
<file path=[Content_Types].xml><?xml version="1.0" encoding="utf-8"?>
<Types xmlns="http://schemas.openxmlformats.org/package/2006/content-types">
  <Default Extension="bin" ContentType="audio/unknown"/>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3" r:id="rId2"/>
    <p:sldMasterId id="2147483651" r:id="rId3"/>
    <p:sldMasterId id="2147483720" r:id="rId4"/>
    <p:sldMasterId id="2147483732" r:id="rId5"/>
    <p:sldMasterId id="2147483744" r:id="rId6"/>
    <p:sldMasterId id="2147483756" r:id="rId7"/>
    <p:sldMasterId id="2147483768" r:id="rId8"/>
  </p:sldMasterIdLst>
  <p:notesMasterIdLst>
    <p:notesMasterId r:id="rId47"/>
  </p:notesMasterIdLst>
  <p:handoutMasterIdLst>
    <p:handoutMasterId r:id="rId48"/>
  </p:handoutMasterIdLst>
  <p:sldIdLst>
    <p:sldId id="280" r:id="rId9"/>
    <p:sldId id="303" r:id="rId10"/>
    <p:sldId id="304" r:id="rId11"/>
    <p:sldId id="312" r:id="rId12"/>
    <p:sldId id="313" r:id="rId13"/>
    <p:sldId id="305" r:id="rId14"/>
    <p:sldId id="306" r:id="rId15"/>
    <p:sldId id="307"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314" r:id="rId31"/>
    <p:sldId id="296" r:id="rId32"/>
    <p:sldId id="309" r:id="rId33"/>
    <p:sldId id="311" r:id="rId34"/>
    <p:sldId id="315" r:id="rId35"/>
    <p:sldId id="316" r:id="rId36"/>
    <p:sldId id="310" r:id="rId37"/>
    <p:sldId id="297" r:id="rId38"/>
    <p:sldId id="298" r:id="rId39"/>
    <p:sldId id="299" r:id="rId40"/>
    <p:sldId id="300" r:id="rId41"/>
    <p:sldId id="301" r:id="rId42"/>
    <p:sldId id="302" r:id="rId43"/>
    <p:sldId id="308" r:id="rId44"/>
    <p:sldId id="318" r:id="rId45"/>
    <p:sldId id="317" r:id="rId4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0099"/>
    <a:srgbClr val="CC3399"/>
    <a:srgbClr val="FFFFCC"/>
    <a:srgbClr val="FF9900"/>
    <a:srgbClr val="0000CC"/>
    <a:srgbClr val="FF3300"/>
    <a:srgbClr val="3333C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182"/>
    <p:restoredTop sz="92676"/>
  </p:normalViewPr>
  <p:slideViewPr>
    <p:cSldViewPr>
      <p:cViewPr varScale="1">
        <p:scale>
          <a:sx n="121" d="100"/>
          <a:sy n="121" d="100"/>
        </p:scale>
        <p:origin x="173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8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5427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5427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427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FDF73739-27E7-414A-8E95-DA3924BCF4CC}" type="slidenum">
              <a:rPr lang="en-US" altLang="en-US"/>
              <a:pPr/>
              <a:t>‹#›</a:t>
            </a:fld>
            <a:endParaRPr lang="en-US" altLang="en-US"/>
          </a:p>
        </p:txBody>
      </p:sp>
    </p:spTree>
    <p:extLst>
      <p:ext uri="{BB962C8B-B14F-4D97-AF65-F5344CB8AC3E}">
        <p14:creationId xmlns:p14="http://schemas.microsoft.com/office/powerpoint/2010/main" val="1849732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A62B0B-24A0-4000-800C-2FD9FEBB9CE5}" type="datetimeFigureOut">
              <a:rPr lang="en-GB" smtClean="0"/>
              <a:t>14/11/2019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D2EC28-D9A3-4FA7-B8A8-D39E22B1C9D2}" type="slidenum">
              <a:rPr lang="en-GB" smtClean="0"/>
              <a:t>‹#›</a:t>
            </a:fld>
            <a:endParaRPr lang="en-GB"/>
          </a:p>
        </p:txBody>
      </p:sp>
    </p:spTree>
    <p:extLst>
      <p:ext uri="{BB962C8B-B14F-4D97-AF65-F5344CB8AC3E}">
        <p14:creationId xmlns:p14="http://schemas.microsoft.com/office/powerpoint/2010/main" val="2078968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7331BE-3403-46F1-A26D-DD6418477CC1}" type="slidenum">
              <a:rPr lang="en-US" altLang="en-US">
                <a:solidFill>
                  <a:prstClr val="black"/>
                </a:solidFill>
              </a:rPr>
              <a:pPr/>
              <a:t>4</a:t>
            </a:fld>
            <a:endParaRPr lang="en-US" altLang="en-US">
              <a:solidFill>
                <a:prstClr val="black"/>
              </a:solidFill>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283FC0-B3A2-495D-804F-A9951BFB2FF4}" type="slidenum">
              <a:rPr lang="en-US" altLang="en-US">
                <a:solidFill>
                  <a:prstClr val="black"/>
                </a:solidFill>
              </a:rPr>
              <a:pPr/>
              <a:t>5</a:t>
            </a:fld>
            <a:endParaRPr lang="en-US" altLang="en-US">
              <a:solidFill>
                <a:prstClr val="black"/>
              </a:solidFill>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38</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Backgrounds </a:t>
            </a:r>
            <a:r>
              <a:rPr lang="en-US" dirty="0">
                <a:latin typeface="Arial" charset="0"/>
              </a:rPr>
              <a:t>link address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rgbClr val="182F76"/>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grpSp>
      <p:sp>
        <p:nvSpPr>
          <p:cNvPr id="8197"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en-US" noProof="0"/>
              <a:t>Click to edit Master title style</a:t>
            </a:r>
          </a:p>
        </p:txBody>
      </p:sp>
      <p:sp>
        <p:nvSpPr>
          <p:cNvPr id="819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0"/>
              <a:buNone/>
              <a:defRPr/>
            </a:lvl1pPr>
          </a:lstStyle>
          <a:p>
            <a:pPr lvl="0"/>
            <a:r>
              <a:rPr lang="en-US" noProof="0"/>
              <a:t>Click to edit Master subtitle style</a:t>
            </a:r>
          </a:p>
        </p:txBody>
      </p:sp>
      <p:sp>
        <p:nvSpPr>
          <p:cNvPr id="7" name="Rectangle 7"/>
          <p:cNvSpPr>
            <a:spLocks noGrp="1" noChangeArrowheads="1"/>
          </p:cNvSpPr>
          <p:nvPr>
            <p:ph type="dt" sz="quarter" idx="10"/>
          </p:nvPr>
        </p:nvSpPr>
        <p:spPr>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8" name="Rectangle 8"/>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9" name="Rectangle 9"/>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ABD213FC-DB05-4385-8360-CFA8D2BF94DB}" type="slidenum">
              <a:rPr lang="en-US" altLang="en-US"/>
              <a:pPr/>
              <a:t>‹#›</a:t>
            </a:fld>
            <a:endParaRPr lang="en-US" altLang="en-US"/>
          </a:p>
        </p:txBody>
      </p:sp>
    </p:spTree>
    <p:extLst>
      <p:ext uri="{BB962C8B-B14F-4D97-AF65-F5344CB8AC3E}">
        <p14:creationId xmlns:p14="http://schemas.microsoft.com/office/powerpoint/2010/main" val="3002180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US" altLang="en-US"/>
          </a:p>
        </p:txBody>
      </p:sp>
      <p:sp>
        <p:nvSpPr>
          <p:cNvPr id="5" name="Rectangle 7"/>
          <p:cNvSpPr>
            <a:spLocks noGrp="1" noChangeArrowheads="1"/>
          </p:cNvSpPr>
          <p:nvPr>
            <p:ph type="ftr" sz="quarter" idx="11"/>
          </p:nvPr>
        </p:nvSpPr>
        <p:spPr>
          <a:ln/>
        </p:spPr>
        <p:txBody>
          <a:bodyPr/>
          <a:lstStyle>
            <a:lvl1pPr>
              <a:defRPr/>
            </a:lvl1pPr>
          </a:lstStyle>
          <a:p>
            <a:endParaRPr lang="en-US" altLang="en-US"/>
          </a:p>
        </p:txBody>
      </p:sp>
      <p:sp>
        <p:nvSpPr>
          <p:cNvPr id="6" name="Rectangle 8"/>
          <p:cNvSpPr>
            <a:spLocks noGrp="1" noChangeArrowheads="1"/>
          </p:cNvSpPr>
          <p:nvPr>
            <p:ph type="sldNum" sz="quarter" idx="12"/>
          </p:nvPr>
        </p:nvSpPr>
        <p:spPr>
          <a:ln/>
        </p:spPr>
        <p:txBody>
          <a:bodyPr/>
          <a:lstStyle>
            <a:lvl1pPr>
              <a:defRPr/>
            </a:lvl1pPr>
          </a:lstStyle>
          <a:p>
            <a:fld id="{53CA9FAF-9BF1-4EFB-911D-A35FC5C602A7}" type="slidenum">
              <a:rPr lang="en-US" altLang="en-US"/>
              <a:pPr/>
              <a:t>‹#›</a:t>
            </a:fld>
            <a:endParaRPr lang="en-US" altLang="en-US"/>
          </a:p>
        </p:txBody>
      </p:sp>
    </p:spTree>
    <p:extLst>
      <p:ext uri="{BB962C8B-B14F-4D97-AF65-F5344CB8AC3E}">
        <p14:creationId xmlns:p14="http://schemas.microsoft.com/office/powerpoint/2010/main" val="107423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US" altLang="en-US"/>
          </a:p>
        </p:txBody>
      </p:sp>
      <p:sp>
        <p:nvSpPr>
          <p:cNvPr id="5" name="Rectangle 7"/>
          <p:cNvSpPr>
            <a:spLocks noGrp="1" noChangeArrowheads="1"/>
          </p:cNvSpPr>
          <p:nvPr>
            <p:ph type="ftr" sz="quarter" idx="11"/>
          </p:nvPr>
        </p:nvSpPr>
        <p:spPr>
          <a:ln/>
        </p:spPr>
        <p:txBody>
          <a:bodyPr/>
          <a:lstStyle>
            <a:lvl1pPr>
              <a:defRPr/>
            </a:lvl1pPr>
          </a:lstStyle>
          <a:p>
            <a:endParaRPr lang="en-US" altLang="en-US"/>
          </a:p>
        </p:txBody>
      </p:sp>
      <p:sp>
        <p:nvSpPr>
          <p:cNvPr id="6" name="Rectangle 8"/>
          <p:cNvSpPr>
            <a:spLocks noGrp="1" noChangeArrowheads="1"/>
          </p:cNvSpPr>
          <p:nvPr>
            <p:ph type="sldNum" sz="quarter" idx="12"/>
          </p:nvPr>
        </p:nvSpPr>
        <p:spPr>
          <a:ln/>
        </p:spPr>
        <p:txBody>
          <a:bodyPr/>
          <a:lstStyle>
            <a:lvl1pPr>
              <a:defRPr/>
            </a:lvl1pPr>
          </a:lstStyle>
          <a:p>
            <a:fld id="{A831A4E1-8215-460A-A879-A97E50154BAA}" type="slidenum">
              <a:rPr lang="en-US" altLang="en-US"/>
              <a:pPr/>
              <a:t>‹#›</a:t>
            </a:fld>
            <a:endParaRPr lang="en-US" altLang="en-US"/>
          </a:p>
        </p:txBody>
      </p:sp>
    </p:spTree>
    <p:extLst>
      <p:ext uri="{BB962C8B-B14F-4D97-AF65-F5344CB8AC3E}">
        <p14:creationId xmlns:p14="http://schemas.microsoft.com/office/powerpoint/2010/main" val="3989797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F1D1B44-8706-4BCF-96AA-724DD7DA6170}" type="slidenum">
              <a:rPr lang="en-US" altLang="en-US"/>
              <a:pPr/>
              <a:t>‹#›</a:t>
            </a:fld>
            <a:endParaRPr lang="en-US" altLang="en-US"/>
          </a:p>
        </p:txBody>
      </p:sp>
    </p:spTree>
    <p:extLst>
      <p:ext uri="{BB962C8B-B14F-4D97-AF65-F5344CB8AC3E}">
        <p14:creationId xmlns:p14="http://schemas.microsoft.com/office/powerpoint/2010/main" val="1994181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9DD58E7-8112-44C8-BED8-D53C08B42ADD}" type="slidenum">
              <a:rPr lang="en-US" altLang="en-US"/>
              <a:pPr/>
              <a:t>‹#›</a:t>
            </a:fld>
            <a:endParaRPr lang="en-US" altLang="en-US"/>
          </a:p>
        </p:txBody>
      </p:sp>
    </p:spTree>
    <p:extLst>
      <p:ext uri="{BB962C8B-B14F-4D97-AF65-F5344CB8AC3E}">
        <p14:creationId xmlns:p14="http://schemas.microsoft.com/office/powerpoint/2010/main" val="3980614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B698188-1982-436F-A6B9-66A8DAF69DFA}" type="slidenum">
              <a:rPr lang="en-US" altLang="en-US"/>
              <a:pPr/>
              <a:t>‹#›</a:t>
            </a:fld>
            <a:endParaRPr lang="en-US" altLang="en-US"/>
          </a:p>
        </p:txBody>
      </p:sp>
    </p:spTree>
    <p:extLst>
      <p:ext uri="{BB962C8B-B14F-4D97-AF65-F5344CB8AC3E}">
        <p14:creationId xmlns:p14="http://schemas.microsoft.com/office/powerpoint/2010/main" val="2146489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35488BC-1B0C-4D33-B0F9-0220A5114E5C}" type="slidenum">
              <a:rPr lang="en-US" altLang="en-US"/>
              <a:pPr/>
              <a:t>‹#›</a:t>
            </a:fld>
            <a:endParaRPr lang="en-US" altLang="en-US"/>
          </a:p>
        </p:txBody>
      </p:sp>
    </p:spTree>
    <p:extLst>
      <p:ext uri="{BB962C8B-B14F-4D97-AF65-F5344CB8AC3E}">
        <p14:creationId xmlns:p14="http://schemas.microsoft.com/office/powerpoint/2010/main" val="682090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88DE3338-2C68-449E-BB30-81551ED7E027}" type="slidenum">
              <a:rPr lang="en-US" altLang="en-US"/>
              <a:pPr/>
              <a:t>‹#›</a:t>
            </a:fld>
            <a:endParaRPr lang="en-US" altLang="en-US"/>
          </a:p>
        </p:txBody>
      </p:sp>
    </p:spTree>
    <p:extLst>
      <p:ext uri="{BB962C8B-B14F-4D97-AF65-F5344CB8AC3E}">
        <p14:creationId xmlns:p14="http://schemas.microsoft.com/office/powerpoint/2010/main" val="2784409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F2261652-7429-418D-AAD0-FB22D6635ED2}" type="slidenum">
              <a:rPr lang="en-US" altLang="en-US"/>
              <a:pPr/>
              <a:t>‹#›</a:t>
            </a:fld>
            <a:endParaRPr lang="en-US" altLang="en-US"/>
          </a:p>
        </p:txBody>
      </p:sp>
    </p:spTree>
    <p:extLst>
      <p:ext uri="{BB962C8B-B14F-4D97-AF65-F5344CB8AC3E}">
        <p14:creationId xmlns:p14="http://schemas.microsoft.com/office/powerpoint/2010/main" val="875062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3ACACCE1-BFE1-49D6-A56B-C7B36D25A42A}" type="slidenum">
              <a:rPr lang="en-US" altLang="en-US"/>
              <a:pPr/>
              <a:t>‹#›</a:t>
            </a:fld>
            <a:endParaRPr lang="en-US" altLang="en-US"/>
          </a:p>
        </p:txBody>
      </p:sp>
    </p:spTree>
    <p:extLst>
      <p:ext uri="{BB962C8B-B14F-4D97-AF65-F5344CB8AC3E}">
        <p14:creationId xmlns:p14="http://schemas.microsoft.com/office/powerpoint/2010/main" val="965560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3FA8B58-CC79-4185-9EA9-80A6D88BA5D2}" type="slidenum">
              <a:rPr lang="en-US" altLang="en-US"/>
              <a:pPr/>
              <a:t>‹#›</a:t>
            </a:fld>
            <a:endParaRPr lang="en-US" altLang="en-US"/>
          </a:p>
        </p:txBody>
      </p:sp>
    </p:spTree>
    <p:extLst>
      <p:ext uri="{BB962C8B-B14F-4D97-AF65-F5344CB8AC3E}">
        <p14:creationId xmlns:p14="http://schemas.microsoft.com/office/powerpoint/2010/main" val="2616044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US" altLang="en-US"/>
          </a:p>
        </p:txBody>
      </p:sp>
      <p:sp>
        <p:nvSpPr>
          <p:cNvPr id="5" name="Rectangle 7"/>
          <p:cNvSpPr>
            <a:spLocks noGrp="1" noChangeArrowheads="1"/>
          </p:cNvSpPr>
          <p:nvPr>
            <p:ph type="ftr" sz="quarter" idx="11"/>
          </p:nvPr>
        </p:nvSpPr>
        <p:spPr>
          <a:ln/>
        </p:spPr>
        <p:txBody>
          <a:bodyPr/>
          <a:lstStyle>
            <a:lvl1pPr>
              <a:defRPr/>
            </a:lvl1pPr>
          </a:lstStyle>
          <a:p>
            <a:endParaRPr lang="en-US" altLang="en-US"/>
          </a:p>
        </p:txBody>
      </p:sp>
      <p:sp>
        <p:nvSpPr>
          <p:cNvPr id="6" name="Rectangle 8"/>
          <p:cNvSpPr>
            <a:spLocks noGrp="1" noChangeArrowheads="1"/>
          </p:cNvSpPr>
          <p:nvPr>
            <p:ph type="sldNum" sz="quarter" idx="12"/>
          </p:nvPr>
        </p:nvSpPr>
        <p:spPr>
          <a:ln/>
        </p:spPr>
        <p:txBody>
          <a:bodyPr/>
          <a:lstStyle>
            <a:lvl1pPr>
              <a:defRPr/>
            </a:lvl1pPr>
          </a:lstStyle>
          <a:p>
            <a:fld id="{FC9A5D56-F0C0-4288-97BD-4F286D6FA619}" type="slidenum">
              <a:rPr lang="en-US" altLang="en-US"/>
              <a:pPr/>
              <a:t>‹#›</a:t>
            </a:fld>
            <a:endParaRPr lang="en-US" altLang="en-US"/>
          </a:p>
        </p:txBody>
      </p:sp>
    </p:spTree>
    <p:extLst>
      <p:ext uri="{BB962C8B-B14F-4D97-AF65-F5344CB8AC3E}">
        <p14:creationId xmlns:p14="http://schemas.microsoft.com/office/powerpoint/2010/main" val="3448353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47A0BEB-F7BF-4CEE-AD5D-41AAC1FE8870}" type="slidenum">
              <a:rPr lang="en-US" altLang="en-US"/>
              <a:pPr/>
              <a:t>‹#›</a:t>
            </a:fld>
            <a:endParaRPr lang="en-US" altLang="en-US"/>
          </a:p>
        </p:txBody>
      </p:sp>
    </p:spTree>
    <p:extLst>
      <p:ext uri="{BB962C8B-B14F-4D97-AF65-F5344CB8AC3E}">
        <p14:creationId xmlns:p14="http://schemas.microsoft.com/office/powerpoint/2010/main" val="1095584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2756A9F-5467-4081-A4CF-DA6337146529}" type="slidenum">
              <a:rPr lang="en-US" altLang="en-US"/>
              <a:pPr/>
              <a:t>‹#›</a:t>
            </a:fld>
            <a:endParaRPr lang="en-US" altLang="en-US"/>
          </a:p>
        </p:txBody>
      </p:sp>
    </p:spTree>
    <p:extLst>
      <p:ext uri="{BB962C8B-B14F-4D97-AF65-F5344CB8AC3E}">
        <p14:creationId xmlns:p14="http://schemas.microsoft.com/office/powerpoint/2010/main" val="1947798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B02A33C-514E-45D8-BD9F-9AAF76034115}" type="slidenum">
              <a:rPr lang="en-US" altLang="en-US"/>
              <a:pPr/>
              <a:t>‹#›</a:t>
            </a:fld>
            <a:endParaRPr lang="en-US" altLang="en-US"/>
          </a:p>
        </p:txBody>
      </p:sp>
    </p:spTree>
    <p:extLst>
      <p:ext uri="{BB962C8B-B14F-4D97-AF65-F5344CB8AC3E}">
        <p14:creationId xmlns:p14="http://schemas.microsoft.com/office/powerpoint/2010/main" val="1282259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57355"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5735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a:extLst>
            <a:ext uri="{FAA26D3D-D897-4be2-8F04-BA451C77F1D7}">
              <ma14:placeholderFlag xmlns="" xmlns:ma14="http://schemas.microsoft.com/office/mac/drawingml/2011/main" val="1"/>
            </a:ext>
          </a:extLst>
        </p:spPr>
        <p:txBody>
          <a:bodyPr/>
          <a:lstStyle>
            <a:lvl1pPr>
              <a:defRPr/>
            </a:lvl1pPr>
          </a:lstStyle>
          <a:p>
            <a:fld id="{AEBC9ACF-682C-4149-8247-8195D1F7316E}" type="slidenum">
              <a:rPr lang="en-US" altLang="en-US"/>
              <a:pPr/>
              <a:t>‹#›</a:t>
            </a:fld>
            <a:endParaRPr lang="en-US" altLang="en-US"/>
          </a:p>
        </p:txBody>
      </p:sp>
    </p:spTree>
    <p:extLst>
      <p:ext uri="{BB962C8B-B14F-4D97-AF65-F5344CB8AC3E}">
        <p14:creationId xmlns:p14="http://schemas.microsoft.com/office/powerpoint/2010/main" val="1598993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F5C29B64-BFD1-4B60-985D-0EDE2E33E408}"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942936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0E6A18AB-13F3-454A-8E29-1F504DF802F1}"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678961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2D60E32F-31A1-4044-89AF-31E03A892E47}"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774637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A4A00F04-9B19-4DB9-BA62-8C970F391666}"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9728063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0506DF49-974E-4822-9F1B-050730C3BFE6}"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918550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07E7B82E-B28D-4858-83CC-A23B40326C08}"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720545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endParaRPr lang="en-US" altLang="en-US"/>
          </a:p>
        </p:txBody>
      </p:sp>
      <p:sp>
        <p:nvSpPr>
          <p:cNvPr id="5" name="Rectangle 7"/>
          <p:cNvSpPr>
            <a:spLocks noGrp="1" noChangeArrowheads="1"/>
          </p:cNvSpPr>
          <p:nvPr>
            <p:ph type="ftr" sz="quarter" idx="11"/>
          </p:nvPr>
        </p:nvSpPr>
        <p:spPr>
          <a:ln/>
        </p:spPr>
        <p:txBody>
          <a:bodyPr/>
          <a:lstStyle>
            <a:lvl1pPr>
              <a:defRPr/>
            </a:lvl1pPr>
          </a:lstStyle>
          <a:p>
            <a:endParaRPr lang="en-US" altLang="en-US"/>
          </a:p>
        </p:txBody>
      </p:sp>
      <p:sp>
        <p:nvSpPr>
          <p:cNvPr id="6" name="Rectangle 8"/>
          <p:cNvSpPr>
            <a:spLocks noGrp="1" noChangeArrowheads="1"/>
          </p:cNvSpPr>
          <p:nvPr>
            <p:ph type="sldNum" sz="quarter" idx="12"/>
          </p:nvPr>
        </p:nvSpPr>
        <p:spPr>
          <a:ln/>
        </p:spPr>
        <p:txBody>
          <a:bodyPr/>
          <a:lstStyle>
            <a:lvl1pPr>
              <a:defRPr/>
            </a:lvl1pPr>
          </a:lstStyle>
          <a:p>
            <a:fld id="{AC73322B-9F9C-4413-B042-DAABCA80F896}" type="slidenum">
              <a:rPr lang="en-US" altLang="en-US"/>
              <a:pPr/>
              <a:t>‹#›</a:t>
            </a:fld>
            <a:endParaRPr lang="en-US" altLang="en-US"/>
          </a:p>
        </p:txBody>
      </p:sp>
    </p:spTree>
    <p:extLst>
      <p:ext uri="{BB962C8B-B14F-4D97-AF65-F5344CB8AC3E}">
        <p14:creationId xmlns:p14="http://schemas.microsoft.com/office/powerpoint/2010/main" val="4193355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83256306-135C-4A72-9252-94B6F177B7A4}"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7630546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6806EFE1-CD02-4907-AC4E-DEB2EE644393}"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8274883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0C9F1EEE-9639-4181-BDF4-C615A59B9D74}"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594828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91480CB8-5DE8-4AC5-B22F-D0E669EA75D3}"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5513291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194" name="Group 2"/>
          <p:cNvGrpSpPr>
            <a:grpSpLocks/>
          </p:cNvGrpSpPr>
          <p:nvPr/>
        </p:nvGrpSpPr>
        <p:grpSpPr bwMode="auto">
          <a:xfrm>
            <a:off x="-1035050" y="1552575"/>
            <a:ext cx="10179050" cy="5305425"/>
            <a:chOff x="-652" y="978"/>
            <a:chExt cx="6412" cy="3342"/>
          </a:xfrm>
        </p:grpSpPr>
        <p:sp>
          <p:nvSpPr>
            <p:cNvPr id="8195" name="Freeform 3"/>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FFFFFF"/>
                </a:solidFill>
                <a:latin typeface="Times New Roman" pitchFamily="-128" charset="0"/>
                <a:ea typeface="+mn-ea"/>
              </a:endParaRPr>
            </a:p>
          </p:txBody>
        </p:sp>
        <p:sp>
          <p:nvSpPr>
            <p:cNvPr id="819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FFFFFF"/>
                </a:solidFill>
                <a:latin typeface="Times New Roman" pitchFamily="-128" charset="0"/>
                <a:ea typeface="+mn-ea"/>
              </a:endParaRPr>
            </a:p>
          </p:txBody>
        </p:sp>
      </p:grpSp>
      <p:sp>
        <p:nvSpPr>
          <p:cNvPr id="8197"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en-US" altLang="en-US" noProof="0"/>
              <a:t>Click to edit Master title style</a:t>
            </a:r>
          </a:p>
        </p:txBody>
      </p:sp>
      <p:sp>
        <p:nvSpPr>
          <p:cNvPr id="819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28" charset="2"/>
              <a:buNone/>
              <a:defRPr/>
            </a:lvl1pPr>
          </a:lstStyle>
          <a:p>
            <a:pPr lvl="0"/>
            <a:r>
              <a:rPr lang="en-US" altLang="en-US" noProof="0"/>
              <a:t>Click to edit Master subtitle style</a:t>
            </a:r>
          </a:p>
        </p:txBody>
      </p:sp>
      <p:sp>
        <p:nvSpPr>
          <p:cNvPr id="8199" name="Rectangle 7"/>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8200" name="Rectangle 8"/>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8201" name="Rectangle 9"/>
          <p:cNvSpPr>
            <a:spLocks noGrp="1" noChangeArrowheads="1"/>
          </p:cNvSpPr>
          <p:nvPr>
            <p:ph type="sldNum" sz="quarter" idx="4"/>
          </p:nvPr>
        </p:nvSpPr>
        <p:spPr/>
        <p:txBody>
          <a:bodyPr/>
          <a:lstStyle>
            <a:lvl1pPr>
              <a:defRPr/>
            </a:lvl1pPr>
          </a:lstStyle>
          <a:p>
            <a:fld id="{3FB50790-BA26-4007-BC3D-DF2B4C08CFB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510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7FD12B7-F4AF-4002-945B-59D347D5971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767734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84ECB3F-398E-4520-ACE8-4326A2AD567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244961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E0F47E9-D603-40FB-8068-1B954B5A3F3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89494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172FF3F4-A63B-4D97-A700-4FACF4780C3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405362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7138B733-91E0-4042-8770-A44DC8A306E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78973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endParaRPr lang="en-US" altLang="en-US"/>
          </a:p>
        </p:txBody>
      </p:sp>
      <p:sp>
        <p:nvSpPr>
          <p:cNvPr id="6" name="Rectangle 7"/>
          <p:cNvSpPr>
            <a:spLocks noGrp="1" noChangeArrowheads="1"/>
          </p:cNvSpPr>
          <p:nvPr>
            <p:ph type="ftr" sz="quarter" idx="11"/>
          </p:nvPr>
        </p:nvSpPr>
        <p:spPr>
          <a:ln/>
        </p:spPr>
        <p:txBody>
          <a:bodyPr/>
          <a:lstStyle>
            <a:lvl1pPr>
              <a:defRPr/>
            </a:lvl1pPr>
          </a:lstStyle>
          <a:p>
            <a:endParaRPr lang="en-US" altLang="en-US"/>
          </a:p>
        </p:txBody>
      </p:sp>
      <p:sp>
        <p:nvSpPr>
          <p:cNvPr id="7" name="Rectangle 8"/>
          <p:cNvSpPr>
            <a:spLocks noGrp="1" noChangeArrowheads="1"/>
          </p:cNvSpPr>
          <p:nvPr>
            <p:ph type="sldNum" sz="quarter" idx="12"/>
          </p:nvPr>
        </p:nvSpPr>
        <p:spPr>
          <a:ln/>
        </p:spPr>
        <p:txBody>
          <a:bodyPr/>
          <a:lstStyle>
            <a:lvl1pPr>
              <a:defRPr/>
            </a:lvl1pPr>
          </a:lstStyle>
          <a:p>
            <a:fld id="{F287A273-ED0A-4F8C-B865-52CE84D28360}" type="slidenum">
              <a:rPr lang="en-US" altLang="en-US"/>
              <a:pPr/>
              <a:t>‹#›</a:t>
            </a:fld>
            <a:endParaRPr lang="en-US" altLang="en-US"/>
          </a:p>
        </p:txBody>
      </p:sp>
    </p:spTree>
    <p:extLst>
      <p:ext uri="{BB962C8B-B14F-4D97-AF65-F5344CB8AC3E}">
        <p14:creationId xmlns:p14="http://schemas.microsoft.com/office/powerpoint/2010/main" val="23359858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DE88B38E-CF85-495C-A885-3B9B4111C5B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39740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8ABFB85-A364-48FF-BFAE-7D57758A31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195358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2F0844F-7B46-4D5E-870C-56B335194E8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407224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5E1FF57-E159-4227-B423-9805C932EF8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13525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7B3FE01-6CC6-4E79-9813-102ACBAC8BE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664993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solidFill>
                <a:srgbClr val="FFFFFF"/>
              </a:solidFill>
              <a:latin typeface="Times New Roman" pitchFamily="-105" charset="0"/>
              <a:ea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a:solidFill>
                <a:srgbClr val="FFFFFF"/>
              </a:solidFill>
              <a:latin typeface="Times New Roman" charset="0"/>
              <a:ea typeface="ＭＳ Ｐゴシック" charset="0"/>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Times New Roman" charset="0"/>
              <a:ea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Times New Roman" charset="0"/>
              <a:ea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Times New Roman" charset="0"/>
              <a:ea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Times New Roman" charset="0"/>
              <a:ea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Times New Roman" charset="0"/>
              <a:ea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Times New Roman" charset="0"/>
              <a:ea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latin typeface="Times New Roman" charset="0"/>
              <a:ea typeface="ＭＳ Ｐゴシック" charset="0"/>
            </a:endParaRPr>
          </a:p>
        </p:txBody>
      </p:sp>
      <p:sp>
        <p:nvSpPr>
          <p:cNvPr id="16282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6282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0BA40AD9-A5B0-414D-8206-EA48E3DB987B}" type="slidenum">
              <a:rPr lang="en-US"/>
              <a:pPr>
                <a:defRPr/>
              </a:pPr>
              <a:t>‹#›</a:t>
            </a:fld>
            <a:endParaRPr lang="en-US"/>
          </a:p>
        </p:txBody>
      </p:sp>
    </p:spTree>
    <p:extLst>
      <p:ext uri="{BB962C8B-B14F-4D97-AF65-F5344CB8AC3E}">
        <p14:creationId xmlns:p14="http://schemas.microsoft.com/office/powerpoint/2010/main" val="120429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EA234BD1-9749-E540-B581-602DFB20A170}" type="slidenum">
              <a:rPr lang="en-US"/>
              <a:pPr>
                <a:defRPr/>
              </a:pPr>
              <a:t>‹#›</a:t>
            </a:fld>
            <a:endParaRPr lang="en-US"/>
          </a:p>
        </p:txBody>
      </p:sp>
    </p:spTree>
    <p:extLst>
      <p:ext uri="{BB962C8B-B14F-4D97-AF65-F5344CB8AC3E}">
        <p14:creationId xmlns:p14="http://schemas.microsoft.com/office/powerpoint/2010/main" val="9143153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81B300C-6953-5D46-8079-6EBB7C27EA0A}" type="slidenum">
              <a:rPr lang="en-US"/>
              <a:pPr>
                <a:defRPr/>
              </a:pPr>
              <a:t>‹#›</a:t>
            </a:fld>
            <a:endParaRPr lang="en-US"/>
          </a:p>
        </p:txBody>
      </p:sp>
    </p:spTree>
    <p:extLst>
      <p:ext uri="{BB962C8B-B14F-4D97-AF65-F5344CB8AC3E}">
        <p14:creationId xmlns:p14="http://schemas.microsoft.com/office/powerpoint/2010/main" val="7595457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B29D6190-EA97-C649-B519-E71D279EFFB2}" type="slidenum">
              <a:rPr lang="en-US"/>
              <a:pPr>
                <a:defRPr/>
              </a:pPr>
              <a:t>‹#›</a:t>
            </a:fld>
            <a:endParaRPr lang="en-US"/>
          </a:p>
        </p:txBody>
      </p:sp>
    </p:spTree>
    <p:extLst>
      <p:ext uri="{BB962C8B-B14F-4D97-AF65-F5344CB8AC3E}">
        <p14:creationId xmlns:p14="http://schemas.microsoft.com/office/powerpoint/2010/main" val="35764080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11D4426A-3656-4F45-9AF8-184D3197F4DB}" type="slidenum">
              <a:rPr lang="en-US"/>
              <a:pPr>
                <a:defRPr/>
              </a:pPr>
              <a:t>‹#›</a:t>
            </a:fld>
            <a:endParaRPr lang="en-US"/>
          </a:p>
        </p:txBody>
      </p:sp>
    </p:spTree>
    <p:extLst>
      <p:ext uri="{BB962C8B-B14F-4D97-AF65-F5344CB8AC3E}">
        <p14:creationId xmlns:p14="http://schemas.microsoft.com/office/powerpoint/2010/main" val="185777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endParaRPr lang="en-US" altLang="en-US"/>
          </a:p>
        </p:txBody>
      </p:sp>
      <p:sp>
        <p:nvSpPr>
          <p:cNvPr id="8" name="Rectangle 7"/>
          <p:cNvSpPr>
            <a:spLocks noGrp="1" noChangeArrowheads="1"/>
          </p:cNvSpPr>
          <p:nvPr>
            <p:ph type="ftr" sz="quarter" idx="11"/>
          </p:nvPr>
        </p:nvSpPr>
        <p:spPr>
          <a:ln/>
        </p:spPr>
        <p:txBody>
          <a:bodyPr/>
          <a:lstStyle>
            <a:lvl1pPr>
              <a:defRPr/>
            </a:lvl1pPr>
          </a:lstStyle>
          <a:p>
            <a:endParaRPr lang="en-US" altLang="en-US"/>
          </a:p>
        </p:txBody>
      </p:sp>
      <p:sp>
        <p:nvSpPr>
          <p:cNvPr id="9" name="Rectangle 8"/>
          <p:cNvSpPr>
            <a:spLocks noGrp="1" noChangeArrowheads="1"/>
          </p:cNvSpPr>
          <p:nvPr>
            <p:ph type="sldNum" sz="quarter" idx="12"/>
          </p:nvPr>
        </p:nvSpPr>
        <p:spPr>
          <a:ln/>
        </p:spPr>
        <p:txBody>
          <a:bodyPr/>
          <a:lstStyle>
            <a:lvl1pPr>
              <a:defRPr/>
            </a:lvl1pPr>
          </a:lstStyle>
          <a:p>
            <a:fld id="{6DF9314E-FDF0-4197-888E-B6017951FE8C}" type="slidenum">
              <a:rPr lang="en-US" altLang="en-US"/>
              <a:pPr/>
              <a:t>‹#›</a:t>
            </a:fld>
            <a:endParaRPr lang="en-US" altLang="en-US"/>
          </a:p>
        </p:txBody>
      </p:sp>
    </p:spTree>
    <p:extLst>
      <p:ext uri="{BB962C8B-B14F-4D97-AF65-F5344CB8AC3E}">
        <p14:creationId xmlns:p14="http://schemas.microsoft.com/office/powerpoint/2010/main" val="29032826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9DD2D5EC-1C7B-DC4C-A957-448CFB082F69}" type="slidenum">
              <a:rPr lang="en-US"/>
              <a:pPr>
                <a:defRPr/>
              </a:pPr>
              <a:t>‹#›</a:t>
            </a:fld>
            <a:endParaRPr lang="en-US"/>
          </a:p>
        </p:txBody>
      </p:sp>
    </p:spTree>
    <p:extLst>
      <p:ext uri="{BB962C8B-B14F-4D97-AF65-F5344CB8AC3E}">
        <p14:creationId xmlns:p14="http://schemas.microsoft.com/office/powerpoint/2010/main" val="496620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91F96FA4-2DC4-164A-851B-CAE0CF9C5296}" type="slidenum">
              <a:rPr lang="en-US"/>
              <a:pPr>
                <a:defRPr/>
              </a:pPr>
              <a:t>‹#›</a:t>
            </a:fld>
            <a:endParaRPr lang="en-US"/>
          </a:p>
        </p:txBody>
      </p:sp>
    </p:spTree>
    <p:extLst>
      <p:ext uri="{BB962C8B-B14F-4D97-AF65-F5344CB8AC3E}">
        <p14:creationId xmlns:p14="http://schemas.microsoft.com/office/powerpoint/2010/main" val="40041533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74A88560-03EE-C24D-A3E5-E48C68874BF3}" type="slidenum">
              <a:rPr lang="en-US"/>
              <a:pPr>
                <a:defRPr/>
              </a:pPr>
              <a:t>‹#›</a:t>
            </a:fld>
            <a:endParaRPr lang="en-US"/>
          </a:p>
        </p:txBody>
      </p:sp>
    </p:spTree>
    <p:extLst>
      <p:ext uri="{BB962C8B-B14F-4D97-AF65-F5344CB8AC3E}">
        <p14:creationId xmlns:p14="http://schemas.microsoft.com/office/powerpoint/2010/main" val="3583239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396E7842-5404-D544-8965-F56B6E6F72E9}" type="slidenum">
              <a:rPr lang="en-US"/>
              <a:pPr>
                <a:defRPr/>
              </a:pPr>
              <a:t>‹#›</a:t>
            </a:fld>
            <a:endParaRPr lang="en-US"/>
          </a:p>
        </p:txBody>
      </p:sp>
    </p:spTree>
    <p:extLst>
      <p:ext uri="{BB962C8B-B14F-4D97-AF65-F5344CB8AC3E}">
        <p14:creationId xmlns:p14="http://schemas.microsoft.com/office/powerpoint/2010/main" val="20162124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D8D2B0F-7C4F-014C-BFD5-EF80607FE52B}" type="slidenum">
              <a:rPr lang="en-US"/>
              <a:pPr>
                <a:defRPr/>
              </a:pPr>
              <a:t>‹#›</a:t>
            </a:fld>
            <a:endParaRPr lang="en-US"/>
          </a:p>
        </p:txBody>
      </p:sp>
    </p:spTree>
    <p:extLst>
      <p:ext uri="{BB962C8B-B14F-4D97-AF65-F5344CB8AC3E}">
        <p14:creationId xmlns:p14="http://schemas.microsoft.com/office/powerpoint/2010/main" val="2841640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65AF524-53C1-D74D-A830-C17D709B03E1}" type="slidenum">
              <a:rPr lang="en-US"/>
              <a:pPr>
                <a:defRPr/>
              </a:pPr>
              <a:t>‹#›</a:t>
            </a:fld>
            <a:endParaRPr lang="en-US"/>
          </a:p>
        </p:txBody>
      </p:sp>
    </p:spTree>
    <p:extLst>
      <p:ext uri="{BB962C8B-B14F-4D97-AF65-F5344CB8AC3E}">
        <p14:creationId xmlns:p14="http://schemas.microsoft.com/office/powerpoint/2010/main" val="2743733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5" charset="0"/>
                <a:ea typeface="ＭＳ Ｐゴシック" charset="0"/>
              </a:endParaRPr>
            </a:p>
          </p:txBody>
        </p:sp>
        <p:sp>
          <p:nvSpPr>
            <p:cNvPr id="6" name="Arc 4"/>
            <p:cNvSpPr>
              <a:spLocks/>
            </p:cNvSpPr>
            <p:nvPr/>
          </p:nvSpPr>
          <p:spPr bwMode="auto">
            <a:xfrm>
              <a:off x="-652" y="978"/>
              <a:ext cx="4237" cy="3342"/>
            </a:xfrm>
            <a:custGeom>
              <a:avLst/>
              <a:gdLst>
                <a:gd name="T0" fmla="*/ 6 w 21600"/>
                <a:gd name="T1" fmla="*/ 0 h 21231"/>
                <a:gd name="T2" fmla="*/ 32 w 21600"/>
                <a:gd name="T3" fmla="*/ 13 h 21231"/>
                <a:gd name="T4" fmla="*/ 0 w 21600"/>
                <a:gd name="T5" fmla="*/ 13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latin typeface="Times New Roman" charset="0"/>
                <a:ea typeface="ＭＳ Ｐゴシック" charset="0"/>
              </a:endParaRPr>
            </a:p>
          </p:txBody>
        </p:sp>
      </p:grpSp>
      <p:sp>
        <p:nvSpPr>
          <p:cNvPr id="8197"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819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5"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EA645197-1828-9F4F-82E5-F0148FCB7F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98288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D80A4E3-E9D5-AA40-ABA0-C96B9A6F83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495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2EE62A1-E9C1-7C43-B25E-F37E674068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56734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2559220-134B-F844-AF08-2799D48A81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0541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endParaRPr lang="en-US" altLang="en-US"/>
          </a:p>
        </p:txBody>
      </p:sp>
      <p:sp>
        <p:nvSpPr>
          <p:cNvPr id="4" name="Rectangle 7"/>
          <p:cNvSpPr>
            <a:spLocks noGrp="1" noChangeArrowheads="1"/>
          </p:cNvSpPr>
          <p:nvPr>
            <p:ph type="ftr" sz="quarter" idx="11"/>
          </p:nvPr>
        </p:nvSpPr>
        <p:spPr>
          <a:ln/>
        </p:spPr>
        <p:txBody>
          <a:bodyPr/>
          <a:lstStyle>
            <a:lvl1pPr>
              <a:defRPr/>
            </a:lvl1pPr>
          </a:lstStyle>
          <a:p>
            <a:endParaRPr lang="en-US" altLang="en-US"/>
          </a:p>
        </p:txBody>
      </p:sp>
      <p:sp>
        <p:nvSpPr>
          <p:cNvPr id="5" name="Rectangle 8"/>
          <p:cNvSpPr>
            <a:spLocks noGrp="1" noChangeArrowheads="1"/>
          </p:cNvSpPr>
          <p:nvPr>
            <p:ph type="sldNum" sz="quarter" idx="12"/>
          </p:nvPr>
        </p:nvSpPr>
        <p:spPr>
          <a:ln/>
        </p:spPr>
        <p:txBody>
          <a:bodyPr/>
          <a:lstStyle>
            <a:lvl1pPr>
              <a:defRPr/>
            </a:lvl1pPr>
          </a:lstStyle>
          <a:p>
            <a:fld id="{56930065-DB43-4738-AD3F-D0C943F5FD67}" type="slidenum">
              <a:rPr lang="en-US" altLang="en-US"/>
              <a:pPr/>
              <a:t>‹#›</a:t>
            </a:fld>
            <a:endParaRPr lang="en-US" altLang="en-US"/>
          </a:p>
        </p:txBody>
      </p:sp>
    </p:spTree>
    <p:extLst>
      <p:ext uri="{BB962C8B-B14F-4D97-AF65-F5344CB8AC3E}">
        <p14:creationId xmlns:p14="http://schemas.microsoft.com/office/powerpoint/2010/main" val="18712877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7411E2FF-E913-0F49-B178-39233051D5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61793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C8406DBE-D587-C749-A150-592A332D86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23617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9F450117-50E3-7F49-A842-F7E78327B6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1845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4D1E07E-02C1-6A42-9212-820200540B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36628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6CAAB0B-6D98-1043-B222-9F9768CBCEE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88511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8576EC3-B281-1D41-BE24-FD7CCF3F87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21845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ED1EC64-F93F-BD44-83F1-D7158DF374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85790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24034770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25296233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3226386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endParaRPr lang="en-US" altLang="en-US"/>
          </a:p>
        </p:txBody>
      </p:sp>
      <p:sp>
        <p:nvSpPr>
          <p:cNvPr id="3" name="Rectangle 7"/>
          <p:cNvSpPr>
            <a:spLocks noGrp="1" noChangeArrowheads="1"/>
          </p:cNvSpPr>
          <p:nvPr>
            <p:ph type="ftr" sz="quarter" idx="11"/>
          </p:nvPr>
        </p:nvSpPr>
        <p:spPr>
          <a:ln/>
        </p:spPr>
        <p:txBody>
          <a:bodyPr/>
          <a:lstStyle>
            <a:lvl1pPr>
              <a:defRPr/>
            </a:lvl1pPr>
          </a:lstStyle>
          <a:p>
            <a:endParaRPr lang="en-US" altLang="en-US"/>
          </a:p>
        </p:txBody>
      </p:sp>
      <p:sp>
        <p:nvSpPr>
          <p:cNvPr id="4" name="Rectangle 8"/>
          <p:cNvSpPr>
            <a:spLocks noGrp="1" noChangeArrowheads="1"/>
          </p:cNvSpPr>
          <p:nvPr>
            <p:ph type="sldNum" sz="quarter" idx="12"/>
          </p:nvPr>
        </p:nvSpPr>
        <p:spPr>
          <a:ln/>
        </p:spPr>
        <p:txBody>
          <a:bodyPr/>
          <a:lstStyle>
            <a:lvl1pPr>
              <a:defRPr/>
            </a:lvl1pPr>
          </a:lstStyle>
          <a:p>
            <a:fld id="{8285978D-7007-4FEC-B656-1589252CC2FB}" type="slidenum">
              <a:rPr lang="en-US" altLang="en-US"/>
              <a:pPr/>
              <a:t>‹#›</a:t>
            </a:fld>
            <a:endParaRPr lang="en-US" altLang="en-US"/>
          </a:p>
        </p:txBody>
      </p:sp>
    </p:spTree>
    <p:extLst>
      <p:ext uri="{BB962C8B-B14F-4D97-AF65-F5344CB8AC3E}">
        <p14:creationId xmlns:p14="http://schemas.microsoft.com/office/powerpoint/2010/main" val="41556065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39856147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7854602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10017241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16980537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19352761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38356161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21939904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5041341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7696100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48249335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endParaRPr lang="en-US" altLang="en-US"/>
          </a:p>
        </p:txBody>
      </p:sp>
      <p:sp>
        <p:nvSpPr>
          <p:cNvPr id="6" name="Rectangle 7"/>
          <p:cNvSpPr>
            <a:spLocks noGrp="1" noChangeArrowheads="1"/>
          </p:cNvSpPr>
          <p:nvPr>
            <p:ph type="ftr" sz="quarter" idx="11"/>
          </p:nvPr>
        </p:nvSpPr>
        <p:spPr>
          <a:ln/>
        </p:spPr>
        <p:txBody>
          <a:bodyPr/>
          <a:lstStyle>
            <a:lvl1pPr>
              <a:defRPr/>
            </a:lvl1pPr>
          </a:lstStyle>
          <a:p>
            <a:endParaRPr lang="en-US" altLang="en-US"/>
          </a:p>
        </p:txBody>
      </p:sp>
      <p:sp>
        <p:nvSpPr>
          <p:cNvPr id="7" name="Rectangle 8"/>
          <p:cNvSpPr>
            <a:spLocks noGrp="1" noChangeArrowheads="1"/>
          </p:cNvSpPr>
          <p:nvPr>
            <p:ph type="sldNum" sz="quarter" idx="12"/>
          </p:nvPr>
        </p:nvSpPr>
        <p:spPr>
          <a:ln/>
        </p:spPr>
        <p:txBody>
          <a:bodyPr/>
          <a:lstStyle>
            <a:lvl1pPr>
              <a:defRPr/>
            </a:lvl1pPr>
          </a:lstStyle>
          <a:p>
            <a:fld id="{E6E1F0E5-B9E0-42B2-81AC-8CAAB23C0C67}" type="slidenum">
              <a:rPr lang="en-US" altLang="en-US"/>
              <a:pPr/>
              <a:t>‹#›</a:t>
            </a:fld>
            <a:endParaRPr lang="en-US" altLang="en-US"/>
          </a:p>
        </p:txBody>
      </p:sp>
    </p:spTree>
    <p:extLst>
      <p:ext uri="{BB962C8B-B14F-4D97-AF65-F5344CB8AC3E}">
        <p14:creationId xmlns:p14="http://schemas.microsoft.com/office/powerpoint/2010/main" val="13006234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724082910"/>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40350473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4811917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7034636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97602301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57922571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029918821"/>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596339174"/>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0297174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endParaRPr lang="en-US" altLang="en-US"/>
          </a:p>
        </p:txBody>
      </p:sp>
      <p:sp>
        <p:nvSpPr>
          <p:cNvPr id="6" name="Rectangle 7"/>
          <p:cNvSpPr>
            <a:spLocks noGrp="1" noChangeArrowheads="1"/>
          </p:cNvSpPr>
          <p:nvPr>
            <p:ph type="ftr" sz="quarter" idx="11"/>
          </p:nvPr>
        </p:nvSpPr>
        <p:spPr>
          <a:ln/>
        </p:spPr>
        <p:txBody>
          <a:bodyPr/>
          <a:lstStyle>
            <a:lvl1pPr>
              <a:defRPr/>
            </a:lvl1pPr>
          </a:lstStyle>
          <a:p>
            <a:endParaRPr lang="en-US" altLang="en-US"/>
          </a:p>
        </p:txBody>
      </p:sp>
      <p:sp>
        <p:nvSpPr>
          <p:cNvPr id="7" name="Rectangle 8"/>
          <p:cNvSpPr>
            <a:spLocks noGrp="1" noChangeArrowheads="1"/>
          </p:cNvSpPr>
          <p:nvPr>
            <p:ph type="sldNum" sz="quarter" idx="12"/>
          </p:nvPr>
        </p:nvSpPr>
        <p:spPr>
          <a:ln/>
        </p:spPr>
        <p:txBody>
          <a:bodyPr/>
          <a:lstStyle>
            <a:lvl1pPr>
              <a:defRPr/>
            </a:lvl1pPr>
          </a:lstStyle>
          <a:p>
            <a:fld id="{F3CAB646-6F14-4C1C-A5EA-63128837F89E}" type="slidenum">
              <a:rPr lang="en-US" altLang="en-US"/>
              <a:pPr/>
              <a:t>‹#›</a:t>
            </a:fld>
            <a:endParaRPr lang="en-US" altLang="en-US"/>
          </a:p>
        </p:txBody>
      </p:sp>
    </p:spTree>
    <p:extLst>
      <p:ext uri="{BB962C8B-B14F-4D97-AF65-F5344CB8AC3E}">
        <p14:creationId xmlns:p14="http://schemas.microsoft.com/office/powerpoint/2010/main" val="1013911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7171" name="Freeform 3"/>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82F76"/>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7172"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grpSp>
      <p:sp>
        <p:nvSpPr>
          <p:cNvPr id="7173"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174" name="Rectangle 6"/>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defRPr sz="1400"/>
            </a:lvl1pPr>
          </a:lstStyle>
          <a:p>
            <a:endParaRPr lang="en-US" altLang="en-US"/>
          </a:p>
        </p:txBody>
      </p:sp>
      <p:sp>
        <p:nvSpPr>
          <p:cNvPr id="7175" name="Rectangle 7"/>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a:defRPr sz="1400"/>
            </a:lvl1pPr>
          </a:lstStyle>
          <a:p>
            <a:endParaRPr lang="en-US" altLang="en-US"/>
          </a:p>
        </p:txBody>
      </p:sp>
      <p:sp>
        <p:nvSpPr>
          <p:cNvPr id="7176" name="Rectangle 8"/>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a:defRPr sz="1400"/>
            </a:lvl1pPr>
          </a:lstStyle>
          <a:p>
            <a:fld id="{5BF6EF6E-ECE0-4ED3-BAF6-3EBCC4888B0F}" type="slidenum">
              <a:rPr lang="en-US" altLang="en-US"/>
              <a:pPr/>
              <a:t>‹#›</a:t>
            </a:fld>
            <a:endParaRPr lang="en-US" altLang="en-US"/>
          </a:p>
        </p:txBody>
      </p:sp>
      <p:sp>
        <p:nvSpPr>
          <p:cNvPr id="7177" name="Rectangle 9"/>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18"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75103AB3-44B0-4788-B486-2A39B3D24AC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endParaRPr lang="en-US" altLang="en-US"/>
          </a:p>
        </p:txBody>
      </p:sp>
      <p:sp>
        <p:nvSpPr>
          <p:cNvPr id="56323"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fld id="{E87F7ABB-61C3-4D74-A188-93C1176A78E8}" type="slidenum">
              <a:rPr lang="en-US" altLang="en-US"/>
              <a:pPr/>
              <a:t>‹#›</a:t>
            </a:fld>
            <a:endParaRPr lang="en-US" altLang="en-US"/>
          </a:p>
        </p:txBody>
      </p:sp>
      <p:grpSp>
        <p:nvGrpSpPr>
          <p:cNvPr id="4100" name="Group 4"/>
          <p:cNvGrpSpPr>
            <a:grpSpLocks/>
          </p:cNvGrpSpPr>
          <p:nvPr/>
        </p:nvGrpSpPr>
        <p:grpSpPr bwMode="auto">
          <a:xfrm>
            <a:off x="0" y="0"/>
            <a:ext cx="9140825" cy="6850063"/>
            <a:chOff x="0" y="0"/>
            <a:chExt cx="5758" cy="4315"/>
          </a:xfrm>
        </p:grpSpPr>
        <p:grpSp>
          <p:nvGrpSpPr>
            <p:cNvPr id="4104" name="Group 5"/>
            <p:cNvGrpSpPr>
              <a:grpSpLocks/>
            </p:cNvGrpSpPr>
            <p:nvPr userDrawn="1"/>
          </p:nvGrpSpPr>
          <p:grpSpPr bwMode="auto">
            <a:xfrm>
              <a:off x="1728" y="2230"/>
              <a:ext cx="4027" cy="2085"/>
              <a:chOff x="1728" y="2230"/>
              <a:chExt cx="4027" cy="2085"/>
            </a:xfrm>
          </p:grpSpPr>
          <p:sp>
            <p:nvSpPr>
              <p:cNvPr id="56326"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endParaRPr>
              </a:p>
            </p:txBody>
          </p:sp>
          <p:sp>
            <p:nvSpPr>
              <p:cNvPr id="56327"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endParaRPr>
              </a:p>
            </p:txBody>
          </p:sp>
          <p:sp>
            <p:nvSpPr>
              <p:cNvPr id="56328"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endParaRPr>
              </a:p>
            </p:txBody>
          </p:sp>
          <p:sp>
            <p:nvSpPr>
              <p:cNvPr id="411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6330"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endParaRPr>
              </a:p>
            </p:txBody>
          </p:sp>
        </p:grpSp>
        <p:sp>
          <p:nvSpPr>
            <p:cNvPr id="56331"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Times New Roman" charset="0"/>
                <a:ea typeface="ＭＳ Ｐゴシック" charset="0"/>
              </a:endParaRPr>
            </a:p>
          </p:txBody>
        </p:sp>
        <p:sp>
          <p:nvSpPr>
            <p:cNvPr id="410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56333"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34"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200">
                <a:latin typeface="Arial" pitchFamily="34" charset="0"/>
              </a:defRPr>
            </a:lvl1pPr>
          </a:lstStyle>
          <a:p>
            <a:endParaRPr lang="en-US" altLang="en-US"/>
          </a:p>
        </p:txBody>
      </p:sp>
      <p:sp>
        <p:nvSpPr>
          <p:cNvPr id="56335"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19"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1588"/>
            <a:ext cx="9132888" cy="6845300"/>
            <a:chOff x="0" y="1"/>
            <a:chExt cx="5753" cy="4312"/>
          </a:xfrm>
        </p:grpSpPr>
        <p:sp>
          <p:nvSpPr>
            <p:cNvPr id="7171" name="Freeform 3"/>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FFFFFF"/>
                </a:solidFill>
                <a:latin typeface="Times New Roman" pitchFamily="-128" charset="0"/>
                <a:ea typeface="+mn-ea"/>
              </a:endParaRPr>
            </a:p>
          </p:txBody>
        </p:sp>
        <p:sp>
          <p:nvSpPr>
            <p:cNvPr id="7172"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FFFFFF"/>
                </a:solidFill>
                <a:latin typeface="Times New Roman" pitchFamily="-128" charset="0"/>
                <a:ea typeface="+mn-ea"/>
              </a:endParaRPr>
            </a:p>
          </p:txBody>
        </p:sp>
      </p:grpSp>
      <p:sp>
        <p:nvSpPr>
          <p:cNvPr id="7173"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7174" name="Rectangle 6"/>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sz="1400"/>
            </a:lvl1pPr>
          </a:lstStyle>
          <a:p>
            <a:endParaRPr lang="en-US" altLang="en-US">
              <a:solidFill>
                <a:srgbClr val="FFFFFF"/>
              </a:solidFill>
              <a:latin typeface="Times New Roman" pitchFamily="-128" charset="0"/>
              <a:ea typeface="+mn-ea"/>
            </a:endParaRPr>
          </a:p>
        </p:txBody>
      </p:sp>
      <p:sp>
        <p:nvSpPr>
          <p:cNvPr id="7175" name="Rectangle 7"/>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sz="1400"/>
            </a:lvl1pPr>
          </a:lstStyle>
          <a:p>
            <a:endParaRPr lang="en-US" altLang="en-US">
              <a:solidFill>
                <a:srgbClr val="FFFFFF"/>
              </a:solidFill>
              <a:latin typeface="Times New Roman" pitchFamily="-128" charset="0"/>
              <a:ea typeface="+mn-ea"/>
            </a:endParaRPr>
          </a:p>
        </p:txBody>
      </p:sp>
      <p:sp>
        <p:nvSpPr>
          <p:cNvPr id="7176" name="Rectangle 8"/>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1400"/>
            </a:lvl1pPr>
          </a:lstStyle>
          <a:p>
            <a:fld id="{0B4AA0F4-F8EA-4B3D-AE6D-0865EEF5E77F}" type="slidenum">
              <a:rPr lang="en-US" altLang="en-US">
                <a:solidFill>
                  <a:srgbClr val="FFFFFF"/>
                </a:solidFill>
                <a:latin typeface="Times New Roman" pitchFamily="-128" charset="0"/>
                <a:ea typeface="+mn-ea"/>
              </a:rPr>
              <a:pPr/>
              <a:t>‹#›</a:t>
            </a:fld>
            <a:endParaRPr lang="en-US" altLang="en-US">
              <a:solidFill>
                <a:srgbClr val="FFFFFF"/>
              </a:solidFill>
              <a:latin typeface="Times New Roman" pitchFamily="-128" charset="0"/>
              <a:ea typeface="+mn-ea"/>
            </a:endParaRPr>
          </a:p>
        </p:txBody>
      </p:sp>
      <p:sp>
        <p:nvSpPr>
          <p:cNvPr id="7177" name="Rectangle 9"/>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01752662"/>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accent2"/>
        </a:buClr>
        <a:buSzPct val="80000"/>
        <a:buFont typeface="Wingdings" pitchFamily="-128"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90000"/>
        <a:buChar char="–"/>
        <a:defRPr sz="2800">
          <a:solidFill>
            <a:schemeClr val="tx1"/>
          </a:solidFill>
          <a:latin typeface="+mn-lt"/>
        </a:defRPr>
      </a:lvl2pPr>
      <a:lvl3pPr marL="1143000" indent="-228600" algn="l" rtl="0" fontAlgn="base">
        <a:spcBef>
          <a:spcPct val="20000"/>
        </a:spcBef>
        <a:spcAft>
          <a:spcPct val="0"/>
        </a:spcAft>
        <a:buClr>
          <a:schemeClr val="accent1"/>
        </a:buClr>
        <a:buSzPct val="60000"/>
        <a:buFont typeface="Wingdings" pitchFamily="-128" charset="2"/>
        <a:buChar char="l"/>
        <a:defRPr sz="2400">
          <a:solidFill>
            <a:schemeClr val="tx1"/>
          </a:solidFill>
          <a:latin typeface="+mn-lt"/>
        </a:defRPr>
      </a:lvl3pPr>
      <a:lvl4pPr marL="1600200" indent="-228600" algn="l" rtl="0" fontAlgn="base">
        <a:spcBef>
          <a:spcPct val="20000"/>
        </a:spcBef>
        <a:spcAft>
          <a:spcPct val="0"/>
        </a:spcAft>
        <a:buClr>
          <a:schemeClr val="tx1"/>
        </a:buClr>
        <a:buChar char="–"/>
        <a:defRPr sz="2000">
          <a:solidFill>
            <a:schemeClr val="tx1"/>
          </a:solidFill>
          <a:latin typeface="+mn-lt"/>
        </a:defRPr>
      </a:lvl4pPr>
      <a:lvl5pPr marL="2057400" indent="-228600" algn="l" rtl="0" fontAlgn="base">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16179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solidFill>
                <a:srgbClr val="FFFFFF"/>
              </a:solidFill>
              <a:latin typeface="Times New Roman" pitchFamily="-105" charset="0"/>
              <a:ea typeface="ＭＳ Ｐゴシック" charset="0"/>
            </a:endParaRPr>
          </a:p>
        </p:txBody>
      </p:sp>
      <p:sp>
        <p:nvSpPr>
          <p:cNvPr id="25603"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a:solidFill>
                <a:srgbClr val="FFFFFF"/>
              </a:solidFill>
              <a:latin typeface="Times New Roman" charset="0"/>
              <a:ea typeface="ＭＳ Ｐゴシック" charset="0"/>
            </a:endParaRPr>
          </a:p>
        </p:txBody>
      </p:sp>
      <p:sp>
        <p:nvSpPr>
          <p:cNvPr id="25604"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Times New Roman" charset="0"/>
              <a:ea typeface="ＭＳ Ｐゴシック" charset="0"/>
            </a:endParaRPr>
          </a:p>
        </p:txBody>
      </p:sp>
      <p:sp>
        <p:nvSpPr>
          <p:cNvPr id="25605"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Times New Roman" charset="0"/>
              <a:ea typeface="ＭＳ Ｐゴシック" charset="0"/>
            </a:endParaRPr>
          </a:p>
        </p:txBody>
      </p:sp>
      <p:sp>
        <p:nvSpPr>
          <p:cNvPr id="25606"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Times New Roman" charset="0"/>
              <a:ea typeface="ＭＳ Ｐゴシック" charset="0"/>
            </a:endParaRPr>
          </a:p>
        </p:txBody>
      </p:sp>
      <p:sp>
        <p:nvSpPr>
          <p:cNvPr id="25607"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Times New Roman" charset="0"/>
              <a:ea typeface="ＭＳ Ｐゴシック" charset="0"/>
            </a:endParaRPr>
          </a:p>
        </p:txBody>
      </p:sp>
      <p:sp>
        <p:nvSpPr>
          <p:cNvPr id="25608"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Times New Roman" charset="0"/>
              <a:ea typeface="ＭＳ Ｐゴシック" charset="0"/>
            </a:endParaRPr>
          </a:p>
        </p:txBody>
      </p:sp>
      <p:sp>
        <p:nvSpPr>
          <p:cNvPr id="25609"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Times New Roman" charset="0"/>
              <a:ea typeface="ＭＳ Ｐゴシック" charset="0"/>
            </a:endParaRPr>
          </a:p>
        </p:txBody>
      </p:sp>
      <p:sp>
        <p:nvSpPr>
          <p:cNvPr id="25610"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latin typeface="Times New Roman" charset="0"/>
              <a:ea typeface="ＭＳ Ｐゴシック" charset="0"/>
            </a:endParaRPr>
          </a:p>
        </p:txBody>
      </p:sp>
      <p:sp>
        <p:nvSpPr>
          <p:cNvPr id="25611"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12" name="Rectangle 1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1805"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pitchFamily="-105" charset="0"/>
                <a:ea typeface="+mn-ea"/>
                <a:cs typeface="+mn-cs"/>
              </a:defRPr>
            </a:lvl1pPr>
          </a:lstStyle>
          <a:p>
            <a:pPr>
              <a:defRPr/>
            </a:pPr>
            <a:endParaRPr lang="en-US"/>
          </a:p>
        </p:txBody>
      </p:sp>
      <p:sp>
        <p:nvSpPr>
          <p:cNvPr id="161806"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pitchFamily="-105" charset="0"/>
                <a:ea typeface="+mn-ea"/>
                <a:cs typeface="+mn-cs"/>
              </a:defRPr>
            </a:lvl1pPr>
          </a:lstStyle>
          <a:p>
            <a:pPr>
              <a:defRPr/>
            </a:pPr>
            <a:endParaRPr lang="en-US"/>
          </a:p>
        </p:txBody>
      </p:sp>
      <p:sp>
        <p:nvSpPr>
          <p:cNvPr id="161807"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2D4FFAF5-F962-224D-857B-596E87DE6D40}"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196766829"/>
      </p:ext>
    </p:extLst>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61794"/>
                                        </p:tgtEl>
                                        <p:attrNameLst>
                                          <p:attrName>style.visibility</p:attrName>
                                        </p:attrNameLst>
                                      </p:cBhvr>
                                      <p:to>
                                        <p:strVal val="visible"/>
                                      </p:to>
                                    </p:set>
                                    <p:anim calcmode="lin" valueType="num">
                                      <p:cBhvr additive="base">
                                        <p:cTn id="7" dur="500" fill="hold"/>
                                        <p:tgtEl>
                                          <p:spTgt spid="161794"/>
                                        </p:tgtEl>
                                        <p:attrNameLst>
                                          <p:attrName>ppt_x</p:attrName>
                                        </p:attrNameLst>
                                      </p:cBhvr>
                                      <p:tavLst>
                                        <p:tav tm="0">
                                          <p:val>
                                            <p:strVal val="0-#ppt_w/2"/>
                                          </p:val>
                                        </p:tav>
                                        <p:tav tm="100000">
                                          <p:val>
                                            <p:strVal val="#ppt_x"/>
                                          </p:val>
                                        </p:tav>
                                      </p:tavLst>
                                    </p:anim>
                                    <p:anim calcmode="lin" valueType="num">
                                      <p:cBhvr additive="base">
                                        <p:cTn id="8" dur="500" fill="hold"/>
                                        <p:tgtEl>
                                          <p:spTgt spid="16179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6179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animBg="1"/>
    </p:bldLst>
  </p:timing>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sz="4400">
          <a:solidFill>
            <a:schemeClr val="tx2"/>
          </a:solidFill>
          <a:latin typeface="Times New Roman" pitchFamily="-105" charset="0"/>
        </a:defRPr>
      </a:lvl6pPr>
      <a:lvl7pPr marL="914400" algn="ctr" rtl="0" eaLnBrk="0" fontAlgn="base" hangingPunct="0">
        <a:spcBef>
          <a:spcPct val="0"/>
        </a:spcBef>
        <a:spcAft>
          <a:spcPct val="0"/>
        </a:spcAft>
        <a:defRPr sz="4400">
          <a:solidFill>
            <a:schemeClr val="tx2"/>
          </a:solidFill>
          <a:latin typeface="Times New Roman" pitchFamily="-105" charset="0"/>
        </a:defRPr>
      </a:lvl7pPr>
      <a:lvl8pPr marL="1371600" algn="ctr" rtl="0" eaLnBrk="0" fontAlgn="base" hangingPunct="0">
        <a:spcBef>
          <a:spcPct val="0"/>
        </a:spcBef>
        <a:spcAft>
          <a:spcPct val="0"/>
        </a:spcAft>
        <a:defRPr sz="4400">
          <a:solidFill>
            <a:schemeClr val="tx2"/>
          </a:solidFill>
          <a:latin typeface="Times New Roman" pitchFamily="-105" charset="0"/>
        </a:defRPr>
      </a:lvl8pPr>
      <a:lvl9pPr marL="1828800" algn="ctr" rtl="0" eaLnBrk="0" fontAlgn="base" hangingPunct="0">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717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5" charset="0"/>
                <a:ea typeface="ＭＳ Ｐゴシック" charset="0"/>
              </a:endParaRPr>
            </a:p>
          </p:txBody>
        </p:sp>
        <p:sp>
          <p:nvSpPr>
            <p:cNvPr id="1033" name="Arc 4"/>
            <p:cNvSpPr>
              <a:spLocks/>
            </p:cNvSpPr>
            <p:nvPr/>
          </p:nvSpPr>
          <p:spPr bwMode="auto">
            <a:xfrm>
              <a:off x="0" y="1"/>
              <a:ext cx="5298" cy="4312"/>
            </a:xfrm>
            <a:custGeom>
              <a:avLst/>
              <a:gdLst>
                <a:gd name="T0" fmla="*/ 0 w 21600"/>
                <a:gd name="T1" fmla="*/ 0 h 21600"/>
                <a:gd name="T2" fmla="*/ 78 w 21600"/>
                <a:gd name="T3" fmla="*/ 34 h 21600"/>
                <a:gd name="T4" fmla="*/ 0 w 21600"/>
                <a:gd name="T5" fmla="*/ 3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latin typeface="Times New Roman" charset="0"/>
                <a:ea typeface="ＭＳ Ｐゴシック" charset="0"/>
              </a:endParaRPr>
            </a:p>
          </p:txBody>
        </p:sp>
      </p:grpSp>
      <p:sp>
        <p:nvSpPr>
          <p:cNvPr id="7173" name="Rectangle 5"/>
          <p:cNvSpPr>
            <a:spLocks noGrp="1" noChangeArrowheads="1"/>
          </p:cNvSpPr>
          <p:nvPr>
            <p:ph type="title"/>
          </p:nvPr>
        </p:nvSpPr>
        <p:spPr bwMode="auto">
          <a:xfrm>
            <a:off x="38100" y="609600"/>
            <a:ext cx="90709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174"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FFFFFF"/>
              </a:solidFill>
            </a:endParaRPr>
          </a:p>
        </p:txBody>
      </p:sp>
      <p:sp>
        <p:nvSpPr>
          <p:cNvPr id="7175"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FFFFFF"/>
              </a:solidFill>
            </a:endParaRPr>
          </a:p>
        </p:txBody>
      </p:sp>
      <p:sp>
        <p:nvSpPr>
          <p:cNvPr id="7176"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0E272A16-D8F0-BE44-A199-616F70DD045A}" type="slidenum">
              <a:rPr lang="en-US">
                <a:solidFill>
                  <a:srgbClr val="FFFFFF"/>
                </a:solidFill>
                <a:latin typeface="Times New Roman" charset="0"/>
                <a:ea typeface="ＭＳ Ｐゴシック" charset="0"/>
              </a:rPr>
              <a:pPr>
                <a:defRPr/>
              </a:pPr>
              <a:t>‹#›</a:t>
            </a:fld>
            <a:endParaRPr lang="en-US">
              <a:solidFill>
                <a:srgbClr val="FFFFFF"/>
              </a:solidFill>
              <a:latin typeface="Times New Roman" charset="0"/>
              <a:ea typeface="ＭＳ Ｐゴシック" charset="0"/>
            </a:endParaRPr>
          </a:p>
        </p:txBody>
      </p:sp>
      <p:sp>
        <p:nvSpPr>
          <p:cNvPr id="1031" name="Rectangle 9"/>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516501"/>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tx1"/>
        </a:buClr>
        <a:buSzPct val="90000"/>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1"/>
        </a:buClr>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accent1"/>
        </a:buClr>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a:latin typeface="Arial"/>
              <a:ea typeface="MS PGothic" charset="0"/>
              <a:cs typeface="MS PGothic" charset="0"/>
            </a:endParaRPr>
          </a:p>
        </p:txBody>
      </p:sp>
    </p:spTree>
    <p:extLst>
      <p:ext uri="{BB962C8B-B14F-4D97-AF65-F5344CB8AC3E}">
        <p14:creationId xmlns:p14="http://schemas.microsoft.com/office/powerpoint/2010/main" val="348996530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947063745"/>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http:/www.bibleplaces.com/images/Gibeon_from_Nebi_Samwil_tb_n010100_wr.jp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http:/www.museum.upenn.edu/Canaan/Images/tellessaid%20copy.GIF" TargetMode="External"/></Relationships>
</file>

<file path=ppt/slides/_rels/slide15.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audio" Target="../media/audio1.bin"/><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http:/www.bibleplaces.com/images/Gibeon_from_Nebi_Samwil_tb_n010100_wr.jpg"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http:/www.omniglot.com/images/writing/phonecian.gi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30.png"/><Relationship Id="rId1" Type="http://schemas.openxmlformats.org/officeDocument/2006/relationships/slideLayout" Target="../slideLayouts/slideLayout50.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67.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7.png"/><Relationship Id="rId4" Type="http://schemas.openxmlformats.org/officeDocument/2006/relationships/image" Target="../media/image6.wmf"/></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8.xml"/><Relationship Id="rId5" Type="http://schemas.openxmlformats.org/officeDocument/2006/relationships/image" Target="../media/image11.emf"/><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11113" y="152400"/>
            <a:ext cx="3173413"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700" name="Rectangle 4"/>
          <p:cNvSpPr>
            <a:spLocks noGrp="1" noChangeArrowheads="1"/>
          </p:cNvSpPr>
          <p:nvPr>
            <p:ph type="body" idx="1"/>
          </p:nvPr>
        </p:nvSpPr>
        <p:spPr>
          <a:xfrm>
            <a:off x="685800" y="1981200"/>
            <a:ext cx="2514600" cy="4267200"/>
          </a:xfrm>
          <a:effectLst>
            <a:outerShdw blurRad="63500" dist="38099" dir="2700000" algn="ctr" rotWithShape="0">
              <a:schemeClr val="bg2">
                <a:alpha val="74997"/>
              </a:schemeClr>
            </a:outerShdw>
          </a:effectLst>
        </p:spPr>
        <p:txBody>
          <a:bodyPr/>
          <a:lstStyle/>
          <a:p>
            <a:pPr eaLnBrk="1" hangingPunct="1"/>
            <a:r>
              <a:rPr lang="ja-JP" altLang="en-US" b="1">
                <a:effectLst>
                  <a:outerShdw blurRad="38100" dist="38100" dir="2700000" algn="tl">
                    <a:srgbClr val="000000"/>
                  </a:outerShdw>
                </a:effectLst>
              </a:rPr>
              <a:t>身分</a:t>
            </a:r>
            <a:endParaRPr lang="en-US" altLang="ja-JP" b="1">
              <a:effectLst>
                <a:outerShdw blurRad="38100" dist="38100" dir="2700000" algn="tl">
                  <a:srgbClr val="000000"/>
                </a:outerShdw>
              </a:effectLst>
            </a:endParaRPr>
          </a:p>
          <a:p>
            <a:pPr eaLnBrk="1" hangingPunct="1"/>
            <a:r>
              <a:rPr lang="zh-CN" altLang="en-US" b="1">
                <a:effectLst>
                  <a:outerShdw blurRad="38100" dist="38100" dir="2700000" algn="tl">
                    <a:srgbClr val="000000"/>
                  </a:outerShdw>
                </a:effectLst>
                <a:ea typeface="SimSun" pitchFamily="2" charset="-122"/>
              </a:rPr>
              <a:t>历史</a:t>
            </a:r>
          </a:p>
          <a:p>
            <a:pPr eaLnBrk="1" hangingPunct="1"/>
            <a:r>
              <a:rPr lang="zh-CN" altLang="en-US" b="1">
                <a:effectLst>
                  <a:outerShdw blurRad="38100" dist="38100" dir="2700000" algn="tl">
                    <a:srgbClr val="000000"/>
                  </a:outerShdw>
                </a:effectLst>
                <a:ea typeface="SimSun" pitchFamily="2" charset="-122"/>
              </a:rPr>
              <a:t>地理</a:t>
            </a:r>
          </a:p>
          <a:p>
            <a:pPr eaLnBrk="1" hangingPunct="1"/>
            <a:r>
              <a:rPr lang="ja-JP" altLang="en-US" b="1">
                <a:effectLst>
                  <a:outerShdw blurRad="38100" dist="38100" dir="2700000" algn="tl">
                    <a:srgbClr val="000000"/>
                  </a:outerShdw>
                </a:effectLst>
              </a:rPr>
              <a:t>城市</a:t>
            </a:r>
            <a:endParaRPr lang="en-US" altLang="ja-JP" b="1">
              <a:effectLst>
                <a:outerShdw blurRad="38100" dist="38100" dir="2700000" algn="tl">
                  <a:srgbClr val="000000"/>
                </a:outerShdw>
              </a:effectLst>
            </a:endParaRPr>
          </a:p>
          <a:p>
            <a:pPr eaLnBrk="1" hangingPunct="1"/>
            <a:r>
              <a:rPr lang="ja-JP" altLang="en-US" b="1">
                <a:effectLst>
                  <a:outerShdw blurRad="38100" dist="38100" dir="2700000" algn="tl">
                    <a:srgbClr val="000000"/>
                  </a:outerShdw>
                </a:effectLst>
              </a:rPr>
              <a:t>文化</a:t>
            </a:r>
            <a:endParaRPr lang="en-US" altLang="ja-JP" b="1">
              <a:effectLst>
                <a:outerShdw blurRad="38100" dist="38100" dir="2700000" algn="tl">
                  <a:srgbClr val="000000"/>
                </a:outerShdw>
              </a:effectLst>
            </a:endParaRPr>
          </a:p>
          <a:p>
            <a:pPr eaLnBrk="1" hangingPunct="1"/>
            <a:r>
              <a:rPr lang="zh-CN" altLang="en-US" b="1">
                <a:effectLst>
                  <a:outerShdw blurRad="38100" dist="38100" dir="2700000" algn="tl">
                    <a:srgbClr val="000000"/>
                  </a:outerShdw>
                </a:effectLst>
                <a:ea typeface="SimSun" pitchFamily="2" charset="-122"/>
              </a:rPr>
              <a:t>宗教</a:t>
            </a:r>
          </a:p>
          <a:p>
            <a:pPr eaLnBrk="1" hangingPunct="1">
              <a:buFont typeface="Wingdings" pitchFamily="2" charset="2"/>
              <a:buNone/>
            </a:pPr>
            <a:r>
              <a:rPr lang="zh-CN" altLang="en-US" b="1">
                <a:effectLst>
                  <a:outerShdw blurRad="38100" dist="38100" dir="2700000" algn="tl">
                    <a:srgbClr val="000000"/>
                  </a:outerShdw>
                </a:effectLst>
                <a:ea typeface="SimSun" pitchFamily="2" charset="-122"/>
              </a:rPr>
              <a:t> </a:t>
            </a:r>
          </a:p>
          <a:p>
            <a:pPr eaLnBrk="1" hangingPunct="1">
              <a:buFont typeface="Wingdings" pitchFamily="2" charset="2"/>
              <a:buNone/>
            </a:pPr>
            <a:endParaRPr lang="en-US" altLang="en-US" b="1">
              <a:effectLst>
                <a:outerShdw blurRad="38100" dist="38100" dir="2700000" algn="tl">
                  <a:srgbClr val="000000"/>
                </a:outerShdw>
              </a:effectLst>
            </a:endParaRPr>
          </a:p>
        </p:txBody>
      </p:sp>
      <p:sp>
        <p:nvSpPr>
          <p:cNvPr id="29701" name="Rectangle 5"/>
          <p:cNvSpPr>
            <a:spLocks noChangeArrowheads="1"/>
          </p:cNvSpPr>
          <p:nvPr/>
        </p:nvSpPr>
        <p:spPr bwMode="auto">
          <a:xfrm>
            <a:off x="0" y="2309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nvGrpSpPr>
          <p:cNvPr id="7172" name="Group 6"/>
          <p:cNvGrpSpPr>
            <a:grpSpLocks/>
          </p:cNvGrpSpPr>
          <p:nvPr/>
        </p:nvGrpSpPr>
        <p:grpSpPr bwMode="auto">
          <a:xfrm>
            <a:off x="2293938" y="2309813"/>
            <a:ext cx="4556125" cy="2239962"/>
            <a:chOff x="0" y="0"/>
            <a:chExt cx="2870" cy="1411"/>
          </a:xfrm>
        </p:grpSpPr>
        <p:sp>
          <p:nvSpPr>
            <p:cNvPr id="29703" name="Rectangle 7"/>
            <p:cNvSpPr>
              <a:spLocks noChangeArrowheads="1"/>
            </p:cNvSpPr>
            <p:nvPr/>
          </p:nvSpPr>
          <p:spPr bwMode="auto">
            <a:xfrm>
              <a:off x="0" y="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9704" name="Rectangle 8"/>
            <p:cNvSpPr>
              <a:spLocks noChangeArrowheads="1"/>
            </p:cNvSpPr>
            <p:nvPr/>
          </p:nvSpPr>
          <p:spPr bwMode="auto">
            <a:xfrm>
              <a:off x="0" y="0"/>
              <a:ext cx="2870" cy="1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dirty="0"/>
                <a:t>  </a:t>
              </a:r>
              <a:r>
                <a:rPr lang="en-US" altLang="en-US" sz="11700" b="1" dirty="0"/>
                <a:t> </a:t>
              </a:r>
              <a:r>
                <a:rPr lang="en-US" altLang="en-US" b="1" dirty="0"/>
                <a:t>                                                       </a:t>
              </a:r>
            </a:p>
          </p:txBody>
        </p:sp>
      </p:grpSp>
      <p:pic>
        <p:nvPicPr>
          <p:cNvPr id="7173" name="Picture 9" descr="http://www.bibleplaces.com/images/Gibeon_from_Nebi_Samwil_tb_n010100_wr.jpg"/>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4876800" y="1447800"/>
            <a:ext cx="3476625"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0" descr="chario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24200" y="3962400"/>
            <a:ext cx="6019800"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Text Box 11"/>
          <p:cNvSpPr txBox="1">
            <a:spLocks noChangeArrowheads="1"/>
          </p:cNvSpPr>
          <p:nvPr/>
        </p:nvSpPr>
        <p:spPr bwMode="auto">
          <a:xfrm>
            <a:off x="8382000" y="76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atin typeface="Times New Roman" charset="0"/>
                <a:ea typeface="ＭＳ Ｐゴシック" charset="0"/>
              </a:rPr>
              <a:t>89</a:t>
            </a:r>
          </a:p>
        </p:txBody>
      </p:sp>
      <p:sp>
        <p:nvSpPr>
          <p:cNvPr id="29699" name="Rectangle 3"/>
          <p:cNvSpPr>
            <a:spLocks noGrp="1" noChangeArrowheads="1"/>
          </p:cNvSpPr>
          <p:nvPr>
            <p:ph type="title"/>
          </p:nvPr>
        </p:nvSpPr>
        <p:spPr>
          <a:xfrm>
            <a:off x="457200" y="457200"/>
            <a:ext cx="7772400" cy="1143000"/>
          </a:xfrm>
        </p:spPr>
        <p:txBody>
          <a:bodyPr/>
          <a:lstStyle/>
          <a:p>
            <a:pPr eaLnBrk="1" hangingPunct="1"/>
            <a:r>
              <a:rPr lang="ja-JP" altLang="en-US" sz="6600" b="1" dirty="0">
                <a:solidFill>
                  <a:srgbClr val="FFCC00"/>
                </a:solidFill>
              </a:rPr>
              <a:t>迦</a:t>
            </a:r>
            <a:r>
              <a:rPr lang="ja-JP" altLang="en-US" sz="6600" b="1" dirty="0">
                <a:solidFill>
                  <a:schemeClr val="tx1"/>
                </a:solidFill>
              </a:rPr>
              <a:t>南人</a:t>
            </a:r>
            <a:endParaRPr lang="en-US" altLang="en-US" sz="6600" b="1" dirty="0">
              <a:solidFill>
                <a:schemeClr val="tx1"/>
              </a:solidFill>
            </a:endParaRPr>
          </a:p>
        </p:txBody>
      </p:sp>
      <p:sp>
        <p:nvSpPr>
          <p:cNvPr id="12" name="Rectangle 11"/>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 </a:t>
            </a:r>
            <a:r>
              <a:rPr lang="zh-CN" altLang="en-US" sz="2000" b="1" kern="0" dirty="0">
                <a:solidFill>
                  <a:srgbClr val="FFFFFF"/>
                </a:solidFill>
                <a:effectLst>
                  <a:outerShdw blurRad="38100" dist="38100" dir="2700000" algn="tl">
                    <a:srgbClr val="000000"/>
                  </a:outerShdw>
                </a:effectLst>
                <a:latin typeface="Arial"/>
                <a:ea typeface="ＭＳ Ｐゴシック" charset="0"/>
                <a:cs typeface="Arial"/>
              </a:rPr>
              <a:t>新加坡神学院 </a:t>
            </a:r>
            <a:r>
              <a:rPr lang="en-US" sz="2000" b="1" kern="0" dirty="0">
                <a:solidFill>
                  <a:srgbClr val="FFFFFF"/>
                </a:solidFill>
                <a:effectLst>
                  <a:outerShdw blurRad="38100" dist="38100" dir="2700000" algn="tl">
                    <a:srgbClr val="000000"/>
                  </a:outerShdw>
                </a:effectLst>
                <a:latin typeface="Arial"/>
                <a:ea typeface="ＭＳ Ｐゴシック" charset="0"/>
                <a:cs typeface="Arial"/>
              </a:rPr>
              <a:t>•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anim calcmode="lin" valueType="num">
                                      <p:cBhvr additive="base">
                                        <p:cTn id="7" dur="500" fill="hold"/>
                                        <p:tgtEl>
                                          <p:spTgt spid="2970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970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00">
                                            <p:txEl>
                                              <p:pRg st="1" end="1"/>
                                            </p:txEl>
                                          </p:spTgt>
                                        </p:tgtEl>
                                        <p:attrNameLst>
                                          <p:attrName>style.visibility</p:attrName>
                                        </p:attrNameLst>
                                      </p:cBhvr>
                                      <p:to>
                                        <p:strVal val="visible"/>
                                      </p:to>
                                    </p:set>
                                    <p:anim calcmode="lin" valueType="num">
                                      <p:cBhvr additive="base">
                                        <p:cTn id="13" dur="500" fill="hold"/>
                                        <p:tgtEl>
                                          <p:spTgt spid="2970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970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00">
                                            <p:txEl>
                                              <p:pRg st="2" end="2"/>
                                            </p:txEl>
                                          </p:spTgt>
                                        </p:tgtEl>
                                        <p:attrNameLst>
                                          <p:attrName>style.visibility</p:attrName>
                                        </p:attrNameLst>
                                      </p:cBhvr>
                                      <p:to>
                                        <p:strVal val="visible"/>
                                      </p:to>
                                    </p:set>
                                    <p:anim calcmode="lin" valueType="num">
                                      <p:cBhvr additive="base">
                                        <p:cTn id="19" dur="500" fill="hold"/>
                                        <p:tgtEl>
                                          <p:spTgt spid="2970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970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00">
                                            <p:txEl>
                                              <p:pRg st="3" end="3"/>
                                            </p:txEl>
                                          </p:spTgt>
                                        </p:tgtEl>
                                        <p:attrNameLst>
                                          <p:attrName>style.visibility</p:attrName>
                                        </p:attrNameLst>
                                      </p:cBhvr>
                                      <p:to>
                                        <p:strVal val="visible"/>
                                      </p:to>
                                    </p:set>
                                    <p:anim calcmode="lin" valueType="num">
                                      <p:cBhvr additive="base">
                                        <p:cTn id="25" dur="500" fill="hold"/>
                                        <p:tgtEl>
                                          <p:spTgt spid="2970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970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00">
                                            <p:txEl>
                                              <p:pRg st="4" end="4"/>
                                            </p:txEl>
                                          </p:spTgt>
                                        </p:tgtEl>
                                        <p:attrNameLst>
                                          <p:attrName>style.visibility</p:attrName>
                                        </p:attrNameLst>
                                      </p:cBhvr>
                                      <p:to>
                                        <p:strVal val="visible"/>
                                      </p:to>
                                    </p:set>
                                    <p:anim calcmode="lin" valueType="num">
                                      <p:cBhvr additive="base">
                                        <p:cTn id="31" dur="500" fill="hold"/>
                                        <p:tgtEl>
                                          <p:spTgt spid="2970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970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00">
                                            <p:txEl>
                                              <p:pRg st="5" end="5"/>
                                            </p:txEl>
                                          </p:spTgt>
                                        </p:tgtEl>
                                        <p:attrNameLst>
                                          <p:attrName>style.visibility</p:attrName>
                                        </p:attrNameLst>
                                      </p:cBhvr>
                                      <p:to>
                                        <p:strVal val="visible"/>
                                      </p:to>
                                    </p:set>
                                    <p:anim calcmode="lin" valueType="num">
                                      <p:cBhvr additive="base">
                                        <p:cTn id="37" dur="500" fill="hold"/>
                                        <p:tgtEl>
                                          <p:spTgt spid="29700">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970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00">
                                            <p:txEl>
                                              <p:pRg st="6" end="6"/>
                                            </p:txEl>
                                          </p:spTgt>
                                        </p:tgtEl>
                                        <p:attrNameLst>
                                          <p:attrName>style.visibility</p:attrName>
                                        </p:attrNameLst>
                                      </p:cBhvr>
                                      <p:to>
                                        <p:strVal val="visible"/>
                                      </p:to>
                                    </p:set>
                                    <p:anim calcmode="lin" valueType="num">
                                      <p:cBhvr additive="base">
                                        <p:cTn id="43" dur="500" fill="hold"/>
                                        <p:tgtEl>
                                          <p:spTgt spid="29700">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970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777" name="Picture 9"/>
          <p:cNvPicPr>
            <a:picLocks noChangeAspect="1" noChangeArrowheads="1"/>
          </p:cNvPicPr>
          <p:nvPr/>
        </p:nvPicPr>
        <p:blipFill>
          <a:blip r:embed="rId2">
            <a:lum bright="-48000"/>
            <a:extLst>
              <a:ext uri="{28A0092B-C50C-407E-A947-70E740481C1C}">
                <a14:useLocalDpi xmlns:a14="http://schemas.microsoft.com/office/drawing/2010/main"/>
              </a:ext>
            </a:extLst>
          </a:blip>
          <a:srcRect/>
          <a:stretch>
            <a:fillRect/>
          </a:stretch>
        </p:blipFill>
        <p:spPr bwMode="auto">
          <a:xfrm>
            <a:off x="0" y="0"/>
            <a:ext cx="6934200" cy="683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2770" name="Rectangle 2"/>
          <p:cNvSpPr>
            <a:spLocks noGrp="1" noChangeArrowheads="1"/>
          </p:cNvSpPr>
          <p:nvPr>
            <p:ph type="title"/>
          </p:nvPr>
        </p:nvSpPr>
        <p:spPr/>
        <p:txBody>
          <a:bodyPr/>
          <a:lstStyle/>
          <a:p>
            <a:pPr eaLnBrk="1" hangingPunct="1"/>
            <a:r>
              <a:rPr lang="ja-JP" altLang="en-US" b="1" dirty="0">
                <a:solidFill>
                  <a:schemeClr val="tx1"/>
                </a:solidFill>
                <a:ea typeface="华文细黑" charset="-122"/>
              </a:rPr>
              <a:t>历</a:t>
            </a:r>
            <a:r>
              <a:rPr lang="ja-JP" altLang="en-US" b="1" dirty="0">
                <a:solidFill>
                  <a:schemeClr val="tx1"/>
                </a:solidFill>
              </a:rPr>
              <a:t>史</a:t>
            </a:r>
            <a:endParaRPr lang="en-US" altLang="en-US" b="1" dirty="0">
              <a:solidFill>
                <a:schemeClr val="tx1"/>
              </a:solidFill>
            </a:endParaRPr>
          </a:p>
        </p:txBody>
      </p:sp>
      <p:sp>
        <p:nvSpPr>
          <p:cNvPr id="32771" name="Rectangle 3"/>
          <p:cNvSpPr>
            <a:spLocks noGrp="1" noChangeArrowheads="1"/>
          </p:cNvSpPr>
          <p:nvPr>
            <p:ph type="body" idx="1"/>
          </p:nvPr>
        </p:nvSpPr>
        <p:spPr>
          <a:xfrm>
            <a:off x="685800" y="2209800"/>
            <a:ext cx="8458200" cy="4114800"/>
          </a:xfrm>
        </p:spPr>
        <p:txBody>
          <a:bodyPr/>
          <a:lstStyle/>
          <a:p>
            <a:pPr eaLnBrk="1" hangingPunct="1"/>
            <a:r>
              <a:rPr lang="ja-JP" altLang="en-US" b="1">
                <a:solidFill>
                  <a:srgbClr val="FFCC00"/>
                </a:solidFill>
                <a:ea typeface="ヒラギノ明朝 ProN W3" pitchFamily="-84" charset="-128"/>
              </a:rPr>
              <a:t>主前</a:t>
            </a:r>
            <a:r>
              <a:rPr lang="en-US" altLang="ja-JP" b="1">
                <a:solidFill>
                  <a:srgbClr val="FFCC00"/>
                </a:solidFill>
                <a:cs typeface="Times New Roman" pitchFamily="18" charset="0"/>
              </a:rPr>
              <a:t>3300 - 1950 </a:t>
            </a:r>
            <a:r>
              <a:rPr lang="ja-JP" altLang="en-US" b="1">
                <a:solidFill>
                  <a:srgbClr val="FFCC00"/>
                </a:solidFill>
                <a:ea typeface="ヒラギノ明朝 ProN W3" pitchFamily="-84" charset="-128"/>
              </a:rPr>
              <a:t>年</a:t>
            </a:r>
            <a:r>
              <a:rPr lang="en-US" altLang="ja-JP" b="1">
                <a:solidFill>
                  <a:srgbClr val="FFCC00"/>
                </a:solidFill>
                <a:cs typeface="Times New Roman" pitchFamily="18" charset="0"/>
              </a:rPr>
              <a:t> (</a:t>
            </a:r>
            <a:r>
              <a:rPr lang="ja-JP" altLang="en-US" b="1">
                <a:solidFill>
                  <a:srgbClr val="FFCC00"/>
                </a:solidFill>
                <a:ea typeface="ヒラギノ明朝 ProN W3" pitchFamily="-84" charset="-128"/>
              </a:rPr>
              <a:t>古</a:t>
            </a:r>
            <a:r>
              <a:rPr lang="ja-JP" altLang="en-US" b="1">
                <a:solidFill>
                  <a:srgbClr val="FFCC00"/>
                </a:solidFill>
                <a:ea typeface="华文宋体" pitchFamily="-84" charset="-122"/>
              </a:rPr>
              <a:t>铜</a:t>
            </a:r>
            <a:r>
              <a:rPr lang="en-US" altLang="ja-JP" b="1">
                <a:solidFill>
                  <a:srgbClr val="FFCC00"/>
                </a:solidFill>
                <a:cs typeface="Times New Roman" pitchFamily="18" charset="0"/>
              </a:rPr>
              <a:t>) </a:t>
            </a:r>
            <a:endParaRPr lang="en-US" altLang="ja-JP">
              <a:solidFill>
                <a:srgbClr val="333300"/>
              </a:solidFill>
              <a:cs typeface="Times New Roman" pitchFamily="18" charset="0"/>
            </a:endParaRPr>
          </a:p>
          <a:p>
            <a:pPr lvl="1" eaLnBrk="1" hangingPunct="1">
              <a:buFontTx/>
              <a:buNone/>
            </a:pPr>
            <a:r>
              <a:rPr lang="zh-CN" altLang="en-US" sz="3200" b="1">
                <a:ea typeface="SimSun" pitchFamily="2" charset="-122"/>
              </a:rPr>
              <a:t>第一个修造围墙的镇</a:t>
            </a:r>
          </a:p>
          <a:p>
            <a:pPr lvl="1" eaLnBrk="1" hangingPunct="1">
              <a:buFontTx/>
              <a:buNone/>
            </a:pPr>
            <a:r>
              <a:rPr lang="ja-JP" altLang="en-US" sz="3200" b="1">
                <a:ea typeface="ヒラギノ明朝 ProN W3" pitchFamily="-84" charset="-128"/>
              </a:rPr>
              <a:t>人口很少超出</a:t>
            </a:r>
            <a:r>
              <a:rPr lang="en-US" altLang="ja-JP" sz="3200" b="1">
                <a:cs typeface="Times New Roman" pitchFamily="18" charset="0"/>
              </a:rPr>
              <a:t> 2000</a:t>
            </a:r>
          </a:p>
          <a:p>
            <a:pPr lvl="1" eaLnBrk="1" hangingPunct="1">
              <a:buFontTx/>
              <a:buNone/>
            </a:pPr>
            <a:r>
              <a:rPr lang="zh-CN" altLang="en-US" sz="3200" b="1">
                <a:ea typeface="SimSun" pitchFamily="2" charset="-122"/>
              </a:rPr>
              <a:t>都市社会的演变 </a:t>
            </a:r>
            <a:r>
              <a:rPr lang="en-US" altLang="en-US" sz="3200" b="1">
                <a:cs typeface="Times New Roman" pitchFamily="18" charset="0"/>
              </a:rPr>
              <a:t>- </a:t>
            </a:r>
            <a:r>
              <a:rPr lang="ja-JP" altLang="en-US" sz="3200" b="1">
                <a:ea typeface="华文宋体" pitchFamily="-84" charset="-122"/>
              </a:rPr>
              <a:t>亚</a:t>
            </a:r>
            <a:r>
              <a:rPr lang="ja-JP" altLang="en-US" sz="3200" b="1">
                <a:ea typeface="ヒラギノ明朝 ProN W3" pitchFamily="-84" charset="-128"/>
              </a:rPr>
              <a:t>拉得</a:t>
            </a:r>
            <a:endParaRPr lang="en-US" altLang="ja-JP" sz="3200" b="1"/>
          </a:p>
          <a:p>
            <a:pPr lvl="1" eaLnBrk="1" hangingPunct="1">
              <a:buFontTx/>
              <a:buNone/>
            </a:pPr>
            <a:r>
              <a:rPr lang="zh-CN" altLang="en-US" sz="3200" b="1">
                <a:ea typeface="SimSun" pitchFamily="2" charset="-122"/>
              </a:rPr>
              <a:t>战争和埃及干涉 </a:t>
            </a:r>
            <a:r>
              <a:rPr lang="en-US" altLang="en-US" sz="3200" b="1">
                <a:cs typeface="Times New Roman" pitchFamily="18" charset="0"/>
              </a:rPr>
              <a:t>(</a:t>
            </a:r>
            <a:r>
              <a:rPr lang="ja-JP" altLang="en-US" sz="3200" b="1">
                <a:ea typeface="ヒラギノ明朝 ProN W3" pitchFamily="-84" charset="-128"/>
              </a:rPr>
              <a:t>第</a:t>
            </a:r>
            <a:r>
              <a:rPr lang="en-US" altLang="ja-JP" sz="3200" b="1">
                <a:cs typeface="Times New Roman" pitchFamily="18" charset="0"/>
              </a:rPr>
              <a:t>13</a:t>
            </a:r>
            <a:r>
              <a:rPr lang="ja-JP" altLang="en-US" sz="3200" b="1">
                <a:ea typeface="ヒラギノ明朝 ProN W3" pitchFamily="-84" charset="-128"/>
              </a:rPr>
              <a:t>王朝</a:t>
            </a:r>
            <a:r>
              <a:rPr lang="en-US" altLang="ja-JP" sz="3200" b="1">
                <a:cs typeface="Times New Roman" pitchFamily="18" charset="0"/>
              </a:rPr>
              <a:t> - </a:t>
            </a:r>
            <a:r>
              <a:rPr lang="ja-JP" altLang="en-US" sz="3200" b="1">
                <a:ea typeface="ヒラギノ明朝 ProN W3" pitchFamily="-84" charset="-128"/>
              </a:rPr>
              <a:t>主前</a:t>
            </a:r>
            <a:r>
              <a:rPr lang="en-US" altLang="ja-JP" sz="3200" b="1">
                <a:cs typeface="Times New Roman" pitchFamily="18" charset="0"/>
              </a:rPr>
              <a:t>2000</a:t>
            </a:r>
            <a:r>
              <a:rPr lang="ja-JP" altLang="en-US" sz="3200" b="1">
                <a:ea typeface="ヒラギノ明朝 ProN W3" pitchFamily="-84" charset="-128"/>
              </a:rPr>
              <a:t>年</a:t>
            </a:r>
            <a:r>
              <a:rPr lang="en-US" altLang="ja-JP" sz="3200" b="1">
                <a:cs typeface="Times New Roman" pitchFamily="18" charset="0"/>
              </a:rPr>
              <a:t>)</a:t>
            </a:r>
            <a:endParaRPr lang="en-US" altLang="en-US" sz="3200" b="1">
              <a:cs typeface="Times New Roman" pitchFamily="18" charset="0"/>
            </a:endParaRPr>
          </a:p>
        </p:txBody>
      </p:sp>
      <p:sp>
        <p:nvSpPr>
          <p:cNvPr id="32772" name="Rectangle 4"/>
          <p:cNvSpPr>
            <a:spLocks noChangeArrowheads="1"/>
          </p:cNvSpPr>
          <p:nvPr/>
        </p:nvSpPr>
        <p:spPr bwMode="auto">
          <a:xfrm>
            <a:off x="3629025" y="2762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32773"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0400" y="152400"/>
            <a:ext cx="19050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fade">
                                      <p:cBhvr>
                                        <p:cTn id="7" dur="500"/>
                                        <p:tgtEl>
                                          <p:spTgt spid="3277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771">
                                            <p:txEl>
                                              <p:pRg st="1" end="1"/>
                                            </p:txEl>
                                          </p:spTgt>
                                        </p:tgtEl>
                                        <p:attrNameLst>
                                          <p:attrName>style.visibility</p:attrName>
                                        </p:attrNameLst>
                                      </p:cBhvr>
                                      <p:to>
                                        <p:strVal val="visible"/>
                                      </p:to>
                                    </p:set>
                                    <p:animEffect transition="in" filter="fade">
                                      <p:cBhvr>
                                        <p:cTn id="10" dur="500"/>
                                        <p:tgtEl>
                                          <p:spTgt spid="3277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771">
                                            <p:txEl>
                                              <p:pRg st="2" end="2"/>
                                            </p:txEl>
                                          </p:spTgt>
                                        </p:tgtEl>
                                        <p:attrNameLst>
                                          <p:attrName>style.visibility</p:attrName>
                                        </p:attrNameLst>
                                      </p:cBhvr>
                                      <p:to>
                                        <p:strVal val="visible"/>
                                      </p:to>
                                    </p:set>
                                    <p:animEffect transition="in" filter="fade">
                                      <p:cBhvr>
                                        <p:cTn id="13" dur="500"/>
                                        <p:tgtEl>
                                          <p:spTgt spid="3277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771">
                                            <p:txEl>
                                              <p:pRg st="3" end="3"/>
                                            </p:txEl>
                                          </p:spTgt>
                                        </p:tgtEl>
                                        <p:attrNameLst>
                                          <p:attrName>style.visibility</p:attrName>
                                        </p:attrNameLst>
                                      </p:cBhvr>
                                      <p:to>
                                        <p:strVal val="visible"/>
                                      </p:to>
                                    </p:set>
                                    <p:animEffect transition="in" filter="fade">
                                      <p:cBhvr>
                                        <p:cTn id="16" dur="500"/>
                                        <p:tgtEl>
                                          <p:spTgt spid="32771">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771">
                                            <p:txEl>
                                              <p:pRg st="4" end="4"/>
                                            </p:txEl>
                                          </p:spTgt>
                                        </p:tgtEl>
                                        <p:attrNameLst>
                                          <p:attrName>style.visibility</p:attrName>
                                        </p:attrNameLst>
                                      </p:cBhvr>
                                      <p:to>
                                        <p:strVal val="visible"/>
                                      </p:to>
                                    </p:set>
                                    <p:animEffect transition="in" filter="fade">
                                      <p:cBhvr>
                                        <p:cTn id="19" dur="500"/>
                                        <p:tgtEl>
                                          <p:spTgt spid="327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2" cstate="screen">
            <a:lum bright="-48000"/>
            <a:extLst>
              <a:ext uri="{28A0092B-C50C-407E-A947-70E740481C1C}">
                <a14:useLocalDpi xmlns:a14="http://schemas.microsoft.com/office/drawing/2010/main"/>
              </a:ext>
            </a:extLst>
          </a:blip>
          <a:srcRect/>
          <a:stretch>
            <a:fillRect/>
          </a:stretch>
        </p:blipFill>
        <p:spPr bwMode="auto">
          <a:xfrm>
            <a:off x="-36513" y="-26988"/>
            <a:ext cx="9144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533400" y="533400"/>
            <a:ext cx="3200400" cy="1066800"/>
          </a:xfrm>
        </p:spPr>
        <p:txBody>
          <a:bodyPr/>
          <a:lstStyle/>
          <a:p>
            <a:pPr algn="l" eaLnBrk="1" hangingPunct="1"/>
            <a:r>
              <a:rPr lang="ja-JP" altLang="en-US" b="1" dirty="0">
                <a:solidFill>
                  <a:schemeClr val="tx1"/>
                </a:solidFill>
                <a:ea typeface="华文细黑" charset="-122"/>
              </a:rPr>
              <a:t>历</a:t>
            </a:r>
            <a:r>
              <a:rPr lang="ja-JP" altLang="en-US" b="1" dirty="0">
                <a:solidFill>
                  <a:schemeClr val="tx1"/>
                </a:solidFill>
              </a:rPr>
              <a:t>史</a:t>
            </a:r>
            <a:endParaRPr lang="en-US" altLang="en-US" b="1" dirty="0">
              <a:solidFill>
                <a:schemeClr val="tx1"/>
              </a:solidFill>
            </a:endParaRPr>
          </a:p>
        </p:txBody>
      </p:sp>
      <p:sp>
        <p:nvSpPr>
          <p:cNvPr id="33795" name="Rectangle 3"/>
          <p:cNvSpPr>
            <a:spLocks noGrp="1" noChangeArrowheads="1"/>
          </p:cNvSpPr>
          <p:nvPr>
            <p:ph type="body" idx="1"/>
          </p:nvPr>
        </p:nvSpPr>
        <p:spPr>
          <a:xfrm>
            <a:off x="288925" y="1676400"/>
            <a:ext cx="5105400" cy="1981200"/>
          </a:xfrm>
        </p:spPr>
        <p:txBody>
          <a:bodyPr/>
          <a:lstStyle/>
          <a:p>
            <a:pPr eaLnBrk="1" hangingPunct="1"/>
            <a:r>
              <a:rPr lang="ja-JP" altLang="en-US" b="1">
                <a:ea typeface="ヒラギノ明朝 ProN W3" pitchFamily="-84" charset="-128"/>
              </a:rPr>
              <a:t>中</a:t>
            </a:r>
            <a:r>
              <a:rPr lang="ja-JP" altLang="en-US" b="1">
                <a:ea typeface="华文宋体" pitchFamily="-84" charset="-122"/>
              </a:rPr>
              <a:t>铜</a:t>
            </a:r>
            <a:r>
              <a:rPr lang="en-US" altLang="ja-JP" b="1">
                <a:cs typeface="Times New Roman" pitchFamily="18" charset="0"/>
              </a:rPr>
              <a:t> </a:t>
            </a:r>
            <a:r>
              <a:rPr lang="ja-JP" altLang="en-US" b="1">
                <a:ea typeface="ヒラギノ明朝 ProN W3" pitchFamily="-84" charset="-128"/>
              </a:rPr>
              <a:t>主前</a:t>
            </a:r>
            <a:r>
              <a:rPr lang="en-US" altLang="ja-JP" b="1">
                <a:cs typeface="Times New Roman" pitchFamily="18" charset="0"/>
              </a:rPr>
              <a:t>1950 - 1539</a:t>
            </a:r>
            <a:r>
              <a:rPr lang="ja-JP" altLang="en-US" b="1">
                <a:ea typeface="ヒラギノ明朝 ProN W3" pitchFamily="-84" charset="-128"/>
              </a:rPr>
              <a:t>年</a:t>
            </a:r>
            <a:endParaRPr lang="en-US" altLang="ja-JP">
              <a:cs typeface="Times New Roman" pitchFamily="18" charset="0"/>
            </a:endParaRPr>
          </a:p>
          <a:p>
            <a:pPr eaLnBrk="1" hangingPunct="1">
              <a:buFont typeface="Wingdings" pitchFamily="2" charset="2"/>
              <a:buNone/>
            </a:pPr>
            <a:r>
              <a:rPr lang="en-US" altLang="en-US" sz="2800" b="1">
                <a:solidFill>
                  <a:srgbClr val="FFCC00"/>
                </a:solidFill>
                <a:cs typeface="Times New Roman" pitchFamily="18" charset="0"/>
              </a:rPr>
              <a:t>	</a:t>
            </a:r>
            <a:r>
              <a:rPr lang="en-US" altLang="zh-CN" sz="2800" b="1">
                <a:solidFill>
                  <a:srgbClr val="FFCC00"/>
                </a:solidFill>
                <a:ea typeface="SimSun" pitchFamily="2" charset="-122"/>
              </a:rPr>
              <a:t>Hyksos</a:t>
            </a:r>
            <a:r>
              <a:rPr lang="zh-CN" altLang="en-US" sz="2800" b="1">
                <a:solidFill>
                  <a:srgbClr val="FFCC00"/>
                </a:solidFill>
                <a:ea typeface="SimSun" pitchFamily="2" charset="-122"/>
              </a:rPr>
              <a:t>是迦南人</a:t>
            </a:r>
            <a:r>
              <a:rPr lang="en-US" altLang="zh-CN" sz="2800" b="1">
                <a:solidFill>
                  <a:srgbClr val="FFCC00"/>
                </a:solidFill>
                <a:ea typeface="SimSun" pitchFamily="2" charset="-122"/>
              </a:rPr>
              <a:t>, </a:t>
            </a:r>
            <a:r>
              <a:rPr lang="zh-CN" altLang="en-US" sz="2800" b="1">
                <a:solidFill>
                  <a:srgbClr val="FFCC00"/>
                </a:solidFill>
                <a:ea typeface="SimSun" pitchFamily="2" charset="-122"/>
              </a:rPr>
              <a:t>统治</a:t>
            </a:r>
            <a:r>
              <a:rPr lang="ja-JP" altLang="en-US" sz="2800" b="1">
                <a:solidFill>
                  <a:srgbClr val="FFCC00"/>
                </a:solidFill>
              </a:rPr>
              <a:t>了</a:t>
            </a:r>
            <a:r>
              <a:rPr lang="zh-CN" altLang="en-US" sz="2800" b="1">
                <a:solidFill>
                  <a:srgbClr val="FFCC00"/>
                </a:solidFill>
                <a:ea typeface="SimSun" pitchFamily="2" charset="-122"/>
              </a:rPr>
              <a:t>北埃及</a:t>
            </a:r>
            <a:r>
              <a:rPr lang="en-US" altLang="zh-CN" sz="2800" b="1">
                <a:solidFill>
                  <a:srgbClr val="FFCC00"/>
                </a:solidFill>
                <a:ea typeface="SimSun" pitchFamily="2" charset="-122"/>
              </a:rPr>
              <a:t>100</a:t>
            </a:r>
            <a:r>
              <a:rPr lang="zh-CN" altLang="en-US" sz="2800" b="1">
                <a:solidFill>
                  <a:srgbClr val="FFCC00"/>
                </a:solidFill>
                <a:ea typeface="SimSun" pitchFamily="2" charset="-122"/>
              </a:rPr>
              <a:t>年 </a:t>
            </a:r>
            <a:r>
              <a:rPr lang="en-US" altLang="zh-CN" sz="2800" b="1">
                <a:solidFill>
                  <a:srgbClr val="FFCC00"/>
                </a:solidFill>
                <a:ea typeface="SimSun" pitchFamily="2" charset="-122"/>
              </a:rPr>
              <a:t>(</a:t>
            </a:r>
            <a:r>
              <a:rPr lang="zh-CN" altLang="en-US" sz="2800" b="1">
                <a:solidFill>
                  <a:srgbClr val="FFCC00"/>
                </a:solidFill>
                <a:ea typeface="SimSun" pitchFamily="2" charset="-122"/>
              </a:rPr>
              <a:t>第十七世纪中叶</a:t>
            </a:r>
            <a:r>
              <a:rPr lang="en-US" altLang="zh-CN" sz="2800" b="1">
                <a:solidFill>
                  <a:srgbClr val="FFCC00"/>
                </a:solidFill>
                <a:ea typeface="SimSun" pitchFamily="2" charset="-122"/>
              </a:rPr>
              <a:t>)</a:t>
            </a:r>
            <a:endParaRPr lang="en-US" altLang="en-US" sz="2800" b="1">
              <a:solidFill>
                <a:srgbClr val="FFCC00"/>
              </a:solidFill>
              <a:ea typeface="SimSun" pitchFamily="2" charset="-122"/>
            </a:endParaRPr>
          </a:p>
        </p:txBody>
      </p:sp>
      <p:pic>
        <p:nvPicPr>
          <p:cNvPr id="33796" name="Picture 4" descr="arm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3790950"/>
            <a:ext cx="36576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hykso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32438" y="0"/>
            <a:ext cx="3611562"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6"/>
          <p:cNvSpPr txBox="1">
            <a:spLocks noChangeArrowheads="1"/>
          </p:cNvSpPr>
          <p:nvPr/>
        </p:nvSpPr>
        <p:spPr bwMode="auto">
          <a:xfrm>
            <a:off x="6172200" y="30480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b="1">
                <a:effectLst>
                  <a:outerShdw blurRad="38100" dist="38100" dir="2700000" algn="tl">
                    <a:srgbClr val="000000"/>
                  </a:outerShdw>
                </a:effectLst>
              </a:rPr>
              <a:t>Hyksos </a:t>
            </a:r>
            <a:r>
              <a:rPr lang="ja-JP" altLang="en-US" b="1">
                <a:effectLst>
                  <a:outerShdw blurRad="38100" dist="38100" dir="2700000" algn="tl">
                    <a:srgbClr val="000000"/>
                  </a:outerShdw>
                </a:effectLst>
              </a:rPr>
              <a:t>运</a:t>
            </a:r>
            <a:r>
              <a:rPr lang="ja-JP" altLang="en-US" b="1">
                <a:effectLst>
                  <a:outerShdw blurRad="38100" dist="38100" dir="2700000" algn="tl">
                    <a:srgbClr val="000000"/>
                  </a:outerShdw>
                </a:effectLst>
                <a:ea typeface="华文细黑" charset="-122"/>
              </a:rPr>
              <a:t>输车</a:t>
            </a:r>
            <a:endParaRPr lang="en-US" altLang="en-US" b="1">
              <a:effectLst>
                <a:outerShdw blurRad="38100" dist="38100" dir="2700000" algn="tl">
                  <a:srgbClr val="000000"/>
                </a:outerShdw>
              </a:effectLst>
            </a:endParaRPr>
          </a:p>
        </p:txBody>
      </p:sp>
      <p:sp>
        <p:nvSpPr>
          <p:cNvPr id="33799" name="Text Box 7"/>
          <p:cNvSpPr txBox="1">
            <a:spLocks noChangeArrowheads="1"/>
          </p:cNvSpPr>
          <p:nvPr/>
        </p:nvSpPr>
        <p:spPr bwMode="auto">
          <a:xfrm>
            <a:off x="304800" y="4419600"/>
            <a:ext cx="5275263"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buClr>
                <a:schemeClr val="accent2"/>
              </a:buClr>
              <a:buSzPct val="80000"/>
              <a:buFont typeface="Wingdings" pitchFamily="2" charset="2"/>
              <a:buChar char="l"/>
            </a:pPr>
            <a:r>
              <a:rPr lang="zh-CN" altLang="en-US" sz="2800">
                <a:ea typeface="SimSun" pitchFamily="2" charset="-122"/>
              </a:rPr>
              <a:t>第十六世纪中叶  </a:t>
            </a:r>
            <a:r>
              <a:rPr lang="en-US" altLang="zh-CN" sz="2800">
                <a:ea typeface="SimSun" pitchFamily="2" charset="-122"/>
              </a:rPr>
              <a:t>(</a:t>
            </a:r>
            <a:r>
              <a:rPr lang="zh-CN" altLang="en-US" sz="2800">
                <a:ea typeface="SimSun" pitchFamily="2" charset="-122"/>
              </a:rPr>
              <a:t>主前</a:t>
            </a:r>
            <a:r>
              <a:rPr lang="en-US" altLang="zh-CN" sz="2800">
                <a:ea typeface="SimSun" pitchFamily="2" charset="-122"/>
              </a:rPr>
              <a:t>1539</a:t>
            </a:r>
            <a:r>
              <a:rPr lang="zh-CN" altLang="en-US" sz="2800">
                <a:ea typeface="SimSun" pitchFamily="2" charset="-122"/>
              </a:rPr>
              <a:t>年</a:t>
            </a:r>
            <a:r>
              <a:rPr lang="en-US" altLang="zh-CN" sz="2800">
                <a:ea typeface="SimSun" pitchFamily="2" charset="-122"/>
              </a:rPr>
              <a:t>) </a:t>
            </a:r>
            <a:r>
              <a:rPr lang="ja-JP" altLang="en-US" sz="2800" b="1">
                <a:solidFill>
                  <a:srgbClr val="FFCC00"/>
                </a:solidFill>
                <a:ea typeface="ヒラギノ明朝 ProN W3" pitchFamily="-84" charset="-128"/>
              </a:rPr>
              <a:t>法老王</a:t>
            </a:r>
            <a:r>
              <a:rPr lang="en-US" altLang="ja-JP" sz="2800" b="1">
                <a:solidFill>
                  <a:srgbClr val="FFCC00"/>
                </a:solidFill>
                <a:cs typeface="Times New Roman" pitchFamily="18" charset="0"/>
              </a:rPr>
              <a:t>Ahmose</a:t>
            </a:r>
            <a:r>
              <a:rPr lang="ja-JP" altLang="en-US" sz="2800" b="1">
                <a:solidFill>
                  <a:srgbClr val="FFCC00"/>
                </a:solidFill>
                <a:ea typeface="ヒラギノ明朝 ProN W3" pitchFamily="-84" charset="-128"/>
              </a:rPr>
              <a:t>逐出了</a:t>
            </a:r>
            <a:r>
              <a:rPr lang="en-US" altLang="ja-JP" sz="2800" b="1">
                <a:solidFill>
                  <a:srgbClr val="FFCC00"/>
                </a:solidFill>
                <a:cs typeface="Times New Roman" pitchFamily="18" charset="0"/>
              </a:rPr>
              <a:t>Hyksos</a:t>
            </a:r>
            <a:r>
              <a:rPr lang="ja-JP" altLang="en-US" sz="2800" b="1">
                <a:solidFill>
                  <a:srgbClr val="FFCC00"/>
                </a:solidFill>
                <a:ea typeface="ヒラギノ明朝 ProN W3" pitchFamily="-84" charset="-128"/>
              </a:rPr>
              <a:t>并且</a:t>
            </a:r>
            <a:r>
              <a:rPr lang="ja-JP" altLang="en-US" sz="2800" b="1">
                <a:solidFill>
                  <a:srgbClr val="FFCC00"/>
                </a:solidFill>
                <a:ea typeface="AppleMyungjo" pitchFamily="-84" charset="-127"/>
              </a:rPr>
              <a:t>毁</a:t>
            </a:r>
            <a:r>
              <a:rPr lang="ja-JP" altLang="en-US" sz="2800" b="1">
                <a:solidFill>
                  <a:srgbClr val="FFCC00"/>
                </a:solidFill>
                <a:ea typeface="ヒラギノ明朝 ProN W3" pitchFamily="-84" charset="-128"/>
              </a:rPr>
              <a:t>坏了迦南城市</a:t>
            </a:r>
            <a:endParaRPr lang="en-US" altLang="en-US" sz="2800" b="1">
              <a:solidFill>
                <a:srgbClr val="FFCC00"/>
              </a:solidFill>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 calcmode="lin" valueType="num">
                                      <p:cBhvr additive="base">
                                        <p:cTn id="13" dur="500" fill="hold"/>
                                        <p:tgtEl>
                                          <p:spTgt spid="337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795">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33797"/>
                                        </p:tgtEl>
                                        <p:attrNameLst>
                                          <p:attrName>style.visibility</p:attrName>
                                        </p:attrNameLst>
                                      </p:cBhvr>
                                      <p:to>
                                        <p:strVal val="visible"/>
                                      </p:to>
                                    </p:set>
                                    <p:anim calcmode="lin" valueType="num">
                                      <p:cBhvr additive="base">
                                        <p:cTn id="18" dur="500" fill="hold"/>
                                        <p:tgtEl>
                                          <p:spTgt spid="33797"/>
                                        </p:tgtEl>
                                        <p:attrNameLst>
                                          <p:attrName>ppt_x</p:attrName>
                                        </p:attrNameLst>
                                      </p:cBhvr>
                                      <p:tavLst>
                                        <p:tav tm="0">
                                          <p:val>
                                            <p:strVal val="0-#ppt_w/2"/>
                                          </p:val>
                                        </p:tav>
                                        <p:tav tm="100000">
                                          <p:val>
                                            <p:strVal val="#ppt_x"/>
                                          </p:val>
                                        </p:tav>
                                      </p:tavLst>
                                    </p:anim>
                                    <p:anim calcmode="lin" valueType="num">
                                      <p:cBhvr additive="base">
                                        <p:cTn id="19" dur="500" fill="hold"/>
                                        <p:tgtEl>
                                          <p:spTgt spid="33797"/>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33798"/>
                                        </p:tgtEl>
                                        <p:attrNameLst>
                                          <p:attrName>style.visibility</p:attrName>
                                        </p:attrNameLst>
                                      </p:cBhvr>
                                      <p:to>
                                        <p:strVal val="visible"/>
                                      </p:to>
                                    </p:set>
                                    <p:anim calcmode="lin" valueType="num">
                                      <p:cBhvr additive="base">
                                        <p:cTn id="23" dur="500" fill="hold"/>
                                        <p:tgtEl>
                                          <p:spTgt spid="33798"/>
                                        </p:tgtEl>
                                        <p:attrNameLst>
                                          <p:attrName>ppt_x</p:attrName>
                                        </p:attrNameLst>
                                      </p:cBhvr>
                                      <p:tavLst>
                                        <p:tav tm="0">
                                          <p:val>
                                            <p:strVal val="0-#ppt_w/2"/>
                                          </p:val>
                                        </p:tav>
                                        <p:tav tm="100000">
                                          <p:val>
                                            <p:strVal val="#ppt_x"/>
                                          </p:val>
                                        </p:tav>
                                      </p:tavLst>
                                    </p:anim>
                                    <p:anim calcmode="lin" valueType="num">
                                      <p:cBhvr additive="base">
                                        <p:cTn id="24"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3799"/>
                                        </p:tgtEl>
                                        <p:attrNameLst>
                                          <p:attrName>style.visibility</p:attrName>
                                        </p:attrNameLst>
                                      </p:cBhvr>
                                      <p:to>
                                        <p:strVal val="visible"/>
                                      </p:to>
                                    </p:set>
                                    <p:anim calcmode="lin" valueType="num">
                                      <p:cBhvr additive="base">
                                        <p:cTn id="29" dur="500" fill="hold"/>
                                        <p:tgtEl>
                                          <p:spTgt spid="33799"/>
                                        </p:tgtEl>
                                        <p:attrNameLst>
                                          <p:attrName>ppt_x</p:attrName>
                                        </p:attrNameLst>
                                      </p:cBhvr>
                                      <p:tavLst>
                                        <p:tav tm="0">
                                          <p:val>
                                            <p:strVal val="0-#ppt_w/2"/>
                                          </p:val>
                                        </p:tav>
                                        <p:tav tm="100000">
                                          <p:val>
                                            <p:strVal val="#ppt_x"/>
                                          </p:val>
                                        </p:tav>
                                      </p:tavLst>
                                    </p:anim>
                                    <p:anim calcmode="lin" valueType="num">
                                      <p:cBhvr additive="base">
                                        <p:cTn id="30" dur="500" fill="hold"/>
                                        <p:tgtEl>
                                          <p:spTgt spid="33799"/>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2" presetClass="entr" presetSubtype="8" fill="hold" nodeType="afterEffect">
                                  <p:stCondLst>
                                    <p:cond delay="0"/>
                                  </p:stCondLst>
                                  <p:childTnLst>
                                    <p:set>
                                      <p:cBhvr>
                                        <p:cTn id="33" dur="1" fill="hold">
                                          <p:stCondLst>
                                            <p:cond delay="0"/>
                                          </p:stCondLst>
                                        </p:cTn>
                                        <p:tgtEl>
                                          <p:spTgt spid="33796"/>
                                        </p:tgtEl>
                                        <p:attrNameLst>
                                          <p:attrName>style.visibility</p:attrName>
                                        </p:attrNameLst>
                                      </p:cBhvr>
                                      <p:to>
                                        <p:strVal val="visible"/>
                                      </p:to>
                                    </p:set>
                                    <p:anim calcmode="lin" valueType="num">
                                      <p:cBhvr additive="base">
                                        <p:cTn id="34" dur="500" fill="hold"/>
                                        <p:tgtEl>
                                          <p:spTgt spid="33796"/>
                                        </p:tgtEl>
                                        <p:attrNameLst>
                                          <p:attrName>ppt_x</p:attrName>
                                        </p:attrNameLst>
                                      </p:cBhvr>
                                      <p:tavLst>
                                        <p:tav tm="0">
                                          <p:val>
                                            <p:strVal val="0-#ppt_w/2"/>
                                          </p:val>
                                        </p:tav>
                                        <p:tav tm="100000">
                                          <p:val>
                                            <p:strVal val="#ppt_x"/>
                                          </p:val>
                                        </p:tav>
                                      </p:tavLst>
                                    </p:anim>
                                    <p:anim calcmode="lin" valueType="num">
                                      <p:cBhvr additive="base">
                                        <p:cTn id="35" dur="500" fill="hold"/>
                                        <p:tgtEl>
                                          <p:spTgt spid="337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P spid="33798" grpId="0" autoUpdateAnimBg="0"/>
      <p:bldP spid="33799"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2" cstate="screen">
            <a:lum bright="-48000"/>
            <a:extLst>
              <a:ext uri="{28A0092B-C50C-407E-A947-70E740481C1C}">
                <a14:useLocalDpi xmlns:a14="http://schemas.microsoft.com/office/drawing/2010/main"/>
              </a:ext>
            </a:extLst>
          </a:blip>
          <a:srcRect/>
          <a:stretch>
            <a:fillRect/>
          </a:stretch>
        </p:blipFill>
        <p:spPr bwMode="auto">
          <a:xfrm>
            <a:off x="-36513" y="-26988"/>
            <a:ext cx="9144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 name="Picture 2" descr="Ramses II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6400" y="228600"/>
            <a:ext cx="34290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title"/>
          </p:nvPr>
        </p:nvSpPr>
        <p:spPr>
          <a:xfrm>
            <a:off x="685800" y="609600"/>
            <a:ext cx="4038600" cy="1066800"/>
          </a:xfrm>
        </p:spPr>
        <p:txBody>
          <a:bodyPr/>
          <a:lstStyle/>
          <a:p>
            <a:pPr algn="l" eaLnBrk="1" hangingPunct="1"/>
            <a:r>
              <a:rPr lang="ja-JP" altLang="en-US" b="1" dirty="0">
                <a:solidFill>
                  <a:schemeClr val="tx1"/>
                </a:solidFill>
                <a:ea typeface="华文细黑" charset="-122"/>
              </a:rPr>
              <a:t>历</a:t>
            </a:r>
            <a:r>
              <a:rPr lang="ja-JP" altLang="en-US" b="1" dirty="0">
                <a:solidFill>
                  <a:schemeClr val="tx1"/>
                </a:solidFill>
              </a:rPr>
              <a:t>史</a:t>
            </a:r>
            <a:endParaRPr lang="en-US" altLang="en-US" b="1" dirty="0">
              <a:solidFill>
                <a:schemeClr val="tx1"/>
              </a:solidFill>
            </a:endParaRPr>
          </a:p>
        </p:txBody>
      </p:sp>
      <p:sp>
        <p:nvSpPr>
          <p:cNvPr id="34820" name="Rectangle 4"/>
          <p:cNvSpPr>
            <a:spLocks noGrp="1" noChangeArrowheads="1"/>
          </p:cNvSpPr>
          <p:nvPr>
            <p:ph type="body" idx="1"/>
          </p:nvPr>
        </p:nvSpPr>
        <p:spPr>
          <a:xfrm>
            <a:off x="685800" y="2362200"/>
            <a:ext cx="7010400" cy="4114800"/>
          </a:xfrm>
        </p:spPr>
        <p:txBody>
          <a:bodyPr/>
          <a:lstStyle/>
          <a:p>
            <a:pPr eaLnBrk="1" hangingPunct="1"/>
            <a:r>
              <a:rPr lang="en-US" altLang="en-US" b="1" dirty="0">
                <a:cs typeface="Times New Roman" pitchFamily="18" charset="0"/>
              </a:rPr>
              <a:t>(</a:t>
            </a:r>
            <a:r>
              <a:rPr lang="ja-JP" altLang="en-US" b="1">
                <a:ea typeface="ヒラギノ明朝 ProN W3" pitchFamily="-84" charset="-128"/>
              </a:rPr>
              <a:t>后</a:t>
            </a:r>
            <a:r>
              <a:rPr lang="ja-JP" altLang="en-US" b="1">
                <a:ea typeface="华文宋体" pitchFamily="-84" charset="-122"/>
              </a:rPr>
              <a:t>铜</a:t>
            </a:r>
            <a:r>
              <a:rPr lang="en-US" altLang="ja-JP" b="1" dirty="0">
                <a:cs typeface="Times New Roman" pitchFamily="18" charset="0"/>
              </a:rPr>
              <a:t>) </a:t>
            </a:r>
            <a:r>
              <a:rPr lang="ja-JP" altLang="en-US" b="1">
                <a:ea typeface="ヒラギノ明朝 ProN W3" pitchFamily="-84" charset="-128"/>
              </a:rPr>
              <a:t>主前</a:t>
            </a:r>
            <a:r>
              <a:rPr lang="en-US" altLang="ja-JP" b="1" dirty="0">
                <a:cs typeface="Times New Roman" pitchFamily="18" charset="0"/>
              </a:rPr>
              <a:t>1539 – 1200</a:t>
            </a:r>
            <a:r>
              <a:rPr lang="ja-JP" altLang="en-US" b="1">
                <a:ea typeface="ヒラギノ明朝 ProN W3" pitchFamily="-84" charset="-128"/>
              </a:rPr>
              <a:t>年</a:t>
            </a:r>
            <a:r>
              <a:rPr lang="en-US" altLang="ja-JP" b="1" dirty="0">
                <a:cs typeface="Times New Roman" pitchFamily="18" charset="0"/>
              </a:rPr>
              <a:t> </a:t>
            </a:r>
            <a:r>
              <a:rPr lang="ja-JP" altLang="en-US">
                <a:ea typeface="ヒラギノ明朝 ProN W3" pitchFamily="-84" charset="-128"/>
              </a:rPr>
              <a:t>埃及控制</a:t>
            </a:r>
            <a:endParaRPr lang="en-US" altLang="ja-JP" dirty="0">
              <a:cs typeface="Times New Roman" pitchFamily="18" charset="0"/>
            </a:endParaRPr>
          </a:p>
          <a:p>
            <a:pPr eaLnBrk="1" hangingPunct="1">
              <a:buFont typeface="Wingdings" pitchFamily="2" charset="2"/>
              <a:buNone/>
            </a:pPr>
            <a:r>
              <a:rPr lang="ja-JP" altLang="en-US" b="1">
                <a:solidFill>
                  <a:srgbClr val="FFCC00"/>
                </a:solidFill>
                <a:ea typeface="ヒラギノ明朝 ProN W3" pitchFamily="-84" charset="-128"/>
              </a:rPr>
              <a:t>米吉多</a:t>
            </a:r>
            <a:r>
              <a:rPr lang="ja-JP" altLang="en-US" b="1">
                <a:solidFill>
                  <a:srgbClr val="FFCC00"/>
                </a:solidFill>
                <a:ea typeface="华文宋体" pitchFamily="-84" charset="-122"/>
              </a:rPr>
              <a:t>战</a:t>
            </a:r>
            <a:r>
              <a:rPr lang="ja-JP" altLang="en-US" b="1">
                <a:solidFill>
                  <a:srgbClr val="FFCC00"/>
                </a:solidFill>
                <a:ea typeface="ヒラギノ明朝 ProN W3" pitchFamily="-84" charset="-128"/>
              </a:rPr>
              <a:t>役</a:t>
            </a:r>
            <a:endParaRPr lang="en-US" altLang="ja-JP" b="1" dirty="0">
              <a:solidFill>
                <a:srgbClr val="FFCC00"/>
              </a:solidFill>
              <a:cs typeface="Times New Roman" pitchFamily="18" charset="0"/>
            </a:endParaRPr>
          </a:p>
          <a:p>
            <a:pPr eaLnBrk="1" hangingPunct="1">
              <a:buFont typeface="Wingdings" pitchFamily="2" charset="2"/>
              <a:buNone/>
            </a:pPr>
            <a:r>
              <a:rPr lang="en-US" altLang="en-US" b="1" dirty="0">
                <a:solidFill>
                  <a:srgbClr val="FFCC00"/>
                </a:solidFill>
                <a:cs typeface="Times New Roman" pitchFamily="18" charset="0"/>
              </a:rPr>
              <a:t>-  </a:t>
            </a:r>
            <a:r>
              <a:rPr lang="ja-JP" altLang="en-US" b="1">
                <a:solidFill>
                  <a:srgbClr val="FFCC00"/>
                </a:solidFill>
                <a:ea typeface="ヒラギノ明朝 ProN W3" pitchFamily="-84" charset="-128"/>
              </a:rPr>
              <a:t>征服了迦南</a:t>
            </a:r>
            <a:endParaRPr lang="en-US" altLang="ja-JP" b="1" dirty="0">
              <a:solidFill>
                <a:srgbClr val="FFCC00"/>
              </a:solidFill>
              <a:cs typeface="Times New Roman" pitchFamily="18" charset="0"/>
            </a:endParaRPr>
          </a:p>
          <a:p>
            <a:pPr eaLnBrk="1" hangingPunct="1">
              <a:buFont typeface="Wingdings" pitchFamily="2" charset="2"/>
              <a:buNone/>
            </a:pPr>
            <a:r>
              <a:rPr lang="en-US" altLang="en-US" b="1" dirty="0">
                <a:solidFill>
                  <a:srgbClr val="FFCC00"/>
                </a:solidFill>
                <a:cs typeface="Times New Roman" pitchFamily="18" charset="0"/>
              </a:rPr>
              <a:t>-  </a:t>
            </a:r>
            <a:r>
              <a:rPr lang="zh-CN" altLang="en-US" b="1" dirty="0">
                <a:solidFill>
                  <a:srgbClr val="FFCC00"/>
                </a:solidFill>
                <a:ea typeface="SimSun" pitchFamily="2" charset="-122"/>
                <a:cs typeface="Times New Roman" pitchFamily="18" charset="0"/>
              </a:rPr>
              <a:t>支付高额</a:t>
            </a:r>
            <a:r>
              <a:rPr lang="zh-CN" altLang="en-US" b="1" dirty="0">
                <a:solidFill>
                  <a:srgbClr val="FFCC00"/>
                </a:solidFill>
                <a:ea typeface="SimSun" pitchFamily="2" charset="-122"/>
              </a:rPr>
              <a:t>的进贡</a:t>
            </a:r>
            <a:r>
              <a:rPr lang="ja-JP" altLang="en-US" b="1">
                <a:solidFill>
                  <a:srgbClr val="FFCC00"/>
                </a:solidFill>
                <a:ea typeface="ヒラギノ明朝 ProN W3" pitchFamily="-84" charset="-128"/>
              </a:rPr>
              <a:t>与</a:t>
            </a:r>
            <a:r>
              <a:rPr lang="zh-CN" altLang="en-US" b="1" dirty="0">
                <a:solidFill>
                  <a:srgbClr val="FFCC00"/>
                </a:solidFill>
                <a:ea typeface="SimSun" pitchFamily="2" charset="-122"/>
              </a:rPr>
              <a:t>税</a:t>
            </a:r>
          </a:p>
          <a:p>
            <a:pPr eaLnBrk="1" hangingPunct="1">
              <a:buFont typeface="Wingdings" pitchFamily="2" charset="2"/>
              <a:buNone/>
            </a:pPr>
            <a:r>
              <a:rPr lang="en-US" altLang="en-US" b="1" dirty="0">
                <a:solidFill>
                  <a:srgbClr val="FFCC00"/>
                </a:solidFill>
                <a:cs typeface="Times New Roman" pitchFamily="18" charset="0"/>
              </a:rPr>
              <a:t>-  </a:t>
            </a:r>
            <a:r>
              <a:rPr lang="zh-CN" altLang="en-US" b="1" dirty="0">
                <a:solidFill>
                  <a:srgbClr val="FFCC00"/>
                </a:solidFill>
                <a:ea typeface="SimSun" pitchFamily="2" charset="-122"/>
              </a:rPr>
              <a:t>供应食物和其他物资给常驻的埃及军队</a:t>
            </a:r>
          </a:p>
        </p:txBody>
      </p:sp>
      <p:sp>
        <p:nvSpPr>
          <p:cNvPr id="34821" name="Rectangle 5"/>
          <p:cNvSpPr>
            <a:spLocks noChangeArrowheads="1"/>
          </p:cNvSpPr>
          <p:nvPr/>
        </p:nvSpPr>
        <p:spPr bwMode="auto">
          <a:xfrm>
            <a:off x="2689225" y="2336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2" cstate="screen">
            <a:lum bright="-48000"/>
            <a:extLst>
              <a:ext uri="{28A0092B-C50C-407E-A947-70E740481C1C}">
                <a14:useLocalDpi xmlns:a14="http://schemas.microsoft.com/office/drawing/2010/main"/>
              </a:ext>
            </a:extLst>
          </a:blip>
          <a:srcRect/>
          <a:stretch>
            <a:fillRect/>
          </a:stretch>
        </p:blipFill>
        <p:spPr bwMode="auto">
          <a:xfrm>
            <a:off x="-36513" y="-26988"/>
            <a:ext cx="9144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2"/>
          <p:cNvSpPr>
            <a:spLocks noGrp="1" noChangeArrowheads="1"/>
          </p:cNvSpPr>
          <p:nvPr>
            <p:ph type="title"/>
          </p:nvPr>
        </p:nvSpPr>
        <p:spPr>
          <a:xfrm>
            <a:off x="685800" y="0"/>
            <a:ext cx="7772400" cy="1066800"/>
          </a:xfrm>
        </p:spPr>
        <p:txBody>
          <a:bodyPr/>
          <a:lstStyle/>
          <a:p>
            <a:pPr eaLnBrk="1" hangingPunct="1"/>
            <a:r>
              <a:rPr lang="ja-JP" altLang="en-US" b="1" dirty="0">
                <a:solidFill>
                  <a:schemeClr val="tx1"/>
                </a:solidFill>
                <a:ea typeface="华文细黑" charset="-122"/>
              </a:rPr>
              <a:t>历</a:t>
            </a:r>
            <a:r>
              <a:rPr lang="ja-JP" altLang="en-US" b="1" dirty="0">
                <a:solidFill>
                  <a:schemeClr val="tx1"/>
                </a:solidFill>
              </a:rPr>
              <a:t>史</a:t>
            </a:r>
            <a:endParaRPr lang="en-US" altLang="en-US" b="1" dirty="0">
              <a:solidFill>
                <a:schemeClr val="tx1"/>
              </a:solidFill>
            </a:endParaRPr>
          </a:p>
        </p:txBody>
      </p:sp>
      <p:sp>
        <p:nvSpPr>
          <p:cNvPr id="35843" name="Rectangle 3"/>
          <p:cNvSpPr>
            <a:spLocks noGrp="1" noChangeArrowheads="1"/>
          </p:cNvSpPr>
          <p:nvPr>
            <p:ph type="body" idx="1"/>
          </p:nvPr>
        </p:nvSpPr>
        <p:spPr>
          <a:xfrm>
            <a:off x="649287" y="1439863"/>
            <a:ext cx="7772400" cy="6096000"/>
          </a:xfrm>
          <a:effectLst>
            <a:outerShdw blurRad="63500" dist="38099" dir="2700000" algn="ctr" rotWithShape="0">
              <a:schemeClr val="bg2">
                <a:alpha val="74997"/>
              </a:schemeClr>
            </a:outerShdw>
          </a:effectLst>
        </p:spPr>
        <p:txBody>
          <a:bodyPr/>
          <a:lstStyle/>
          <a:p>
            <a:pPr eaLnBrk="1" hangingPunct="1">
              <a:buFont typeface="Wingdings" pitchFamily="2" charset="2"/>
              <a:buNone/>
            </a:pPr>
            <a:r>
              <a:rPr lang="ja-JP" altLang="en-US" b="1" u="sng">
                <a:ea typeface="华文宋体" pitchFamily="-84" charset="-122"/>
              </a:rPr>
              <a:t>铁</a:t>
            </a:r>
            <a:r>
              <a:rPr lang="en-US" altLang="ja-JP" b="1" u="sng" dirty="0">
                <a:cs typeface="Times New Roman" pitchFamily="18" charset="0"/>
              </a:rPr>
              <a:t> I   </a:t>
            </a:r>
            <a:r>
              <a:rPr lang="zh-CN" altLang="en-US" b="1" u="sng" dirty="0">
                <a:ea typeface="SimSun" pitchFamily="2" charset="-122"/>
              </a:rPr>
              <a:t>主前</a:t>
            </a:r>
            <a:r>
              <a:rPr lang="en-US" altLang="ja-JP" b="1" u="sng" dirty="0">
                <a:cs typeface="Times New Roman" pitchFamily="18" charset="0"/>
              </a:rPr>
              <a:t>1200-950</a:t>
            </a:r>
            <a:r>
              <a:rPr lang="zh-CN" altLang="en-US" b="1" u="sng" dirty="0">
                <a:ea typeface="SimSun" pitchFamily="2" charset="-122"/>
              </a:rPr>
              <a:t>年</a:t>
            </a:r>
            <a:endParaRPr lang="en-US" altLang="ja-JP" b="1" u="sng" dirty="0">
              <a:cs typeface="Times New Roman" pitchFamily="18" charset="0"/>
            </a:endParaRPr>
          </a:p>
          <a:p>
            <a:pPr eaLnBrk="1" hangingPunct="1">
              <a:buFont typeface="Wingdings" pitchFamily="2" charset="2"/>
              <a:buNone/>
            </a:pPr>
            <a:r>
              <a:rPr lang="en-US" altLang="en-US" b="1" dirty="0">
                <a:cs typeface="Times New Roman" pitchFamily="18" charset="0"/>
              </a:rPr>
              <a:t>1. </a:t>
            </a:r>
            <a:r>
              <a:rPr lang="zh-CN" altLang="en-US" b="1" dirty="0">
                <a:ea typeface="SimSun" pitchFamily="2" charset="-122"/>
                <a:cs typeface="Times New Roman" pitchFamily="18" charset="0"/>
              </a:rPr>
              <a:t>沿海人民的到来</a:t>
            </a:r>
            <a:r>
              <a:rPr lang="zh-CN" altLang="en-US" b="1" dirty="0">
                <a:ea typeface="SimSun" pitchFamily="2" charset="-122"/>
              </a:rPr>
              <a:t>  </a:t>
            </a:r>
            <a:r>
              <a:rPr lang="en-US" altLang="en-US" b="1" dirty="0">
                <a:cs typeface="Times New Roman" pitchFamily="18" charset="0"/>
              </a:rPr>
              <a:t>(</a:t>
            </a:r>
            <a:r>
              <a:rPr lang="ja-JP" altLang="en-US" b="1">
                <a:ea typeface="ヒラギノ明朝 ProN W3" pitchFamily="-84" charset="-128"/>
              </a:rPr>
              <a:t>非利士人</a:t>
            </a:r>
            <a:r>
              <a:rPr lang="en-US" altLang="ja-JP" b="1" dirty="0">
                <a:cs typeface="Times New Roman" pitchFamily="18" charset="0"/>
              </a:rPr>
              <a:t>).</a:t>
            </a:r>
            <a:br>
              <a:rPr lang="en-US" altLang="ja-JP" b="1" dirty="0">
                <a:cs typeface="Times New Roman" pitchFamily="18" charset="0"/>
              </a:rPr>
            </a:br>
            <a:r>
              <a:rPr lang="en-US" altLang="ja-JP" b="1" dirty="0">
                <a:cs typeface="Times New Roman" pitchFamily="18" charset="0"/>
              </a:rPr>
              <a:t>--</a:t>
            </a:r>
            <a:r>
              <a:rPr lang="ja-JP" altLang="en-US" b="1">
                <a:ea typeface="AppleMyungjo" pitchFamily="-84" charset="-127"/>
              </a:rPr>
              <a:t>毁</a:t>
            </a:r>
            <a:r>
              <a:rPr lang="ja-JP" altLang="en-US" b="1">
                <a:ea typeface="ヒラギノ明朝 ProN W3" pitchFamily="-84" charset="-128"/>
              </a:rPr>
              <a:t>坏</a:t>
            </a:r>
            <a:r>
              <a:rPr lang="zh-CN" altLang="en-US" b="1" dirty="0">
                <a:ea typeface="ヒラギノ明朝 ProN W3" pitchFamily="-84" charset="-128"/>
              </a:rPr>
              <a:t>了</a:t>
            </a:r>
            <a:r>
              <a:rPr lang="ja-JP" altLang="en-US" b="1">
                <a:ea typeface="ヒラギノ明朝 ProN W3" pitchFamily="-84" charset="-128"/>
              </a:rPr>
              <a:t>赫人的文化</a:t>
            </a:r>
            <a:br>
              <a:rPr lang="en-US" altLang="ja-JP" b="1" dirty="0">
                <a:cs typeface="Times New Roman" pitchFamily="18" charset="0"/>
              </a:rPr>
            </a:br>
            <a:r>
              <a:rPr lang="en-US" altLang="ja-JP" b="1" dirty="0">
                <a:cs typeface="Times New Roman" pitchFamily="18" charset="0"/>
              </a:rPr>
              <a:t>--</a:t>
            </a:r>
            <a:r>
              <a:rPr lang="zh-CN" altLang="en-US" b="1" dirty="0">
                <a:ea typeface="SimSun" pitchFamily="2" charset="-122"/>
              </a:rPr>
              <a:t>占领了北部和海岸地带</a:t>
            </a:r>
            <a:br>
              <a:rPr lang="zh-CN" altLang="en-US" b="1" dirty="0">
                <a:ea typeface="SimSun" pitchFamily="2" charset="-122"/>
              </a:rPr>
            </a:br>
            <a:r>
              <a:rPr lang="en-US" altLang="ja-JP" b="1" dirty="0">
                <a:cs typeface="Times New Roman" pitchFamily="18" charset="0"/>
              </a:rPr>
              <a:t>--</a:t>
            </a:r>
            <a:r>
              <a:rPr lang="ja-JP" altLang="en-US" b="1">
                <a:ea typeface="华文宋体" pitchFamily="-84" charset="-122"/>
              </a:rPr>
              <a:t>导</a:t>
            </a:r>
            <a:r>
              <a:rPr lang="ja-JP" altLang="en-US" b="1">
                <a:ea typeface="ヒラギノ明朝 ProN W3" pitchFamily="-84" charset="-128"/>
              </a:rPr>
              <a:t>致迦南城市国家的崩</a:t>
            </a:r>
            <a:r>
              <a:rPr lang="ja-JP" altLang="en-US" b="1">
                <a:ea typeface="华文宋体" pitchFamily="-84" charset="-122"/>
              </a:rPr>
              <a:t>溃</a:t>
            </a:r>
            <a:r>
              <a:rPr lang="en-US" altLang="ja-JP" b="1" dirty="0">
                <a:cs typeface="Times New Roman" pitchFamily="18" charset="0"/>
              </a:rPr>
              <a:t> </a:t>
            </a:r>
          </a:p>
          <a:p>
            <a:pPr eaLnBrk="1" hangingPunct="1">
              <a:buFont typeface="Wingdings" pitchFamily="2" charset="2"/>
              <a:buNone/>
            </a:pPr>
            <a:r>
              <a:rPr lang="en-US" altLang="en-US" b="1" dirty="0">
                <a:cs typeface="Times New Roman" pitchFamily="18" charset="0"/>
              </a:rPr>
              <a:t>2. </a:t>
            </a:r>
            <a:r>
              <a:rPr lang="ja-JP" altLang="en-US" b="1">
                <a:ea typeface="华文宋体" pitchFamily="-84" charset="-122"/>
              </a:rPr>
              <a:t>创</a:t>
            </a:r>
            <a:r>
              <a:rPr lang="ja-JP" altLang="en-US" b="1">
                <a:ea typeface="ヒラギノ明朝 ProN W3" pitchFamily="-84" charset="-128"/>
              </a:rPr>
              <a:t>立城市</a:t>
            </a:r>
            <a:endParaRPr lang="en-US" altLang="ja-JP" b="1" dirty="0">
              <a:cs typeface="Times New Roman" pitchFamily="18" charset="0"/>
            </a:endParaRPr>
          </a:p>
          <a:p>
            <a:pPr eaLnBrk="1" hangingPunct="1">
              <a:buFont typeface="Wingdings" pitchFamily="2" charset="2"/>
              <a:buNone/>
            </a:pPr>
            <a:r>
              <a:rPr lang="en-US" altLang="en-US" b="1" dirty="0">
                <a:cs typeface="Times New Roman" pitchFamily="18" charset="0"/>
              </a:rPr>
              <a:t>3. </a:t>
            </a:r>
            <a:r>
              <a:rPr lang="zh-CN" altLang="en-US" b="1" dirty="0">
                <a:ea typeface="SimSun" pitchFamily="2" charset="-122"/>
              </a:rPr>
              <a:t>腓尼基文化沿地中海海岸发展了</a:t>
            </a:r>
            <a:r>
              <a:rPr lang="en-US" altLang="zh-CN" b="1" dirty="0">
                <a:ea typeface="SimSun" pitchFamily="2" charset="-122"/>
              </a:rPr>
              <a:t>, </a:t>
            </a:r>
            <a:r>
              <a:rPr lang="zh-CN" altLang="en-US" b="1" dirty="0">
                <a:ea typeface="SimSun" pitchFamily="2" charset="-122"/>
              </a:rPr>
              <a:t>成为客商。</a:t>
            </a:r>
          </a:p>
        </p:txBody>
      </p:sp>
      <p:sp>
        <p:nvSpPr>
          <p:cNvPr id="35844" name="Rectangle 4"/>
          <p:cNvSpPr>
            <a:spLocks noChangeArrowheads="1"/>
          </p:cNvSpPr>
          <p:nvPr/>
        </p:nvSpPr>
        <p:spPr bwMode="auto">
          <a:xfrm>
            <a:off x="3500438" y="2476500"/>
            <a:ext cx="9144000" cy="7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2" cstate="screen">
            <a:lum bright="-48000"/>
            <a:extLst>
              <a:ext uri="{28A0092B-C50C-407E-A947-70E740481C1C}">
                <a14:useLocalDpi xmlns:a14="http://schemas.microsoft.com/office/drawing/2010/main"/>
              </a:ext>
            </a:extLst>
          </a:blip>
          <a:srcRect/>
          <a:stretch>
            <a:fillRect/>
          </a:stretch>
        </p:blipFill>
        <p:spPr bwMode="auto">
          <a:xfrm>
            <a:off x="-36513" y="-26988"/>
            <a:ext cx="9144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p:cNvSpPr>
            <a:spLocks noGrp="1" noChangeArrowheads="1"/>
          </p:cNvSpPr>
          <p:nvPr>
            <p:ph type="title"/>
          </p:nvPr>
        </p:nvSpPr>
        <p:spPr/>
        <p:txBody>
          <a:bodyPr/>
          <a:lstStyle/>
          <a:p>
            <a:pPr eaLnBrk="1" hangingPunct="1"/>
            <a:r>
              <a:rPr lang="ja-JP" altLang="en-US" b="1" dirty="0">
                <a:solidFill>
                  <a:srgbClr val="FFFFFF"/>
                </a:solidFill>
                <a:latin typeface="Arial"/>
                <a:ea typeface="ＭＳ Ｐゴシック" charset="0"/>
                <a:cs typeface="Arial"/>
              </a:rPr>
              <a:t>历史</a:t>
            </a:r>
            <a:endParaRPr lang="en-US" altLang="en-US" b="1" dirty="0">
              <a:solidFill>
                <a:srgbClr val="FFFFFF"/>
              </a:solidFill>
              <a:latin typeface="Arial"/>
              <a:ea typeface="ＭＳ Ｐゴシック" charset="0"/>
              <a:cs typeface="Arial"/>
            </a:endParaRPr>
          </a:p>
        </p:txBody>
      </p:sp>
      <p:sp>
        <p:nvSpPr>
          <p:cNvPr id="36867" name="Rectangle 3"/>
          <p:cNvSpPr>
            <a:spLocks noGrp="1" noChangeArrowheads="1"/>
          </p:cNvSpPr>
          <p:nvPr>
            <p:ph type="body" idx="1"/>
          </p:nvPr>
        </p:nvSpPr>
        <p:spPr>
          <a:xfrm>
            <a:off x="457200" y="1676400"/>
            <a:ext cx="8077200" cy="4114800"/>
          </a:xfrm>
        </p:spPr>
        <p:txBody>
          <a:bodyPr/>
          <a:lstStyle/>
          <a:p>
            <a:pPr eaLnBrk="1" hangingPunct="1">
              <a:buFont typeface="Wingdings" pitchFamily="2" charset="2"/>
              <a:buNone/>
            </a:pPr>
            <a:r>
              <a:rPr lang="ja-JP" altLang="en-US" b="1" u="sng" dirty="0">
                <a:ea typeface="华文宋体" pitchFamily="-84" charset="-122"/>
              </a:rPr>
              <a:t>铁</a:t>
            </a:r>
            <a:r>
              <a:rPr lang="en-US" altLang="ja-JP" b="1" u="sng" dirty="0">
                <a:cs typeface="Times New Roman" pitchFamily="18" charset="0"/>
              </a:rPr>
              <a:t> II  </a:t>
            </a:r>
            <a:r>
              <a:rPr lang="zh-CN" altLang="en-US" b="1" u="sng" dirty="0">
                <a:ea typeface="SimSun" pitchFamily="2" charset="-122"/>
              </a:rPr>
              <a:t>主前</a:t>
            </a:r>
            <a:r>
              <a:rPr lang="en-US" altLang="ja-JP" b="1" u="sng" dirty="0">
                <a:cs typeface="Times New Roman" pitchFamily="18" charset="0"/>
              </a:rPr>
              <a:t>950-586</a:t>
            </a:r>
            <a:r>
              <a:rPr lang="ja-JP" altLang="en-US" b="1" u="sng" dirty="0">
                <a:ea typeface="ヒラギノ明朝 ProN W3" pitchFamily="-84" charset="-128"/>
              </a:rPr>
              <a:t>年</a:t>
            </a:r>
            <a:endParaRPr lang="en-US" altLang="ja-JP" b="1" u="sng" dirty="0">
              <a:cs typeface="Times New Roman" pitchFamily="18" charset="0"/>
            </a:endParaRPr>
          </a:p>
          <a:p>
            <a:pPr eaLnBrk="1" hangingPunct="1">
              <a:buFont typeface="Wingdings" pitchFamily="2" charset="2"/>
              <a:buNone/>
            </a:pPr>
            <a:r>
              <a:rPr lang="zh-CN" altLang="en-US" sz="2800" b="1" dirty="0">
                <a:solidFill>
                  <a:srgbClr val="FFCC00"/>
                </a:solidFill>
                <a:ea typeface="SimSun" pitchFamily="2" charset="-122"/>
              </a:rPr>
              <a:t>铁</a:t>
            </a:r>
            <a:r>
              <a:rPr lang="en-US" altLang="zh-CN" sz="2800" b="1" dirty="0">
                <a:solidFill>
                  <a:srgbClr val="FFCC00"/>
                </a:solidFill>
                <a:ea typeface="SimSun" pitchFamily="2" charset="-122"/>
              </a:rPr>
              <a:t>II</a:t>
            </a:r>
            <a:r>
              <a:rPr lang="zh-CN" altLang="en-US" sz="2800" b="1" dirty="0">
                <a:solidFill>
                  <a:srgbClr val="FFCC00"/>
                </a:solidFill>
                <a:ea typeface="SimSun" pitchFamily="2" charset="-122"/>
              </a:rPr>
              <a:t>期间最响誉的 </a:t>
            </a:r>
            <a:r>
              <a:rPr lang="en-US" altLang="zh-CN" sz="2800" b="1" dirty="0">
                <a:solidFill>
                  <a:srgbClr val="FFCC00"/>
                </a:solidFill>
                <a:ea typeface="SimSun" pitchFamily="2" charset="-122"/>
              </a:rPr>
              <a:t>“</a:t>
            </a:r>
            <a:r>
              <a:rPr lang="zh-CN" altLang="en-US" sz="2800" b="1" dirty="0">
                <a:solidFill>
                  <a:srgbClr val="FFCC00"/>
                </a:solidFill>
                <a:ea typeface="SimSun" pitchFamily="2" charset="-122"/>
              </a:rPr>
              <a:t>新的国家</a:t>
            </a:r>
            <a:r>
              <a:rPr lang="en-US" altLang="zh-CN" sz="2800" b="1" dirty="0">
                <a:solidFill>
                  <a:srgbClr val="FFCC00"/>
                </a:solidFill>
                <a:ea typeface="SimSun" pitchFamily="2" charset="-122"/>
              </a:rPr>
              <a:t>”</a:t>
            </a:r>
          </a:p>
          <a:p>
            <a:pPr eaLnBrk="1" hangingPunct="1">
              <a:buFont typeface="Wingdings" pitchFamily="2" charset="2"/>
              <a:buNone/>
            </a:pPr>
            <a:r>
              <a:rPr lang="en-US" altLang="en-US" sz="2800" b="1" dirty="0">
                <a:solidFill>
                  <a:srgbClr val="FFCC00"/>
                </a:solidFill>
                <a:cs typeface="Times New Roman" pitchFamily="18" charset="0"/>
              </a:rPr>
              <a:t>- </a:t>
            </a:r>
            <a:r>
              <a:rPr lang="zh-CN" altLang="en-US" sz="2800" b="1" dirty="0">
                <a:solidFill>
                  <a:srgbClr val="FFCC00"/>
                </a:solidFill>
                <a:ea typeface="SimSun" pitchFamily="2" charset="-122"/>
              </a:rPr>
              <a:t>所罗门统治的王国</a:t>
            </a:r>
            <a:endParaRPr lang="en-US" altLang="ja-JP" sz="2800" b="1" dirty="0">
              <a:solidFill>
                <a:srgbClr val="FFCC00"/>
              </a:solidFill>
              <a:cs typeface="Times New Roman" pitchFamily="18" charset="0"/>
            </a:endParaRPr>
          </a:p>
          <a:p>
            <a:pPr eaLnBrk="1" hangingPunct="1">
              <a:buFont typeface="Wingdings" pitchFamily="2" charset="2"/>
              <a:buNone/>
            </a:pPr>
            <a:endParaRPr lang="en-US" altLang="en-US" sz="2800" b="1" dirty="0"/>
          </a:p>
          <a:p>
            <a:pPr eaLnBrk="1" hangingPunct="1">
              <a:buFont typeface="Wingdings" pitchFamily="2" charset="2"/>
              <a:buNone/>
            </a:pPr>
            <a:r>
              <a:rPr lang="ja-JP" altLang="en-US" b="1" dirty="0"/>
              <a:t>中央政</a:t>
            </a:r>
            <a:r>
              <a:rPr lang="ja-JP" altLang="en-US" b="1" dirty="0">
                <a:ea typeface="ヒラギノ角ゴ ProN W3" charset="-128"/>
              </a:rPr>
              <a:t>权</a:t>
            </a:r>
            <a:endParaRPr lang="en-US" altLang="ja-JP" b="1" dirty="0"/>
          </a:p>
          <a:p>
            <a:pPr eaLnBrk="1" hangingPunct="1">
              <a:buFont typeface="Wingdings" pitchFamily="2" charset="2"/>
              <a:buNone/>
            </a:pPr>
            <a:r>
              <a:rPr lang="zh-CN" altLang="en-US" b="1" dirty="0">
                <a:ea typeface="SimSun" pitchFamily="2" charset="-122"/>
              </a:rPr>
              <a:t>大规模建筑工程</a:t>
            </a:r>
            <a:r>
              <a:rPr lang="en-US" altLang="zh-CN" b="1" dirty="0">
                <a:ea typeface="SimSun" pitchFamily="2" charset="-122"/>
              </a:rPr>
              <a:t>(</a:t>
            </a:r>
            <a:r>
              <a:rPr lang="zh-CN" altLang="en-US" b="1" dirty="0">
                <a:ea typeface="SimSun" pitchFamily="2" charset="-122"/>
              </a:rPr>
              <a:t>过水隧道</a:t>
            </a:r>
            <a:r>
              <a:rPr lang="en-US" altLang="zh-CN" b="1" dirty="0">
                <a:ea typeface="SimSun" pitchFamily="2" charset="-122"/>
              </a:rPr>
              <a:t>)</a:t>
            </a:r>
          </a:p>
        </p:txBody>
      </p:sp>
      <p:sp>
        <p:nvSpPr>
          <p:cNvPr id="36868" name="Rectangle 4"/>
          <p:cNvSpPr>
            <a:spLocks noChangeArrowheads="1"/>
          </p:cNvSpPr>
          <p:nvPr/>
        </p:nvSpPr>
        <p:spPr bwMode="auto">
          <a:xfrm>
            <a:off x="3714750" y="2176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18436" name="Picture 5" descr="http://www.museum.upenn.edu/Canaan/Images/tellessaid%20copy.GIF"/>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5791200" y="1295400"/>
            <a:ext cx="292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09600" y="0"/>
            <a:ext cx="3505200" cy="914400"/>
          </a:xfrm>
        </p:spPr>
        <p:txBody>
          <a:bodyPr/>
          <a:lstStyle/>
          <a:p>
            <a:pPr eaLnBrk="1" hangingPunct="1"/>
            <a:r>
              <a:rPr lang="ja-JP" altLang="en-US" b="1" dirty="0">
                <a:solidFill>
                  <a:schemeClr val="tx1"/>
                </a:solidFill>
                <a:ea typeface="ヒラギノ明朝 ProN W3" pitchFamily="-84" charset="-128"/>
              </a:rPr>
              <a:t>地理</a:t>
            </a:r>
            <a:endParaRPr lang="en-US" altLang="en-US" b="1" dirty="0">
              <a:solidFill>
                <a:schemeClr val="tx1"/>
              </a:solidFill>
              <a:cs typeface="Times New Roman" pitchFamily="18" charset="0"/>
            </a:endParaRPr>
          </a:p>
        </p:txBody>
      </p:sp>
      <p:sp>
        <p:nvSpPr>
          <p:cNvPr id="37891" name="Rectangle 3"/>
          <p:cNvSpPr>
            <a:spLocks noGrp="1" noChangeArrowheads="1"/>
          </p:cNvSpPr>
          <p:nvPr>
            <p:ph type="body" idx="1"/>
          </p:nvPr>
        </p:nvSpPr>
        <p:spPr>
          <a:xfrm>
            <a:off x="0" y="914400"/>
            <a:ext cx="4724400" cy="5867400"/>
          </a:xfrm>
        </p:spPr>
        <p:txBody>
          <a:bodyPr/>
          <a:lstStyle/>
          <a:p>
            <a:pPr algn="ctr" eaLnBrk="1" hangingPunct="1">
              <a:lnSpc>
                <a:spcPct val="80000"/>
              </a:lnSpc>
              <a:buFont typeface="Wingdings" pitchFamily="2" charset="2"/>
              <a:buNone/>
            </a:pPr>
            <a:r>
              <a:rPr lang="ja-JP" altLang="en-US" sz="2000" b="1">
                <a:solidFill>
                  <a:srgbClr val="FFCC00"/>
                </a:solidFill>
                <a:ea typeface="ヒラギノ明朝 ProN W3" pitchFamily="-84" charset="-128"/>
              </a:rPr>
              <a:t>埃及征服了迦南的范</a:t>
            </a:r>
            <a:r>
              <a:rPr lang="ja-JP" altLang="en-US" sz="2000" b="1">
                <a:solidFill>
                  <a:srgbClr val="FFCC00"/>
                </a:solidFill>
                <a:ea typeface="华文宋体" pitchFamily="-84" charset="-122"/>
              </a:rPr>
              <a:t>围</a:t>
            </a:r>
            <a:endParaRPr lang="en-US" altLang="ja-JP" sz="2000" b="1">
              <a:solidFill>
                <a:srgbClr val="FFCC00"/>
              </a:solidFill>
              <a:cs typeface="Times New Roman" pitchFamily="18" charset="0"/>
            </a:endParaRPr>
          </a:p>
          <a:p>
            <a:pPr algn="ctr" eaLnBrk="1" hangingPunct="1">
              <a:lnSpc>
                <a:spcPct val="80000"/>
              </a:lnSpc>
              <a:buFont typeface="Wingdings" pitchFamily="2" charset="2"/>
              <a:buNone/>
            </a:pPr>
            <a:r>
              <a:rPr lang="ja-JP" altLang="en-US" sz="2000" b="1">
                <a:solidFill>
                  <a:srgbClr val="FFCC00"/>
                </a:solidFill>
                <a:ea typeface="ヒラギノ明朝 ProN W3" pitchFamily="-84" charset="-128"/>
              </a:rPr>
              <a:t>后</a:t>
            </a:r>
            <a:r>
              <a:rPr lang="ja-JP" altLang="en-US" sz="2000" b="1">
                <a:solidFill>
                  <a:srgbClr val="FFCC00"/>
                </a:solidFill>
                <a:ea typeface="华文宋体" pitchFamily="-84" charset="-122"/>
              </a:rPr>
              <a:t>铜</a:t>
            </a:r>
            <a:r>
              <a:rPr lang="ja-JP" altLang="en-US" sz="2000" b="1">
                <a:solidFill>
                  <a:srgbClr val="FFCC00"/>
                </a:solidFill>
                <a:ea typeface="ヒラギノ明朝 ProN W3" pitchFamily="-84" charset="-128"/>
              </a:rPr>
              <a:t>其</a:t>
            </a:r>
            <a:r>
              <a:rPr lang="ja-JP" altLang="en-US" sz="2000" b="1">
                <a:solidFill>
                  <a:srgbClr val="FFCC00"/>
                </a:solidFill>
                <a:ea typeface="华文宋体" pitchFamily="-84" charset="-122"/>
              </a:rPr>
              <a:t>间</a:t>
            </a:r>
            <a:r>
              <a:rPr lang="en-US" altLang="ja-JP" sz="2000" b="1">
                <a:solidFill>
                  <a:srgbClr val="FFCC00"/>
                </a:solidFill>
                <a:cs typeface="Times New Roman" pitchFamily="18" charset="0"/>
              </a:rPr>
              <a:t> </a:t>
            </a:r>
          </a:p>
          <a:p>
            <a:pPr algn="ctr" eaLnBrk="1" hangingPunct="1">
              <a:lnSpc>
                <a:spcPct val="80000"/>
              </a:lnSpc>
              <a:buFont typeface="Wingdings" pitchFamily="2" charset="2"/>
              <a:buNone/>
            </a:pPr>
            <a:r>
              <a:rPr lang="en-US" altLang="en-US" sz="2000" b="1">
                <a:solidFill>
                  <a:srgbClr val="FFCC00"/>
                </a:solidFill>
                <a:cs typeface="Times New Roman" pitchFamily="18" charset="0"/>
              </a:rPr>
              <a:t>(</a:t>
            </a:r>
            <a:r>
              <a:rPr lang="ja-JP" altLang="en-US" sz="2000" b="1">
                <a:solidFill>
                  <a:srgbClr val="FFCC00"/>
                </a:solidFill>
                <a:ea typeface="华文宋体" pitchFamily="-84" charset="-122"/>
              </a:rPr>
              <a:t>约</a:t>
            </a:r>
            <a:r>
              <a:rPr lang="ja-JP" altLang="en-US" sz="2000" b="1">
                <a:solidFill>
                  <a:srgbClr val="FFCC00"/>
                </a:solidFill>
                <a:ea typeface="ヒラギノ明朝 ProN W3" pitchFamily="-84" charset="-128"/>
              </a:rPr>
              <a:t>在主前</a:t>
            </a:r>
            <a:r>
              <a:rPr lang="en-US" altLang="ja-JP" sz="2000" b="1">
                <a:solidFill>
                  <a:srgbClr val="FFCC00"/>
                </a:solidFill>
                <a:cs typeface="Times New Roman" pitchFamily="18" charset="0"/>
              </a:rPr>
              <a:t>1550-1200</a:t>
            </a:r>
            <a:r>
              <a:rPr lang="ja-JP" altLang="en-US" sz="2000" b="1">
                <a:solidFill>
                  <a:srgbClr val="FFCC00"/>
                </a:solidFill>
                <a:ea typeface="ヒラギノ明朝 ProN W3" pitchFamily="-84" charset="-128"/>
              </a:rPr>
              <a:t>年</a:t>
            </a:r>
            <a:r>
              <a:rPr lang="en-US" altLang="ja-JP" sz="2000" b="1">
                <a:solidFill>
                  <a:srgbClr val="FFCC00"/>
                </a:solidFill>
                <a:cs typeface="Times New Roman" pitchFamily="18" charset="0"/>
              </a:rPr>
              <a:t>)</a:t>
            </a:r>
          </a:p>
          <a:p>
            <a:pPr eaLnBrk="1" hangingPunct="1">
              <a:lnSpc>
                <a:spcPct val="80000"/>
              </a:lnSpc>
              <a:buFont typeface="Wingdings" pitchFamily="2" charset="2"/>
              <a:buNone/>
            </a:pPr>
            <a:endParaRPr lang="en-US" altLang="en-US" sz="2000" b="1">
              <a:solidFill>
                <a:srgbClr val="FFCC00"/>
              </a:solidFill>
              <a:cs typeface="Times New Roman" pitchFamily="18" charset="0"/>
            </a:endParaRPr>
          </a:p>
          <a:p>
            <a:pPr eaLnBrk="1" hangingPunct="1">
              <a:lnSpc>
                <a:spcPct val="80000"/>
              </a:lnSpc>
              <a:buFont typeface="Wingdings" pitchFamily="2" charset="2"/>
              <a:buNone/>
            </a:pPr>
            <a:r>
              <a:rPr lang="ja-JP" altLang="en-US" sz="1800" b="1">
                <a:solidFill>
                  <a:srgbClr val="FFCC00"/>
                </a:solidFill>
                <a:ea typeface="华文宋体" pitchFamily="-84" charset="-122"/>
              </a:rPr>
              <a:t>总结</a:t>
            </a:r>
            <a:endParaRPr lang="en-US" altLang="ja-JP" sz="1800" b="1">
              <a:solidFill>
                <a:srgbClr val="FFCC00"/>
              </a:solidFill>
              <a:cs typeface="Times New Roman" pitchFamily="18" charset="0"/>
            </a:endParaRPr>
          </a:p>
          <a:p>
            <a:pPr eaLnBrk="1" hangingPunct="1">
              <a:lnSpc>
                <a:spcPct val="80000"/>
              </a:lnSpc>
              <a:buFont typeface="Wingdings" pitchFamily="2" charset="2"/>
              <a:buNone/>
            </a:pPr>
            <a:r>
              <a:rPr lang="en-US" altLang="en-US" sz="1800" b="1">
                <a:solidFill>
                  <a:srgbClr val="FFCC00"/>
                </a:solidFill>
                <a:cs typeface="Times New Roman" pitchFamily="18" charset="0"/>
              </a:rPr>
              <a:t>-       </a:t>
            </a:r>
            <a:r>
              <a:rPr lang="zh-CN" altLang="en-US" sz="1800" b="1">
                <a:solidFill>
                  <a:srgbClr val="FFCC00"/>
                </a:solidFill>
                <a:ea typeface="SimSun" pitchFamily="2" charset="-122"/>
              </a:rPr>
              <a:t>为整体区域</a:t>
            </a:r>
            <a:r>
              <a:rPr lang="en-US" altLang="zh-CN" sz="1800" b="1">
                <a:solidFill>
                  <a:srgbClr val="FFCC00"/>
                </a:solidFill>
                <a:ea typeface="SimSun" pitchFamily="2" charset="-122"/>
              </a:rPr>
              <a:t>“</a:t>
            </a:r>
            <a:r>
              <a:rPr lang="zh-CN" altLang="en-US" sz="1800" b="1">
                <a:solidFill>
                  <a:srgbClr val="FFCC00"/>
                </a:solidFill>
                <a:ea typeface="SimSun" pitchFamily="2" charset="-122"/>
              </a:rPr>
              <a:t>从埃及的溪” </a:t>
            </a:r>
          </a:p>
          <a:p>
            <a:pPr eaLnBrk="1" hangingPunct="1">
              <a:lnSpc>
                <a:spcPct val="80000"/>
              </a:lnSpc>
              <a:buFont typeface="Wingdings" pitchFamily="2" charset="2"/>
              <a:buNone/>
            </a:pPr>
            <a:r>
              <a:rPr lang="en-US" altLang="zh-CN" sz="1800" b="1">
                <a:solidFill>
                  <a:srgbClr val="FFCC00"/>
                </a:solidFill>
                <a:ea typeface="SimSun" pitchFamily="2" charset="-122"/>
              </a:rPr>
              <a:t>		(</a:t>
            </a:r>
            <a:r>
              <a:rPr lang="zh-CN" altLang="en-US" sz="1800" b="1">
                <a:solidFill>
                  <a:srgbClr val="FFCC00"/>
                </a:solidFill>
                <a:ea typeface="SimSun" pitchFamily="2" charset="-122"/>
              </a:rPr>
              <a:t>加沙南部</a:t>
            </a:r>
            <a:r>
              <a:rPr lang="en-US" altLang="zh-CN" sz="1800" b="1">
                <a:solidFill>
                  <a:srgbClr val="FFCC00"/>
                </a:solidFill>
                <a:ea typeface="SimSun" pitchFamily="2" charset="-122"/>
              </a:rPr>
              <a:t>) </a:t>
            </a:r>
          </a:p>
          <a:p>
            <a:pPr eaLnBrk="1" hangingPunct="1">
              <a:lnSpc>
                <a:spcPct val="80000"/>
              </a:lnSpc>
              <a:buFont typeface="Wingdings" pitchFamily="2" charset="2"/>
              <a:buNone/>
            </a:pPr>
            <a:r>
              <a:rPr lang="en-US" altLang="en-US" sz="1800" b="1">
                <a:solidFill>
                  <a:srgbClr val="FFCC00"/>
                </a:solidFill>
                <a:cs typeface="Times New Roman" pitchFamily="18" charset="0"/>
              </a:rPr>
              <a:t>-        </a:t>
            </a:r>
            <a:r>
              <a:rPr lang="ja-JP" altLang="en-US" sz="1800" b="1">
                <a:solidFill>
                  <a:srgbClr val="FFCC00"/>
                </a:solidFill>
                <a:ea typeface="华文宋体" pitchFamily="-84" charset="-122"/>
              </a:rPr>
              <a:t>亚扪</a:t>
            </a:r>
            <a:r>
              <a:rPr lang="en-US" altLang="ja-JP" sz="1800" b="1">
                <a:solidFill>
                  <a:srgbClr val="FFCC00"/>
                </a:solidFill>
                <a:cs typeface="Times New Roman" pitchFamily="18" charset="0"/>
              </a:rPr>
              <a:t>, </a:t>
            </a:r>
            <a:r>
              <a:rPr lang="ja-JP" altLang="en-US" sz="1800" b="1">
                <a:solidFill>
                  <a:srgbClr val="FFCC00"/>
                </a:solidFill>
                <a:ea typeface="ヒラギノ明朝 ProN W3" pitchFamily="-84" charset="-128"/>
              </a:rPr>
              <a:t>摩押和以</a:t>
            </a:r>
            <a:r>
              <a:rPr lang="ja-JP" altLang="en-US" sz="1800" b="1">
                <a:solidFill>
                  <a:srgbClr val="FFCC00"/>
                </a:solidFill>
                <a:ea typeface="华文宋体" pitchFamily="-84" charset="-122"/>
              </a:rPr>
              <a:t>东</a:t>
            </a:r>
            <a:r>
              <a:rPr lang="en-US" altLang="ja-JP" sz="1800" b="1">
                <a:solidFill>
                  <a:srgbClr val="FFCC00"/>
                </a:solidFill>
                <a:cs typeface="Times New Roman" pitchFamily="18" charset="0"/>
              </a:rPr>
              <a:t>, </a:t>
            </a:r>
            <a:r>
              <a:rPr lang="ja-JP" altLang="en-US" sz="1800" b="1">
                <a:solidFill>
                  <a:srgbClr val="FFCC00"/>
                </a:solidFill>
                <a:ea typeface="ヒラギノ明朝 ProN W3" pitchFamily="-84" charset="-128"/>
              </a:rPr>
              <a:t>不在迦南的范</a:t>
            </a:r>
            <a:r>
              <a:rPr lang="ja-JP" altLang="en-US" sz="1800" b="1">
                <a:solidFill>
                  <a:srgbClr val="FFCC00"/>
                </a:solidFill>
                <a:ea typeface="华文宋体" pitchFamily="-84" charset="-122"/>
              </a:rPr>
              <a:t>围</a:t>
            </a:r>
            <a:r>
              <a:rPr lang="en-US" altLang="ja-JP" sz="1800" b="1">
                <a:solidFill>
                  <a:srgbClr val="FFCC00"/>
                </a:solidFill>
                <a:cs typeface="Times New Roman" pitchFamily="18" charset="0"/>
              </a:rPr>
              <a:t> </a:t>
            </a:r>
          </a:p>
          <a:p>
            <a:pPr eaLnBrk="1" hangingPunct="1">
              <a:lnSpc>
                <a:spcPct val="80000"/>
              </a:lnSpc>
              <a:buFont typeface="Wingdings" pitchFamily="2" charset="2"/>
              <a:buNone/>
            </a:pPr>
            <a:endParaRPr lang="en-US" altLang="en-US" sz="1800" b="1">
              <a:solidFill>
                <a:srgbClr val="FFCC00"/>
              </a:solidFill>
              <a:cs typeface="Times New Roman" pitchFamily="18" charset="0"/>
            </a:endParaRPr>
          </a:p>
          <a:p>
            <a:pPr eaLnBrk="1" hangingPunct="1">
              <a:lnSpc>
                <a:spcPct val="80000"/>
              </a:lnSpc>
              <a:buFont typeface="Wingdings" pitchFamily="2" charset="2"/>
              <a:buNone/>
            </a:pPr>
            <a:r>
              <a:rPr lang="ja-JP" altLang="en-US" sz="1800" b="1">
                <a:solidFill>
                  <a:srgbClr val="FFCC00"/>
                </a:solidFill>
                <a:ea typeface="ヒラギノ明朝 ProN W3" pitchFamily="-84" charset="-128"/>
              </a:rPr>
              <a:t>向北</a:t>
            </a:r>
            <a:endParaRPr lang="en-US" altLang="ja-JP" sz="1800" b="1">
              <a:solidFill>
                <a:srgbClr val="FFCC00"/>
              </a:solidFill>
              <a:cs typeface="Times New Roman" pitchFamily="18" charset="0"/>
            </a:endParaRPr>
          </a:p>
          <a:p>
            <a:pPr eaLnBrk="1" hangingPunct="1">
              <a:lnSpc>
                <a:spcPct val="80000"/>
              </a:lnSpc>
              <a:buFont typeface="Wingdings" pitchFamily="2" charset="2"/>
              <a:buNone/>
            </a:pPr>
            <a:r>
              <a:rPr lang="en-US" altLang="en-US" sz="1800" b="1">
                <a:solidFill>
                  <a:srgbClr val="FFCC00"/>
                </a:solidFill>
                <a:cs typeface="Times New Roman" pitchFamily="18" charset="0"/>
              </a:rPr>
              <a:t>-      </a:t>
            </a:r>
            <a:r>
              <a:rPr lang="ja-JP" altLang="en-US" sz="1800" b="1">
                <a:solidFill>
                  <a:srgbClr val="FFCC00"/>
                </a:solidFill>
                <a:ea typeface="ヒラギノ明朝 ProN W3" pitchFamily="-84" charset="-128"/>
              </a:rPr>
              <a:t>沿海</a:t>
            </a:r>
            <a:r>
              <a:rPr lang="ja-JP" altLang="en-US" sz="1800" b="1">
                <a:solidFill>
                  <a:srgbClr val="FFCC00"/>
                </a:solidFill>
                <a:ea typeface="华文宋体" pitchFamily="-84" charset="-122"/>
              </a:rPr>
              <a:t>过</a:t>
            </a:r>
            <a:r>
              <a:rPr lang="en-US" altLang="ja-JP" sz="1800" b="1">
                <a:solidFill>
                  <a:srgbClr val="FFCC00"/>
                </a:solidFill>
                <a:cs typeface="Times New Roman" pitchFamily="18" charset="0"/>
              </a:rPr>
              <a:t>Gebal/Byblos </a:t>
            </a:r>
          </a:p>
          <a:p>
            <a:pPr eaLnBrk="1" hangingPunct="1">
              <a:lnSpc>
                <a:spcPct val="80000"/>
              </a:lnSpc>
              <a:buFont typeface="Wingdings" pitchFamily="2" charset="2"/>
              <a:buNone/>
            </a:pPr>
            <a:r>
              <a:rPr lang="en-US" altLang="en-US" sz="1800" b="1">
                <a:solidFill>
                  <a:srgbClr val="FFCC00"/>
                </a:solidFill>
                <a:cs typeface="Times New Roman" pitchFamily="18" charset="0"/>
              </a:rPr>
              <a:t>-      </a:t>
            </a:r>
            <a:r>
              <a:rPr lang="ja-JP" altLang="en-US" sz="1800" b="1">
                <a:solidFill>
                  <a:srgbClr val="FFCC00"/>
                </a:solidFill>
                <a:ea typeface="ヒラギノ明朝 ProN W3" pitchFamily="-84" charset="-128"/>
              </a:rPr>
              <a:t>到叙利</a:t>
            </a:r>
            <a:r>
              <a:rPr lang="ja-JP" altLang="en-US" sz="1800" b="1">
                <a:solidFill>
                  <a:srgbClr val="FFCC00"/>
                </a:solidFill>
                <a:ea typeface="华文宋体" pitchFamily="-84" charset="-122"/>
              </a:rPr>
              <a:t>亚</a:t>
            </a:r>
            <a:r>
              <a:rPr lang="ja-JP" altLang="en-US" sz="1800" b="1">
                <a:solidFill>
                  <a:srgbClr val="FFCC00"/>
                </a:solidFill>
                <a:ea typeface="ヒラギノ明朝 ProN W3" pitchFamily="-84" charset="-128"/>
              </a:rPr>
              <a:t>沙漠的西部</a:t>
            </a:r>
            <a:r>
              <a:rPr lang="ja-JP" altLang="en-US" sz="1800" b="1">
                <a:solidFill>
                  <a:srgbClr val="FFCC00"/>
                </a:solidFill>
                <a:ea typeface="华文宋体" pitchFamily="-84" charset="-122"/>
              </a:rPr>
              <a:t>边缘</a:t>
            </a:r>
            <a:endParaRPr lang="en-US" altLang="ja-JP" sz="1800" b="1">
              <a:solidFill>
                <a:srgbClr val="FFCC00"/>
              </a:solidFill>
              <a:cs typeface="Times New Roman" pitchFamily="18" charset="0"/>
            </a:endParaRPr>
          </a:p>
          <a:p>
            <a:pPr eaLnBrk="1" hangingPunct="1">
              <a:lnSpc>
                <a:spcPct val="80000"/>
              </a:lnSpc>
              <a:buFont typeface="Wingdings" pitchFamily="2" charset="2"/>
              <a:buNone/>
            </a:pPr>
            <a:endParaRPr lang="en-US" altLang="en-US" sz="1800" b="1">
              <a:solidFill>
                <a:srgbClr val="FFCC00"/>
              </a:solidFill>
              <a:cs typeface="Times New Roman" pitchFamily="18" charset="0"/>
            </a:endParaRPr>
          </a:p>
          <a:p>
            <a:pPr eaLnBrk="1" hangingPunct="1">
              <a:lnSpc>
                <a:spcPct val="80000"/>
              </a:lnSpc>
              <a:buFont typeface="Wingdings" pitchFamily="2" charset="2"/>
              <a:buNone/>
            </a:pPr>
            <a:r>
              <a:rPr lang="ja-JP" altLang="en-US" sz="1800" b="1">
                <a:solidFill>
                  <a:srgbClr val="FFCC00"/>
                </a:solidFill>
                <a:ea typeface="ヒラギノ明朝 ProN W3" pitchFamily="-84" charset="-128"/>
              </a:rPr>
              <a:t>向南</a:t>
            </a:r>
            <a:endParaRPr lang="en-US" altLang="ja-JP" sz="1800" b="1">
              <a:solidFill>
                <a:srgbClr val="FFCC00"/>
              </a:solidFill>
              <a:cs typeface="Times New Roman" pitchFamily="18" charset="0"/>
            </a:endParaRPr>
          </a:p>
          <a:p>
            <a:pPr eaLnBrk="1" hangingPunct="1">
              <a:lnSpc>
                <a:spcPct val="80000"/>
              </a:lnSpc>
              <a:buFont typeface="Wingdings" pitchFamily="2" charset="2"/>
              <a:buNone/>
            </a:pPr>
            <a:r>
              <a:rPr lang="en-US" altLang="en-US" sz="1800" b="1">
                <a:solidFill>
                  <a:srgbClr val="FFCC00"/>
                </a:solidFill>
                <a:cs typeface="Times New Roman" pitchFamily="18" charset="0"/>
              </a:rPr>
              <a:t>-      </a:t>
            </a:r>
            <a:r>
              <a:rPr lang="zh-CN" altLang="en-US" sz="1800" b="1">
                <a:solidFill>
                  <a:srgbClr val="FFCC00"/>
                </a:solidFill>
                <a:ea typeface="SimSun" pitchFamily="2" charset="-122"/>
              </a:rPr>
              <a:t>东</a:t>
            </a:r>
            <a:r>
              <a:rPr lang="ja-JP" altLang="en-US" sz="1800" b="1">
                <a:solidFill>
                  <a:srgbClr val="FFCC00"/>
                </a:solidFill>
                <a:ea typeface="ヒラギノ明朝 ProN W3" pitchFamily="-84" charset="-128"/>
              </a:rPr>
              <a:t>巴珊</a:t>
            </a:r>
            <a:r>
              <a:rPr lang="zh-CN" altLang="en-US" sz="1800" b="1">
                <a:solidFill>
                  <a:srgbClr val="FFCC00"/>
                </a:solidFill>
                <a:ea typeface="SimSun" pitchFamily="2" charset="-122"/>
              </a:rPr>
              <a:t>下合并到</a:t>
            </a:r>
            <a:r>
              <a:rPr lang="en-US" altLang="zh-CN" sz="1800" b="1">
                <a:solidFill>
                  <a:srgbClr val="FFCC00"/>
                </a:solidFill>
                <a:ea typeface="SimSun" pitchFamily="2" charset="-122"/>
              </a:rPr>
              <a:t>Yarmuk</a:t>
            </a:r>
            <a:r>
              <a:rPr lang="zh-CN" altLang="en-US" sz="1800" b="1">
                <a:solidFill>
                  <a:srgbClr val="FFCC00"/>
                </a:solidFill>
                <a:ea typeface="SimSun" pitchFamily="2" charset="-122"/>
              </a:rPr>
              <a:t>河</a:t>
            </a:r>
          </a:p>
          <a:p>
            <a:pPr eaLnBrk="1" hangingPunct="1">
              <a:lnSpc>
                <a:spcPct val="80000"/>
              </a:lnSpc>
              <a:buFont typeface="Wingdings" pitchFamily="2" charset="2"/>
              <a:buNone/>
            </a:pPr>
            <a:r>
              <a:rPr lang="en-US" altLang="en-US" sz="1800" b="1">
                <a:solidFill>
                  <a:srgbClr val="FFCC00"/>
                </a:solidFill>
                <a:cs typeface="Times New Roman" pitchFamily="18" charset="0"/>
              </a:rPr>
              <a:t>-      </a:t>
            </a:r>
            <a:r>
              <a:rPr lang="ja-JP" altLang="en-US" sz="1800" b="1">
                <a:solidFill>
                  <a:srgbClr val="FFCC00"/>
                </a:solidFill>
                <a:ea typeface="华文宋体" pitchFamily="-84" charset="-122"/>
              </a:rPr>
              <a:t>约</a:t>
            </a:r>
            <a:r>
              <a:rPr lang="ja-JP" altLang="en-US" sz="1800" b="1">
                <a:solidFill>
                  <a:srgbClr val="FFCC00"/>
                </a:solidFill>
                <a:ea typeface="ヒラギノ明朝 ProN W3" pitchFamily="-84" charset="-128"/>
              </a:rPr>
              <a:t>旦河谷下到死海的南端</a:t>
            </a:r>
            <a:endParaRPr lang="en-US" altLang="ja-JP" sz="1800" b="1">
              <a:solidFill>
                <a:srgbClr val="FFCC00"/>
              </a:solidFill>
              <a:cs typeface="Times New Roman" pitchFamily="18" charset="0"/>
            </a:endParaRPr>
          </a:p>
          <a:p>
            <a:pPr eaLnBrk="1" hangingPunct="1">
              <a:lnSpc>
                <a:spcPct val="80000"/>
              </a:lnSpc>
              <a:buFont typeface="Wingdings" pitchFamily="2" charset="2"/>
              <a:buNone/>
            </a:pPr>
            <a:endParaRPr lang="en-US" altLang="en-US" sz="1800" b="1">
              <a:solidFill>
                <a:srgbClr val="FFCC00"/>
              </a:solidFill>
              <a:cs typeface="Times New Roman" pitchFamily="18" charset="0"/>
            </a:endParaRPr>
          </a:p>
          <a:p>
            <a:pPr eaLnBrk="1" hangingPunct="1">
              <a:lnSpc>
                <a:spcPct val="80000"/>
              </a:lnSpc>
              <a:buFont typeface="Wingdings" pitchFamily="2" charset="2"/>
              <a:buNone/>
            </a:pPr>
            <a:r>
              <a:rPr lang="ja-JP" altLang="en-US" sz="1800" b="1">
                <a:solidFill>
                  <a:srgbClr val="FFCC00"/>
                </a:solidFill>
                <a:ea typeface="ヒラギノ明朝 ProN W3" pitchFamily="-84" charset="-128"/>
              </a:rPr>
              <a:t>向西</a:t>
            </a:r>
            <a:endParaRPr lang="en-US" altLang="ja-JP" sz="1800" b="1">
              <a:solidFill>
                <a:srgbClr val="FFCC00"/>
              </a:solidFill>
              <a:cs typeface="Times New Roman" pitchFamily="18" charset="0"/>
            </a:endParaRPr>
          </a:p>
          <a:p>
            <a:pPr eaLnBrk="1" hangingPunct="1">
              <a:lnSpc>
                <a:spcPct val="80000"/>
              </a:lnSpc>
              <a:buFontTx/>
              <a:buChar char="-"/>
            </a:pPr>
            <a:r>
              <a:rPr lang="en-US" altLang="en-US" sz="1800" b="1">
                <a:solidFill>
                  <a:srgbClr val="FFCC00"/>
                </a:solidFill>
                <a:cs typeface="Times New Roman" pitchFamily="18" charset="0"/>
              </a:rPr>
              <a:t>  </a:t>
            </a:r>
            <a:r>
              <a:rPr lang="ja-JP" altLang="en-US" sz="1800" b="1">
                <a:solidFill>
                  <a:srgbClr val="FFCC00"/>
                </a:solidFill>
                <a:ea typeface="ヒラギノ明朝 ProN W3" pitchFamily="-84" charset="-128"/>
              </a:rPr>
              <a:t>从</a:t>
            </a:r>
            <a:r>
              <a:rPr lang="en-US" altLang="ja-JP" sz="1800" b="1">
                <a:solidFill>
                  <a:srgbClr val="FFCC00"/>
                </a:solidFill>
                <a:cs typeface="Times New Roman" pitchFamily="18" charset="0"/>
              </a:rPr>
              <a:t>Zin</a:t>
            </a:r>
            <a:r>
              <a:rPr lang="ja-JP" altLang="en-US" sz="1800" b="1">
                <a:solidFill>
                  <a:srgbClr val="FFCC00"/>
                </a:solidFill>
                <a:ea typeface="ヒラギノ明朝 ProN W3" pitchFamily="-84" charset="-128"/>
              </a:rPr>
              <a:t>的原野</a:t>
            </a:r>
            <a:r>
              <a:rPr lang="en-US" altLang="ja-JP" sz="1800" b="1">
                <a:solidFill>
                  <a:srgbClr val="FFCC00"/>
                </a:solidFill>
                <a:cs typeface="Times New Roman" pitchFamily="18" charset="0"/>
              </a:rPr>
              <a:t>, </a:t>
            </a:r>
            <a:r>
              <a:rPr lang="ja-JP" altLang="en-US" sz="1800" b="1">
                <a:solidFill>
                  <a:srgbClr val="FFCC00"/>
                </a:solidFill>
                <a:ea typeface="ヒラギノ明朝 ProN W3" pitchFamily="-84" charset="-128"/>
              </a:rPr>
              <a:t>再回到埃及的溪</a:t>
            </a:r>
            <a:endParaRPr lang="en-US" altLang="en-US" sz="1800" b="1">
              <a:solidFill>
                <a:srgbClr val="FFCC00"/>
              </a:solidFill>
              <a:cs typeface="Times New Roman" pitchFamily="18" charset="0"/>
            </a:endParaRPr>
          </a:p>
        </p:txBody>
      </p:sp>
      <p:pic>
        <p:nvPicPr>
          <p:cNvPr id="19459" name="Picture 4" descr="Cana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0"/>
            <a:ext cx="4349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5"/>
          <p:cNvSpPr txBox="1">
            <a:spLocks noChangeArrowheads="1"/>
          </p:cNvSpPr>
          <p:nvPr/>
        </p:nvSpPr>
        <p:spPr bwMode="auto">
          <a:xfrm>
            <a:off x="8610600" y="0"/>
            <a:ext cx="533400" cy="4572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atin typeface="Times New Roman" charset="0"/>
                <a:ea typeface="ＭＳ Ｐゴシック" charset="0"/>
              </a:rPr>
              <a:t>89</a:t>
            </a:r>
          </a:p>
        </p:txBody>
      </p:sp>
      <p:sp>
        <p:nvSpPr>
          <p:cNvPr id="37895" name="Freeform 7"/>
          <p:cNvSpPr>
            <a:spLocks/>
          </p:cNvSpPr>
          <p:nvPr/>
        </p:nvSpPr>
        <p:spPr bwMode="auto">
          <a:xfrm>
            <a:off x="3719513" y="287338"/>
            <a:ext cx="3633787" cy="6430962"/>
          </a:xfrm>
          <a:custGeom>
            <a:avLst/>
            <a:gdLst>
              <a:gd name="T0" fmla="*/ 357187 w 2289"/>
              <a:gd name="T1" fmla="*/ 6430962 h 4051"/>
              <a:gd name="T2" fmla="*/ 268287 w 2289"/>
              <a:gd name="T3" fmla="*/ 6265862 h 4051"/>
              <a:gd name="T4" fmla="*/ 153987 w 2289"/>
              <a:gd name="T5" fmla="*/ 5897562 h 4051"/>
              <a:gd name="T6" fmla="*/ 115887 w 2289"/>
              <a:gd name="T7" fmla="*/ 5757862 h 4051"/>
              <a:gd name="T8" fmla="*/ 77787 w 2289"/>
              <a:gd name="T9" fmla="*/ 5732462 h 4051"/>
              <a:gd name="T10" fmla="*/ 141287 w 2289"/>
              <a:gd name="T11" fmla="*/ 5491162 h 4051"/>
              <a:gd name="T12" fmla="*/ 496887 w 2289"/>
              <a:gd name="T13" fmla="*/ 5287962 h 4051"/>
              <a:gd name="T14" fmla="*/ 661987 w 2289"/>
              <a:gd name="T15" fmla="*/ 5199062 h 4051"/>
              <a:gd name="T16" fmla="*/ 966787 w 2289"/>
              <a:gd name="T17" fmla="*/ 5059362 h 4051"/>
              <a:gd name="T18" fmla="*/ 1106487 w 2289"/>
              <a:gd name="T19" fmla="*/ 4945062 h 4051"/>
              <a:gd name="T20" fmla="*/ 1144587 w 2289"/>
              <a:gd name="T21" fmla="*/ 4894262 h 4051"/>
              <a:gd name="T22" fmla="*/ 1220787 w 2289"/>
              <a:gd name="T23" fmla="*/ 4818062 h 4051"/>
              <a:gd name="T24" fmla="*/ 1601787 w 2289"/>
              <a:gd name="T25" fmla="*/ 4360862 h 4051"/>
              <a:gd name="T26" fmla="*/ 1677987 w 2289"/>
              <a:gd name="T27" fmla="*/ 4132262 h 4051"/>
              <a:gd name="T28" fmla="*/ 1754187 w 2289"/>
              <a:gd name="T29" fmla="*/ 4005262 h 4051"/>
              <a:gd name="T30" fmla="*/ 1843087 w 2289"/>
              <a:gd name="T31" fmla="*/ 3776662 h 4051"/>
              <a:gd name="T32" fmla="*/ 1919287 w 2289"/>
              <a:gd name="T33" fmla="*/ 3471862 h 4051"/>
              <a:gd name="T34" fmla="*/ 2147887 w 2289"/>
              <a:gd name="T35" fmla="*/ 3001962 h 4051"/>
              <a:gd name="T36" fmla="*/ 2160587 w 2289"/>
              <a:gd name="T37" fmla="*/ 2913062 h 4051"/>
              <a:gd name="T38" fmla="*/ 2185987 w 2289"/>
              <a:gd name="T39" fmla="*/ 2862262 h 4051"/>
              <a:gd name="T40" fmla="*/ 2262187 w 2289"/>
              <a:gd name="T41" fmla="*/ 2557462 h 4051"/>
              <a:gd name="T42" fmla="*/ 2325687 w 2289"/>
              <a:gd name="T43" fmla="*/ 2011362 h 4051"/>
              <a:gd name="T44" fmla="*/ 2376487 w 2289"/>
              <a:gd name="T45" fmla="*/ 1795462 h 4051"/>
              <a:gd name="T46" fmla="*/ 2490787 w 2289"/>
              <a:gd name="T47" fmla="*/ 1731962 h 4051"/>
              <a:gd name="T48" fmla="*/ 2592387 w 2289"/>
              <a:gd name="T49" fmla="*/ 1744662 h 4051"/>
              <a:gd name="T50" fmla="*/ 2630487 w 2289"/>
              <a:gd name="T51" fmla="*/ 1757362 h 4051"/>
              <a:gd name="T52" fmla="*/ 2643187 w 2289"/>
              <a:gd name="T53" fmla="*/ 1719262 h 4051"/>
              <a:gd name="T54" fmla="*/ 2732087 w 2289"/>
              <a:gd name="T55" fmla="*/ 1389062 h 4051"/>
              <a:gd name="T56" fmla="*/ 2846387 w 2289"/>
              <a:gd name="T57" fmla="*/ 1287462 h 4051"/>
              <a:gd name="T58" fmla="*/ 2960687 w 2289"/>
              <a:gd name="T59" fmla="*/ 1135062 h 4051"/>
              <a:gd name="T60" fmla="*/ 3163887 w 2289"/>
              <a:gd name="T61" fmla="*/ 893762 h 4051"/>
              <a:gd name="T62" fmla="*/ 3316287 w 2289"/>
              <a:gd name="T63" fmla="*/ 576262 h 4051"/>
              <a:gd name="T64" fmla="*/ 3443287 w 2289"/>
              <a:gd name="T65" fmla="*/ 322262 h 4051"/>
              <a:gd name="T66" fmla="*/ 3494087 w 2289"/>
              <a:gd name="T67" fmla="*/ 246062 h 4051"/>
              <a:gd name="T68" fmla="*/ 3595687 w 2289"/>
              <a:gd name="T69" fmla="*/ 55562 h 4051"/>
              <a:gd name="T70" fmla="*/ 3633787 w 2289"/>
              <a:gd name="T71" fmla="*/ 4762 h 405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89" h="4051">
                <a:moveTo>
                  <a:pt x="225" y="4051"/>
                </a:moveTo>
                <a:cubicBezTo>
                  <a:pt x="188" y="4026"/>
                  <a:pt x="188" y="3985"/>
                  <a:pt x="169" y="3947"/>
                </a:cubicBezTo>
                <a:cubicBezTo>
                  <a:pt x="132" y="3874"/>
                  <a:pt x="122" y="3792"/>
                  <a:pt x="97" y="3715"/>
                </a:cubicBezTo>
                <a:cubicBezTo>
                  <a:pt x="90" y="3694"/>
                  <a:pt x="82" y="3644"/>
                  <a:pt x="73" y="3627"/>
                </a:cubicBezTo>
                <a:cubicBezTo>
                  <a:pt x="68" y="3618"/>
                  <a:pt x="57" y="3616"/>
                  <a:pt x="49" y="3611"/>
                </a:cubicBezTo>
                <a:cubicBezTo>
                  <a:pt x="0" y="3537"/>
                  <a:pt x="6" y="3500"/>
                  <a:pt x="89" y="3459"/>
                </a:cubicBezTo>
                <a:cubicBezTo>
                  <a:pt x="140" y="3382"/>
                  <a:pt x="241" y="3378"/>
                  <a:pt x="313" y="3331"/>
                </a:cubicBezTo>
                <a:cubicBezTo>
                  <a:pt x="401" y="3272"/>
                  <a:pt x="344" y="3289"/>
                  <a:pt x="417" y="3275"/>
                </a:cubicBezTo>
                <a:cubicBezTo>
                  <a:pt x="475" y="3235"/>
                  <a:pt x="549" y="3226"/>
                  <a:pt x="609" y="3187"/>
                </a:cubicBezTo>
                <a:cubicBezTo>
                  <a:pt x="631" y="3152"/>
                  <a:pt x="674" y="3145"/>
                  <a:pt x="697" y="3115"/>
                </a:cubicBezTo>
                <a:cubicBezTo>
                  <a:pt x="705" y="3104"/>
                  <a:pt x="712" y="3092"/>
                  <a:pt x="721" y="3083"/>
                </a:cubicBezTo>
                <a:cubicBezTo>
                  <a:pt x="736" y="3066"/>
                  <a:pt x="769" y="3035"/>
                  <a:pt x="769" y="3035"/>
                </a:cubicBezTo>
                <a:cubicBezTo>
                  <a:pt x="817" y="2914"/>
                  <a:pt x="940" y="2855"/>
                  <a:pt x="1009" y="2747"/>
                </a:cubicBezTo>
                <a:cubicBezTo>
                  <a:pt x="1036" y="2702"/>
                  <a:pt x="1034" y="2648"/>
                  <a:pt x="1057" y="2603"/>
                </a:cubicBezTo>
                <a:cubicBezTo>
                  <a:pt x="1070" y="2575"/>
                  <a:pt x="1091" y="2550"/>
                  <a:pt x="1105" y="2523"/>
                </a:cubicBezTo>
                <a:cubicBezTo>
                  <a:pt x="1127" y="2478"/>
                  <a:pt x="1143" y="2425"/>
                  <a:pt x="1161" y="2379"/>
                </a:cubicBezTo>
                <a:cubicBezTo>
                  <a:pt x="1183" y="2318"/>
                  <a:pt x="1183" y="2247"/>
                  <a:pt x="1209" y="2187"/>
                </a:cubicBezTo>
                <a:cubicBezTo>
                  <a:pt x="1252" y="2086"/>
                  <a:pt x="1303" y="1989"/>
                  <a:pt x="1353" y="1891"/>
                </a:cubicBezTo>
                <a:cubicBezTo>
                  <a:pt x="1355" y="1872"/>
                  <a:pt x="1356" y="1853"/>
                  <a:pt x="1361" y="1835"/>
                </a:cubicBezTo>
                <a:cubicBezTo>
                  <a:pt x="1364" y="1823"/>
                  <a:pt x="1373" y="1814"/>
                  <a:pt x="1377" y="1803"/>
                </a:cubicBezTo>
                <a:cubicBezTo>
                  <a:pt x="1396" y="1738"/>
                  <a:pt x="1399" y="1674"/>
                  <a:pt x="1425" y="1611"/>
                </a:cubicBezTo>
                <a:cubicBezTo>
                  <a:pt x="1439" y="1494"/>
                  <a:pt x="1434" y="1380"/>
                  <a:pt x="1465" y="1267"/>
                </a:cubicBezTo>
                <a:cubicBezTo>
                  <a:pt x="1470" y="1247"/>
                  <a:pt x="1494" y="1138"/>
                  <a:pt x="1497" y="1131"/>
                </a:cubicBezTo>
                <a:cubicBezTo>
                  <a:pt x="1507" y="1105"/>
                  <a:pt x="1569" y="1091"/>
                  <a:pt x="1569" y="1091"/>
                </a:cubicBezTo>
                <a:cubicBezTo>
                  <a:pt x="1590" y="1093"/>
                  <a:pt x="1611" y="1095"/>
                  <a:pt x="1633" y="1099"/>
                </a:cubicBezTo>
                <a:cubicBezTo>
                  <a:pt x="1641" y="1100"/>
                  <a:pt x="1649" y="1110"/>
                  <a:pt x="1657" y="1107"/>
                </a:cubicBezTo>
                <a:cubicBezTo>
                  <a:pt x="1664" y="1103"/>
                  <a:pt x="1662" y="1091"/>
                  <a:pt x="1665" y="1083"/>
                </a:cubicBezTo>
                <a:cubicBezTo>
                  <a:pt x="1670" y="1009"/>
                  <a:pt x="1671" y="934"/>
                  <a:pt x="1721" y="875"/>
                </a:cubicBezTo>
                <a:cubicBezTo>
                  <a:pt x="1742" y="849"/>
                  <a:pt x="1771" y="836"/>
                  <a:pt x="1793" y="811"/>
                </a:cubicBezTo>
                <a:cubicBezTo>
                  <a:pt x="1820" y="778"/>
                  <a:pt x="1830" y="737"/>
                  <a:pt x="1865" y="715"/>
                </a:cubicBezTo>
                <a:cubicBezTo>
                  <a:pt x="1902" y="658"/>
                  <a:pt x="1952" y="616"/>
                  <a:pt x="1993" y="563"/>
                </a:cubicBezTo>
                <a:cubicBezTo>
                  <a:pt x="2037" y="503"/>
                  <a:pt x="2056" y="428"/>
                  <a:pt x="2089" y="363"/>
                </a:cubicBezTo>
                <a:cubicBezTo>
                  <a:pt x="2115" y="310"/>
                  <a:pt x="2140" y="254"/>
                  <a:pt x="2169" y="203"/>
                </a:cubicBezTo>
                <a:cubicBezTo>
                  <a:pt x="2178" y="186"/>
                  <a:pt x="2194" y="173"/>
                  <a:pt x="2201" y="155"/>
                </a:cubicBezTo>
                <a:cubicBezTo>
                  <a:pt x="2215" y="110"/>
                  <a:pt x="2244" y="76"/>
                  <a:pt x="2265" y="35"/>
                </a:cubicBezTo>
                <a:cubicBezTo>
                  <a:pt x="2282" y="0"/>
                  <a:pt x="2269" y="3"/>
                  <a:pt x="2289" y="3"/>
                </a:cubicBezTo>
              </a:path>
            </a:pathLst>
          </a:custGeom>
          <a:noFill/>
          <a:ln w="762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37896" name="Freeform 8"/>
          <p:cNvSpPr>
            <a:spLocks/>
          </p:cNvSpPr>
          <p:nvPr/>
        </p:nvSpPr>
        <p:spPr bwMode="auto">
          <a:xfrm>
            <a:off x="4038600" y="228600"/>
            <a:ext cx="4191000" cy="6553200"/>
          </a:xfrm>
          <a:custGeom>
            <a:avLst/>
            <a:gdLst>
              <a:gd name="T0" fmla="*/ 3327400 w 2640"/>
              <a:gd name="T1" fmla="*/ 25400 h 4128"/>
              <a:gd name="T2" fmla="*/ 3924300 w 2640"/>
              <a:gd name="T3" fmla="*/ 12700 h 4128"/>
              <a:gd name="T4" fmla="*/ 4025900 w 2640"/>
              <a:gd name="T5" fmla="*/ 88900 h 4128"/>
              <a:gd name="T6" fmla="*/ 4102100 w 2640"/>
              <a:gd name="T7" fmla="*/ 152400 h 4128"/>
              <a:gd name="T8" fmla="*/ 4152900 w 2640"/>
              <a:gd name="T9" fmla="*/ 254000 h 4128"/>
              <a:gd name="T10" fmla="*/ 4191000 w 2640"/>
              <a:gd name="T11" fmla="*/ 673100 h 4128"/>
              <a:gd name="T12" fmla="*/ 4178300 w 2640"/>
              <a:gd name="T13" fmla="*/ 1104900 h 4128"/>
              <a:gd name="T14" fmla="*/ 4140200 w 2640"/>
              <a:gd name="T15" fmla="*/ 1320800 h 4128"/>
              <a:gd name="T16" fmla="*/ 4102100 w 2640"/>
              <a:gd name="T17" fmla="*/ 1447800 h 4128"/>
              <a:gd name="T18" fmla="*/ 3937000 w 2640"/>
              <a:gd name="T19" fmla="*/ 1854200 h 4128"/>
              <a:gd name="T20" fmla="*/ 3848100 w 2640"/>
              <a:gd name="T21" fmla="*/ 1917700 h 4128"/>
              <a:gd name="T22" fmla="*/ 3695700 w 2640"/>
              <a:gd name="T23" fmla="*/ 2057400 h 4128"/>
              <a:gd name="T24" fmla="*/ 3505200 w 2640"/>
              <a:gd name="T25" fmla="*/ 2108200 h 4128"/>
              <a:gd name="T26" fmla="*/ 3390900 w 2640"/>
              <a:gd name="T27" fmla="*/ 2184400 h 4128"/>
              <a:gd name="T28" fmla="*/ 3378200 w 2640"/>
              <a:gd name="T29" fmla="*/ 2387600 h 4128"/>
              <a:gd name="T30" fmla="*/ 3289300 w 2640"/>
              <a:gd name="T31" fmla="*/ 2679700 h 4128"/>
              <a:gd name="T32" fmla="*/ 3213100 w 2640"/>
              <a:gd name="T33" fmla="*/ 3302000 h 4128"/>
              <a:gd name="T34" fmla="*/ 3187700 w 2640"/>
              <a:gd name="T35" fmla="*/ 3797300 h 4128"/>
              <a:gd name="T36" fmla="*/ 3200400 w 2640"/>
              <a:gd name="T37" fmla="*/ 4267200 h 4128"/>
              <a:gd name="T38" fmla="*/ 3136900 w 2640"/>
              <a:gd name="T39" fmla="*/ 4356100 h 4128"/>
              <a:gd name="T40" fmla="*/ 3086100 w 2640"/>
              <a:gd name="T41" fmla="*/ 4470400 h 4128"/>
              <a:gd name="T42" fmla="*/ 3022600 w 2640"/>
              <a:gd name="T43" fmla="*/ 4622800 h 4128"/>
              <a:gd name="T44" fmla="*/ 3009900 w 2640"/>
              <a:gd name="T45" fmla="*/ 4673600 h 4128"/>
              <a:gd name="T46" fmla="*/ 2959100 w 2640"/>
              <a:gd name="T47" fmla="*/ 4699000 h 4128"/>
              <a:gd name="T48" fmla="*/ 2895600 w 2640"/>
              <a:gd name="T49" fmla="*/ 4851400 h 4128"/>
              <a:gd name="T50" fmla="*/ 2870200 w 2640"/>
              <a:gd name="T51" fmla="*/ 4927600 h 4128"/>
              <a:gd name="T52" fmla="*/ 2946400 w 2640"/>
              <a:gd name="T53" fmla="*/ 5143500 h 4128"/>
              <a:gd name="T54" fmla="*/ 2933700 w 2640"/>
              <a:gd name="T55" fmla="*/ 5308600 h 4128"/>
              <a:gd name="T56" fmla="*/ 2857500 w 2640"/>
              <a:gd name="T57" fmla="*/ 5575300 h 4128"/>
              <a:gd name="T58" fmla="*/ 2946400 w 2640"/>
              <a:gd name="T59" fmla="*/ 5905500 h 4128"/>
              <a:gd name="T60" fmla="*/ 3022600 w 2640"/>
              <a:gd name="T61" fmla="*/ 6007100 h 4128"/>
              <a:gd name="T62" fmla="*/ 3035300 w 2640"/>
              <a:gd name="T63" fmla="*/ 6451600 h 4128"/>
              <a:gd name="T64" fmla="*/ 2971800 w 2640"/>
              <a:gd name="T65" fmla="*/ 6527800 h 4128"/>
              <a:gd name="T66" fmla="*/ 2870200 w 2640"/>
              <a:gd name="T67" fmla="*/ 6553200 h 4128"/>
              <a:gd name="T68" fmla="*/ 2514600 w 2640"/>
              <a:gd name="T69" fmla="*/ 6477000 h 4128"/>
              <a:gd name="T70" fmla="*/ 2171700 w 2640"/>
              <a:gd name="T71" fmla="*/ 6527800 h 4128"/>
              <a:gd name="T72" fmla="*/ 2133600 w 2640"/>
              <a:gd name="T73" fmla="*/ 6540500 h 4128"/>
              <a:gd name="T74" fmla="*/ 1181100 w 2640"/>
              <a:gd name="T75" fmla="*/ 6515100 h 4128"/>
              <a:gd name="T76" fmla="*/ 952500 w 2640"/>
              <a:gd name="T77" fmla="*/ 6502400 h 4128"/>
              <a:gd name="T78" fmla="*/ 292100 w 2640"/>
              <a:gd name="T79" fmla="*/ 6489700 h 4128"/>
              <a:gd name="T80" fmla="*/ 0 w 2640"/>
              <a:gd name="T81" fmla="*/ 6438900 h 41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40" h="4128">
                <a:moveTo>
                  <a:pt x="2096" y="16"/>
                </a:moveTo>
                <a:cubicBezTo>
                  <a:pt x="2233" y="0"/>
                  <a:pt x="2316" y="2"/>
                  <a:pt x="2472" y="8"/>
                </a:cubicBezTo>
                <a:cubicBezTo>
                  <a:pt x="2506" y="19"/>
                  <a:pt x="2511" y="31"/>
                  <a:pt x="2536" y="56"/>
                </a:cubicBezTo>
                <a:cubicBezTo>
                  <a:pt x="2562" y="82"/>
                  <a:pt x="2561" y="59"/>
                  <a:pt x="2584" y="96"/>
                </a:cubicBezTo>
                <a:cubicBezTo>
                  <a:pt x="2596" y="116"/>
                  <a:pt x="2616" y="160"/>
                  <a:pt x="2616" y="160"/>
                </a:cubicBezTo>
                <a:cubicBezTo>
                  <a:pt x="2630" y="249"/>
                  <a:pt x="2635" y="332"/>
                  <a:pt x="2640" y="424"/>
                </a:cubicBezTo>
                <a:cubicBezTo>
                  <a:pt x="2637" y="514"/>
                  <a:pt x="2637" y="605"/>
                  <a:pt x="2632" y="696"/>
                </a:cubicBezTo>
                <a:cubicBezTo>
                  <a:pt x="2623" y="830"/>
                  <a:pt x="2625" y="769"/>
                  <a:pt x="2608" y="832"/>
                </a:cubicBezTo>
                <a:cubicBezTo>
                  <a:pt x="2600" y="858"/>
                  <a:pt x="2584" y="912"/>
                  <a:pt x="2584" y="912"/>
                </a:cubicBezTo>
                <a:cubicBezTo>
                  <a:pt x="2572" y="1012"/>
                  <a:pt x="2552" y="1095"/>
                  <a:pt x="2480" y="1168"/>
                </a:cubicBezTo>
                <a:cubicBezTo>
                  <a:pt x="2432" y="1215"/>
                  <a:pt x="2464" y="1171"/>
                  <a:pt x="2424" y="1208"/>
                </a:cubicBezTo>
                <a:cubicBezTo>
                  <a:pt x="2395" y="1233"/>
                  <a:pt x="2365" y="1279"/>
                  <a:pt x="2328" y="1296"/>
                </a:cubicBezTo>
                <a:cubicBezTo>
                  <a:pt x="2289" y="1313"/>
                  <a:pt x="2244" y="1309"/>
                  <a:pt x="2208" y="1328"/>
                </a:cubicBezTo>
                <a:cubicBezTo>
                  <a:pt x="2179" y="1342"/>
                  <a:pt x="2167" y="1365"/>
                  <a:pt x="2136" y="1376"/>
                </a:cubicBezTo>
                <a:cubicBezTo>
                  <a:pt x="2133" y="1418"/>
                  <a:pt x="2133" y="1461"/>
                  <a:pt x="2128" y="1504"/>
                </a:cubicBezTo>
                <a:cubicBezTo>
                  <a:pt x="2119" y="1565"/>
                  <a:pt x="2084" y="1626"/>
                  <a:pt x="2072" y="1688"/>
                </a:cubicBezTo>
                <a:cubicBezTo>
                  <a:pt x="2066" y="1830"/>
                  <a:pt x="2067" y="1948"/>
                  <a:pt x="2024" y="2080"/>
                </a:cubicBezTo>
                <a:cubicBezTo>
                  <a:pt x="2029" y="2185"/>
                  <a:pt x="2041" y="2290"/>
                  <a:pt x="2008" y="2392"/>
                </a:cubicBezTo>
                <a:cubicBezTo>
                  <a:pt x="2013" y="2486"/>
                  <a:pt x="2033" y="2593"/>
                  <a:pt x="2016" y="2688"/>
                </a:cubicBezTo>
                <a:cubicBezTo>
                  <a:pt x="2011" y="2710"/>
                  <a:pt x="1985" y="2723"/>
                  <a:pt x="1976" y="2744"/>
                </a:cubicBezTo>
                <a:cubicBezTo>
                  <a:pt x="1965" y="2768"/>
                  <a:pt x="1954" y="2792"/>
                  <a:pt x="1944" y="2816"/>
                </a:cubicBezTo>
                <a:cubicBezTo>
                  <a:pt x="1932" y="2842"/>
                  <a:pt x="1911" y="2884"/>
                  <a:pt x="1904" y="2912"/>
                </a:cubicBezTo>
                <a:cubicBezTo>
                  <a:pt x="1900" y="2922"/>
                  <a:pt x="1903" y="2935"/>
                  <a:pt x="1896" y="2944"/>
                </a:cubicBezTo>
                <a:cubicBezTo>
                  <a:pt x="1888" y="2953"/>
                  <a:pt x="1874" y="2954"/>
                  <a:pt x="1864" y="2960"/>
                </a:cubicBezTo>
                <a:cubicBezTo>
                  <a:pt x="1848" y="2991"/>
                  <a:pt x="1835" y="3023"/>
                  <a:pt x="1824" y="3056"/>
                </a:cubicBezTo>
                <a:cubicBezTo>
                  <a:pt x="1818" y="3071"/>
                  <a:pt x="1808" y="3104"/>
                  <a:pt x="1808" y="3104"/>
                </a:cubicBezTo>
                <a:cubicBezTo>
                  <a:pt x="1815" y="3154"/>
                  <a:pt x="1827" y="3197"/>
                  <a:pt x="1856" y="3240"/>
                </a:cubicBezTo>
                <a:cubicBezTo>
                  <a:pt x="1853" y="3274"/>
                  <a:pt x="1853" y="3309"/>
                  <a:pt x="1848" y="3344"/>
                </a:cubicBezTo>
                <a:cubicBezTo>
                  <a:pt x="1839" y="3399"/>
                  <a:pt x="1811" y="3455"/>
                  <a:pt x="1800" y="3512"/>
                </a:cubicBezTo>
                <a:cubicBezTo>
                  <a:pt x="1804" y="3597"/>
                  <a:pt x="1783" y="3671"/>
                  <a:pt x="1856" y="3720"/>
                </a:cubicBezTo>
                <a:cubicBezTo>
                  <a:pt x="1874" y="3748"/>
                  <a:pt x="1875" y="3764"/>
                  <a:pt x="1904" y="3784"/>
                </a:cubicBezTo>
                <a:cubicBezTo>
                  <a:pt x="1956" y="3863"/>
                  <a:pt x="1948" y="3977"/>
                  <a:pt x="1912" y="4064"/>
                </a:cubicBezTo>
                <a:cubicBezTo>
                  <a:pt x="1907" y="4075"/>
                  <a:pt x="1882" y="4107"/>
                  <a:pt x="1872" y="4112"/>
                </a:cubicBezTo>
                <a:cubicBezTo>
                  <a:pt x="1851" y="4121"/>
                  <a:pt x="1808" y="4128"/>
                  <a:pt x="1808" y="4128"/>
                </a:cubicBezTo>
                <a:cubicBezTo>
                  <a:pt x="1733" y="4119"/>
                  <a:pt x="1655" y="4103"/>
                  <a:pt x="1584" y="4080"/>
                </a:cubicBezTo>
                <a:cubicBezTo>
                  <a:pt x="1506" y="4085"/>
                  <a:pt x="1443" y="4102"/>
                  <a:pt x="1368" y="4112"/>
                </a:cubicBezTo>
                <a:cubicBezTo>
                  <a:pt x="1360" y="4114"/>
                  <a:pt x="1352" y="4120"/>
                  <a:pt x="1344" y="4120"/>
                </a:cubicBezTo>
                <a:cubicBezTo>
                  <a:pt x="1143" y="4120"/>
                  <a:pt x="944" y="4108"/>
                  <a:pt x="744" y="4104"/>
                </a:cubicBezTo>
                <a:cubicBezTo>
                  <a:pt x="681" y="4088"/>
                  <a:pt x="680" y="4088"/>
                  <a:pt x="600" y="4096"/>
                </a:cubicBezTo>
                <a:cubicBezTo>
                  <a:pt x="461" y="4093"/>
                  <a:pt x="322" y="4092"/>
                  <a:pt x="184" y="4088"/>
                </a:cubicBezTo>
                <a:cubicBezTo>
                  <a:pt x="122" y="4085"/>
                  <a:pt x="75" y="4056"/>
                  <a:pt x="0" y="4056"/>
                </a:cubicBezTo>
              </a:path>
            </a:pathLst>
          </a:custGeom>
          <a:noFill/>
          <a:ln w="762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895"/>
                                        </p:tgtEl>
                                        <p:attrNameLst>
                                          <p:attrName>style.visibility</p:attrName>
                                        </p:attrNameLst>
                                      </p:cBhvr>
                                      <p:to>
                                        <p:strVal val="visible"/>
                                      </p:to>
                                    </p:set>
                                    <p:animEffect transition="in" filter="wipe(down)">
                                      <p:cBhvr>
                                        <p:cTn id="7" dur="500"/>
                                        <p:tgtEl>
                                          <p:spTgt spid="37895"/>
                                        </p:tgtEl>
                                      </p:cBhvr>
                                    </p:animEffect>
                                  </p:childTnLst>
                                  <p:subTnLst>
                                    <p:audio>
                                      <p:cMediaNode>
                                        <p:cTn display="0" masterRel="sameClick">
                                          <p:stCondLst>
                                            <p:cond evt="begin" delay="0">
                                              <p:tn val="5"/>
                                            </p:cond>
                                          </p:stCondLst>
                                          <p:endCondLst>
                                            <p:cond evt="onStopAudio" delay="0">
                                              <p:tgtEl>
                                                <p:sldTgt/>
                                              </p:tgtEl>
                                            </p:cond>
                                          </p:endCondLst>
                                        </p:cTn>
                                        <p:tgtEl>
                                          <p:sndTgt r:embed="rId2" name="Breaking Glass"/>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896"/>
                                        </p:tgtEl>
                                        <p:attrNameLst>
                                          <p:attrName>style.visibility</p:attrName>
                                        </p:attrNameLst>
                                      </p:cBhvr>
                                      <p:to>
                                        <p:strVal val="visible"/>
                                      </p:to>
                                    </p:set>
                                    <p:animEffect transition="in" filter="wipe(up)">
                                      <p:cBhvr>
                                        <p:cTn id="12" dur="500"/>
                                        <p:tgtEl>
                                          <p:spTgt spid="37896"/>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5" grpId="0" animBg="1"/>
      <p:bldP spid="3789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eapeople2"/>
          <p:cNvPicPr>
            <a:picLocks noChangeAspect="1" noChangeArrowheads="1"/>
          </p:cNvPicPr>
          <p:nvPr/>
        </p:nvPicPr>
        <p:blipFill>
          <a:blip r:embed="rId2">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1" name="Picture 4" descr="jericho-israel-m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81463" y="0"/>
            <a:ext cx="50625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title"/>
          </p:nvPr>
        </p:nvSpPr>
        <p:spPr/>
        <p:txBody>
          <a:bodyPr/>
          <a:lstStyle/>
          <a:p>
            <a:pPr eaLnBrk="1" hangingPunct="1"/>
            <a:r>
              <a:rPr lang="ja-JP" altLang="en-US" b="1" dirty="0">
                <a:solidFill>
                  <a:srgbClr val="FFFFFF"/>
                </a:solidFill>
                <a:latin typeface="Arial"/>
                <a:ea typeface="ＭＳ Ｐゴシック" charset="0"/>
                <a:cs typeface="Arial"/>
              </a:rPr>
              <a:t>城市</a:t>
            </a:r>
            <a:r>
              <a:rPr lang="en-US" altLang="ja-JP" b="1" dirty="0"/>
              <a:t> </a:t>
            </a:r>
            <a:endParaRPr lang="en-US" altLang="en-US" b="1" dirty="0"/>
          </a:p>
        </p:txBody>
      </p:sp>
      <p:sp>
        <p:nvSpPr>
          <p:cNvPr id="38915" name="Rectangle 3"/>
          <p:cNvSpPr>
            <a:spLocks noGrp="1" noChangeArrowheads="1"/>
          </p:cNvSpPr>
          <p:nvPr>
            <p:ph type="body" idx="1"/>
          </p:nvPr>
        </p:nvSpPr>
        <p:spPr>
          <a:xfrm>
            <a:off x="228600" y="1524000"/>
            <a:ext cx="6781800" cy="5181600"/>
          </a:xfrm>
          <a:effectLst>
            <a:outerShdw blurRad="63500" dist="38099" dir="2700000" algn="ctr" rotWithShape="0">
              <a:schemeClr val="bg2">
                <a:alpha val="74997"/>
              </a:schemeClr>
            </a:outerShdw>
          </a:effectLst>
        </p:spPr>
        <p:txBody>
          <a:bodyPr/>
          <a:lstStyle/>
          <a:p>
            <a:pPr eaLnBrk="1" hangingPunct="1">
              <a:lnSpc>
                <a:spcPct val="90000"/>
              </a:lnSpc>
              <a:buFont typeface="Wingdings" pitchFamily="2" charset="2"/>
              <a:buNone/>
            </a:pPr>
            <a:r>
              <a:rPr lang="ja-JP" altLang="en-US" sz="2800" b="1" dirty="0">
                <a:solidFill>
                  <a:srgbClr val="FFFFFF"/>
                </a:solidFill>
                <a:effectLst>
                  <a:glow rad="190500">
                    <a:schemeClr val="bg2">
                      <a:alpha val="90000"/>
                    </a:schemeClr>
                  </a:glow>
                </a:effectLst>
                <a:latin typeface="Arial"/>
                <a:ea typeface="ＭＳ Ｐゴシック" charset="0"/>
                <a:cs typeface="Arial"/>
              </a:rPr>
              <a:t>耶利哥</a:t>
            </a:r>
            <a:r>
              <a:rPr lang="en-US" altLang="ja-JP" sz="2800" b="1" dirty="0">
                <a:solidFill>
                  <a:srgbClr val="FFFFFF"/>
                </a:solidFill>
                <a:effectLst>
                  <a:glow rad="190500">
                    <a:schemeClr val="bg2">
                      <a:alpha val="90000"/>
                    </a:schemeClr>
                  </a:glow>
                </a:effectLst>
                <a:latin typeface="Arial"/>
                <a:ea typeface="ＭＳ Ｐゴシック" charset="0"/>
                <a:cs typeface="Arial"/>
              </a:rPr>
              <a:t> </a:t>
            </a:r>
          </a:p>
          <a:p>
            <a:pPr eaLnBrk="1" hangingPunct="1">
              <a:lnSpc>
                <a:spcPct val="90000"/>
              </a:lnSpc>
              <a:buFont typeface="Wingdings" pitchFamily="2" charset="2"/>
              <a:buNone/>
            </a:pPr>
            <a:endParaRPr lang="en-US" altLang="en-US" sz="2800" b="1" dirty="0">
              <a:solidFill>
                <a:srgbClr val="FFFFFF"/>
              </a:solidFill>
              <a:effectLst>
                <a:glow rad="190500">
                  <a:schemeClr val="bg2">
                    <a:alpha val="90000"/>
                  </a:schemeClr>
                </a:glow>
              </a:effectLst>
              <a:latin typeface="Arial"/>
              <a:ea typeface="ＭＳ Ｐゴシック" charset="0"/>
              <a:cs typeface="Arial"/>
            </a:endParaRPr>
          </a:p>
          <a:p>
            <a:pPr eaLnBrk="1" hangingPunct="1">
              <a:lnSpc>
                <a:spcPct val="90000"/>
              </a:lnSpc>
              <a:buFont typeface="Wingdings" pitchFamily="2" charset="2"/>
              <a:buChar char="•"/>
            </a:pPr>
            <a:r>
              <a:rPr lang="zh-CN" altLang="en-US" sz="2800" b="1" dirty="0">
                <a:solidFill>
                  <a:srgbClr val="FFFFFF"/>
                </a:solidFill>
                <a:effectLst>
                  <a:glow rad="190500">
                    <a:schemeClr val="bg2">
                      <a:alpha val="90000"/>
                    </a:schemeClr>
                  </a:glow>
                </a:effectLst>
                <a:latin typeface="Arial"/>
                <a:ea typeface="ＭＳ Ｐゴシック" charset="0"/>
                <a:cs typeface="Arial"/>
              </a:rPr>
              <a:t>位于约旦河西北十英里</a:t>
            </a:r>
            <a:r>
              <a:rPr lang="en-US" altLang="zh-CN" sz="2800" b="1" dirty="0">
                <a:solidFill>
                  <a:srgbClr val="FFFFFF"/>
                </a:solidFill>
                <a:effectLst>
                  <a:glow rad="190500">
                    <a:schemeClr val="bg2">
                      <a:alpha val="90000"/>
                    </a:schemeClr>
                  </a:glow>
                </a:effectLst>
                <a:latin typeface="Arial"/>
                <a:ea typeface="ＭＳ Ｐゴシック" charset="0"/>
                <a:cs typeface="Arial"/>
              </a:rPr>
              <a:t>, </a:t>
            </a:r>
            <a:r>
              <a:rPr lang="zh-CN" altLang="en-US" sz="2800" b="1" dirty="0">
                <a:solidFill>
                  <a:srgbClr val="FFFFFF"/>
                </a:solidFill>
                <a:effectLst>
                  <a:glow rad="190500">
                    <a:schemeClr val="bg2">
                      <a:alpha val="90000"/>
                    </a:schemeClr>
                  </a:glow>
                </a:effectLst>
                <a:latin typeface="Arial"/>
                <a:ea typeface="ＭＳ Ｐゴシック" charset="0"/>
                <a:cs typeface="Arial"/>
              </a:rPr>
              <a:t>进入死海处</a:t>
            </a:r>
          </a:p>
          <a:p>
            <a:pPr eaLnBrk="1" hangingPunct="1">
              <a:lnSpc>
                <a:spcPct val="90000"/>
              </a:lnSpc>
              <a:buFont typeface="Wingdings" pitchFamily="2" charset="2"/>
              <a:buChar char="•"/>
            </a:pPr>
            <a:endParaRPr lang="en-US" altLang="en-US" sz="2800" b="1" dirty="0">
              <a:solidFill>
                <a:srgbClr val="FFFFFF"/>
              </a:solidFill>
              <a:effectLst>
                <a:glow rad="190500">
                  <a:schemeClr val="bg2">
                    <a:alpha val="90000"/>
                  </a:schemeClr>
                </a:glow>
              </a:effectLst>
              <a:latin typeface="Arial"/>
              <a:ea typeface="ＭＳ Ｐゴシック" charset="0"/>
              <a:cs typeface="Arial"/>
            </a:endParaRPr>
          </a:p>
          <a:p>
            <a:pPr eaLnBrk="1" hangingPunct="1">
              <a:lnSpc>
                <a:spcPct val="90000"/>
              </a:lnSpc>
              <a:buFont typeface="Wingdings" pitchFamily="2" charset="2"/>
              <a:buChar char="•"/>
            </a:pPr>
            <a:r>
              <a:rPr lang="ja-JP" altLang="en-US" sz="2800" b="1" dirty="0">
                <a:solidFill>
                  <a:srgbClr val="FFFFFF"/>
                </a:solidFill>
                <a:effectLst>
                  <a:glow rad="190500">
                    <a:schemeClr val="bg2">
                      <a:alpha val="90000"/>
                    </a:schemeClr>
                  </a:glow>
                </a:effectLst>
                <a:latin typeface="Arial"/>
                <a:ea typeface="ＭＳ Ｐゴシック" charset="0"/>
                <a:cs typeface="Arial"/>
              </a:rPr>
              <a:t>约旦的一个主要浅滩</a:t>
            </a:r>
            <a:r>
              <a:rPr lang="en-US" altLang="ja-JP" sz="2800" b="1" dirty="0">
                <a:solidFill>
                  <a:srgbClr val="FFFFFF"/>
                </a:solidFill>
                <a:effectLst>
                  <a:glow rad="190500">
                    <a:schemeClr val="bg2">
                      <a:alpha val="90000"/>
                    </a:schemeClr>
                  </a:glow>
                </a:effectLst>
                <a:latin typeface="Arial"/>
                <a:ea typeface="ＭＳ Ｐゴシック" charset="0"/>
                <a:cs typeface="Arial"/>
              </a:rPr>
              <a:t>, </a:t>
            </a:r>
            <a:r>
              <a:rPr lang="ja-JP" altLang="en-US" sz="2800" b="1" dirty="0">
                <a:solidFill>
                  <a:srgbClr val="FFFFFF"/>
                </a:solidFill>
                <a:effectLst>
                  <a:glow rad="190500">
                    <a:schemeClr val="bg2">
                      <a:alpha val="90000"/>
                    </a:schemeClr>
                  </a:glow>
                </a:effectLst>
                <a:latin typeface="Arial"/>
                <a:ea typeface="ＭＳ Ｐゴシック" charset="0"/>
                <a:cs typeface="Arial"/>
              </a:rPr>
              <a:t>容旅行</a:t>
            </a:r>
            <a:r>
              <a:rPr lang="en-US" altLang="ja-JP" sz="2800" b="1" dirty="0">
                <a:solidFill>
                  <a:srgbClr val="FFFFFF"/>
                </a:solidFill>
                <a:effectLst>
                  <a:glow rad="190500">
                    <a:schemeClr val="bg2">
                      <a:alpha val="90000"/>
                    </a:schemeClr>
                  </a:glow>
                </a:effectLst>
                <a:latin typeface="Arial"/>
                <a:ea typeface="ＭＳ Ｐゴシック" charset="0"/>
                <a:cs typeface="Arial"/>
              </a:rPr>
              <a:t>, </a:t>
            </a:r>
            <a:r>
              <a:rPr lang="ja-JP" altLang="en-US" sz="2800" b="1" dirty="0">
                <a:solidFill>
                  <a:srgbClr val="FFFFFF"/>
                </a:solidFill>
                <a:effectLst>
                  <a:glow rad="190500">
                    <a:schemeClr val="bg2">
                      <a:alpha val="90000"/>
                    </a:schemeClr>
                  </a:glow>
                </a:effectLst>
                <a:latin typeface="Arial"/>
                <a:ea typeface="ＭＳ Ｐゴシック" charset="0"/>
                <a:cs typeface="Arial"/>
              </a:rPr>
              <a:t>从</a:t>
            </a:r>
            <a:r>
              <a:rPr lang="en-US" altLang="ja-JP" sz="2800" b="1" dirty="0">
                <a:solidFill>
                  <a:srgbClr val="FFFFFF"/>
                </a:solidFill>
                <a:effectLst>
                  <a:glow rad="190500">
                    <a:schemeClr val="bg2">
                      <a:alpha val="90000"/>
                    </a:schemeClr>
                  </a:glow>
                </a:effectLst>
                <a:latin typeface="Arial"/>
                <a:ea typeface="ＭＳ Ｐゴシック" charset="0"/>
                <a:cs typeface="Arial"/>
              </a:rPr>
              <a:t>Transjordan </a:t>
            </a:r>
            <a:r>
              <a:rPr lang="ja-JP" altLang="en-US" sz="2800" b="1" dirty="0">
                <a:solidFill>
                  <a:srgbClr val="FFFFFF"/>
                </a:solidFill>
                <a:effectLst>
                  <a:glow rad="190500">
                    <a:schemeClr val="bg2">
                      <a:alpha val="90000"/>
                    </a:schemeClr>
                  </a:glow>
                </a:effectLst>
                <a:latin typeface="Arial"/>
                <a:ea typeface="ＭＳ Ｐゴシック" charset="0"/>
                <a:cs typeface="Arial"/>
              </a:rPr>
              <a:t>通过河到西部</a:t>
            </a:r>
            <a:endParaRPr lang="en-US" altLang="ja-JP" sz="2800" b="1" dirty="0">
              <a:solidFill>
                <a:srgbClr val="FFFFFF"/>
              </a:solidFill>
              <a:effectLst>
                <a:glow rad="190500">
                  <a:schemeClr val="bg2">
                    <a:alpha val="90000"/>
                  </a:schemeClr>
                </a:glow>
              </a:effectLst>
              <a:latin typeface="Arial"/>
              <a:ea typeface="ＭＳ Ｐゴシック" charset="0"/>
              <a:cs typeface="Arial"/>
            </a:endParaRPr>
          </a:p>
          <a:p>
            <a:pPr eaLnBrk="1" hangingPunct="1">
              <a:lnSpc>
                <a:spcPct val="90000"/>
              </a:lnSpc>
              <a:buFont typeface="Wingdings" pitchFamily="2" charset="2"/>
              <a:buChar char="•"/>
            </a:pPr>
            <a:endParaRPr lang="en-US" altLang="en-US" sz="2800" b="1" dirty="0">
              <a:solidFill>
                <a:srgbClr val="FFFFFF"/>
              </a:solidFill>
              <a:effectLst>
                <a:glow rad="190500">
                  <a:schemeClr val="bg2">
                    <a:alpha val="90000"/>
                  </a:schemeClr>
                </a:glow>
              </a:effectLst>
              <a:latin typeface="Arial"/>
              <a:ea typeface="ＭＳ Ｐゴシック" charset="0"/>
              <a:cs typeface="Arial"/>
            </a:endParaRPr>
          </a:p>
          <a:p>
            <a:pPr eaLnBrk="1" hangingPunct="1">
              <a:lnSpc>
                <a:spcPct val="90000"/>
              </a:lnSpc>
              <a:buFont typeface="Wingdings" pitchFamily="2" charset="2"/>
              <a:buChar char="•"/>
            </a:pPr>
            <a:r>
              <a:rPr lang="zh-CN" altLang="en-US" sz="2800" b="1" dirty="0">
                <a:solidFill>
                  <a:srgbClr val="FFFFFF"/>
                </a:solidFill>
                <a:effectLst>
                  <a:glow rad="190500">
                    <a:schemeClr val="bg2">
                      <a:alpha val="90000"/>
                    </a:schemeClr>
                  </a:glow>
                </a:effectLst>
                <a:latin typeface="Arial"/>
                <a:ea typeface="ＭＳ Ｐゴシック" charset="0"/>
                <a:cs typeface="Arial"/>
              </a:rPr>
              <a:t>名字大概从西伯来词</a:t>
            </a:r>
            <a:r>
              <a:rPr lang="en-US" altLang="zh-CN" sz="2800" b="1" dirty="0" err="1">
                <a:solidFill>
                  <a:srgbClr val="FFFFFF"/>
                </a:solidFill>
                <a:effectLst>
                  <a:glow rad="190500">
                    <a:schemeClr val="bg2">
                      <a:alpha val="90000"/>
                    </a:schemeClr>
                  </a:glow>
                </a:effectLst>
                <a:latin typeface="Arial"/>
                <a:ea typeface="ＭＳ Ｐゴシック" charset="0"/>
                <a:cs typeface="Arial"/>
              </a:rPr>
              <a:t>yerah</a:t>
            </a:r>
            <a:r>
              <a:rPr lang="zh-CN" altLang="en-US" sz="2800" b="1" dirty="0">
                <a:solidFill>
                  <a:srgbClr val="FFFFFF"/>
                </a:solidFill>
                <a:effectLst>
                  <a:glow rad="190500">
                    <a:schemeClr val="bg2">
                      <a:alpha val="90000"/>
                    </a:schemeClr>
                  </a:glow>
                </a:effectLst>
                <a:latin typeface="Arial"/>
                <a:ea typeface="ＭＳ Ｐゴシック" charset="0"/>
                <a:cs typeface="Arial"/>
              </a:rPr>
              <a:t>获得，意味月亮或月份或者新月。</a:t>
            </a:r>
            <a:endParaRPr lang="en-US" altLang="en-US" sz="2800" b="1" dirty="0">
              <a:solidFill>
                <a:srgbClr val="FFFFFF"/>
              </a:solidFill>
              <a:effectLst>
                <a:glow rad="190500">
                  <a:schemeClr val="bg2">
                    <a:alpha val="90000"/>
                  </a:schemeClr>
                </a:glow>
              </a:effectLst>
              <a:latin typeface="Arial"/>
              <a:ea typeface="ＭＳ Ｐゴシック" charset="0"/>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seapeople2"/>
          <p:cNvPicPr>
            <a:picLocks noChangeAspect="1" noChangeArrowheads="1"/>
          </p:cNvPicPr>
          <p:nvPr/>
        </p:nvPicPr>
        <p:blipFill>
          <a:blip r:embed="rId2">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title"/>
          </p:nvPr>
        </p:nvSpPr>
        <p:spPr/>
        <p:txBody>
          <a:bodyPr/>
          <a:lstStyle/>
          <a:p>
            <a:pPr eaLnBrk="1" hangingPunct="1"/>
            <a:r>
              <a:rPr lang="ja-JP" altLang="en-US" b="1" dirty="0">
                <a:solidFill>
                  <a:srgbClr val="FFFFFF"/>
                </a:solidFill>
                <a:latin typeface="Arial"/>
                <a:ea typeface="ＭＳ Ｐゴシック" charset="0"/>
                <a:cs typeface="Arial"/>
              </a:rPr>
              <a:t>城市</a:t>
            </a:r>
            <a:r>
              <a:rPr lang="en-US" altLang="ja-JP" b="1" dirty="0">
                <a:solidFill>
                  <a:srgbClr val="FFFFFF"/>
                </a:solidFill>
                <a:latin typeface="Arial"/>
                <a:ea typeface="ＭＳ Ｐゴシック" charset="0"/>
                <a:cs typeface="Arial"/>
              </a:rPr>
              <a:t> </a:t>
            </a:r>
            <a:endParaRPr lang="en-US" altLang="en-US" b="1" dirty="0">
              <a:solidFill>
                <a:srgbClr val="FFFFFF"/>
              </a:solidFill>
              <a:latin typeface="Arial"/>
              <a:ea typeface="ＭＳ Ｐゴシック" charset="0"/>
              <a:cs typeface="Arial"/>
            </a:endParaRPr>
          </a:p>
        </p:txBody>
      </p:sp>
      <p:sp>
        <p:nvSpPr>
          <p:cNvPr id="39939" name="Rectangle 3"/>
          <p:cNvSpPr>
            <a:spLocks noGrp="1" noChangeArrowheads="1"/>
          </p:cNvSpPr>
          <p:nvPr>
            <p:ph type="body" idx="1"/>
          </p:nvPr>
        </p:nvSpPr>
        <p:spPr>
          <a:xfrm>
            <a:off x="533400" y="1981200"/>
            <a:ext cx="7772400" cy="4114800"/>
          </a:xfrm>
        </p:spPr>
        <p:txBody>
          <a:bodyPr/>
          <a:lstStyle/>
          <a:p>
            <a:pPr eaLnBrk="1" hangingPunct="1"/>
            <a:r>
              <a:rPr lang="zh-CN" altLang="en-US" sz="2800" b="1" dirty="0">
                <a:effectLst>
                  <a:glow rad="228600">
                    <a:schemeClr val="bg2">
                      <a:alpha val="91000"/>
                    </a:schemeClr>
                  </a:glow>
                </a:effectLst>
                <a:latin typeface="Arial"/>
                <a:ea typeface="ＭＳ Ｐゴシック" charset="0"/>
                <a:cs typeface="Arial"/>
              </a:rPr>
              <a:t>历史和圣经的重要性</a:t>
            </a:r>
          </a:p>
          <a:p>
            <a:pPr lvl="1" eaLnBrk="1" hangingPunct="1">
              <a:buFontTx/>
              <a:buNone/>
            </a:pPr>
            <a:r>
              <a:rPr lang="zh-CN" altLang="en-US" b="1" dirty="0">
                <a:solidFill>
                  <a:srgbClr val="FFCC00"/>
                </a:solidFill>
                <a:effectLst>
                  <a:glow rad="228600">
                    <a:schemeClr val="bg2">
                      <a:alpha val="91000"/>
                    </a:schemeClr>
                  </a:glow>
                </a:effectLst>
                <a:latin typeface="Arial"/>
                <a:ea typeface="ＭＳ Ｐゴシック" charset="0"/>
                <a:cs typeface="Arial"/>
              </a:rPr>
              <a:t>征服的第一个城市</a:t>
            </a:r>
            <a:endParaRPr lang="en-US" altLang="ja-JP" b="1" dirty="0">
              <a:solidFill>
                <a:srgbClr val="FFCC00"/>
              </a:solidFill>
              <a:effectLst>
                <a:glow rad="228600">
                  <a:schemeClr val="bg2">
                    <a:alpha val="91000"/>
                  </a:schemeClr>
                </a:glow>
              </a:effectLst>
              <a:latin typeface="Arial"/>
              <a:ea typeface="ＭＳ Ｐゴシック" charset="0"/>
              <a:cs typeface="Arial"/>
            </a:endParaRPr>
          </a:p>
          <a:p>
            <a:pPr lvl="1" eaLnBrk="1" hangingPunct="1">
              <a:buFontTx/>
              <a:buNone/>
            </a:pPr>
            <a:r>
              <a:rPr lang="ja-JP" altLang="en-US" b="1" dirty="0">
                <a:solidFill>
                  <a:srgbClr val="FFCC00"/>
                </a:solidFill>
                <a:effectLst>
                  <a:glow rad="228600">
                    <a:schemeClr val="bg2">
                      <a:alpha val="91000"/>
                    </a:schemeClr>
                  </a:glow>
                </a:effectLst>
                <a:latin typeface="Arial"/>
                <a:ea typeface="ＭＳ Ｐゴシック" charset="0"/>
                <a:cs typeface="Arial"/>
              </a:rPr>
              <a:t>耶利哥战役</a:t>
            </a:r>
            <a:r>
              <a:rPr lang="en-US" altLang="ja-JP" b="1" dirty="0">
                <a:solidFill>
                  <a:srgbClr val="FFCC00"/>
                </a:solidFill>
                <a:effectLst>
                  <a:glow rad="228600">
                    <a:schemeClr val="bg2">
                      <a:alpha val="91000"/>
                    </a:schemeClr>
                  </a:glow>
                </a:effectLst>
                <a:latin typeface="Arial"/>
                <a:ea typeface="ＭＳ Ｐゴシック" charset="0"/>
                <a:cs typeface="Arial"/>
              </a:rPr>
              <a:t> </a:t>
            </a:r>
          </a:p>
          <a:p>
            <a:pPr eaLnBrk="1" hangingPunct="1">
              <a:buFont typeface="Wingdings" pitchFamily="2" charset="2"/>
              <a:buNone/>
            </a:pPr>
            <a:endParaRPr lang="en-US" altLang="en-US" sz="2800" b="1" dirty="0">
              <a:ea typeface="SimSun" pitchFamily="2" charset="-122"/>
            </a:endParaRPr>
          </a:p>
          <a:p>
            <a:pPr eaLnBrk="1" hangingPunct="1">
              <a:buFont typeface="Wingdings" pitchFamily="2" charset="2"/>
              <a:buNone/>
            </a:pPr>
            <a:endParaRPr lang="en-US" altLang="en-US" sz="2800" b="1" dirty="0">
              <a:ea typeface="SimSun" pitchFamily="2" charset="-122"/>
            </a:endParaRPr>
          </a:p>
          <a:p>
            <a:pPr eaLnBrk="1" hangingPunct="1"/>
            <a:r>
              <a:rPr lang="ja-JP" altLang="en-US" sz="2800" b="1" dirty="0">
                <a:effectLst>
                  <a:glow rad="228600">
                    <a:schemeClr val="bg2">
                      <a:alpha val="91000"/>
                    </a:schemeClr>
                  </a:glow>
                </a:effectLst>
                <a:latin typeface="Arial"/>
                <a:ea typeface="ＭＳ Ｐゴシック" charset="0"/>
                <a:cs typeface="Arial"/>
              </a:rPr>
              <a:t>意义</a:t>
            </a:r>
            <a:r>
              <a:rPr lang="en-US" altLang="ja-JP" sz="2800" b="1" dirty="0">
                <a:effectLst>
                  <a:glow rad="228600">
                    <a:schemeClr val="bg2">
                      <a:alpha val="91000"/>
                    </a:schemeClr>
                  </a:glow>
                </a:effectLst>
                <a:latin typeface="Arial"/>
                <a:ea typeface="ＭＳ Ｐゴシック" charset="0"/>
                <a:cs typeface="Arial"/>
              </a:rPr>
              <a:t>?</a:t>
            </a:r>
          </a:p>
          <a:p>
            <a:pPr lvl="1" eaLnBrk="1" hangingPunct="1">
              <a:buFontTx/>
              <a:buNone/>
            </a:pPr>
            <a:r>
              <a:rPr lang="ja-JP" altLang="en-US" b="1" dirty="0">
                <a:solidFill>
                  <a:srgbClr val="FFCC00"/>
                </a:solidFill>
                <a:effectLst>
                  <a:glow rad="228600">
                    <a:schemeClr val="bg2">
                      <a:alpha val="91000"/>
                    </a:schemeClr>
                  </a:glow>
                </a:effectLst>
                <a:latin typeface="Arial"/>
                <a:ea typeface="ＭＳ Ｐゴシック" charset="0"/>
                <a:cs typeface="Arial"/>
              </a:rPr>
              <a:t>相信上帝的能力</a:t>
            </a:r>
            <a:endParaRPr lang="en-US" altLang="ja-JP" b="1" dirty="0">
              <a:solidFill>
                <a:srgbClr val="FFCC00"/>
              </a:solidFill>
              <a:effectLst>
                <a:glow rad="228600">
                  <a:schemeClr val="bg2">
                    <a:alpha val="91000"/>
                  </a:schemeClr>
                </a:glow>
              </a:effectLst>
              <a:latin typeface="Arial"/>
              <a:ea typeface="ＭＳ Ｐゴシック" charset="0"/>
              <a:cs typeface="Arial"/>
            </a:endParaRPr>
          </a:p>
          <a:p>
            <a:pPr lvl="1" eaLnBrk="1" hangingPunct="1">
              <a:buFontTx/>
              <a:buNone/>
            </a:pPr>
            <a:r>
              <a:rPr lang="zh-CN" altLang="en-US" b="1" dirty="0">
                <a:solidFill>
                  <a:srgbClr val="FFCC00"/>
                </a:solidFill>
                <a:effectLst>
                  <a:glow rad="228600">
                    <a:schemeClr val="bg2">
                      <a:alpha val="91000"/>
                    </a:schemeClr>
                  </a:glow>
                </a:effectLst>
                <a:latin typeface="Arial"/>
                <a:ea typeface="ＭＳ Ｐゴシック" charset="0"/>
                <a:cs typeface="Arial"/>
              </a:rPr>
              <a:t>通过信</a:t>
            </a:r>
            <a:r>
              <a:rPr lang="en-US" altLang="zh-CN" b="1" dirty="0">
                <a:solidFill>
                  <a:srgbClr val="FFCC00"/>
                </a:solidFill>
                <a:effectLst>
                  <a:glow rad="228600">
                    <a:schemeClr val="bg2">
                      <a:alpha val="91000"/>
                    </a:schemeClr>
                  </a:glow>
                </a:effectLst>
                <a:latin typeface="Arial"/>
                <a:ea typeface="ＭＳ Ｐゴシック" charset="0"/>
                <a:cs typeface="Arial"/>
              </a:rPr>
              <a:t>, </a:t>
            </a:r>
            <a:r>
              <a:rPr lang="zh-CN" altLang="en-US" b="1" dirty="0">
                <a:solidFill>
                  <a:srgbClr val="FFCC00"/>
                </a:solidFill>
                <a:effectLst>
                  <a:glow rad="228600">
                    <a:schemeClr val="bg2">
                      <a:alpha val="91000"/>
                    </a:schemeClr>
                  </a:glow>
                </a:effectLst>
                <a:latin typeface="Arial"/>
                <a:ea typeface="ＭＳ Ｐゴシック" charset="0"/>
                <a:cs typeface="Arial"/>
              </a:rPr>
              <a:t>外邦人得拯救</a:t>
            </a:r>
          </a:p>
        </p:txBody>
      </p:sp>
      <p:sp>
        <p:nvSpPr>
          <p:cNvPr id="39940" name="Rectangle 4"/>
          <p:cNvSpPr>
            <a:spLocks noChangeArrowheads="1"/>
          </p:cNvSpPr>
          <p:nvPr/>
        </p:nvSpPr>
        <p:spPr bwMode="auto">
          <a:xfrm>
            <a:off x="3552825" y="26622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39941" name="Picture 5" descr="jericho f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2514600"/>
            <a:ext cx="4627563"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additive="base">
                                        <p:cTn id="7" dur="500" fill="hold"/>
                                        <p:tgtEl>
                                          <p:spTgt spid="399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93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9939">
                                            <p:txEl>
                                              <p:pRg st="1" end="1"/>
                                            </p:txEl>
                                          </p:spTgt>
                                        </p:tgtEl>
                                        <p:attrNameLst>
                                          <p:attrName>style.visibility</p:attrName>
                                        </p:attrNameLst>
                                      </p:cBhvr>
                                      <p:to>
                                        <p:strVal val="visible"/>
                                      </p:to>
                                    </p:set>
                                    <p:anim calcmode="lin" valueType="num">
                                      <p:cBhvr additive="base">
                                        <p:cTn id="11" dur="500" fill="hold"/>
                                        <p:tgtEl>
                                          <p:spTgt spid="39939">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993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9939">
                                            <p:txEl>
                                              <p:pRg st="2" end="2"/>
                                            </p:txEl>
                                          </p:spTgt>
                                        </p:tgtEl>
                                        <p:attrNameLst>
                                          <p:attrName>style.visibility</p:attrName>
                                        </p:attrNameLst>
                                      </p:cBhvr>
                                      <p:to>
                                        <p:strVal val="visible"/>
                                      </p:to>
                                    </p:set>
                                    <p:anim calcmode="lin" valueType="num">
                                      <p:cBhvr additive="base">
                                        <p:cTn id="15" dur="500" fill="hold"/>
                                        <p:tgtEl>
                                          <p:spTgt spid="39939">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99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9939">
                                            <p:txEl>
                                              <p:pRg st="5" end="5"/>
                                            </p:txEl>
                                          </p:spTgt>
                                        </p:tgtEl>
                                        <p:attrNameLst>
                                          <p:attrName>style.visibility</p:attrName>
                                        </p:attrNameLst>
                                      </p:cBhvr>
                                      <p:to>
                                        <p:strVal val="visible"/>
                                      </p:to>
                                    </p:set>
                                    <p:anim calcmode="lin" valueType="num">
                                      <p:cBhvr additive="base">
                                        <p:cTn id="21" dur="500" fill="hold"/>
                                        <p:tgtEl>
                                          <p:spTgt spid="39939">
                                            <p:txEl>
                                              <p:pRg st="5" end="5"/>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9939">
                                            <p:txEl>
                                              <p:pRg st="5" end="5"/>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9939">
                                            <p:txEl>
                                              <p:pRg st="6" end="6"/>
                                            </p:txEl>
                                          </p:spTgt>
                                        </p:tgtEl>
                                        <p:attrNameLst>
                                          <p:attrName>style.visibility</p:attrName>
                                        </p:attrNameLst>
                                      </p:cBhvr>
                                      <p:to>
                                        <p:strVal val="visible"/>
                                      </p:to>
                                    </p:set>
                                    <p:anim calcmode="lin" valueType="num">
                                      <p:cBhvr additive="base">
                                        <p:cTn id="25" dur="500" fill="hold"/>
                                        <p:tgtEl>
                                          <p:spTgt spid="39939">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939">
                                            <p:txEl>
                                              <p:pRg st="6" end="6"/>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9939">
                                            <p:txEl>
                                              <p:pRg st="7" end="7"/>
                                            </p:txEl>
                                          </p:spTgt>
                                        </p:tgtEl>
                                        <p:attrNameLst>
                                          <p:attrName>style.visibility</p:attrName>
                                        </p:attrNameLst>
                                      </p:cBhvr>
                                      <p:to>
                                        <p:strVal val="visible"/>
                                      </p:to>
                                    </p:set>
                                    <p:anim calcmode="lin" valueType="num">
                                      <p:cBhvr additive="base">
                                        <p:cTn id="29" dur="500" fill="hold"/>
                                        <p:tgtEl>
                                          <p:spTgt spid="39939">
                                            <p:txEl>
                                              <p:pRg st="7" end="7"/>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993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39941"/>
                                        </p:tgtEl>
                                        <p:attrNameLst>
                                          <p:attrName>style.visibility</p:attrName>
                                        </p:attrNameLst>
                                      </p:cBhvr>
                                      <p:to>
                                        <p:strVal val="visible"/>
                                      </p:to>
                                    </p:set>
                                    <p:animEffect transition="in" filter="fade">
                                      <p:cBhvr>
                                        <p:cTn id="35" dur="500"/>
                                        <p:tgtEl>
                                          <p:spTgt spid="39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5" name="Picture 5" descr="http://www.bibleplaces.com/images/Gibeon_from_Nebi_Samwil_tb_n010100_wr.jpg"/>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76200" y="-519113"/>
            <a:ext cx="4876800" cy="366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Grp="1" noChangeArrowheads="1"/>
          </p:cNvSpPr>
          <p:nvPr>
            <p:ph type="body" idx="1"/>
          </p:nvPr>
        </p:nvSpPr>
        <p:spPr>
          <a:xfrm>
            <a:off x="304800" y="2209800"/>
            <a:ext cx="4419600" cy="4572000"/>
          </a:xfrm>
          <a:effectLst>
            <a:outerShdw blurRad="63500" dist="38099" dir="2700000" algn="ctr" rotWithShape="0">
              <a:schemeClr val="bg2">
                <a:alpha val="74997"/>
              </a:schemeClr>
            </a:outerShdw>
          </a:effectLst>
        </p:spPr>
        <p:txBody>
          <a:bodyPr/>
          <a:lstStyle/>
          <a:p>
            <a:pPr eaLnBrk="1" hangingPunct="1">
              <a:buFont typeface="Wingdings" pitchFamily="2" charset="2"/>
              <a:buNone/>
            </a:pPr>
            <a:r>
              <a:rPr lang="ja-JP" altLang="en-US" b="1">
                <a:ea typeface="ヒラギノ明朝 ProN W3" pitchFamily="-84" charset="-128"/>
              </a:rPr>
              <a:t>基遍</a:t>
            </a:r>
            <a:endParaRPr lang="en-US" altLang="ja-JP" b="1">
              <a:cs typeface="Times New Roman" pitchFamily="18" charset="0"/>
            </a:endParaRPr>
          </a:p>
          <a:p>
            <a:pPr eaLnBrk="1" hangingPunct="1">
              <a:buFont typeface="Wingdings" pitchFamily="2" charset="2"/>
              <a:buNone/>
            </a:pPr>
            <a:endParaRPr lang="en-US" altLang="en-US" sz="2800">
              <a:solidFill>
                <a:srgbClr val="333300"/>
              </a:solidFill>
              <a:cs typeface="Times New Roman" pitchFamily="18" charset="0"/>
            </a:endParaRPr>
          </a:p>
          <a:p>
            <a:pPr eaLnBrk="1" hangingPunct="1"/>
            <a:r>
              <a:rPr lang="zh-CN" altLang="en-US" sz="2800" b="1">
                <a:solidFill>
                  <a:srgbClr val="FFCC00"/>
                </a:solidFill>
                <a:ea typeface="SimSun" pitchFamily="2" charset="-122"/>
              </a:rPr>
              <a:t>位于在耶路撒冷和伯特利之中</a:t>
            </a:r>
          </a:p>
          <a:p>
            <a:pPr eaLnBrk="1" hangingPunct="1"/>
            <a:r>
              <a:rPr lang="ja-JP" altLang="en-US" sz="2800" b="1">
                <a:solidFill>
                  <a:srgbClr val="FFCC00"/>
                </a:solidFill>
                <a:ea typeface="ヒラギノ明朝 ProN W3" pitchFamily="-84" charset="-128"/>
              </a:rPr>
              <a:t>在</a:t>
            </a:r>
            <a:r>
              <a:rPr lang="en-US" altLang="ja-JP" sz="2800" b="1">
                <a:solidFill>
                  <a:srgbClr val="FFCC00"/>
                </a:solidFill>
                <a:cs typeface="Times New Roman" pitchFamily="18" charset="0"/>
              </a:rPr>
              <a:t> </a:t>
            </a:r>
            <a:r>
              <a:rPr lang="ja-JP" altLang="en-US" sz="2800" b="1">
                <a:solidFill>
                  <a:srgbClr val="FFCC00"/>
                </a:solidFill>
                <a:ea typeface="ヒラギノ明朝 ProN W3" pitchFamily="-84" charset="-128"/>
              </a:rPr>
              <a:t>主前</a:t>
            </a:r>
            <a:r>
              <a:rPr lang="en-US" altLang="ja-JP" sz="2800" b="1">
                <a:solidFill>
                  <a:srgbClr val="FFCC00"/>
                </a:solidFill>
                <a:cs typeface="Times New Roman" pitchFamily="18" charset="0"/>
              </a:rPr>
              <a:t>3000</a:t>
            </a:r>
            <a:r>
              <a:rPr lang="ja-JP" altLang="en-US" sz="2800" b="1">
                <a:solidFill>
                  <a:srgbClr val="FFCC00"/>
                </a:solidFill>
                <a:ea typeface="ヒラギノ明朝 ProN W3" pitchFamily="-84" charset="-128"/>
              </a:rPr>
              <a:t>年</a:t>
            </a:r>
            <a:r>
              <a:rPr lang="en-US" altLang="ja-JP" sz="2800" b="1">
                <a:solidFill>
                  <a:srgbClr val="FFCC00"/>
                </a:solidFill>
                <a:cs typeface="Times New Roman" pitchFamily="18" charset="0"/>
              </a:rPr>
              <a:t> </a:t>
            </a:r>
            <a:r>
              <a:rPr lang="ja-JP" altLang="en-US" sz="2800" b="1">
                <a:solidFill>
                  <a:srgbClr val="FFCC00"/>
                </a:solidFill>
                <a:ea typeface="ヒラギノ明朝 ProN W3" pitchFamily="-84" charset="-128"/>
              </a:rPr>
              <a:t>基遍</a:t>
            </a:r>
            <a:r>
              <a:rPr lang="zh-CN" altLang="en-US" sz="2800" b="1">
                <a:solidFill>
                  <a:srgbClr val="FFCC00"/>
                </a:solidFill>
                <a:ea typeface="SimSun" pitchFamily="2" charset="-122"/>
              </a:rPr>
              <a:t>当了堡垒城市</a:t>
            </a:r>
          </a:p>
          <a:p>
            <a:pPr eaLnBrk="1" hangingPunct="1"/>
            <a:r>
              <a:rPr lang="zh-CN" altLang="en-US" sz="2800" b="1">
                <a:solidFill>
                  <a:srgbClr val="FFCC00"/>
                </a:solidFill>
                <a:ea typeface="SimSun" pitchFamily="2" charset="-122"/>
              </a:rPr>
              <a:t>迦南最古老的城市之一</a:t>
            </a:r>
          </a:p>
          <a:p>
            <a:pPr eaLnBrk="1" hangingPunct="1"/>
            <a:r>
              <a:rPr lang="ja-JP" altLang="en-US" sz="2800" b="1">
                <a:solidFill>
                  <a:srgbClr val="FFCC00"/>
                </a:solidFill>
                <a:ea typeface="ヒラギノ明朝 ProN W3" pitchFamily="-84" charset="-128"/>
              </a:rPr>
              <a:t>圣</a:t>
            </a:r>
            <a:r>
              <a:rPr lang="ja-JP" altLang="en-US" sz="2800" b="1">
                <a:solidFill>
                  <a:srgbClr val="FFCC00"/>
                </a:solidFill>
                <a:ea typeface="华文宋体" pitchFamily="-84" charset="-122"/>
              </a:rPr>
              <a:t>经</a:t>
            </a:r>
            <a:r>
              <a:rPr lang="zh-CN" altLang="en-US" sz="2800" b="1">
                <a:solidFill>
                  <a:srgbClr val="FFCC00"/>
                </a:solidFill>
                <a:ea typeface="SimSun" pitchFamily="2" charset="-122"/>
              </a:rPr>
              <a:t>中</a:t>
            </a:r>
            <a:r>
              <a:rPr lang="ja-JP" altLang="en-US" sz="2800" b="1">
                <a:solidFill>
                  <a:srgbClr val="FFCC00"/>
                </a:solidFill>
                <a:ea typeface="ヒラギノ明朝 ProN W3" pitchFamily="-84" charset="-128"/>
              </a:rPr>
              <a:t>四</a:t>
            </a:r>
            <a:r>
              <a:rPr lang="zh-CN" altLang="en-US" sz="2800" b="1">
                <a:solidFill>
                  <a:srgbClr val="FFCC00"/>
                </a:solidFill>
                <a:ea typeface="SimSun" pitchFamily="2" charset="-122"/>
              </a:rPr>
              <a:t>个</a:t>
            </a:r>
            <a:r>
              <a:rPr lang="ja-JP" altLang="en-US" sz="2800" b="1">
                <a:solidFill>
                  <a:srgbClr val="FFCC00"/>
                </a:solidFill>
                <a:ea typeface="ヒラギノ明朝 ProN W3" pitchFamily="-84" charset="-128"/>
              </a:rPr>
              <a:t>希未人</a:t>
            </a:r>
            <a:r>
              <a:rPr lang="zh-CN" altLang="en-US" sz="2800" b="1">
                <a:solidFill>
                  <a:srgbClr val="FFCC00"/>
                </a:solidFill>
                <a:ea typeface="SimSun" pitchFamily="2" charset="-122"/>
              </a:rPr>
              <a:t>城</a:t>
            </a:r>
            <a:r>
              <a:rPr lang="ja-JP" altLang="en-US" sz="2800" b="1">
                <a:solidFill>
                  <a:srgbClr val="FFCC00"/>
                </a:solidFill>
                <a:ea typeface="ヒラギノ明朝 ProN W3" pitchFamily="-84" charset="-128"/>
              </a:rPr>
              <a:t>市之一</a:t>
            </a:r>
            <a:r>
              <a:rPr lang="en-US" altLang="ja-JP" sz="2800" b="1">
                <a:solidFill>
                  <a:srgbClr val="FFCC00"/>
                </a:solidFill>
                <a:cs typeface="Times New Roman" pitchFamily="18" charset="0"/>
              </a:rPr>
              <a:t>(</a:t>
            </a:r>
            <a:r>
              <a:rPr lang="ja-JP" altLang="en-US" sz="2800" b="1">
                <a:solidFill>
                  <a:srgbClr val="FFCC00"/>
                </a:solidFill>
                <a:ea typeface="华文宋体" pitchFamily="-84" charset="-122"/>
              </a:rPr>
              <a:t>约书亚</a:t>
            </a:r>
            <a:r>
              <a:rPr lang="en-US" altLang="ja-JP" sz="2800" b="1">
                <a:solidFill>
                  <a:srgbClr val="FFCC00"/>
                </a:solidFill>
                <a:cs typeface="Times New Roman" pitchFamily="18" charset="0"/>
              </a:rPr>
              <a:t> 9:17)</a:t>
            </a:r>
            <a:endParaRPr lang="en-US" altLang="en-US" sz="2800" b="1">
              <a:solidFill>
                <a:srgbClr val="FFCC00"/>
              </a:solidFill>
              <a:cs typeface="Times New Roman" pitchFamily="18" charset="0"/>
            </a:endParaRPr>
          </a:p>
        </p:txBody>
      </p:sp>
      <p:sp>
        <p:nvSpPr>
          <p:cNvPr id="40964" name="Rectangle 4"/>
          <p:cNvSpPr>
            <a:spLocks noChangeArrowheads="1"/>
          </p:cNvSpPr>
          <p:nvPr/>
        </p:nvSpPr>
        <p:spPr bwMode="auto">
          <a:xfrm>
            <a:off x="3405188" y="2552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22532" name="Picture 6" descr="Cana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94250" y="0"/>
            <a:ext cx="4349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Rectangle 2"/>
          <p:cNvSpPr>
            <a:spLocks noGrp="1" noChangeArrowheads="1"/>
          </p:cNvSpPr>
          <p:nvPr>
            <p:ph type="title"/>
          </p:nvPr>
        </p:nvSpPr>
        <p:spPr>
          <a:xfrm>
            <a:off x="6400800" y="533400"/>
            <a:ext cx="2362200" cy="762000"/>
          </a:xfrm>
          <a:solidFill>
            <a:srgbClr val="000000"/>
          </a:solidFill>
          <a:ln w="9525">
            <a:noFill/>
            <a:miter lim="800000"/>
            <a:headEnd/>
            <a:tailEnd/>
          </a:ln>
          <a:effectLst/>
        </p:spPr>
        <p:txBody>
          <a:bodyPr vert="horz" wrap="square" lIns="92075" tIns="46038" rIns="92075" bIns="46038" numCol="1" anchor="ctr" anchorCtr="0" compatLnSpc="1">
            <a:prstTxWarp prst="textNoShape">
              <a:avLst/>
            </a:prstTxWarp>
          </a:bodyPr>
          <a:lstStyle/>
          <a:p>
            <a:pPr eaLnBrk="1" hangingPunct="1"/>
            <a:r>
              <a:rPr lang="ja-JP" altLang="en-US" b="1" dirty="0">
                <a:solidFill>
                  <a:schemeClr val="tx1"/>
                </a:solidFill>
                <a:latin typeface="Arial" charset="0"/>
                <a:ea typeface="ＭＳ Ｐゴシック" charset="0"/>
                <a:cs typeface="ＭＳ Ｐゴシック" charset="0"/>
              </a:rPr>
              <a:t>城市</a:t>
            </a:r>
            <a:r>
              <a:rPr lang="en-US" altLang="ja-JP" b="1" dirty="0">
                <a:solidFill>
                  <a:schemeClr val="tx1"/>
                </a:solidFill>
                <a:latin typeface="Arial" charset="0"/>
                <a:ea typeface="ＭＳ Ｐゴシック" charset="0"/>
                <a:cs typeface="ＭＳ Ｐゴシック" charset="0"/>
              </a:rPr>
              <a:t> </a:t>
            </a:r>
            <a:endParaRPr lang="en-US" altLang="en-US" b="1" dirty="0">
              <a:solidFill>
                <a:schemeClr val="tx1"/>
              </a:solidFill>
              <a:latin typeface="Arial" charset="0"/>
              <a:ea typeface="ＭＳ Ｐゴシック" charset="0"/>
              <a:cs typeface="ＭＳ Ｐゴシック" charset="0"/>
            </a:endParaRPr>
          </a:p>
        </p:txBody>
      </p:sp>
      <p:sp>
        <p:nvSpPr>
          <p:cNvPr id="40967" name="Oval 7"/>
          <p:cNvSpPr>
            <a:spLocks noChangeArrowheads="1"/>
          </p:cNvSpPr>
          <p:nvPr/>
        </p:nvSpPr>
        <p:spPr bwMode="auto">
          <a:xfrm>
            <a:off x="6172200" y="4191000"/>
            <a:ext cx="609600" cy="228600"/>
          </a:xfrm>
          <a:prstGeom prst="ellipse">
            <a:avLst/>
          </a:prstGeom>
          <a:noFill/>
          <a:ln w="3810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fade">
                                      <p:cBhvr>
                                        <p:cTn id="7" dur="500"/>
                                        <p:tgtEl>
                                          <p:spTgt spid="409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67"/>
                                        </p:tgtEl>
                                        <p:attrNameLst>
                                          <p:attrName>style.visibility</p:attrName>
                                        </p:attrNameLst>
                                      </p:cBhvr>
                                      <p:to>
                                        <p:strVal val="visible"/>
                                      </p:to>
                                    </p:set>
                                    <p:animEffect transition="in" filter="fade">
                                      <p:cBhvr>
                                        <p:cTn id="12" dur="500"/>
                                        <p:tgtEl>
                                          <p:spTgt spid="40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5" descr="seapeople2"/>
          <p:cNvPicPr>
            <a:picLocks noChangeAspect="1" noChangeArrowheads="1"/>
          </p:cNvPicPr>
          <p:nvPr/>
        </p:nvPicPr>
        <p:blipFill>
          <a:blip r:embed="rId2">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2" descr="joshua-su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43600" y="609600"/>
            <a:ext cx="29495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p:nvPr>
        </p:nvSpPr>
        <p:spPr>
          <a:xfrm>
            <a:off x="3347864" y="609600"/>
            <a:ext cx="2367136" cy="1143000"/>
          </a:xfrm>
          <a:solidFill>
            <a:schemeClr val="bg2"/>
          </a:solidFill>
        </p:spPr>
        <p:txBody>
          <a:bodyPr/>
          <a:lstStyle/>
          <a:p>
            <a:pPr eaLnBrk="1" hangingPunct="1"/>
            <a:r>
              <a:rPr lang="ja-JP" altLang="en-US" b="1" dirty="0">
                <a:solidFill>
                  <a:schemeClr val="tx1"/>
                </a:solidFill>
              </a:rPr>
              <a:t>城市</a:t>
            </a:r>
            <a:r>
              <a:rPr lang="en-US" altLang="ja-JP" b="1" dirty="0">
                <a:solidFill>
                  <a:schemeClr val="tx1"/>
                </a:solidFill>
              </a:rPr>
              <a:t> </a:t>
            </a:r>
            <a:endParaRPr lang="en-US" altLang="en-US" b="1" dirty="0">
              <a:solidFill>
                <a:schemeClr val="tx1"/>
              </a:solidFill>
            </a:endParaRPr>
          </a:p>
        </p:txBody>
      </p:sp>
      <p:sp>
        <p:nvSpPr>
          <p:cNvPr id="41988" name="Rectangle 4"/>
          <p:cNvSpPr>
            <a:spLocks noGrp="1" noChangeArrowheads="1"/>
          </p:cNvSpPr>
          <p:nvPr>
            <p:ph type="body" idx="1"/>
          </p:nvPr>
        </p:nvSpPr>
        <p:spPr>
          <a:xfrm>
            <a:off x="533400" y="1600200"/>
            <a:ext cx="4953000" cy="2362200"/>
          </a:xfrm>
          <a:effectLst>
            <a:outerShdw blurRad="63500" dist="38099" dir="2700000" algn="ctr" rotWithShape="0">
              <a:schemeClr val="bg2">
                <a:alpha val="74997"/>
              </a:schemeClr>
            </a:outerShdw>
          </a:effectLst>
        </p:spPr>
        <p:txBody>
          <a:bodyPr/>
          <a:lstStyle/>
          <a:p>
            <a:pPr eaLnBrk="1" hangingPunct="1"/>
            <a:r>
              <a:rPr lang="ja-JP" altLang="en-US" b="1">
                <a:solidFill>
                  <a:srgbClr val="FFCC00"/>
                </a:solidFill>
                <a:ea typeface="ヒラギノ明朝 ProN W3" pitchFamily="-84" charset="-128"/>
              </a:rPr>
              <a:t>基遍</a:t>
            </a:r>
            <a:r>
              <a:rPr lang="zh-CN" altLang="en-US" b="1">
                <a:solidFill>
                  <a:srgbClr val="FFCC00"/>
                </a:solidFill>
                <a:ea typeface="SimSun" pitchFamily="2" charset="-122"/>
              </a:rPr>
              <a:t>欺骗以色列</a:t>
            </a:r>
          </a:p>
          <a:p>
            <a:pPr eaLnBrk="1" hangingPunct="1"/>
            <a:r>
              <a:rPr lang="ja-JP" altLang="en-US" b="1">
                <a:solidFill>
                  <a:srgbClr val="FFCC00"/>
                </a:solidFill>
                <a:ea typeface="ヒラギノ明朝 ProN W3" pitchFamily="-84" charset="-128"/>
              </a:rPr>
              <a:t>以色列人必</a:t>
            </a:r>
            <a:r>
              <a:rPr lang="ja-JP" altLang="en-US" b="1">
                <a:solidFill>
                  <a:srgbClr val="FFCC00"/>
                </a:solidFill>
                <a:ea typeface="华文宋体" pitchFamily="-84" charset="-122"/>
              </a:rPr>
              <a:t>须</a:t>
            </a:r>
            <a:r>
              <a:rPr lang="ja-JP" altLang="en-US" b="1">
                <a:solidFill>
                  <a:srgbClr val="FFCC00"/>
                </a:solidFill>
                <a:ea typeface="ヒラギノ明朝 ProN W3" pitchFamily="-84" charset="-128"/>
              </a:rPr>
              <a:t>与</a:t>
            </a:r>
            <a:r>
              <a:rPr lang="en-US" altLang="ja-JP" b="1">
                <a:solidFill>
                  <a:srgbClr val="FFCC00"/>
                </a:solidFill>
                <a:cs typeface="Times New Roman" pitchFamily="18" charset="0"/>
              </a:rPr>
              <a:t>5</a:t>
            </a:r>
            <a:r>
              <a:rPr lang="ja-JP" altLang="en-US" b="1">
                <a:solidFill>
                  <a:srgbClr val="FFCC00"/>
                </a:solidFill>
                <a:ea typeface="ヒラギノ明朝 ProN W3" pitchFamily="-84" charset="-128"/>
              </a:rPr>
              <a:t>位</a:t>
            </a:r>
            <a:r>
              <a:rPr lang="ja-JP" altLang="en-US" b="1">
                <a:solidFill>
                  <a:srgbClr val="FFCC00"/>
                </a:solidFill>
                <a:ea typeface="华文宋体" pitchFamily="-84" charset="-122"/>
              </a:rPr>
              <a:t>亚</a:t>
            </a:r>
            <a:r>
              <a:rPr lang="ja-JP" altLang="en-US" b="1">
                <a:solidFill>
                  <a:srgbClr val="FFCC00"/>
                </a:solidFill>
                <a:ea typeface="ヒラギノ明朝 ProN W3" pitchFamily="-84" charset="-128"/>
              </a:rPr>
              <a:t>摩利国王</a:t>
            </a:r>
            <a:r>
              <a:rPr lang="ja-JP" altLang="en-US" b="1">
                <a:solidFill>
                  <a:srgbClr val="FFCC00"/>
                </a:solidFill>
                <a:ea typeface="华文宋体" pitchFamily="-84" charset="-122"/>
              </a:rPr>
              <a:t>战</a:t>
            </a:r>
            <a:r>
              <a:rPr lang="ja-JP" altLang="en-US" b="1">
                <a:solidFill>
                  <a:srgbClr val="FFCC00"/>
                </a:solidFill>
                <a:ea typeface="ヒラギノ明朝 ProN W3" pitchFamily="-84" charset="-128"/>
              </a:rPr>
              <a:t>斗</a:t>
            </a:r>
            <a:r>
              <a:rPr lang="en-US" altLang="ja-JP" b="1">
                <a:solidFill>
                  <a:srgbClr val="FFCC00"/>
                </a:solidFill>
                <a:cs typeface="Times New Roman" pitchFamily="18" charset="0"/>
              </a:rPr>
              <a:t> (</a:t>
            </a:r>
            <a:r>
              <a:rPr lang="ja-JP" altLang="en-US" b="1">
                <a:solidFill>
                  <a:srgbClr val="FFCC00"/>
                </a:solidFill>
                <a:ea typeface="华文宋体" pitchFamily="-84" charset="-122"/>
              </a:rPr>
              <a:t>约书亚</a:t>
            </a:r>
            <a:r>
              <a:rPr lang="en-US" altLang="ja-JP" b="1">
                <a:solidFill>
                  <a:srgbClr val="FFCC00"/>
                </a:solidFill>
                <a:cs typeface="Times New Roman" pitchFamily="18" charset="0"/>
              </a:rPr>
              <a:t> 10)</a:t>
            </a:r>
          </a:p>
          <a:p>
            <a:pPr eaLnBrk="1" hangingPunct="1"/>
            <a:r>
              <a:rPr lang="ja-JP" altLang="en-US" b="1">
                <a:solidFill>
                  <a:srgbClr val="FFCC00"/>
                </a:solidFill>
                <a:ea typeface="ヒラギノ明朝 ProN W3" pitchFamily="-84" charset="-128"/>
              </a:rPr>
              <a:t>太阳停</a:t>
            </a:r>
            <a:r>
              <a:rPr lang="ja-JP" altLang="en-US" b="1">
                <a:solidFill>
                  <a:srgbClr val="FFCC00"/>
                </a:solidFill>
                <a:ea typeface="华文宋体" pitchFamily="-84" charset="-122"/>
              </a:rPr>
              <a:t>顿</a:t>
            </a:r>
            <a:endParaRPr lang="en-US" altLang="en-US" b="1">
              <a:solidFill>
                <a:srgbClr val="FFCC00"/>
              </a:solidFill>
              <a:cs typeface="Times New Roman" pitchFamily="18" charset="0"/>
            </a:endParaRPr>
          </a:p>
        </p:txBody>
      </p:sp>
      <p:sp>
        <p:nvSpPr>
          <p:cNvPr id="41989" name="Text Box 5"/>
          <p:cNvSpPr txBox="1">
            <a:spLocks noChangeArrowheads="1"/>
          </p:cNvSpPr>
          <p:nvPr/>
        </p:nvSpPr>
        <p:spPr bwMode="auto">
          <a:xfrm>
            <a:off x="533400" y="4114800"/>
            <a:ext cx="4724400" cy="276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buClr>
                <a:schemeClr val="accent2"/>
              </a:buClr>
              <a:buSzPct val="80000"/>
              <a:buFont typeface="Wingdings" pitchFamily="2" charset="2"/>
              <a:buNone/>
            </a:pPr>
            <a:r>
              <a:rPr lang="en-US" altLang="en-US" sz="2800" b="1" dirty="0">
                <a:cs typeface="Times New Roman" pitchFamily="18" charset="0"/>
              </a:rPr>
              <a:t> </a:t>
            </a:r>
            <a:r>
              <a:rPr lang="ja-JP" altLang="en-US" sz="2800" b="1">
                <a:ea typeface="ヒラギノ明朝 ProN W3" pitchFamily="-84" charset="-128"/>
              </a:rPr>
              <a:t>功</a:t>
            </a:r>
            <a:r>
              <a:rPr lang="ja-JP" altLang="en-US" sz="2800" b="1">
                <a:ea typeface="华文宋体" pitchFamily="-84" charset="-122"/>
              </a:rPr>
              <a:t>课</a:t>
            </a:r>
            <a:r>
              <a:rPr lang="en-US" altLang="ja-JP" sz="2800" b="1" dirty="0">
                <a:cs typeface="Times New Roman" pitchFamily="18" charset="0"/>
              </a:rPr>
              <a:t>?</a:t>
            </a:r>
          </a:p>
          <a:p>
            <a:pPr eaLnBrk="1" hangingPunct="1">
              <a:lnSpc>
                <a:spcPct val="90000"/>
              </a:lnSpc>
              <a:spcBef>
                <a:spcPct val="20000"/>
              </a:spcBef>
              <a:buClr>
                <a:schemeClr val="accent2"/>
              </a:buClr>
              <a:buSzPct val="80000"/>
              <a:buFont typeface="Wingdings" pitchFamily="2" charset="2"/>
              <a:buChar char="l"/>
            </a:pPr>
            <a:r>
              <a:rPr lang="ja-JP" altLang="en-US" sz="2800" b="1">
                <a:solidFill>
                  <a:srgbClr val="FFCC00"/>
                </a:solidFill>
                <a:effectLst>
                  <a:outerShdw blurRad="38100" dist="38100" dir="2700000" algn="tl">
                    <a:srgbClr val="000000"/>
                  </a:outerShdw>
                </a:effectLst>
                <a:ea typeface="ヒラギノ明朝 ProN W3" pitchFamily="-84" charset="-128"/>
              </a:rPr>
              <a:t>咨</a:t>
            </a:r>
            <a:r>
              <a:rPr lang="ja-JP" altLang="en-US" sz="2800" b="1">
                <a:solidFill>
                  <a:srgbClr val="FFCC00"/>
                </a:solidFill>
                <a:effectLst>
                  <a:outerShdw blurRad="38100" dist="38100" dir="2700000" algn="tl">
                    <a:srgbClr val="000000"/>
                  </a:outerShdw>
                </a:effectLst>
                <a:ea typeface="华文宋体" pitchFamily="-84" charset="-122"/>
              </a:rPr>
              <a:t>询</a:t>
            </a:r>
            <a:r>
              <a:rPr lang="ja-JP" altLang="en-US" sz="2800" b="1">
                <a:solidFill>
                  <a:srgbClr val="FFCC00"/>
                </a:solidFill>
                <a:effectLst>
                  <a:outerShdw blurRad="38100" dist="38100" dir="2700000" algn="tl">
                    <a:srgbClr val="000000"/>
                  </a:outerShdw>
                </a:effectLst>
                <a:ea typeface="ヒラギノ明朝 ProN W3" pitchFamily="-84" charset="-128"/>
              </a:rPr>
              <a:t>上帝</a:t>
            </a:r>
            <a:r>
              <a:rPr lang="en-US" altLang="ja-JP" sz="2800" b="1" dirty="0">
                <a:solidFill>
                  <a:srgbClr val="FFCC00"/>
                </a:solidFill>
                <a:effectLst>
                  <a:outerShdw blurRad="38100" dist="38100" dir="2700000" algn="tl">
                    <a:srgbClr val="000000"/>
                  </a:outerShdw>
                </a:effectLst>
                <a:cs typeface="Times New Roman" pitchFamily="18" charset="0"/>
              </a:rPr>
              <a:t>!</a:t>
            </a:r>
          </a:p>
          <a:p>
            <a:pPr eaLnBrk="1" hangingPunct="1">
              <a:lnSpc>
                <a:spcPct val="90000"/>
              </a:lnSpc>
              <a:spcBef>
                <a:spcPct val="20000"/>
              </a:spcBef>
              <a:buClr>
                <a:schemeClr val="accent2"/>
              </a:buClr>
              <a:buSzPct val="80000"/>
              <a:buFont typeface="Symbol" pitchFamily="18" charset="2"/>
              <a:buChar char="·"/>
            </a:pPr>
            <a:r>
              <a:rPr lang="ja-JP" altLang="en-US" sz="2800" b="1">
                <a:solidFill>
                  <a:srgbClr val="FFCC00"/>
                </a:solidFill>
                <a:effectLst>
                  <a:outerShdw blurRad="38100" dist="38100" dir="2700000" algn="tl">
                    <a:srgbClr val="000000"/>
                  </a:outerShdw>
                </a:effectLst>
                <a:ea typeface="ヒラギノ明朝 ProN W3" pitchFamily="-84" charset="-128"/>
              </a:rPr>
              <a:t>不要被欺</a:t>
            </a:r>
            <a:r>
              <a:rPr lang="ja-JP" altLang="en-US" sz="2800" b="1">
                <a:solidFill>
                  <a:srgbClr val="FFCC00"/>
                </a:solidFill>
                <a:effectLst>
                  <a:outerShdw blurRad="38100" dist="38100" dir="2700000" algn="tl">
                    <a:srgbClr val="000000"/>
                  </a:outerShdw>
                </a:effectLst>
                <a:ea typeface="华文宋体" pitchFamily="-84" charset="-122"/>
              </a:rPr>
              <a:t>骗</a:t>
            </a:r>
            <a:endParaRPr lang="en-US" altLang="ja-JP" sz="2800" b="1" dirty="0">
              <a:solidFill>
                <a:srgbClr val="FFCC00"/>
              </a:solidFill>
              <a:effectLst>
                <a:outerShdw blurRad="38100" dist="38100" dir="2700000" algn="tl">
                  <a:srgbClr val="000000"/>
                </a:outerShdw>
              </a:effectLst>
              <a:cs typeface="Times New Roman" pitchFamily="18" charset="0"/>
            </a:endParaRPr>
          </a:p>
          <a:p>
            <a:pPr eaLnBrk="1" hangingPunct="1">
              <a:lnSpc>
                <a:spcPct val="90000"/>
              </a:lnSpc>
              <a:spcBef>
                <a:spcPct val="20000"/>
              </a:spcBef>
              <a:buClr>
                <a:schemeClr val="accent2"/>
              </a:buClr>
              <a:buSzPct val="80000"/>
              <a:buFont typeface="Symbol" pitchFamily="18" charset="2"/>
              <a:buChar char="·"/>
            </a:pPr>
            <a:r>
              <a:rPr lang="zh-CN" altLang="en-US" sz="2800" b="1" dirty="0">
                <a:solidFill>
                  <a:srgbClr val="FFCC00"/>
                </a:solidFill>
                <a:effectLst>
                  <a:outerShdw blurRad="38100" dist="38100" dir="2700000" algn="tl">
                    <a:srgbClr val="000000"/>
                  </a:outerShdw>
                </a:effectLst>
                <a:ea typeface="SimSun" pitchFamily="2" charset="-122"/>
              </a:rPr>
              <a:t>遵守所有条约</a:t>
            </a:r>
            <a:endParaRPr lang="en-US" altLang="ja-JP" sz="2800" b="1" dirty="0">
              <a:solidFill>
                <a:srgbClr val="FFCC00"/>
              </a:solidFill>
              <a:effectLst>
                <a:outerShdw blurRad="38100" dist="38100" dir="2700000" algn="tl">
                  <a:srgbClr val="000000"/>
                </a:outerShdw>
              </a:effectLst>
              <a:cs typeface="Times New Roman" pitchFamily="18" charset="0"/>
            </a:endParaRPr>
          </a:p>
          <a:p>
            <a:pPr eaLnBrk="1" hangingPunct="1">
              <a:lnSpc>
                <a:spcPct val="90000"/>
              </a:lnSpc>
              <a:spcBef>
                <a:spcPct val="20000"/>
              </a:spcBef>
              <a:buClr>
                <a:schemeClr val="accent2"/>
              </a:buClr>
              <a:buSzPct val="80000"/>
              <a:buFont typeface="Wingdings" pitchFamily="2" charset="2"/>
              <a:buChar char="l"/>
            </a:pPr>
            <a:r>
              <a:rPr lang="zh-CN" altLang="en-US" sz="2800" b="1" dirty="0">
                <a:solidFill>
                  <a:srgbClr val="FFCC00"/>
                </a:solidFill>
                <a:effectLst>
                  <a:outerShdw blurRad="38100" dist="38100" dir="2700000" algn="tl">
                    <a:srgbClr val="000000"/>
                  </a:outerShdw>
                </a:effectLst>
                <a:ea typeface="SimSun" pitchFamily="2" charset="-122"/>
              </a:rPr>
              <a:t>我们虽软弱</a:t>
            </a:r>
            <a:r>
              <a:rPr lang="en-US" altLang="zh-CN" sz="2800" b="1" dirty="0">
                <a:solidFill>
                  <a:srgbClr val="FFCC00"/>
                </a:solidFill>
                <a:effectLst>
                  <a:outerShdw blurRad="38100" dist="38100" dir="2700000" algn="tl">
                    <a:srgbClr val="000000"/>
                  </a:outerShdw>
                </a:effectLst>
                <a:ea typeface="SimSun" pitchFamily="2" charset="-122"/>
              </a:rPr>
              <a:t>, </a:t>
            </a:r>
            <a:r>
              <a:rPr lang="zh-CN" altLang="en-US" sz="2800" b="1" dirty="0">
                <a:solidFill>
                  <a:srgbClr val="FFCC00"/>
                </a:solidFill>
                <a:effectLst>
                  <a:outerShdw blurRad="38100" dist="38100" dir="2700000" algn="tl">
                    <a:srgbClr val="000000"/>
                  </a:outerShdw>
                </a:effectLst>
                <a:ea typeface="SimSun" pitchFamily="2" charset="-122"/>
              </a:rPr>
              <a:t>但上帝仍然信实</a:t>
            </a:r>
            <a:endParaRPr lang="en-US" altLang="zh-CN" sz="2800" b="1" dirty="0">
              <a:solidFill>
                <a:srgbClr val="FFCC00"/>
              </a:solidFill>
              <a:effectLst>
                <a:outerShdw blurRad="38100" dist="38100" dir="2700000" algn="tl">
                  <a:srgbClr val="000000"/>
                </a:outerShdw>
              </a:effectLst>
              <a:ea typeface="SimSun" pitchFamily="2" charset="-122"/>
            </a:endParaRPr>
          </a:p>
        </p:txBody>
      </p:sp>
      <p:pic>
        <p:nvPicPr>
          <p:cNvPr id="41990" name="Picture 6" descr="carav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6400" y="4343400"/>
            <a:ext cx="342900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AutoShape 7"/>
          <p:cNvSpPr>
            <a:spLocks noChangeArrowheads="1"/>
          </p:cNvSpPr>
          <p:nvPr/>
        </p:nvSpPr>
        <p:spPr bwMode="auto">
          <a:xfrm>
            <a:off x="5715000" y="4419600"/>
            <a:ext cx="2286000" cy="762000"/>
          </a:xfrm>
          <a:prstGeom prst="wedgeRectCallout">
            <a:avLst>
              <a:gd name="adj1" fmla="val -4861"/>
              <a:gd name="adj2" fmla="val 8666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zh-CN" altLang="en-US">
                <a:solidFill>
                  <a:schemeClr val="bg2"/>
                </a:solidFill>
                <a:latin typeface="Times New Roman" charset="0"/>
                <a:ea typeface="SimSun" charset="0"/>
                <a:cs typeface="SimSun" charset="0"/>
              </a:rPr>
              <a:t>希望我们的</a:t>
            </a:r>
          </a:p>
          <a:p>
            <a:pPr algn="ctr">
              <a:defRPr/>
            </a:pPr>
            <a:r>
              <a:rPr lang="zh-CN" altLang="en-US">
                <a:solidFill>
                  <a:schemeClr val="bg2"/>
                </a:solidFill>
                <a:latin typeface="Times New Roman" charset="0"/>
                <a:ea typeface="SimSun" charset="0"/>
                <a:cs typeface="SimSun" charset="0"/>
              </a:rPr>
              <a:t>乔装成功</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1990"/>
                                        </p:tgtEl>
                                        <p:attrNameLst>
                                          <p:attrName>style.visibility</p:attrName>
                                        </p:attrNameLst>
                                      </p:cBhvr>
                                      <p:to>
                                        <p:strVal val="visible"/>
                                      </p:to>
                                    </p:set>
                                    <p:anim calcmode="lin" valueType="num">
                                      <p:cBhvr additive="base">
                                        <p:cTn id="7" dur="500" fill="hold"/>
                                        <p:tgtEl>
                                          <p:spTgt spid="41990"/>
                                        </p:tgtEl>
                                        <p:attrNameLst>
                                          <p:attrName>ppt_x</p:attrName>
                                        </p:attrNameLst>
                                      </p:cBhvr>
                                      <p:tavLst>
                                        <p:tav tm="0">
                                          <p:val>
                                            <p:strVal val="0-#ppt_w/2"/>
                                          </p:val>
                                        </p:tav>
                                        <p:tav tm="100000">
                                          <p:val>
                                            <p:strVal val="#ppt_x"/>
                                          </p:val>
                                        </p:tav>
                                      </p:tavLst>
                                    </p:anim>
                                    <p:anim calcmode="lin" valueType="num">
                                      <p:cBhvr additive="base">
                                        <p:cTn id="8" dur="500" fill="hold"/>
                                        <p:tgtEl>
                                          <p:spTgt spid="419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991"/>
                                        </p:tgtEl>
                                        <p:attrNameLst>
                                          <p:attrName>style.visibility</p:attrName>
                                        </p:attrNameLst>
                                      </p:cBhvr>
                                      <p:to>
                                        <p:strVal val="visible"/>
                                      </p:to>
                                    </p:set>
                                    <p:anim calcmode="lin" valueType="num">
                                      <p:cBhvr additive="base">
                                        <p:cTn id="13" dur="500" fill="hold"/>
                                        <p:tgtEl>
                                          <p:spTgt spid="41991"/>
                                        </p:tgtEl>
                                        <p:attrNameLst>
                                          <p:attrName>ppt_x</p:attrName>
                                        </p:attrNameLst>
                                      </p:cBhvr>
                                      <p:tavLst>
                                        <p:tav tm="0">
                                          <p:val>
                                            <p:strVal val="0-#ppt_w/2"/>
                                          </p:val>
                                        </p:tav>
                                        <p:tav tm="100000">
                                          <p:val>
                                            <p:strVal val="#ppt_x"/>
                                          </p:val>
                                        </p:tav>
                                      </p:tavLst>
                                    </p:anim>
                                    <p:anim calcmode="lin" valueType="num">
                                      <p:cBhvr additive="base">
                                        <p:cTn id="14" dur="500" fill="hold"/>
                                        <p:tgtEl>
                                          <p:spTgt spid="4199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988">
                                            <p:txEl>
                                              <p:pRg st="0" end="0"/>
                                            </p:txEl>
                                          </p:spTgt>
                                        </p:tgtEl>
                                        <p:attrNameLst>
                                          <p:attrName>style.visibility</p:attrName>
                                        </p:attrNameLst>
                                      </p:cBhvr>
                                      <p:to>
                                        <p:strVal val="visible"/>
                                      </p:to>
                                    </p:set>
                                    <p:anim calcmode="lin" valueType="num">
                                      <p:cBhvr additive="base">
                                        <p:cTn id="19" dur="500" fill="hold"/>
                                        <p:tgtEl>
                                          <p:spTgt spid="41988">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9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988">
                                            <p:txEl>
                                              <p:pRg st="1" end="1"/>
                                            </p:txEl>
                                          </p:spTgt>
                                        </p:tgtEl>
                                        <p:attrNameLst>
                                          <p:attrName>style.visibility</p:attrName>
                                        </p:attrNameLst>
                                      </p:cBhvr>
                                      <p:to>
                                        <p:strVal val="visible"/>
                                      </p:to>
                                    </p:set>
                                    <p:anim calcmode="lin" valueType="num">
                                      <p:cBhvr additive="base">
                                        <p:cTn id="25" dur="500" fill="hold"/>
                                        <p:tgtEl>
                                          <p:spTgt spid="41988">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98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988">
                                            <p:txEl>
                                              <p:pRg st="2" end="2"/>
                                            </p:txEl>
                                          </p:spTgt>
                                        </p:tgtEl>
                                        <p:attrNameLst>
                                          <p:attrName>style.visibility</p:attrName>
                                        </p:attrNameLst>
                                      </p:cBhvr>
                                      <p:to>
                                        <p:strVal val="visible"/>
                                      </p:to>
                                    </p:set>
                                    <p:anim calcmode="lin" valueType="num">
                                      <p:cBhvr additive="base">
                                        <p:cTn id="31" dur="500" fill="hold"/>
                                        <p:tgtEl>
                                          <p:spTgt spid="41988">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98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41986"/>
                                        </p:tgtEl>
                                        <p:attrNameLst>
                                          <p:attrName>style.visibility</p:attrName>
                                        </p:attrNameLst>
                                      </p:cBhvr>
                                      <p:to>
                                        <p:strVal val="visible"/>
                                      </p:to>
                                    </p:set>
                                    <p:anim calcmode="lin" valueType="num">
                                      <p:cBhvr additive="base">
                                        <p:cTn id="37" dur="500" fill="hold"/>
                                        <p:tgtEl>
                                          <p:spTgt spid="41986"/>
                                        </p:tgtEl>
                                        <p:attrNameLst>
                                          <p:attrName>ppt_x</p:attrName>
                                        </p:attrNameLst>
                                      </p:cBhvr>
                                      <p:tavLst>
                                        <p:tav tm="0">
                                          <p:val>
                                            <p:strVal val="0-#ppt_w/2"/>
                                          </p:val>
                                        </p:tav>
                                        <p:tav tm="100000">
                                          <p:val>
                                            <p:strVal val="#ppt_x"/>
                                          </p:val>
                                        </p:tav>
                                      </p:tavLst>
                                    </p:anim>
                                    <p:anim calcmode="lin" valueType="num">
                                      <p:cBhvr additive="base">
                                        <p:cTn id="38" dur="500" fill="hold"/>
                                        <p:tgtEl>
                                          <p:spTgt spid="41986"/>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989"/>
                                        </p:tgtEl>
                                        <p:attrNameLst>
                                          <p:attrName>style.visibility</p:attrName>
                                        </p:attrNameLst>
                                      </p:cBhvr>
                                      <p:to>
                                        <p:strVal val="visible"/>
                                      </p:to>
                                    </p:set>
                                    <p:anim calcmode="lin" valueType="num">
                                      <p:cBhvr additive="base">
                                        <p:cTn id="43" dur="500" fill="hold"/>
                                        <p:tgtEl>
                                          <p:spTgt spid="41989"/>
                                        </p:tgtEl>
                                        <p:attrNameLst>
                                          <p:attrName>ppt_x</p:attrName>
                                        </p:attrNameLst>
                                      </p:cBhvr>
                                      <p:tavLst>
                                        <p:tav tm="0">
                                          <p:val>
                                            <p:strVal val="0-#ppt_w/2"/>
                                          </p:val>
                                        </p:tav>
                                        <p:tav tm="100000">
                                          <p:val>
                                            <p:strVal val="#ppt_x"/>
                                          </p:val>
                                        </p:tav>
                                      </p:tavLst>
                                    </p:anim>
                                    <p:anim calcmode="lin" valueType="num">
                                      <p:cBhvr additive="base">
                                        <p:cTn id="44" dur="500" fill="hold"/>
                                        <p:tgtEl>
                                          <p:spTgt spid="419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build="p" autoUpdateAnimBg="0"/>
      <p:bldP spid="41989" grpId="0" autoUpdateAnimBg="0"/>
      <p:bldP spid="41991"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296400" cy="7010400"/>
          </a:xfrm>
        </p:spPr>
      </p:pic>
      <p:sp>
        <p:nvSpPr>
          <p:cNvPr id="58371" name="Rectangle 3"/>
          <p:cNvSpPr>
            <a:spLocks noGrp="1" noChangeArrowheads="1"/>
          </p:cNvSpPr>
          <p:nvPr>
            <p:ph type="title"/>
          </p:nvPr>
        </p:nvSpPr>
        <p:spPr>
          <a:xfrm>
            <a:off x="0" y="457200"/>
            <a:ext cx="2971800" cy="1066800"/>
          </a:xfrm>
          <a:solidFill>
            <a:srgbClr val="FF0000"/>
          </a:solidFill>
          <a:ln>
            <a:solidFill>
              <a:schemeClr val="bg2"/>
            </a:solidFill>
            <a:miter lim="800000"/>
            <a:headEnd/>
            <a:tailEnd/>
          </a:ln>
        </p:spPr>
        <p:txBody>
          <a:bodyPr/>
          <a:lstStyle/>
          <a:p>
            <a:pPr eaLnBrk="1" hangingPunct="1"/>
            <a:r>
              <a:rPr lang="ja-JP" altLang="en-US" b="0"/>
              <a:t>左</a:t>
            </a:r>
            <a:r>
              <a:rPr lang="ja-JP" altLang="en-US" b="0">
                <a:ea typeface="华文细黑" charset="-122"/>
              </a:rPr>
              <a:t>侧</a:t>
            </a:r>
            <a:endParaRPr lang="en-US" altLang="en-US" b="0"/>
          </a:p>
        </p:txBody>
      </p:sp>
      <p:sp>
        <p:nvSpPr>
          <p:cNvPr id="58372" name="Rectangle 4"/>
          <p:cNvSpPr>
            <a:spLocks noChangeArrowheads="1"/>
          </p:cNvSpPr>
          <p:nvPr/>
        </p:nvSpPr>
        <p:spPr bwMode="auto">
          <a:xfrm>
            <a:off x="5867400" y="457200"/>
            <a:ext cx="2895600" cy="1066800"/>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ja-JP" altLang="en-US" sz="4000">
                <a:effectLst>
                  <a:outerShdw blurRad="38100" dist="38100" dir="2700000" algn="tl">
                    <a:srgbClr val="000000"/>
                  </a:outerShdw>
                </a:effectLst>
                <a:latin typeface="Garamond" pitchFamily="18" charset="0"/>
              </a:rPr>
              <a:t>右</a:t>
            </a:r>
            <a:r>
              <a:rPr lang="ja-JP" altLang="en-US" sz="4000">
                <a:effectLst>
                  <a:outerShdw blurRad="38100" dist="38100" dir="2700000" algn="tl">
                    <a:srgbClr val="000000"/>
                  </a:outerShdw>
                </a:effectLst>
                <a:latin typeface="Garamond" pitchFamily="18" charset="0"/>
                <a:ea typeface="华文细黑" charset="-122"/>
              </a:rPr>
              <a:t>侧</a:t>
            </a:r>
            <a:endParaRPr lang="en-US" altLang="en-US" sz="4000">
              <a:effectLst>
                <a:outerShdw blurRad="38100" dist="38100" dir="2700000" algn="tl">
                  <a:srgbClr val="000000"/>
                </a:outerShdw>
              </a:effectLst>
              <a:latin typeface="Garamond" pitchFamily="18" charset="0"/>
            </a:endParaRPr>
          </a:p>
        </p:txBody>
      </p:sp>
      <p:sp>
        <p:nvSpPr>
          <p:cNvPr id="58373" name="Text Box 5"/>
          <p:cNvSpPr txBox="1">
            <a:spLocks noChangeArrowheads="1"/>
          </p:cNvSpPr>
          <p:nvPr/>
        </p:nvSpPr>
        <p:spPr bwMode="auto">
          <a:xfrm>
            <a:off x="2971800" y="457200"/>
            <a:ext cx="2895600" cy="1066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ja-JP" altLang="en-US" sz="3200" b="1">
                <a:latin typeface="Garamond" pitchFamily="18" charset="0"/>
              </a:rPr>
              <a:t>古老</a:t>
            </a:r>
            <a:r>
              <a:rPr lang="en-US" altLang="ja-JP" sz="3200" b="1">
                <a:latin typeface="Garamond" pitchFamily="18" charset="0"/>
              </a:rPr>
              <a:t>               </a:t>
            </a:r>
            <a:r>
              <a:rPr lang="ja-JP" altLang="en-US" sz="3200" b="1">
                <a:latin typeface="Garamond" pitchFamily="18" charset="0"/>
              </a:rPr>
              <a:t>以色列</a:t>
            </a:r>
            <a:endParaRPr lang="en-US" altLang="en-US" sz="3200" b="1">
              <a:latin typeface="Garamond" pitchFamily="18" charset="0"/>
            </a:endParaRPr>
          </a:p>
        </p:txBody>
      </p:sp>
      <p:sp>
        <p:nvSpPr>
          <p:cNvPr id="58374" name="Freeform 6"/>
          <p:cNvSpPr>
            <a:spLocks/>
          </p:cNvSpPr>
          <p:nvPr/>
        </p:nvSpPr>
        <p:spPr bwMode="auto">
          <a:xfrm>
            <a:off x="-100013" y="2193925"/>
            <a:ext cx="4954588" cy="5086350"/>
          </a:xfrm>
          <a:custGeom>
            <a:avLst/>
            <a:gdLst>
              <a:gd name="T0" fmla="*/ 0 w 3121"/>
              <a:gd name="T1" fmla="*/ 5072063 h 3204"/>
              <a:gd name="T2" fmla="*/ 300038 w 3121"/>
              <a:gd name="T3" fmla="*/ 5038725 h 3204"/>
              <a:gd name="T4" fmla="*/ 400050 w 3121"/>
              <a:gd name="T5" fmla="*/ 4972050 h 3204"/>
              <a:gd name="T6" fmla="*/ 449263 w 3121"/>
              <a:gd name="T7" fmla="*/ 4938713 h 3204"/>
              <a:gd name="T8" fmla="*/ 531813 w 3121"/>
              <a:gd name="T9" fmla="*/ 4838700 h 3204"/>
              <a:gd name="T10" fmla="*/ 965200 w 3121"/>
              <a:gd name="T11" fmla="*/ 4722813 h 3204"/>
              <a:gd name="T12" fmla="*/ 1314450 w 3121"/>
              <a:gd name="T13" fmla="*/ 4605338 h 3204"/>
              <a:gd name="T14" fmla="*/ 1446213 w 3121"/>
              <a:gd name="T15" fmla="*/ 4572000 h 3204"/>
              <a:gd name="T16" fmla="*/ 1695450 w 3121"/>
              <a:gd name="T17" fmla="*/ 4406900 h 3204"/>
              <a:gd name="T18" fmla="*/ 2162175 w 3121"/>
              <a:gd name="T19" fmla="*/ 4322763 h 3204"/>
              <a:gd name="T20" fmla="*/ 2327275 w 3121"/>
              <a:gd name="T21" fmla="*/ 4256088 h 3204"/>
              <a:gd name="T22" fmla="*/ 2543175 w 3121"/>
              <a:gd name="T23" fmla="*/ 4073525 h 3204"/>
              <a:gd name="T24" fmla="*/ 2593975 w 3121"/>
              <a:gd name="T25" fmla="*/ 3940175 h 3204"/>
              <a:gd name="T26" fmla="*/ 2709863 w 3121"/>
              <a:gd name="T27" fmla="*/ 3724275 h 3204"/>
              <a:gd name="T28" fmla="*/ 2876550 w 3121"/>
              <a:gd name="T29" fmla="*/ 3492500 h 3204"/>
              <a:gd name="T30" fmla="*/ 3043238 w 3121"/>
              <a:gd name="T31" fmla="*/ 3243263 h 3204"/>
              <a:gd name="T32" fmla="*/ 3092450 w 3121"/>
              <a:gd name="T33" fmla="*/ 3209925 h 3204"/>
              <a:gd name="T34" fmla="*/ 3143250 w 3121"/>
              <a:gd name="T35" fmla="*/ 3143250 h 3204"/>
              <a:gd name="T36" fmla="*/ 3208338 w 3121"/>
              <a:gd name="T37" fmla="*/ 3043238 h 3204"/>
              <a:gd name="T38" fmla="*/ 3225800 w 3121"/>
              <a:gd name="T39" fmla="*/ 2992438 h 3204"/>
              <a:gd name="T40" fmla="*/ 3275013 w 3121"/>
              <a:gd name="T41" fmla="*/ 2960688 h 3204"/>
              <a:gd name="T42" fmla="*/ 3359150 w 3121"/>
              <a:gd name="T43" fmla="*/ 2876550 h 3204"/>
              <a:gd name="T44" fmla="*/ 3441700 w 3121"/>
              <a:gd name="T45" fmla="*/ 2809875 h 3204"/>
              <a:gd name="T46" fmla="*/ 3541713 w 3121"/>
              <a:gd name="T47" fmla="*/ 2593975 h 3204"/>
              <a:gd name="T48" fmla="*/ 3624263 w 3121"/>
              <a:gd name="T49" fmla="*/ 2427288 h 3204"/>
              <a:gd name="T50" fmla="*/ 3708400 w 3121"/>
              <a:gd name="T51" fmla="*/ 2111375 h 3204"/>
              <a:gd name="T52" fmla="*/ 3806825 w 3121"/>
              <a:gd name="T53" fmla="*/ 1812925 h 3204"/>
              <a:gd name="T54" fmla="*/ 3940175 w 3121"/>
              <a:gd name="T55" fmla="*/ 1397000 h 3204"/>
              <a:gd name="T56" fmla="*/ 3990975 w 3121"/>
              <a:gd name="T57" fmla="*/ 1347788 h 3204"/>
              <a:gd name="T58" fmla="*/ 4106863 w 3121"/>
              <a:gd name="T59" fmla="*/ 1163638 h 3204"/>
              <a:gd name="T60" fmla="*/ 4322763 w 3121"/>
              <a:gd name="T61" fmla="*/ 865188 h 3204"/>
              <a:gd name="T62" fmla="*/ 4356100 w 3121"/>
              <a:gd name="T63" fmla="*/ 798513 h 3204"/>
              <a:gd name="T64" fmla="*/ 4422775 w 3121"/>
              <a:gd name="T65" fmla="*/ 698500 h 3204"/>
              <a:gd name="T66" fmla="*/ 4505325 w 3121"/>
              <a:gd name="T67" fmla="*/ 549275 h 3204"/>
              <a:gd name="T68" fmla="*/ 4656138 w 3121"/>
              <a:gd name="T69" fmla="*/ 300038 h 3204"/>
              <a:gd name="T70" fmla="*/ 4772025 w 3121"/>
              <a:gd name="T71" fmla="*/ 184150 h 3204"/>
              <a:gd name="T72" fmla="*/ 4905375 w 3121"/>
              <a:gd name="T73" fmla="*/ 84138 h 3204"/>
              <a:gd name="T74" fmla="*/ 4954588 w 3121"/>
              <a:gd name="T75" fmla="*/ 0 h 32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58375" name="Freeform 7"/>
          <p:cNvSpPr>
            <a:spLocks/>
          </p:cNvSpPr>
          <p:nvPr/>
        </p:nvSpPr>
        <p:spPr bwMode="auto">
          <a:xfrm>
            <a:off x="4838700" y="1430338"/>
            <a:ext cx="935038" cy="995362"/>
          </a:xfrm>
          <a:custGeom>
            <a:avLst/>
            <a:gdLst>
              <a:gd name="T0" fmla="*/ 0 w 589"/>
              <a:gd name="T1" fmla="*/ 781050 h 627"/>
              <a:gd name="T2" fmla="*/ 15875 w 589"/>
              <a:gd name="T3" fmla="*/ 730250 h 627"/>
              <a:gd name="T4" fmla="*/ 65088 w 589"/>
              <a:gd name="T5" fmla="*/ 747712 h 627"/>
              <a:gd name="T6" fmla="*/ 165100 w 589"/>
              <a:gd name="T7" fmla="*/ 814387 h 627"/>
              <a:gd name="T8" fmla="*/ 481013 w 589"/>
              <a:gd name="T9" fmla="*/ 863600 h 627"/>
              <a:gd name="T10" fmla="*/ 581025 w 589"/>
              <a:gd name="T11" fmla="*/ 896937 h 627"/>
              <a:gd name="T12" fmla="*/ 696913 w 589"/>
              <a:gd name="T13" fmla="*/ 963612 h 627"/>
              <a:gd name="T14" fmla="*/ 863600 w 589"/>
              <a:gd name="T15" fmla="*/ 947737 h 627"/>
              <a:gd name="T16" fmla="*/ 763588 w 589"/>
              <a:gd name="T17" fmla="*/ 665162 h 627"/>
              <a:gd name="T18" fmla="*/ 614363 w 589"/>
              <a:gd name="T19" fmla="*/ 481012 h 627"/>
              <a:gd name="T20" fmla="*/ 663575 w 589"/>
              <a:gd name="T21" fmla="*/ 182562 h 627"/>
              <a:gd name="T22" fmla="*/ 696913 w 589"/>
              <a:gd name="T23" fmla="*/ 98425 h 627"/>
              <a:gd name="T24" fmla="*/ 730250 w 589"/>
              <a:gd name="T25" fmla="*/ 0 h 627"/>
              <a:gd name="T26" fmla="*/ 781050 w 589"/>
              <a:gd name="T27" fmla="*/ 15875 h 627"/>
              <a:gd name="T28" fmla="*/ 830263 w 589"/>
              <a:gd name="T29" fmla="*/ 33337 h 6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58376" name="Freeform 8"/>
          <p:cNvSpPr>
            <a:spLocks/>
          </p:cNvSpPr>
          <p:nvPr/>
        </p:nvSpPr>
        <p:spPr bwMode="auto">
          <a:xfrm>
            <a:off x="4854575" y="1420813"/>
            <a:ext cx="681038" cy="739775"/>
          </a:xfrm>
          <a:custGeom>
            <a:avLst/>
            <a:gdLst>
              <a:gd name="T0" fmla="*/ 0 w 429"/>
              <a:gd name="T1" fmla="*/ 739775 h 466"/>
              <a:gd name="T2" fmla="*/ 82550 w 429"/>
              <a:gd name="T3" fmla="*/ 341313 h 466"/>
              <a:gd name="T4" fmla="*/ 166688 w 429"/>
              <a:gd name="T5" fmla="*/ 225425 h 466"/>
              <a:gd name="T6" fmla="*/ 681038 w 429"/>
              <a:gd name="T7" fmla="*/ 76200 h 4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58377" name="Freeform 9"/>
          <p:cNvSpPr>
            <a:spLocks/>
          </p:cNvSpPr>
          <p:nvPr/>
        </p:nvSpPr>
        <p:spPr bwMode="auto">
          <a:xfrm>
            <a:off x="5619750" y="-282575"/>
            <a:ext cx="614363" cy="1762125"/>
          </a:xfrm>
          <a:custGeom>
            <a:avLst/>
            <a:gdLst>
              <a:gd name="T0" fmla="*/ 15875 w 387"/>
              <a:gd name="T1" fmla="*/ 1762125 h 1110"/>
              <a:gd name="T2" fmla="*/ 115888 w 387"/>
              <a:gd name="T3" fmla="*/ 1479550 h 1110"/>
              <a:gd name="T4" fmla="*/ 198438 w 387"/>
              <a:gd name="T5" fmla="*/ 1147763 h 1110"/>
              <a:gd name="T6" fmla="*/ 298450 w 387"/>
              <a:gd name="T7" fmla="*/ 996950 h 1110"/>
              <a:gd name="T8" fmla="*/ 349250 w 387"/>
              <a:gd name="T9" fmla="*/ 896938 h 1110"/>
              <a:gd name="T10" fmla="*/ 382588 w 387"/>
              <a:gd name="T11" fmla="*/ 765175 h 1110"/>
              <a:gd name="T12" fmla="*/ 449263 w 387"/>
              <a:gd name="T13" fmla="*/ 665163 h 1110"/>
              <a:gd name="T14" fmla="*/ 514350 w 387"/>
              <a:gd name="T15" fmla="*/ 249238 h 1110"/>
              <a:gd name="T16" fmla="*/ 614363 w 387"/>
              <a:gd name="T17" fmla="*/ 0 h 1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58380" name="Text Box 12"/>
          <p:cNvSpPr txBox="1">
            <a:spLocks noChangeArrowheads="1"/>
          </p:cNvSpPr>
          <p:nvPr/>
        </p:nvSpPr>
        <p:spPr bwMode="auto">
          <a:xfrm>
            <a:off x="0" y="5867400"/>
            <a:ext cx="2590800" cy="641350"/>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spcBef>
                <a:spcPct val="50000"/>
              </a:spcBef>
            </a:pPr>
            <a:r>
              <a:rPr lang="ja-JP" altLang="en-US" sz="3600" b="1">
                <a:solidFill>
                  <a:srgbClr val="FF0000"/>
                </a:solidFill>
                <a:latin typeface="Garamond" pitchFamily="18" charset="0"/>
              </a:rPr>
              <a:t>埃及人</a:t>
            </a:r>
            <a:endParaRPr lang="en-US" altLang="en-US" sz="3600" b="1">
              <a:solidFill>
                <a:srgbClr val="FF0000"/>
              </a:solidFill>
              <a:latin typeface="Garamond" pitchFamily="18" charset="0"/>
            </a:endParaRPr>
          </a:p>
        </p:txBody>
      </p:sp>
      <p:sp>
        <p:nvSpPr>
          <p:cNvPr id="58381" name="Text Box 13"/>
          <p:cNvSpPr txBox="1">
            <a:spLocks noChangeArrowheads="1"/>
          </p:cNvSpPr>
          <p:nvPr/>
        </p:nvSpPr>
        <p:spPr bwMode="auto">
          <a:xfrm>
            <a:off x="533400" y="4953000"/>
            <a:ext cx="2590800" cy="641350"/>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spcBef>
                <a:spcPct val="50000"/>
              </a:spcBef>
            </a:pPr>
            <a:r>
              <a:rPr lang="ja-JP" altLang="en-US" sz="3600" b="1">
                <a:solidFill>
                  <a:srgbClr val="FF0000"/>
                </a:solidFill>
                <a:latin typeface="Garamond" pitchFamily="18" charset="0"/>
              </a:rPr>
              <a:t>非利士人</a:t>
            </a:r>
            <a:endParaRPr lang="en-US" altLang="en-US" sz="3600" b="1">
              <a:solidFill>
                <a:srgbClr val="FF0000"/>
              </a:solidFill>
              <a:latin typeface="Garamond" pitchFamily="18" charset="0"/>
            </a:endParaRPr>
          </a:p>
        </p:txBody>
      </p:sp>
      <p:sp>
        <p:nvSpPr>
          <p:cNvPr id="58382" name="Text Box 14"/>
          <p:cNvSpPr txBox="1">
            <a:spLocks noChangeArrowheads="1"/>
          </p:cNvSpPr>
          <p:nvPr/>
        </p:nvSpPr>
        <p:spPr bwMode="auto">
          <a:xfrm>
            <a:off x="2484438" y="0"/>
            <a:ext cx="3143250" cy="579438"/>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fontAlgn="t">
              <a:spcBef>
                <a:spcPct val="50000"/>
              </a:spcBef>
            </a:pPr>
            <a:r>
              <a:rPr lang="ja-JP" altLang="en-US" sz="3200" b="1">
                <a:solidFill>
                  <a:srgbClr val="FF0000"/>
                </a:solidFill>
                <a:latin typeface="Garamond" pitchFamily="18" charset="0"/>
              </a:rPr>
              <a:t>腓尼基人</a:t>
            </a:r>
            <a:endParaRPr lang="en-US" altLang="en-US" sz="3200" b="1">
              <a:solidFill>
                <a:srgbClr val="FF0000"/>
              </a:solidFill>
              <a:latin typeface="Garamond" pitchFamily="18" charset="0"/>
            </a:endParaRPr>
          </a:p>
        </p:txBody>
      </p:sp>
      <p:sp>
        <p:nvSpPr>
          <p:cNvPr id="58383" name="Text Box 15"/>
          <p:cNvSpPr txBox="1">
            <a:spLocks noChangeArrowheads="1"/>
          </p:cNvSpPr>
          <p:nvPr/>
        </p:nvSpPr>
        <p:spPr bwMode="auto">
          <a:xfrm>
            <a:off x="6372225" y="0"/>
            <a:ext cx="1871663" cy="579438"/>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spcBef>
                <a:spcPct val="50000"/>
              </a:spcBef>
            </a:pPr>
            <a:r>
              <a:rPr lang="ja-JP" altLang="en-US" sz="3200" b="1">
                <a:solidFill>
                  <a:srgbClr val="FF0000"/>
                </a:solidFill>
                <a:latin typeface="Garamond" pitchFamily="18" charset="0"/>
              </a:rPr>
              <a:t>叙利</a:t>
            </a:r>
            <a:r>
              <a:rPr lang="ja-JP" altLang="en-US" sz="3200" b="1">
                <a:solidFill>
                  <a:srgbClr val="FF0000"/>
                </a:solidFill>
                <a:latin typeface="Garamond" pitchFamily="18" charset="0"/>
                <a:ea typeface="华文细黑" charset="-122"/>
              </a:rPr>
              <a:t>亚</a:t>
            </a:r>
            <a:r>
              <a:rPr lang="ja-JP" altLang="en-US" sz="3200" b="1">
                <a:solidFill>
                  <a:srgbClr val="FF0000"/>
                </a:solidFill>
                <a:latin typeface="Garamond" pitchFamily="18" charset="0"/>
              </a:rPr>
              <a:t>人</a:t>
            </a:r>
            <a:endParaRPr lang="en-US" altLang="en-US" sz="3200" b="1">
              <a:solidFill>
                <a:srgbClr val="FF0000"/>
              </a:solidFill>
              <a:latin typeface="Garamond" pitchFamily="18" charset="0"/>
            </a:endParaRPr>
          </a:p>
        </p:txBody>
      </p:sp>
      <p:sp>
        <p:nvSpPr>
          <p:cNvPr id="58384" name="Text Box 16"/>
          <p:cNvSpPr txBox="1">
            <a:spLocks noChangeArrowheads="1"/>
          </p:cNvSpPr>
          <p:nvPr/>
        </p:nvSpPr>
        <p:spPr bwMode="auto">
          <a:xfrm>
            <a:off x="2987675" y="1484313"/>
            <a:ext cx="2590800" cy="641350"/>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spcBef>
                <a:spcPct val="50000"/>
              </a:spcBef>
            </a:pPr>
            <a:r>
              <a:rPr lang="ja-JP" altLang="en-US" sz="3600" b="1">
                <a:solidFill>
                  <a:srgbClr val="FF0000"/>
                </a:solidFill>
                <a:latin typeface="Garamond" pitchFamily="18" charset="0"/>
                <a:ea typeface="华文细黑" charset="-122"/>
              </a:rPr>
              <a:t>罗马</a:t>
            </a:r>
            <a:r>
              <a:rPr lang="ja-JP" altLang="en-US" sz="3600" b="1">
                <a:solidFill>
                  <a:srgbClr val="FF0000"/>
                </a:solidFill>
                <a:latin typeface="Garamond" pitchFamily="18" charset="0"/>
              </a:rPr>
              <a:t>人</a:t>
            </a:r>
            <a:endParaRPr lang="en-US" altLang="en-US" sz="3600" b="1">
              <a:solidFill>
                <a:srgbClr val="FF0000"/>
              </a:solidFill>
              <a:latin typeface="Garamond" pitchFamily="18" charset="0"/>
            </a:endParaRPr>
          </a:p>
        </p:txBody>
      </p:sp>
      <p:sp>
        <p:nvSpPr>
          <p:cNvPr id="58385" name="Text Box 17"/>
          <p:cNvSpPr txBox="1">
            <a:spLocks noChangeArrowheads="1"/>
          </p:cNvSpPr>
          <p:nvPr/>
        </p:nvSpPr>
        <p:spPr bwMode="auto">
          <a:xfrm>
            <a:off x="1295400" y="3962400"/>
            <a:ext cx="2417763" cy="641350"/>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spcBef>
                <a:spcPct val="50000"/>
              </a:spcBef>
            </a:pPr>
            <a:r>
              <a:rPr lang="ja-JP" altLang="en-US" sz="3600" b="1">
                <a:solidFill>
                  <a:srgbClr val="FF0000"/>
                </a:solidFill>
                <a:latin typeface="Garamond" pitchFamily="18" charset="0"/>
                <a:ea typeface="华文细黑" charset="-122"/>
              </a:rPr>
              <a:t>亚</a:t>
            </a:r>
            <a:r>
              <a:rPr lang="ja-JP" altLang="en-US" sz="3600" b="1">
                <a:solidFill>
                  <a:srgbClr val="FF0000"/>
                </a:solidFill>
                <a:latin typeface="Garamond" pitchFamily="18" charset="0"/>
              </a:rPr>
              <a:t>述人</a:t>
            </a:r>
            <a:endParaRPr lang="en-US" altLang="en-US" sz="3600" b="1">
              <a:solidFill>
                <a:srgbClr val="FF0000"/>
              </a:solidFill>
              <a:latin typeface="Garamond" pitchFamily="18" charset="0"/>
            </a:endParaRPr>
          </a:p>
        </p:txBody>
      </p:sp>
      <p:sp>
        <p:nvSpPr>
          <p:cNvPr id="58386" name="Text Box 18"/>
          <p:cNvSpPr txBox="1">
            <a:spLocks noChangeArrowheads="1"/>
          </p:cNvSpPr>
          <p:nvPr/>
        </p:nvSpPr>
        <p:spPr bwMode="auto">
          <a:xfrm>
            <a:off x="1066800" y="2971800"/>
            <a:ext cx="3108325" cy="641350"/>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spcBef>
                <a:spcPct val="50000"/>
              </a:spcBef>
            </a:pPr>
            <a:r>
              <a:rPr lang="ja-JP" altLang="en-US" sz="3600" b="1">
                <a:solidFill>
                  <a:srgbClr val="FF0000"/>
                </a:solidFill>
                <a:latin typeface="Garamond" pitchFamily="18" charset="0"/>
              </a:rPr>
              <a:t>巴比</a:t>
            </a:r>
            <a:r>
              <a:rPr lang="ja-JP" altLang="en-US" sz="3600" b="1">
                <a:solidFill>
                  <a:srgbClr val="FF0000"/>
                </a:solidFill>
                <a:latin typeface="Garamond" pitchFamily="18" charset="0"/>
                <a:ea typeface="华文细黑" charset="-122"/>
              </a:rPr>
              <a:t>伦</a:t>
            </a:r>
            <a:r>
              <a:rPr lang="ja-JP" altLang="en-US" sz="3600" b="1">
                <a:solidFill>
                  <a:srgbClr val="FF0000"/>
                </a:solidFill>
                <a:latin typeface="Garamond" pitchFamily="18" charset="0"/>
              </a:rPr>
              <a:t>人</a:t>
            </a:r>
            <a:endParaRPr lang="en-US" altLang="en-US" sz="3600" b="1">
              <a:solidFill>
                <a:srgbClr val="FF0000"/>
              </a:solidFill>
              <a:latin typeface="Garamond" pitchFamily="18" charset="0"/>
            </a:endParaRPr>
          </a:p>
        </p:txBody>
      </p:sp>
      <p:sp>
        <p:nvSpPr>
          <p:cNvPr id="58387" name="Text Box 19"/>
          <p:cNvSpPr txBox="1">
            <a:spLocks noChangeArrowheads="1"/>
          </p:cNvSpPr>
          <p:nvPr/>
        </p:nvSpPr>
        <p:spPr bwMode="auto">
          <a:xfrm>
            <a:off x="3886200" y="4038600"/>
            <a:ext cx="2379663" cy="3667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lnSpc>
                <a:spcPct val="50000"/>
              </a:lnSpc>
              <a:spcBef>
                <a:spcPct val="50000"/>
              </a:spcBef>
            </a:pPr>
            <a:r>
              <a:rPr lang="ja-JP" altLang="en-US" sz="3600" b="1">
                <a:solidFill>
                  <a:schemeClr val="bg1"/>
                </a:solidFill>
                <a:latin typeface="Garamond" pitchFamily="18" charset="0"/>
              </a:rPr>
              <a:t>以色列人</a:t>
            </a:r>
            <a:endParaRPr lang="en-US" altLang="en-US" sz="3600" b="1">
              <a:solidFill>
                <a:schemeClr val="bg1"/>
              </a:solidFill>
              <a:latin typeface="Garamond" pitchFamily="18" charset="0"/>
            </a:endParaRPr>
          </a:p>
        </p:txBody>
      </p:sp>
      <p:sp>
        <p:nvSpPr>
          <p:cNvPr id="58388" name="Text Box 20"/>
          <p:cNvSpPr txBox="1">
            <a:spLocks noChangeArrowheads="1"/>
          </p:cNvSpPr>
          <p:nvPr/>
        </p:nvSpPr>
        <p:spPr bwMode="auto">
          <a:xfrm>
            <a:off x="6324600" y="3733800"/>
            <a:ext cx="2819400" cy="3667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lnSpc>
                <a:spcPct val="50000"/>
              </a:lnSpc>
              <a:spcBef>
                <a:spcPct val="50000"/>
              </a:spcBef>
            </a:pPr>
            <a:r>
              <a:rPr lang="ja-JP" altLang="en-US" sz="3600" b="1">
                <a:solidFill>
                  <a:schemeClr val="bg1"/>
                </a:solidFill>
                <a:latin typeface="Garamond" pitchFamily="18" charset="0"/>
                <a:ea typeface="华文细黑" charset="-122"/>
              </a:rPr>
              <a:t>亚扪</a:t>
            </a:r>
            <a:r>
              <a:rPr lang="ja-JP" altLang="en-US" sz="3600" b="1">
                <a:solidFill>
                  <a:schemeClr val="bg1"/>
                </a:solidFill>
                <a:latin typeface="Garamond" pitchFamily="18" charset="0"/>
              </a:rPr>
              <a:t>人</a:t>
            </a:r>
            <a:endParaRPr lang="en-US" altLang="en-US" sz="3600" b="1">
              <a:solidFill>
                <a:schemeClr val="bg1"/>
              </a:solidFill>
              <a:latin typeface="Garamond" pitchFamily="18" charset="0"/>
            </a:endParaRPr>
          </a:p>
        </p:txBody>
      </p:sp>
      <p:sp>
        <p:nvSpPr>
          <p:cNvPr id="58389" name="Text Box 21"/>
          <p:cNvSpPr txBox="1">
            <a:spLocks noChangeArrowheads="1"/>
          </p:cNvSpPr>
          <p:nvPr/>
        </p:nvSpPr>
        <p:spPr bwMode="auto">
          <a:xfrm>
            <a:off x="6172200" y="5334000"/>
            <a:ext cx="2379663" cy="3667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lnSpc>
                <a:spcPct val="50000"/>
              </a:lnSpc>
              <a:spcBef>
                <a:spcPct val="50000"/>
              </a:spcBef>
            </a:pPr>
            <a:r>
              <a:rPr lang="ja-JP" altLang="en-US" sz="3600" b="1">
                <a:solidFill>
                  <a:schemeClr val="bg1"/>
                </a:solidFill>
                <a:latin typeface="Garamond" pitchFamily="18" charset="0"/>
              </a:rPr>
              <a:t>摩押人</a:t>
            </a:r>
            <a:endParaRPr lang="en-US" altLang="en-US" sz="3600" b="1">
              <a:solidFill>
                <a:schemeClr val="bg1"/>
              </a:solidFill>
              <a:latin typeface="Garamond" pitchFamily="18" charset="0"/>
            </a:endParaRPr>
          </a:p>
        </p:txBody>
      </p:sp>
      <p:sp>
        <p:nvSpPr>
          <p:cNvPr id="58390" name="Text Box 22"/>
          <p:cNvSpPr txBox="1">
            <a:spLocks noChangeArrowheads="1"/>
          </p:cNvSpPr>
          <p:nvPr/>
        </p:nvSpPr>
        <p:spPr bwMode="auto">
          <a:xfrm>
            <a:off x="6084888" y="6491288"/>
            <a:ext cx="2643187" cy="366712"/>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lnSpc>
                <a:spcPct val="50000"/>
              </a:lnSpc>
              <a:spcBef>
                <a:spcPct val="50000"/>
              </a:spcBef>
            </a:pPr>
            <a:r>
              <a:rPr lang="ja-JP" altLang="en-US" sz="3600" b="1">
                <a:solidFill>
                  <a:schemeClr val="bg1"/>
                </a:solidFill>
                <a:latin typeface="Garamond" pitchFamily="18" charset="0"/>
              </a:rPr>
              <a:t>以</a:t>
            </a:r>
            <a:r>
              <a:rPr lang="ja-JP" altLang="en-US" sz="3600" b="1">
                <a:solidFill>
                  <a:schemeClr val="bg1"/>
                </a:solidFill>
                <a:latin typeface="Garamond" pitchFamily="18" charset="0"/>
                <a:ea typeface="华文细黑" charset="-122"/>
              </a:rPr>
              <a:t>东</a:t>
            </a:r>
            <a:r>
              <a:rPr lang="ja-JP" altLang="en-US" sz="3600" b="1">
                <a:solidFill>
                  <a:schemeClr val="bg1"/>
                </a:solidFill>
                <a:latin typeface="Garamond" pitchFamily="18" charset="0"/>
              </a:rPr>
              <a:t>人</a:t>
            </a:r>
            <a:endParaRPr lang="en-US" altLang="en-US" sz="3600" b="1">
              <a:solidFill>
                <a:schemeClr val="bg1"/>
              </a:solidFill>
              <a:latin typeface="Garamond" pitchFamily="18" charset="0"/>
            </a:endParaRPr>
          </a:p>
        </p:txBody>
      </p:sp>
      <p:sp>
        <p:nvSpPr>
          <p:cNvPr id="58391" name="Text Box 23"/>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fontAlgn="t">
              <a:spcBef>
                <a:spcPct val="50000"/>
              </a:spcBef>
            </a:pPr>
            <a:r>
              <a:rPr lang="en-US" altLang="en-US" sz="2800">
                <a:effectLst>
                  <a:outerShdw blurRad="38100" dist="38100" dir="2700000" algn="tl">
                    <a:srgbClr val="000000"/>
                  </a:outerShdw>
                </a:effectLst>
              </a:rPr>
              <a:t>20</a:t>
            </a:r>
          </a:p>
        </p:txBody>
      </p:sp>
      <p:sp>
        <p:nvSpPr>
          <p:cNvPr id="58392" name="Text Box 24"/>
          <p:cNvSpPr txBox="1">
            <a:spLocks noChangeArrowheads="1"/>
          </p:cNvSpPr>
          <p:nvPr/>
        </p:nvSpPr>
        <p:spPr bwMode="auto">
          <a:xfrm>
            <a:off x="3429000" y="4724400"/>
            <a:ext cx="2667000" cy="3667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lnSpc>
                <a:spcPct val="50000"/>
              </a:lnSpc>
              <a:spcBef>
                <a:spcPct val="50000"/>
              </a:spcBef>
            </a:pPr>
            <a:r>
              <a:rPr lang="ja-JP" altLang="en-US" sz="3600" b="1">
                <a:solidFill>
                  <a:schemeClr val="bg1"/>
                </a:solidFill>
                <a:latin typeface="Garamond" pitchFamily="18" charset="0"/>
              </a:rPr>
              <a:t>耶布斯人</a:t>
            </a:r>
            <a:endParaRPr lang="en-US" altLang="en-US" sz="3600" b="1">
              <a:solidFill>
                <a:schemeClr val="bg1"/>
              </a:solidFill>
              <a:latin typeface="Garamond" pitchFamily="18" charset="0"/>
            </a:endParaRPr>
          </a:p>
        </p:txBody>
      </p:sp>
      <p:sp>
        <p:nvSpPr>
          <p:cNvPr id="58393" name="Text Box 25"/>
          <p:cNvSpPr txBox="1">
            <a:spLocks noChangeArrowheads="1"/>
          </p:cNvSpPr>
          <p:nvPr/>
        </p:nvSpPr>
        <p:spPr bwMode="auto">
          <a:xfrm>
            <a:off x="2362200" y="6491288"/>
            <a:ext cx="2643188" cy="366712"/>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lnSpc>
                <a:spcPct val="50000"/>
              </a:lnSpc>
              <a:spcBef>
                <a:spcPct val="50000"/>
              </a:spcBef>
            </a:pPr>
            <a:r>
              <a:rPr lang="ja-JP" altLang="en-US" sz="3600" b="1">
                <a:solidFill>
                  <a:schemeClr val="bg1"/>
                </a:solidFill>
                <a:latin typeface="Garamond" pitchFamily="18" charset="0"/>
                <a:ea typeface="华文细黑" charset="-122"/>
              </a:rPr>
              <a:t>亚玛</a:t>
            </a:r>
            <a:r>
              <a:rPr lang="ja-JP" altLang="en-US" sz="3600" b="1">
                <a:solidFill>
                  <a:schemeClr val="bg1"/>
                </a:solidFill>
                <a:latin typeface="Garamond" pitchFamily="18" charset="0"/>
              </a:rPr>
              <a:t>力人</a:t>
            </a:r>
            <a:endParaRPr lang="en-US" altLang="en-US" sz="3600" b="1">
              <a:solidFill>
                <a:schemeClr val="bg1"/>
              </a:solidFill>
              <a:latin typeface="Garamond" pitchFamily="18" charset="0"/>
            </a:endParaRPr>
          </a:p>
        </p:txBody>
      </p:sp>
      <p:sp>
        <p:nvSpPr>
          <p:cNvPr id="58394" name="Text Box 26"/>
          <p:cNvSpPr txBox="1">
            <a:spLocks noChangeArrowheads="1"/>
          </p:cNvSpPr>
          <p:nvPr/>
        </p:nvSpPr>
        <p:spPr bwMode="auto">
          <a:xfrm rot="1185376">
            <a:off x="3886200" y="2438400"/>
            <a:ext cx="2819400" cy="3667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lnSpc>
                <a:spcPct val="50000"/>
              </a:lnSpc>
              <a:spcBef>
                <a:spcPct val="50000"/>
              </a:spcBef>
            </a:pPr>
            <a:r>
              <a:rPr lang="ja-JP" altLang="en-US" sz="3600" b="1">
                <a:solidFill>
                  <a:srgbClr val="800080"/>
                </a:solidFill>
                <a:latin typeface="Garamond" pitchFamily="18" charset="0"/>
              </a:rPr>
              <a:t>迦南人</a:t>
            </a:r>
            <a:endParaRPr lang="en-US" altLang="en-US" sz="3600" b="1">
              <a:solidFill>
                <a:srgbClr val="800080"/>
              </a:solidFill>
              <a:latin typeface="Garamond" pitchFamily="18" charset="0"/>
            </a:endParaRPr>
          </a:p>
        </p:txBody>
      </p:sp>
      <p:sp>
        <p:nvSpPr>
          <p:cNvPr id="58395" name="Text Box 27"/>
          <p:cNvSpPr txBox="1">
            <a:spLocks noChangeArrowheads="1"/>
          </p:cNvSpPr>
          <p:nvPr/>
        </p:nvSpPr>
        <p:spPr bwMode="auto">
          <a:xfrm>
            <a:off x="4572000" y="3276600"/>
            <a:ext cx="2379663" cy="3667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lnSpc>
                <a:spcPct val="50000"/>
              </a:lnSpc>
              <a:spcBef>
                <a:spcPct val="50000"/>
              </a:spcBef>
            </a:pPr>
            <a:r>
              <a:rPr lang="ja-JP" altLang="en-US" sz="3600" b="1">
                <a:solidFill>
                  <a:schemeClr val="bg1"/>
                </a:solidFill>
                <a:latin typeface="Garamond" pitchFamily="18" charset="0"/>
                <a:ea typeface="华文细黑" charset="-122"/>
              </a:rPr>
              <a:t>亚</a:t>
            </a:r>
            <a:r>
              <a:rPr lang="ja-JP" altLang="en-US" sz="3600" b="1">
                <a:solidFill>
                  <a:schemeClr val="bg1"/>
                </a:solidFill>
                <a:latin typeface="Garamond" pitchFamily="18" charset="0"/>
              </a:rPr>
              <a:t>摩利人</a:t>
            </a:r>
            <a:endParaRPr lang="en-US" altLang="en-US" sz="3600" b="1">
              <a:solidFill>
                <a:schemeClr val="bg1"/>
              </a:solidFill>
              <a:latin typeface="Garamond" pitchFamily="18" charset="0"/>
            </a:endParaRPr>
          </a:p>
        </p:txBody>
      </p:sp>
      <p:sp>
        <p:nvSpPr>
          <p:cNvPr id="58396" name="Text Box 28"/>
          <p:cNvSpPr txBox="1">
            <a:spLocks noChangeArrowheads="1"/>
          </p:cNvSpPr>
          <p:nvPr/>
        </p:nvSpPr>
        <p:spPr bwMode="auto">
          <a:xfrm>
            <a:off x="3276600" y="5562600"/>
            <a:ext cx="1752600" cy="3667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lnSpc>
                <a:spcPct val="50000"/>
              </a:lnSpc>
              <a:spcBef>
                <a:spcPct val="50000"/>
              </a:spcBef>
            </a:pPr>
            <a:r>
              <a:rPr lang="ja-JP" altLang="en-US" sz="3600" b="1">
                <a:solidFill>
                  <a:schemeClr val="bg1"/>
                </a:solidFill>
                <a:latin typeface="Garamond" pitchFamily="18" charset="0"/>
              </a:rPr>
              <a:t>赫人</a:t>
            </a:r>
            <a:endParaRPr lang="en-US" altLang="en-US" sz="3600" b="1">
              <a:solidFill>
                <a:schemeClr val="bg1"/>
              </a:solidFill>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380"/>
                                        </p:tgtEl>
                                        <p:attrNameLst>
                                          <p:attrName>style.visibility</p:attrName>
                                        </p:attrNameLst>
                                      </p:cBhvr>
                                      <p:to>
                                        <p:strVal val="visible"/>
                                      </p:to>
                                    </p:set>
                                    <p:animEffect transition="in" filter="fade">
                                      <p:cBhvr>
                                        <p:cTn id="7" dur="500"/>
                                        <p:tgtEl>
                                          <p:spTgt spid="583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381"/>
                                        </p:tgtEl>
                                        <p:attrNameLst>
                                          <p:attrName>style.visibility</p:attrName>
                                        </p:attrNameLst>
                                      </p:cBhvr>
                                      <p:to>
                                        <p:strVal val="visible"/>
                                      </p:to>
                                    </p:set>
                                    <p:animEffect transition="in" filter="dissolve">
                                      <p:cBhvr>
                                        <p:cTn id="12" dur="500"/>
                                        <p:tgtEl>
                                          <p:spTgt spid="5838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385"/>
                                        </p:tgtEl>
                                        <p:attrNameLst>
                                          <p:attrName>style.visibility</p:attrName>
                                        </p:attrNameLst>
                                      </p:cBhvr>
                                      <p:to>
                                        <p:strVal val="visible"/>
                                      </p:to>
                                    </p:set>
                                    <p:animEffect transition="in" filter="dissolve">
                                      <p:cBhvr>
                                        <p:cTn id="17" dur="500"/>
                                        <p:tgtEl>
                                          <p:spTgt spid="5838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8386"/>
                                        </p:tgtEl>
                                        <p:attrNameLst>
                                          <p:attrName>style.visibility</p:attrName>
                                        </p:attrNameLst>
                                      </p:cBhvr>
                                      <p:to>
                                        <p:strVal val="visible"/>
                                      </p:to>
                                    </p:set>
                                    <p:animEffect transition="in" filter="dissolve">
                                      <p:cBhvr>
                                        <p:cTn id="22" dur="500"/>
                                        <p:tgtEl>
                                          <p:spTgt spid="5838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8384"/>
                                        </p:tgtEl>
                                        <p:attrNameLst>
                                          <p:attrName>style.visibility</p:attrName>
                                        </p:attrNameLst>
                                      </p:cBhvr>
                                      <p:to>
                                        <p:strVal val="visible"/>
                                      </p:to>
                                    </p:set>
                                    <p:animEffect transition="in" filter="dissolve">
                                      <p:cBhvr>
                                        <p:cTn id="27" dur="500"/>
                                        <p:tgtEl>
                                          <p:spTgt spid="5838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8382"/>
                                        </p:tgtEl>
                                        <p:attrNameLst>
                                          <p:attrName>style.visibility</p:attrName>
                                        </p:attrNameLst>
                                      </p:cBhvr>
                                      <p:to>
                                        <p:strVal val="visible"/>
                                      </p:to>
                                    </p:set>
                                    <p:animEffect transition="in" filter="dissolve">
                                      <p:cBhvr>
                                        <p:cTn id="32" dur="500"/>
                                        <p:tgtEl>
                                          <p:spTgt spid="5838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8383"/>
                                        </p:tgtEl>
                                        <p:attrNameLst>
                                          <p:attrName>style.visibility</p:attrName>
                                        </p:attrNameLst>
                                      </p:cBhvr>
                                      <p:to>
                                        <p:strVal val="visible"/>
                                      </p:to>
                                    </p:set>
                                    <p:animEffect transition="in" filter="dissolve">
                                      <p:cBhvr>
                                        <p:cTn id="37" dur="500"/>
                                        <p:tgtEl>
                                          <p:spTgt spid="5838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8387"/>
                                        </p:tgtEl>
                                        <p:attrNameLst>
                                          <p:attrName>style.visibility</p:attrName>
                                        </p:attrNameLst>
                                      </p:cBhvr>
                                      <p:to>
                                        <p:strVal val="visible"/>
                                      </p:to>
                                    </p:set>
                                    <p:anim calcmode="lin" valueType="num">
                                      <p:cBhvr additive="base">
                                        <p:cTn id="42" dur="500" fill="hold"/>
                                        <p:tgtEl>
                                          <p:spTgt spid="58387"/>
                                        </p:tgtEl>
                                        <p:attrNameLst>
                                          <p:attrName>ppt_x</p:attrName>
                                        </p:attrNameLst>
                                      </p:cBhvr>
                                      <p:tavLst>
                                        <p:tav tm="0">
                                          <p:val>
                                            <p:strVal val="#ppt_x"/>
                                          </p:val>
                                        </p:tav>
                                        <p:tav tm="100000">
                                          <p:val>
                                            <p:strVal val="#ppt_x"/>
                                          </p:val>
                                        </p:tav>
                                      </p:tavLst>
                                    </p:anim>
                                    <p:anim calcmode="lin" valueType="num">
                                      <p:cBhvr additive="base">
                                        <p:cTn id="43" dur="500" fill="hold"/>
                                        <p:tgtEl>
                                          <p:spTgt spid="58387"/>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8392"/>
                                        </p:tgtEl>
                                        <p:attrNameLst>
                                          <p:attrName>style.visibility</p:attrName>
                                        </p:attrNameLst>
                                      </p:cBhvr>
                                      <p:to>
                                        <p:strVal val="visible"/>
                                      </p:to>
                                    </p:set>
                                    <p:anim calcmode="lin" valueType="num">
                                      <p:cBhvr additive="base">
                                        <p:cTn id="48" dur="500" fill="hold"/>
                                        <p:tgtEl>
                                          <p:spTgt spid="58392"/>
                                        </p:tgtEl>
                                        <p:attrNameLst>
                                          <p:attrName>ppt_x</p:attrName>
                                        </p:attrNameLst>
                                      </p:cBhvr>
                                      <p:tavLst>
                                        <p:tav tm="0">
                                          <p:val>
                                            <p:strVal val="#ppt_x"/>
                                          </p:val>
                                        </p:tav>
                                        <p:tav tm="100000">
                                          <p:val>
                                            <p:strVal val="#ppt_x"/>
                                          </p:val>
                                        </p:tav>
                                      </p:tavLst>
                                    </p:anim>
                                    <p:anim calcmode="lin" valueType="num">
                                      <p:cBhvr additive="base">
                                        <p:cTn id="49" dur="500" fill="hold"/>
                                        <p:tgtEl>
                                          <p:spTgt spid="58392"/>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58388"/>
                                        </p:tgtEl>
                                        <p:attrNameLst>
                                          <p:attrName>style.visibility</p:attrName>
                                        </p:attrNameLst>
                                      </p:cBhvr>
                                      <p:to>
                                        <p:strVal val="visible"/>
                                      </p:to>
                                    </p:set>
                                    <p:anim calcmode="lin" valueType="num">
                                      <p:cBhvr additive="base">
                                        <p:cTn id="54" dur="500" fill="hold"/>
                                        <p:tgtEl>
                                          <p:spTgt spid="58388"/>
                                        </p:tgtEl>
                                        <p:attrNameLst>
                                          <p:attrName>ppt_x</p:attrName>
                                        </p:attrNameLst>
                                      </p:cBhvr>
                                      <p:tavLst>
                                        <p:tav tm="0">
                                          <p:val>
                                            <p:strVal val="#ppt_x"/>
                                          </p:val>
                                        </p:tav>
                                        <p:tav tm="100000">
                                          <p:val>
                                            <p:strVal val="#ppt_x"/>
                                          </p:val>
                                        </p:tav>
                                      </p:tavLst>
                                    </p:anim>
                                    <p:anim calcmode="lin" valueType="num">
                                      <p:cBhvr additive="base">
                                        <p:cTn id="55" dur="500" fill="hold"/>
                                        <p:tgtEl>
                                          <p:spTgt spid="58388"/>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58389"/>
                                        </p:tgtEl>
                                        <p:attrNameLst>
                                          <p:attrName>style.visibility</p:attrName>
                                        </p:attrNameLst>
                                      </p:cBhvr>
                                      <p:to>
                                        <p:strVal val="visible"/>
                                      </p:to>
                                    </p:set>
                                    <p:anim calcmode="lin" valueType="num">
                                      <p:cBhvr additive="base">
                                        <p:cTn id="60" dur="500" fill="hold"/>
                                        <p:tgtEl>
                                          <p:spTgt spid="58389"/>
                                        </p:tgtEl>
                                        <p:attrNameLst>
                                          <p:attrName>ppt_x</p:attrName>
                                        </p:attrNameLst>
                                      </p:cBhvr>
                                      <p:tavLst>
                                        <p:tav tm="0">
                                          <p:val>
                                            <p:strVal val="#ppt_x"/>
                                          </p:val>
                                        </p:tav>
                                        <p:tav tm="100000">
                                          <p:val>
                                            <p:strVal val="#ppt_x"/>
                                          </p:val>
                                        </p:tav>
                                      </p:tavLst>
                                    </p:anim>
                                    <p:anim calcmode="lin" valueType="num">
                                      <p:cBhvr additive="base">
                                        <p:cTn id="61" dur="500" fill="hold"/>
                                        <p:tgtEl>
                                          <p:spTgt spid="58389"/>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58390"/>
                                        </p:tgtEl>
                                        <p:attrNameLst>
                                          <p:attrName>style.visibility</p:attrName>
                                        </p:attrNameLst>
                                      </p:cBhvr>
                                      <p:to>
                                        <p:strVal val="visible"/>
                                      </p:to>
                                    </p:set>
                                    <p:anim calcmode="lin" valueType="num">
                                      <p:cBhvr additive="base">
                                        <p:cTn id="66" dur="500" fill="hold"/>
                                        <p:tgtEl>
                                          <p:spTgt spid="58390"/>
                                        </p:tgtEl>
                                        <p:attrNameLst>
                                          <p:attrName>ppt_x</p:attrName>
                                        </p:attrNameLst>
                                      </p:cBhvr>
                                      <p:tavLst>
                                        <p:tav tm="0">
                                          <p:val>
                                            <p:strVal val="#ppt_x"/>
                                          </p:val>
                                        </p:tav>
                                        <p:tav tm="100000">
                                          <p:val>
                                            <p:strVal val="#ppt_x"/>
                                          </p:val>
                                        </p:tav>
                                      </p:tavLst>
                                    </p:anim>
                                    <p:anim calcmode="lin" valueType="num">
                                      <p:cBhvr additive="base">
                                        <p:cTn id="67" dur="500" fill="hold"/>
                                        <p:tgtEl>
                                          <p:spTgt spid="58390"/>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58393"/>
                                        </p:tgtEl>
                                        <p:attrNameLst>
                                          <p:attrName>style.visibility</p:attrName>
                                        </p:attrNameLst>
                                      </p:cBhvr>
                                      <p:to>
                                        <p:strVal val="visible"/>
                                      </p:to>
                                    </p:set>
                                    <p:anim calcmode="lin" valueType="num">
                                      <p:cBhvr additive="base">
                                        <p:cTn id="72" dur="500" fill="hold"/>
                                        <p:tgtEl>
                                          <p:spTgt spid="58393"/>
                                        </p:tgtEl>
                                        <p:attrNameLst>
                                          <p:attrName>ppt_x</p:attrName>
                                        </p:attrNameLst>
                                      </p:cBhvr>
                                      <p:tavLst>
                                        <p:tav tm="0">
                                          <p:val>
                                            <p:strVal val="#ppt_x"/>
                                          </p:val>
                                        </p:tav>
                                        <p:tav tm="100000">
                                          <p:val>
                                            <p:strVal val="#ppt_x"/>
                                          </p:val>
                                        </p:tav>
                                      </p:tavLst>
                                    </p:anim>
                                    <p:anim calcmode="lin" valueType="num">
                                      <p:cBhvr additive="base">
                                        <p:cTn id="73" dur="500" fill="hold"/>
                                        <p:tgtEl>
                                          <p:spTgt spid="58393"/>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58396"/>
                                        </p:tgtEl>
                                        <p:attrNameLst>
                                          <p:attrName>style.visibility</p:attrName>
                                        </p:attrNameLst>
                                      </p:cBhvr>
                                      <p:to>
                                        <p:strVal val="visible"/>
                                      </p:to>
                                    </p:set>
                                    <p:anim calcmode="lin" valueType="num">
                                      <p:cBhvr additive="base">
                                        <p:cTn id="78" dur="500" fill="hold"/>
                                        <p:tgtEl>
                                          <p:spTgt spid="58396"/>
                                        </p:tgtEl>
                                        <p:attrNameLst>
                                          <p:attrName>ppt_x</p:attrName>
                                        </p:attrNameLst>
                                      </p:cBhvr>
                                      <p:tavLst>
                                        <p:tav tm="0">
                                          <p:val>
                                            <p:strVal val="#ppt_x"/>
                                          </p:val>
                                        </p:tav>
                                        <p:tav tm="100000">
                                          <p:val>
                                            <p:strVal val="#ppt_x"/>
                                          </p:val>
                                        </p:tav>
                                      </p:tavLst>
                                    </p:anim>
                                    <p:anim calcmode="lin" valueType="num">
                                      <p:cBhvr additive="base">
                                        <p:cTn id="79" dur="500" fill="hold"/>
                                        <p:tgtEl>
                                          <p:spTgt spid="58396"/>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58395"/>
                                        </p:tgtEl>
                                        <p:attrNameLst>
                                          <p:attrName>style.visibility</p:attrName>
                                        </p:attrNameLst>
                                      </p:cBhvr>
                                      <p:to>
                                        <p:strVal val="visible"/>
                                      </p:to>
                                    </p:set>
                                    <p:anim calcmode="lin" valueType="num">
                                      <p:cBhvr additive="base">
                                        <p:cTn id="84" dur="500" fill="hold"/>
                                        <p:tgtEl>
                                          <p:spTgt spid="58395"/>
                                        </p:tgtEl>
                                        <p:attrNameLst>
                                          <p:attrName>ppt_x</p:attrName>
                                        </p:attrNameLst>
                                      </p:cBhvr>
                                      <p:tavLst>
                                        <p:tav tm="0">
                                          <p:val>
                                            <p:strVal val="#ppt_x"/>
                                          </p:val>
                                        </p:tav>
                                        <p:tav tm="100000">
                                          <p:val>
                                            <p:strVal val="#ppt_x"/>
                                          </p:val>
                                        </p:tav>
                                      </p:tavLst>
                                    </p:anim>
                                    <p:anim calcmode="lin" valueType="num">
                                      <p:cBhvr additive="base">
                                        <p:cTn id="85" dur="500" fill="hold"/>
                                        <p:tgtEl>
                                          <p:spTgt spid="58395"/>
                                        </p:tgtEl>
                                        <p:attrNameLst>
                                          <p:attrName>ppt_y</p:attrName>
                                        </p:attrNameLst>
                                      </p:cBhvr>
                                      <p:tavLst>
                                        <p:tav tm="0">
                                          <p:val>
                                            <p:strVal val="1+#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58394"/>
                                        </p:tgtEl>
                                        <p:attrNameLst>
                                          <p:attrName>style.visibility</p:attrName>
                                        </p:attrNameLst>
                                      </p:cBhvr>
                                      <p:to>
                                        <p:strVal val="visible"/>
                                      </p:to>
                                    </p:set>
                                    <p:anim calcmode="lin" valueType="num">
                                      <p:cBhvr additive="base">
                                        <p:cTn id="90" dur="500" fill="hold"/>
                                        <p:tgtEl>
                                          <p:spTgt spid="58394"/>
                                        </p:tgtEl>
                                        <p:attrNameLst>
                                          <p:attrName>ppt_x</p:attrName>
                                        </p:attrNameLst>
                                      </p:cBhvr>
                                      <p:tavLst>
                                        <p:tav tm="0">
                                          <p:val>
                                            <p:strVal val="#ppt_x"/>
                                          </p:val>
                                        </p:tav>
                                        <p:tav tm="100000">
                                          <p:val>
                                            <p:strVal val="#ppt_x"/>
                                          </p:val>
                                        </p:tav>
                                      </p:tavLst>
                                    </p:anim>
                                    <p:anim calcmode="lin" valueType="num">
                                      <p:cBhvr additive="base">
                                        <p:cTn id="91" dur="500" fill="hold"/>
                                        <p:tgtEl>
                                          <p:spTgt spid="583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0" grpId="0" autoUpdateAnimBg="0"/>
      <p:bldP spid="58381" grpId="0" autoUpdateAnimBg="0"/>
      <p:bldP spid="58382" grpId="0" autoUpdateAnimBg="0"/>
      <p:bldP spid="58383" grpId="0" autoUpdateAnimBg="0"/>
      <p:bldP spid="58384" grpId="0" autoUpdateAnimBg="0"/>
      <p:bldP spid="58385" grpId="0" autoUpdateAnimBg="0"/>
      <p:bldP spid="58386" grpId="0" autoUpdateAnimBg="0"/>
      <p:bldP spid="58387" grpId="0" autoUpdateAnimBg="0"/>
      <p:bldP spid="58388" grpId="0" autoUpdateAnimBg="0"/>
      <p:bldP spid="58389" grpId="0" autoUpdateAnimBg="0"/>
      <p:bldP spid="58390" grpId="0" autoUpdateAnimBg="0"/>
      <p:bldP spid="58392" grpId="0" autoUpdateAnimBg="0"/>
      <p:bldP spid="58393" grpId="0" autoUpdateAnimBg="0"/>
      <p:bldP spid="58394" grpId="0" autoUpdateAnimBg="0"/>
      <p:bldP spid="58395" grpId="0" autoUpdateAnimBg="0"/>
      <p:bldP spid="5839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pic>
        <p:nvPicPr>
          <p:cNvPr id="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215900"/>
            <a:ext cx="9177338"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title"/>
          </p:nvPr>
        </p:nvSpPr>
        <p:spPr>
          <a:xfrm>
            <a:off x="2514600" y="609600"/>
            <a:ext cx="4572000" cy="838200"/>
          </a:xfrm>
          <a:solidFill>
            <a:srgbClr val="800000"/>
          </a:solidFill>
          <a:ln w="9525">
            <a:noFill/>
            <a:miter lim="800000"/>
            <a:headEnd/>
            <a:tailEnd/>
          </a:ln>
          <a:effectLst/>
        </p:spPr>
        <p:txBody>
          <a:bodyPr vert="horz" wrap="square" lIns="92075" tIns="46038" rIns="92075" bIns="46038" numCol="1" anchor="ctr" anchorCtr="0" compatLnSpc="1">
            <a:prstTxWarp prst="textNoShape">
              <a:avLst/>
            </a:prstTxWarp>
          </a:bodyPr>
          <a:lstStyle/>
          <a:p>
            <a:pPr eaLnBrk="1" hangingPunct="1"/>
            <a:r>
              <a:rPr lang="ja-JP" altLang="en-US" sz="4800" b="1" dirty="0">
                <a:solidFill>
                  <a:schemeClr val="tx1"/>
                </a:solidFill>
                <a:latin typeface="Arial"/>
                <a:ea typeface="ＭＳ Ｐゴシック" charset="0"/>
                <a:cs typeface="Arial"/>
              </a:rPr>
              <a:t>文化</a:t>
            </a:r>
            <a:r>
              <a:rPr lang="en-US" altLang="ja-JP" sz="4800" b="1" dirty="0">
                <a:solidFill>
                  <a:schemeClr val="tx1"/>
                </a:solidFill>
                <a:latin typeface="Arial"/>
                <a:ea typeface="ＭＳ Ｐゴシック" charset="0"/>
                <a:cs typeface="Arial"/>
              </a:rPr>
              <a:t>-</a:t>
            </a:r>
            <a:r>
              <a:rPr lang="ja-JP" altLang="en-US" sz="4800" b="1" dirty="0">
                <a:solidFill>
                  <a:schemeClr val="tx1"/>
                </a:solidFill>
                <a:latin typeface="Arial"/>
                <a:ea typeface="ＭＳ Ｐゴシック" charset="0"/>
                <a:cs typeface="Arial"/>
              </a:rPr>
              <a:t>文字</a:t>
            </a:r>
            <a:endParaRPr lang="en-US" altLang="en-US" sz="4800" b="1" dirty="0">
              <a:solidFill>
                <a:schemeClr val="tx1"/>
              </a:solidFill>
              <a:latin typeface="Arial"/>
              <a:ea typeface="ＭＳ Ｐゴシック" charset="0"/>
              <a:cs typeface="Arial"/>
            </a:endParaRPr>
          </a:p>
        </p:txBody>
      </p:sp>
      <p:sp>
        <p:nvSpPr>
          <p:cNvPr id="43011" name="Rectangle 3"/>
          <p:cNvSpPr>
            <a:spLocks noGrp="1" noChangeArrowheads="1"/>
          </p:cNvSpPr>
          <p:nvPr>
            <p:ph type="body" idx="1"/>
          </p:nvPr>
        </p:nvSpPr>
        <p:spPr>
          <a:xfrm>
            <a:off x="685800" y="2514600"/>
            <a:ext cx="7772400" cy="3352800"/>
          </a:xfrm>
        </p:spPr>
        <p:txBody>
          <a:bodyPr/>
          <a:lstStyle/>
          <a:p>
            <a:pPr marL="609600" indent="-609600" eaLnBrk="1" hangingPunct="1">
              <a:buFont typeface="Wingdings" pitchFamily="2" charset="2"/>
              <a:buNone/>
            </a:pPr>
            <a:r>
              <a:rPr lang="ja-JP" altLang="en-US" sz="3600" b="1">
                <a:ea typeface="ヒラギノ明朝 ProN W3" pitchFamily="-84" charset="-128"/>
              </a:rPr>
              <a:t>字母</a:t>
            </a:r>
            <a:endParaRPr lang="en-US" altLang="ja-JP" sz="3600" b="1" dirty="0">
              <a:cs typeface="Times New Roman" pitchFamily="18" charset="0"/>
            </a:endParaRPr>
          </a:p>
          <a:p>
            <a:pPr marL="609600" indent="-609600" eaLnBrk="1" hangingPunct="1">
              <a:buFont typeface="Wingdings" pitchFamily="2" charset="2"/>
              <a:buNone/>
            </a:pPr>
            <a:r>
              <a:rPr lang="en-US" altLang="en-US" b="1" dirty="0">
                <a:cs typeface="Times New Roman" pitchFamily="18" charset="0"/>
              </a:rPr>
              <a:t>- </a:t>
            </a:r>
            <a:r>
              <a:rPr lang="zh-CN" altLang="en-US" b="1" dirty="0">
                <a:ea typeface="SimSun" pitchFamily="2" charset="-122"/>
              </a:rPr>
              <a:t>最重要和唯一持久的文明贡献</a:t>
            </a:r>
          </a:p>
          <a:p>
            <a:pPr marL="609600" indent="-609600" eaLnBrk="1" hangingPunct="1">
              <a:buFont typeface="Wingdings" pitchFamily="2" charset="2"/>
              <a:buNone/>
            </a:pPr>
            <a:r>
              <a:rPr lang="en-US" altLang="en-US" b="1" dirty="0">
                <a:solidFill>
                  <a:srgbClr val="FFCC00"/>
                </a:solidFill>
                <a:cs typeface="Times New Roman" pitchFamily="18" charset="0"/>
              </a:rPr>
              <a:t>- </a:t>
            </a:r>
            <a:r>
              <a:rPr lang="zh-CN" altLang="en-US" b="1" dirty="0">
                <a:ea typeface="SimSun" pitchFamily="2" charset="-122"/>
              </a:rPr>
              <a:t>能传播给大众量而不是限与有教育的人</a:t>
            </a:r>
            <a:endParaRPr lang="en-US" altLang="en-US" b="1" dirty="0">
              <a:ea typeface="SimSun" pitchFamily="2" charset="-122"/>
            </a:endParaRPr>
          </a:p>
        </p:txBody>
      </p:sp>
      <p:pic>
        <p:nvPicPr>
          <p:cNvPr id="43012" name="Picture 4" descr="scrib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52400"/>
            <a:ext cx="2020888"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AutoShape 5"/>
          <p:cNvSpPr>
            <a:spLocks noChangeArrowheads="1"/>
          </p:cNvSpPr>
          <p:nvPr/>
        </p:nvSpPr>
        <p:spPr bwMode="auto">
          <a:xfrm>
            <a:off x="2286000" y="1600200"/>
            <a:ext cx="2133600" cy="685800"/>
          </a:xfrm>
          <a:prstGeom prst="cloudCallout">
            <a:avLst>
              <a:gd name="adj1" fmla="val -74704"/>
              <a:gd name="adj2" fmla="val -17638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zh-CN" altLang="en-US" sz="1600" b="1">
                <a:latin typeface="Times New Roman" charset="0"/>
                <a:ea typeface="SimSun" charset="0"/>
                <a:cs typeface="SimSun" charset="0"/>
              </a:rPr>
              <a:t>我是否能保留我的工作？</a:t>
            </a:r>
          </a:p>
        </p:txBody>
      </p:sp>
      <p:sp>
        <p:nvSpPr>
          <p:cNvPr id="43014" name="Text Box 6"/>
          <p:cNvSpPr txBox="1">
            <a:spLocks noChangeArrowheads="1"/>
          </p:cNvSpPr>
          <p:nvPr/>
        </p:nvSpPr>
        <p:spPr bwMode="auto">
          <a:xfrm>
            <a:off x="8382000" y="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a:latin typeface="Times New Roman" charset="0"/>
                <a:ea typeface="ＭＳ Ｐゴシック" charset="0"/>
              </a:rPr>
              <a:t>123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011">
                                            <p:txEl>
                                              <p:pRg st="1" end="1"/>
                                            </p:txEl>
                                          </p:spTgt>
                                        </p:tgtEl>
                                        <p:attrNameLst>
                                          <p:attrName>style.visibility</p:attrName>
                                        </p:attrNameLst>
                                      </p:cBhvr>
                                      <p:to>
                                        <p:strVal val="visible"/>
                                      </p:to>
                                    </p:set>
                                    <p:anim calcmode="lin" valueType="num">
                                      <p:cBhvr additive="base">
                                        <p:cTn id="13" dur="500" fill="hold"/>
                                        <p:tgtEl>
                                          <p:spTgt spid="430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30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011">
                                            <p:txEl>
                                              <p:pRg st="2" end="2"/>
                                            </p:txEl>
                                          </p:spTgt>
                                        </p:tgtEl>
                                        <p:attrNameLst>
                                          <p:attrName>style.visibility</p:attrName>
                                        </p:attrNameLst>
                                      </p:cBhvr>
                                      <p:to>
                                        <p:strVal val="visible"/>
                                      </p:to>
                                    </p:set>
                                    <p:anim calcmode="lin" valueType="num">
                                      <p:cBhvr additive="base">
                                        <p:cTn id="19" dur="500" fill="hold"/>
                                        <p:tgtEl>
                                          <p:spTgt spid="4301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30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3012"/>
                                        </p:tgtEl>
                                        <p:attrNameLst>
                                          <p:attrName>style.visibility</p:attrName>
                                        </p:attrNameLst>
                                      </p:cBhvr>
                                      <p:to>
                                        <p:strVal val="visible"/>
                                      </p:to>
                                    </p:set>
                                    <p:anim calcmode="lin" valueType="num">
                                      <p:cBhvr additive="base">
                                        <p:cTn id="25" dur="500" fill="hold"/>
                                        <p:tgtEl>
                                          <p:spTgt spid="43012"/>
                                        </p:tgtEl>
                                        <p:attrNameLst>
                                          <p:attrName>ppt_x</p:attrName>
                                        </p:attrNameLst>
                                      </p:cBhvr>
                                      <p:tavLst>
                                        <p:tav tm="0">
                                          <p:val>
                                            <p:strVal val="0-#ppt_w/2"/>
                                          </p:val>
                                        </p:tav>
                                        <p:tav tm="100000">
                                          <p:val>
                                            <p:strVal val="#ppt_x"/>
                                          </p:val>
                                        </p:tav>
                                      </p:tavLst>
                                    </p:anim>
                                    <p:anim calcmode="lin" valueType="num">
                                      <p:cBhvr additive="base">
                                        <p:cTn id="26" dur="500" fill="hold"/>
                                        <p:tgtEl>
                                          <p:spTgt spid="4301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3013"/>
                                        </p:tgtEl>
                                        <p:attrNameLst>
                                          <p:attrName>style.visibility</p:attrName>
                                        </p:attrNameLst>
                                      </p:cBhvr>
                                      <p:to>
                                        <p:strVal val="visible"/>
                                      </p:to>
                                    </p:set>
                                    <p:anim calcmode="lin" valueType="num">
                                      <p:cBhvr additive="base">
                                        <p:cTn id="31" dur="500" fill="hold"/>
                                        <p:tgtEl>
                                          <p:spTgt spid="43013"/>
                                        </p:tgtEl>
                                        <p:attrNameLst>
                                          <p:attrName>ppt_x</p:attrName>
                                        </p:attrNameLst>
                                      </p:cBhvr>
                                      <p:tavLst>
                                        <p:tav tm="0">
                                          <p:val>
                                            <p:strVal val="0-#ppt_w/2"/>
                                          </p:val>
                                        </p:tav>
                                        <p:tav tm="100000">
                                          <p:val>
                                            <p:strVal val="#ppt_x"/>
                                          </p:val>
                                        </p:tav>
                                      </p:tavLst>
                                    </p:anim>
                                    <p:anim calcmode="lin" valueType="num">
                                      <p:cBhvr additive="base">
                                        <p:cTn id="32" dur="500" fill="hold"/>
                                        <p:tgtEl>
                                          <p:spTgt spid="430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utoUpdateAnimBg="0"/>
      <p:bldP spid="43013"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4" y="44450"/>
            <a:ext cx="9800861"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title"/>
          </p:nvPr>
        </p:nvSpPr>
        <p:spPr>
          <a:xfrm>
            <a:off x="685800" y="0"/>
            <a:ext cx="7772400" cy="1143000"/>
          </a:xfrm>
        </p:spPr>
        <p:txBody>
          <a:bodyPr/>
          <a:lstStyle/>
          <a:p>
            <a:pPr eaLnBrk="1" hangingPunct="1"/>
            <a:r>
              <a:rPr lang="ja-JP" altLang="en-US" b="1" u="sng" dirty="0">
                <a:solidFill>
                  <a:schemeClr val="tx1"/>
                </a:solidFill>
              </a:rPr>
              <a:t>字母起源</a:t>
            </a:r>
            <a:endParaRPr lang="en-US" altLang="en-US" b="1" u="sng" dirty="0">
              <a:solidFill>
                <a:schemeClr val="tx1"/>
              </a:solidFill>
            </a:endParaRPr>
          </a:p>
        </p:txBody>
      </p:sp>
      <p:sp>
        <p:nvSpPr>
          <p:cNvPr id="44035" name="Rectangle 3"/>
          <p:cNvSpPr>
            <a:spLocks noGrp="1" noChangeArrowheads="1"/>
          </p:cNvSpPr>
          <p:nvPr>
            <p:ph type="body" idx="1"/>
          </p:nvPr>
        </p:nvSpPr>
        <p:spPr>
          <a:xfrm>
            <a:off x="304800" y="1143000"/>
            <a:ext cx="8686800" cy="2362200"/>
          </a:xfrm>
        </p:spPr>
        <p:txBody>
          <a:bodyPr/>
          <a:lstStyle/>
          <a:p>
            <a:pPr eaLnBrk="1" hangingPunct="1">
              <a:buFont typeface="Wingdings" pitchFamily="2" charset="2"/>
              <a:buNone/>
            </a:pPr>
            <a:r>
              <a:rPr lang="zh-CN" altLang="en-US" sz="2800" b="1" dirty="0">
                <a:solidFill>
                  <a:srgbClr val="FFCC00"/>
                </a:solidFill>
                <a:ea typeface="SimSun" pitchFamily="2" charset="-122"/>
              </a:rPr>
              <a:t>腓尼基字母起源于</a:t>
            </a:r>
            <a:r>
              <a:rPr lang="ja-JP" altLang="en-US" sz="2800" b="1">
                <a:solidFill>
                  <a:srgbClr val="FFCC00"/>
                </a:solidFill>
                <a:ea typeface="SimSun" pitchFamily="2" charset="-122"/>
              </a:rPr>
              <a:t>主前</a:t>
            </a:r>
            <a:r>
              <a:rPr lang="en-US" altLang="zh-CN" sz="2800" b="1" dirty="0">
                <a:solidFill>
                  <a:srgbClr val="FFCC00"/>
                </a:solidFill>
                <a:ea typeface="SimSun" pitchFamily="2" charset="-122"/>
              </a:rPr>
              <a:t>1700-1800</a:t>
            </a:r>
            <a:r>
              <a:rPr lang="ja-JP" altLang="en-US" sz="2800" b="1">
                <a:solidFill>
                  <a:srgbClr val="FFCC00"/>
                </a:solidFill>
                <a:ea typeface="SimSun" pitchFamily="2" charset="-122"/>
              </a:rPr>
              <a:t>年</a:t>
            </a:r>
            <a:r>
              <a:rPr lang="zh-CN" altLang="en-US" sz="2800" b="1" dirty="0">
                <a:solidFill>
                  <a:srgbClr val="FFCC00"/>
                </a:solidFill>
                <a:ea typeface="SimSun" pitchFamily="2" charset="-122"/>
              </a:rPr>
              <a:t>的原始迦南字母</a:t>
            </a:r>
          </a:p>
          <a:p>
            <a:pPr eaLnBrk="1" hangingPunct="1">
              <a:buFont typeface="Wingdings" pitchFamily="2" charset="2"/>
              <a:buNone/>
            </a:pPr>
            <a:r>
              <a:rPr lang="zh-CN" altLang="en-US" sz="2800" b="1" dirty="0">
                <a:solidFill>
                  <a:srgbClr val="FFCC00"/>
                </a:solidFill>
                <a:ea typeface="SimSun" pitchFamily="2" charset="-122"/>
              </a:rPr>
              <a:t>最早期的腓尼基人的题字来自</a:t>
            </a:r>
            <a:r>
              <a:rPr lang="en-US" altLang="zh-CN" sz="2800" b="1" dirty="0">
                <a:solidFill>
                  <a:srgbClr val="FFCC00"/>
                </a:solidFill>
                <a:ea typeface="SimSun" pitchFamily="2" charset="-122"/>
              </a:rPr>
              <a:t>Byblos, </a:t>
            </a:r>
            <a:r>
              <a:rPr lang="zh-CN" altLang="en-US" sz="2800" b="1" dirty="0">
                <a:solidFill>
                  <a:srgbClr val="FFCC00"/>
                </a:solidFill>
                <a:ea typeface="SimSun" pitchFamily="2" charset="-122"/>
              </a:rPr>
              <a:t>约在</a:t>
            </a:r>
            <a:r>
              <a:rPr lang="ja-JP" altLang="en-US" sz="2800" b="1">
                <a:solidFill>
                  <a:srgbClr val="FFCC00"/>
                </a:solidFill>
                <a:ea typeface="SimSun" pitchFamily="2" charset="-122"/>
              </a:rPr>
              <a:t>主前</a:t>
            </a:r>
            <a:r>
              <a:rPr lang="en-US" altLang="zh-CN" sz="2800" b="1" dirty="0">
                <a:solidFill>
                  <a:srgbClr val="FFCC00"/>
                </a:solidFill>
                <a:ea typeface="SimSun" pitchFamily="2" charset="-122"/>
              </a:rPr>
              <a:t>1000</a:t>
            </a:r>
            <a:r>
              <a:rPr lang="ja-JP" altLang="en-US" sz="2800" b="1">
                <a:solidFill>
                  <a:srgbClr val="FFCC00"/>
                </a:solidFill>
                <a:ea typeface="SimSun" pitchFamily="2" charset="-122"/>
              </a:rPr>
              <a:t>年</a:t>
            </a:r>
            <a:r>
              <a:rPr lang="zh-CN" altLang="en-US" sz="2800" b="1" dirty="0">
                <a:solidFill>
                  <a:srgbClr val="FFCC00"/>
                </a:solidFill>
                <a:ea typeface="SimSun" pitchFamily="2" charset="-122"/>
              </a:rPr>
              <a:t>。 </a:t>
            </a:r>
          </a:p>
          <a:p>
            <a:pPr eaLnBrk="1" hangingPunct="1">
              <a:buFont typeface="Wingdings" pitchFamily="2" charset="2"/>
              <a:buNone/>
            </a:pPr>
            <a:r>
              <a:rPr lang="en-US" altLang="en-US" sz="2800" b="1" dirty="0">
                <a:solidFill>
                  <a:srgbClr val="FFCC00"/>
                </a:solidFill>
                <a:ea typeface="SimSun" pitchFamily="2" charset="-122"/>
              </a:rPr>
              <a:t> </a:t>
            </a:r>
          </a:p>
        </p:txBody>
      </p:sp>
      <p:sp>
        <p:nvSpPr>
          <p:cNvPr id="44036" name="Rectangle 4"/>
          <p:cNvSpPr>
            <a:spLocks noChangeArrowheads="1"/>
          </p:cNvSpPr>
          <p:nvPr/>
        </p:nvSpPr>
        <p:spPr bwMode="auto">
          <a:xfrm>
            <a:off x="2840038" y="279400"/>
            <a:ext cx="5357812" cy="372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200" dirty="0">
                <a:cs typeface="Times New Roman" pitchFamily="18" charset="0"/>
              </a:rPr>
              <a:t> </a:t>
            </a:r>
            <a:endParaRPr lang="en-US" altLang="en-US" sz="1200" dirty="0">
              <a:solidFill>
                <a:srgbClr val="333300"/>
              </a:solidFill>
              <a:cs typeface="Times New Roman" pitchFamily="18" charset="0"/>
            </a:endParaRPr>
          </a:p>
          <a:p>
            <a:r>
              <a:rPr lang="en-US" altLang="en-US" sz="1200" dirty="0">
                <a:solidFill>
                  <a:srgbClr val="333300"/>
                </a:solidFill>
                <a:cs typeface="Times New Roman" pitchFamily="18" charset="0"/>
              </a:rPr>
              <a:t> </a:t>
            </a:r>
          </a:p>
          <a:p>
            <a:endParaRPr lang="en-US" altLang="en-US" dirty="0"/>
          </a:p>
        </p:txBody>
      </p:sp>
      <p:pic>
        <p:nvPicPr>
          <p:cNvPr id="25604" name="Picture 5" descr="Phoenician Alphabet"/>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1404938" y="3314700"/>
            <a:ext cx="6443662"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 Box 7"/>
          <p:cNvSpPr txBox="1">
            <a:spLocks noChangeArrowheads="1"/>
          </p:cNvSpPr>
          <p:nvPr/>
        </p:nvSpPr>
        <p:spPr bwMode="auto">
          <a:xfrm>
            <a:off x="8305800" y="762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a:latin typeface="Times New Roman" charset="0"/>
                <a:ea typeface="ＭＳ Ｐゴシック" charset="0"/>
              </a:rPr>
              <a:t>123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5875"/>
            <a:ext cx="91773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2800" y="3352800"/>
            <a:ext cx="1827213"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5059" name="Rectangle 3"/>
          <p:cNvSpPr>
            <a:spLocks noGrp="1" noChangeArrowheads="1"/>
          </p:cNvSpPr>
          <p:nvPr>
            <p:ph type="title"/>
          </p:nvPr>
        </p:nvSpPr>
        <p:spPr/>
        <p:txBody>
          <a:bodyPr/>
          <a:lstStyle/>
          <a:p>
            <a:pPr eaLnBrk="1" hangingPunct="1"/>
            <a:r>
              <a:rPr lang="ja-JP" altLang="en-US" b="1">
                <a:solidFill>
                  <a:schemeClr val="tx1"/>
                </a:solidFill>
              </a:rPr>
              <a:t>宗教</a:t>
            </a:r>
            <a:endParaRPr lang="en-US" altLang="en-US" b="1" dirty="0">
              <a:solidFill>
                <a:schemeClr val="tx1"/>
              </a:solidFill>
            </a:endParaRPr>
          </a:p>
        </p:txBody>
      </p:sp>
      <p:sp>
        <p:nvSpPr>
          <p:cNvPr id="45060" name="Rectangle 4"/>
          <p:cNvSpPr>
            <a:spLocks noGrp="1" noChangeArrowheads="1"/>
          </p:cNvSpPr>
          <p:nvPr>
            <p:ph type="body" idx="1"/>
          </p:nvPr>
        </p:nvSpPr>
        <p:spPr>
          <a:xfrm>
            <a:off x="685800" y="1981200"/>
            <a:ext cx="6400800" cy="4114800"/>
          </a:xfrm>
        </p:spPr>
        <p:txBody>
          <a:bodyPr/>
          <a:lstStyle/>
          <a:p>
            <a:pPr eaLnBrk="1" hangingPunct="1">
              <a:buFont typeface="Wingdings" pitchFamily="2" charset="2"/>
              <a:buNone/>
            </a:pPr>
            <a:r>
              <a:rPr lang="zh-CN" altLang="en-US" b="1" dirty="0">
                <a:ea typeface="SimSun" pitchFamily="2" charset="-122"/>
              </a:rPr>
              <a:t>考古学发现： 巴尔和伊勒</a:t>
            </a:r>
          </a:p>
          <a:p>
            <a:pPr eaLnBrk="1" hangingPunct="1">
              <a:buFont typeface="Wingdings" pitchFamily="2" charset="2"/>
              <a:buNone/>
            </a:pPr>
            <a:r>
              <a:rPr lang="en-US" altLang="zh-CN" b="1" dirty="0">
                <a:ea typeface="SimSun" pitchFamily="2" charset="-122"/>
              </a:rPr>
              <a:t>(</a:t>
            </a:r>
            <a:r>
              <a:rPr lang="zh-CN" altLang="en-US" b="1" dirty="0">
                <a:ea typeface="SimSun" pitchFamily="2" charset="-122"/>
              </a:rPr>
              <a:t>在</a:t>
            </a:r>
            <a:r>
              <a:rPr lang="en-US" altLang="zh-CN" b="1" dirty="0">
                <a:ea typeface="SimSun" pitchFamily="2" charset="-122"/>
              </a:rPr>
              <a:t>Amarna</a:t>
            </a:r>
            <a:r>
              <a:rPr lang="zh-CN" altLang="en-US" b="1" dirty="0">
                <a:ea typeface="SimSun" pitchFamily="2" charset="-122"/>
              </a:rPr>
              <a:t>信件</a:t>
            </a:r>
            <a:r>
              <a:rPr lang="en-US" altLang="zh-CN" b="1" dirty="0">
                <a:ea typeface="SimSun" pitchFamily="2" charset="-122"/>
              </a:rPr>
              <a:t>)</a:t>
            </a:r>
          </a:p>
          <a:p>
            <a:pPr eaLnBrk="1" hangingPunct="1">
              <a:buFont typeface="Wingdings" pitchFamily="2" charset="2"/>
              <a:buNone/>
            </a:pPr>
            <a:endParaRPr lang="zh-CN" altLang="en-US" b="1" dirty="0">
              <a:ea typeface="SimSun" pitchFamily="2" charset="-122"/>
            </a:endParaRPr>
          </a:p>
          <a:p>
            <a:pPr eaLnBrk="1" hangingPunct="1">
              <a:buFont typeface="Wingdings" pitchFamily="2" charset="2"/>
              <a:buNone/>
            </a:pPr>
            <a:r>
              <a:rPr lang="zh-CN" altLang="en-US" b="1" dirty="0">
                <a:ea typeface="SimSun" pitchFamily="2" charset="-122"/>
              </a:rPr>
              <a:t>巴尔</a:t>
            </a:r>
            <a:endParaRPr lang="en-US" altLang="ja-JP" b="1" dirty="0">
              <a:ea typeface="SimSun" pitchFamily="2" charset="-122"/>
            </a:endParaRPr>
          </a:p>
          <a:p>
            <a:pPr eaLnBrk="1" hangingPunct="1">
              <a:buFontTx/>
              <a:buNone/>
            </a:pPr>
            <a:r>
              <a:rPr lang="en-US" altLang="en-US" b="1" dirty="0">
                <a:solidFill>
                  <a:srgbClr val="FFCC00"/>
                </a:solidFill>
                <a:ea typeface="SimSun" pitchFamily="2" charset="-122"/>
              </a:rPr>
              <a:t>- </a:t>
            </a:r>
            <a:r>
              <a:rPr lang="ja-JP" altLang="en-US" b="1">
                <a:solidFill>
                  <a:srgbClr val="FFCC00"/>
                </a:solidFill>
                <a:ea typeface="SimSun" pitchFamily="2" charset="-122"/>
              </a:rPr>
              <a:t>主要的土地神</a:t>
            </a:r>
            <a:endParaRPr lang="en-US" altLang="ja-JP" b="1" dirty="0">
              <a:solidFill>
                <a:srgbClr val="FFCC00"/>
              </a:solidFill>
              <a:ea typeface="SimSun" pitchFamily="2" charset="-122"/>
            </a:endParaRPr>
          </a:p>
          <a:p>
            <a:pPr eaLnBrk="1" hangingPunct="1">
              <a:buFontTx/>
              <a:buChar char="-"/>
            </a:pPr>
            <a:r>
              <a:rPr lang="ja-JP" altLang="en-US" b="1">
                <a:solidFill>
                  <a:srgbClr val="FFCC00"/>
                </a:solidFill>
                <a:ea typeface="SimSun" pitchFamily="2" charset="-122"/>
              </a:rPr>
              <a:t>意味</a:t>
            </a:r>
            <a:r>
              <a:rPr lang="en-US" altLang="ja-JP" b="1" dirty="0">
                <a:solidFill>
                  <a:srgbClr val="FFCC00"/>
                </a:solidFill>
                <a:ea typeface="SimSun" pitchFamily="2" charset="-122"/>
              </a:rPr>
              <a:t> "</a:t>
            </a:r>
            <a:r>
              <a:rPr lang="ja-JP" altLang="en-US" b="1">
                <a:solidFill>
                  <a:srgbClr val="FFCC00"/>
                </a:solidFill>
                <a:ea typeface="SimSun" pitchFamily="2" charset="-122"/>
              </a:rPr>
              <a:t>神</a:t>
            </a:r>
            <a:r>
              <a:rPr lang="en-US" altLang="ja-JP" b="1" dirty="0">
                <a:solidFill>
                  <a:srgbClr val="FFCC00"/>
                </a:solidFill>
                <a:ea typeface="SimSun" pitchFamily="2" charset="-122"/>
              </a:rPr>
              <a:t>" </a:t>
            </a:r>
            <a:r>
              <a:rPr lang="ja-JP" altLang="en-US" b="1">
                <a:solidFill>
                  <a:srgbClr val="FFCC00"/>
                </a:solidFill>
                <a:ea typeface="SimSun" pitchFamily="2" charset="-122"/>
              </a:rPr>
              <a:t>或</a:t>
            </a:r>
            <a:r>
              <a:rPr lang="en-US" altLang="ja-JP" b="1" dirty="0">
                <a:solidFill>
                  <a:srgbClr val="FFCC00"/>
                </a:solidFill>
                <a:ea typeface="SimSun" pitchFamily="2" charset="-122"/>
              </a:rPr>
              <a:t> "</a:t>
            </a:r>
            <a:r>
              <a:rPr lang="ja-JP" altLang="en-US" b="1">
                <a:solidFill>
                  <a:srgbClr val="FFCC00"/>
                </a:solidFill>
                <a:ea typeface="SimSun" pitchFamily="2" charset="-122"/>
              </a:rPr>
              <a:t>主人</a:t>
            </a:r>
            <a:r>
              <a:rPr lang="en-US" altLang="ja-JP" b="1" dirty="0">
                <a:solidFill>
                  <a:srgbClr val="FFCC00"/>
                </a:solidFill>
                <a:ea typeface="SimSun" pitchFamily="2" charset="-122"/>
              </a:rPr>
              <a:t>"</a:t>
            </a:r>
          </a:p>
          <a:p>
            <a:pPr eaLnBrk="1" hangingPunct="1">
              <a:buFontTx/>
              <a:buChar char="-"/>
            </a:pPr>
            <a:r>
              <a:rPr lang="zh-CN" altLang="en-US" b="1" dirty="0">
                <a:solidFill>
                  <a:srgbClr val="FFCC00"/>
                </a:solidFill>
                <a:ea typeface="SimSun" pitchFamily="2" charset="-122"/>
              </a:rPr>
              <a:t>迦南人生存</a:t>
            </a:r>
            <a:r>
              <a:rPr lang="ja-JP" altLang="en-US" b="1">
                <a:solidFill>
                  <a:srgbClr val="FFCC00"/>
                </a:solidFill>
                <a:ea typeface="ヒラギノ明朝 ProN W3" pitchFamily="-84" charset="-128"/>
              </a:rPr>
              <a:t>的</a:t>
            </a:r>
            <a:r>
              <a:rPr lang="zh-CN" altLang="en-US" b="1" dirty="0">
                <a:solidFill>
                  <a:srgbClr val="FFCC00"/>
                </a:solidFill>
                <a:ea typeface="SimSun" pitchFamily="2" charset="-122"/>
              </a:rPr>
              <a:t>依靠 </a:t>
            </a:r>
            <a:endParaRPr lang="en-US" altLang="ja-JP" b="1" dirty="0">
              <a:solidFill>
                <a:srgbClr val="FFCC00"/>
              </a:solidFill>
              <a:cs typeface="Times New Roman" pitchFamily="18" charset="0"/>
            </a:endParaRPr>
          </a:p>
          <a:p>
            <a:pPr eaLnBrk="1" hangingPunct="1">
              <a:buFontTx/>
              <a:buChar char="-"/>
            </a:pPr>
            <a:endParaRPr lang="en-US" altLang="en-US" b="1" dirty="0">
              <a:solidFill>
                <a:srgbClr val="FFCC00"/>
              </a:solidFill>
            </a:endParaRPr>
          </a:p>
        </p:txBody>
      </p:sp>
      <p:pic>
        <p:nvPicPr>
          <p:cNvPr id="26628" name="Picture 5" descr="amarnatabl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97713" y="152400"/>
            <a:ext cx="2046287"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Text Box 8"/>
          <p:cNvSpPr txBox="1">
            <a:spLocks noChangeArrowheads="1"/>
          </p:cNvSpPr>
          <p:nvPr/>
        </p:nvSpPr>
        <p:spPr bwMode="auto">
          <a:xfrm>
            <a:off x="8610600" y="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latin typeface="Times New Roman" charset="0"/>
                <a:ea typeface="ＭＳ Ｐゴシック" charset="0"/>
              </a:rPr>
              <a:t>90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60">
                                            <p:txEl>
                                              <p:pRg st="0" end="0"/>
                                            </p:txEl>
                                          </p:spTgt>
                                        </p:tgtEl>
                                        <p:attrNameLst>
                                          <p:attrName>style.visibility</p:attrName>
                                        </p:attrNameLst>
                                      </p:cBhvr>
                                      <p:to>
                                        <p:strVal val="visible"/>
                                      </p:to>
                                    </p:set>
                                    <p:anim calcmode="lin" valueType="num">
                                      <p:cBhvr additive="base">
                                        <p:cTn id="7" dur="500" fill="hold"/>
                                        <p:tgtEl>
                                          <p:spTgt spid="4506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6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60">
                                            <p:txEl>
                                              <p:pRg st="1" end="1"/>
                                            </p:txEl>
                                          </p:spTgt>
                                        </p:tgtEl>
                                        <p:attrNameLst>
                                          <p:attrName>style.visibility</p:attrName>
                                        </p:attrNameLst>
                                      </p:cBhvr>
                                      <p:to>
                                        <p:strVal val="visible"/>
                                      </p:to>
                                    </p:set>
                                    <p:anim calcmode="lin" valueType="num">
                                      <p:cBhvr additive="base">
                                        <p:cTn id="13" dur="500" fill="hold"/>
                                        <p:tgtEl>
                                          <p:spTgt spid="4506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6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060">
                                            <p:txEl>
                                              <p:pRg st="3" end="3"/>
                                            </p:txEl>
                                          </p:spTgt>
                                        </p:tgtEl>
                                        <p:attrNameLst>
                                          <p:attrName>style.visibility</p:attrName>
                                        </p:attrNameLst>
                                      </p:cBhvr>
                                      <p:to>
                                        <p:strVal val="visible"/>
                                      </p:to>
                                    </p:set>
                                    <p:anim calcmode="lin" valueType="num">
                                      <p:cBhvr additive="base">
                                        <p:cTn id="19" dur="500" fill="hold"/>
                                        <p:tgtEl>
                                          <p:spTgt spid="4506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506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060">
                                            <p:txEl>
                                              <p:pRg st="4" end="4"/>
                                            </p:txEl>
                                          </p:spTgt>
                                        </p:tgtEl>
                                        <p:attrNameLst>
                                          <p:attrName>style.visibility</p:attrName>
                                        </p:attrNameLst>
                                      </p:cBhvr>
                                      <p:to>
                                        <p:strVal val="visible"/>
                                      </p:to>
                                    </p:set>
                                    <p:anim calcmode="lin" valueType="num">
                                      <p:cBhvr additive="base">
                                        <p:cTn id="25" dur="500" fill="hold"/>
                                        <p:tgtEl>
                                          <p:spTgt spid="45060">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506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5060">
                                            <p:txEl>
                                              <p:pRg st="5" end="5"/>
                                            </p:txEl>
                                          </p:spTgt>
                                        </p:tgtEl>
                                        <p:attrNameLst>
                                          <p:attrName>style.visibility</p:attrName>
                                        </p:attrNameLst>
                                      </p:cBhvr>
                                      <p:to>
                                        <p:strVal val="visible"/>
                                      </p:to>
                                    </p:set>
                                    <p:anim calcmode="lin" valueType="num">
                                      <p:cBhvr additive="base">
                                        <p:cTn id="31" dur="500" fill="hold"/>
                                        <p:tgtEl>
                                          <p:spTgt spid="45060">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506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5060">
                                            <p:txEl>
                                              <p:pRg st="6" end="6"/>
                                            </p:txEl>
                                          </p:spTgt>
                                        </p:tgtEl>
                                        <p:attrNameLst>
                                          <p:attrName>style.visibility</p:attrName>
                                        </p:attrNameLst>
                                      </p:cBhvr>
                                      <p:to>
                                        <p:strVal val="visible"/>
                                      </p:to>
                                    </p:set>
                                    <p:anim calcmode="lin" valueType="num">
                                      <p:cBhvr additive="base">
                                        <p:cTn id="37" dur="500" fill="hold"/>
                                        <p:tgtEl>
                                          <p:spTgt spid="45060">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506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5875"/>
            <a:ext cx="91773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itle 1"/>
          <p:cNvSpPr>
            <a:spLocks noGrp="1"/>
          </p:cNvSpPr>
          <p:nvPr>
            <p:ph type="title"/>
          </p:nvPr>
        </p:nvSpPr>
        <p:spPr>
          <a:xfrm>
            <a:off x="1336675" y="44450"/>
            <a:ext cx="7772400" cy="1143000"/>
          </a:xfrm>
        </p:spPr>
        <p:txBody>
          <a:bodyPr/>
          <a:lstStyle/>
          <a:p>
            <a:r>
              <a:rPr lang="en-US" sz="8000">
                <a:latin typeface="Arial" charset="0"/>
                <a:ea typeface="ＭＳ Ｐゴシック" charset="0"/>
              </a:rPr>
              <a:t>The Baal Cycle</a:t>
            </a:r>
          </a:p>
        </p:txBody>
      </p:sp>
      <p:pic>
        <p:nvPicPr>
          <p:cNvPr id="9523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20813"/>
            <a:ext cx="9159875"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88881" y="6146140"/>
            <a:ext cx="1800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eaLnBrk="1" fontAlgn="auto" hangingPunct="1">
              <a:spcBef>
                <a:spcPts val="0"/>
              </a:spcBef>
              <a:spcAft>
                <a:spcPts val="0"/>
              </a:spcAft>
              <a:defRPr/>
            </a:pPr>
            <a:r>
              <a:rPr lang="ja-JP" altLang="en-US" sz="2800" b="1" kern="0">
                <a:solidFill>
                  <a:srgbClr val="FFFFFF"/>
                </a:solidFill>
                <a:effectLst>
                  <a:glow rad="241300">
                    <a:srgbClr val="000000">
                      <a:alpha val="86000"/>
                    </a:srgbClr>
                  </a:glow>
                </a:effectLst>
                <a:latin typeface="Arial"/>
                <a:cs typeface="Arial"/>
              </a:rPr>
              <a:t>冬季</a:t>
            </a:r>
            <a:endParaRPr lang="en-US" sz="2800" b="1" kern="0" dirty="0">
              <a:solidFill>
                <a:srgbClr val="FFFFFF"/>
              </a:solidFill>
              <a:effectLst>
                <a:glow rad="241300">
                  <a:srgbClr val="000000">
                    <a:alpha val="86000"/>
                  </a:srgbClr>
                </a:glow>
              </a:effectLst>
              <a:latin typeface="Arial"/>
              <a:cs typeface="Arial"/>
            </a:endParaRPr>
          </a:p>
        </p:txBody>
      </p:sp>
      <p:sp>
        <p:nvSpPr>
          <p:cNvPr id="6" name="Text Box 9"/>
          <p:cNvSpPr txBox="1">
            <a:spLocks noChangeArrowheads="1"/>
          </p:cNvSpPr>
          <p:nvPr/>
        </p:nvSpPr>
        <p:spPr bwMode="auto">
          <a:xfrm>
            <a:off x="1567303" y="6146140"/>
            <a:ext cx="1800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eaLnBrk="1" fontAlgn="auto" hangingPunct="1">
              <a:spcBef>
                <a:spcPts val="0"/>
              </a:spcBef>
              <a:spcAft>
                <a:spcPts val="0"/>
              </a:spcAft>
              <a:defRPr/>
            </a:pPr>
            <a:r>
              <a:rPr lang="ja-JP" altLang="en-US" sz="2800" b="1" kern="0">
                <a:solidFill>
                  <a:srgbClr val="FFFFFF"/>
                </a:solidFill>
                <a:effectLst>
                  <a:glow rad="241300">
                    <a:srgbClr val="000000">
                      <a:alpha val="86000"/>
                    </a:srgbClr>
                  </a:glow>
                </a:effectLst>
                <a:latin typeface="Arial"/>
                <a:cs typeface="Arial"/>
              </a:rPr>
              <a:t>春季</a:t>
            </a:r>
            <a:endParaRPr lang="en-US" sz="2800" b="1" kern="0" dirty="0">
              <a:solidFill>
                <a:srgbClr val="FFFFFF"/>
              </a:solidFill>
              <a:effectLst>
                <a:glow rad="241300">
                  <a:srgbClr val="000000">
                    <a:alpha val="86000"/>
                  </a:srgbClr>
                </a:glow>
              </a:effectLst>
              <a:latin typeface="Arial"/>
              <a:cs typeface="Arial"/>
            </a:endParaRPr>
          </a:p>
        </p:txBody>
      </p:sp>
      <p:sp>
        <p:nvSpPr>
          <p:cNvPr id="8" name="Text Box 9"/>
          <p:cNvSpPr txBox="1">
            <a:spLocks noChangeArrowheads="1"/>
          </p:cNvSpPr>
          <p:nvPr/>
        </p:nvSpPr>
        <p:spPr bwMode="auto">
          <a:xfrm>
            <a:off x="3223487" y="6146140"/>
            <a:ext cx="16365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eaLnBrk="1" fontAlgn="auto" hangingPunct="1">
              <a:spcBef>
                <a:spcPts val="0"/>
              </a:spcBef>
              <a:spcAft>
                <a:spcPts val="0"/>
              </a:spcAft>
              <a:defRPr/>
            </a:pPr>
            <a:r>
              <a:rPr lang="ja-JP" altLang="en-US" sz="2800" b="1" kern="0">
                <a:solidFill>
                  <a:srgbClr val="FFFFFF"/>
                </a:solidFill>
                <a:effectLst>
                  <a:glow rad="241300">
                    <a:srgbClr val="000000">
                      <a:alpha val="86000"/>
                    </a:srgbClr>
                  </a:glow>
                </a:effectLst>
                <a:latin typeface="Arial"/>
                <a:cs typeface="Arial"/>
              </a:rPr>
              <a:t>夏季</a:t>
            </a:r>
            <a:endParaRPr lang="en-US" sz="2800" b="1" kern="0" dirty="0">
              <a:solidFill>
                <a:srgbClr val="FFFFFF"/>
              </a:solidFill>
              <a:effectLst>
                <a:glow rad="241300">
                  <a:srgbClr val="000000">
                    <a:alpha val="86000"/>
                  </a:srgbClr>
                </a:glow>
              </a:effectLst>
              <a:latin typeface="Arial"/>
              <a:cs typeface="Arial"/>
            </a:endParaRPr>
          </a:p>
        </p:txBody>
      </p:sp>
      <p:sp>
        <p:nvSpPr>
          <p:cNvPr id="9" name="Text Box 9"/>
          <p:cNvSpPr txBox="1">
            <a:spLocks noChangeArrowheads="1"/>
          </p:cNvSpPr>
          <p:nvPr/>
        </p:nvSpPr>
        <p:spPr bwMode="auto">
          <a:xfrm>
            <a:off x="5887783" y="6146140"/>
            <a:ext cx="16365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eaLnBrk="1" fontAlgn="auto" hangingPunct="1">
              <a:spcBef>
                <a:spcPts val="0"/>
              </a:spcBef>
              <a:spcAft>
                <a:spcPts val="0"/>
              </a:spcAft>
              <a:defRPr/>
            </a:pPr>
            <a:r>
              <a:rPr lang="ja-JP" altLang="en-US" sz="2800" b="1" kern="0">
                <a:solidFill>
                  <a:srgbClr val="FFFFFF"/>
                </a:solidFill>
                <a:effectLst>
                  <a:glow rad="241300">
                    <a:srgbClr val="000000">
                      <a:alpha val="86000"/>
                    </a:srgbClr>
                  </a:glow>
                </a:effectLst>
                <a:latin typeface="Arial"/>
                <a:cs typeface="Arial"/>
              </a:rPr>
              <a:t>冬季</a:t>
            </a:r>
            <a:endParaRPr lang="en-US" sz="2800" b="1" kern="0" dirty="0">
              <a:solidFill>
                <a:srgbClr val="FFFFFF"/>
              </a:solidFill>
              <a:effectLst>
                <a:glow rad="241300">
                  <a:srgbClr val="000000">
                    <a:alpha val="86000"/>
                  </a:srgbClr>
                </a:glow>
              </a:effectLst>
              <a:latin typeface="Arial"/>
              <a:cs typeface="Arial"/>
            </a:endParaRPr>
          </a:p>
        </p:txBody>
      </p:sp>
      <p:sp>
        <p:nvSpPr>
          <p:cNvPr id="10" name="Text Box 9"/>
          <p:cNvSpPr txBox="1">
            <a:spLocks noChangeArrowheads="1"/>
          </p:cNvSpPr>
          <p:nvPr/>
        </p:nvSpPr>
        <p:spPr bwMode="auto">
          <a:xfrm>
            <a:off x="7543967" y="6146140"/>
            <a:ext cx="16365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eaLnBrk="1" fontAlgn="auto" hangingPunct="1">
              <a:spcBef>
                <a:spcPts val="0"/>
              </a:spcBef>
              <a:spcAft>
                <a:spcPts val="0"/>
              </a:spcAft>
              <a:defRPr/>
            </a:pPr>
            <a:r>
              <a:rPr lang="ja-JP" altLang="en-US" sz="2800" b="1" kern="0">
                <a:solidFill>
                  <a:srgbClr val="FFFFFF"/>
                </a:solidFill>
                <a:effectLst>
                  <a:glow rad="241300">
                    <a:srgbClr val="000000">
                      <a:alpha val="86000"/>
                    </a:srgbClr>
                  </a:glow>
                </a:effectLst>
                <a:latin typeface="Arial"/>
                <a:cs typeface="Arial"/>
              </a:rPr>
              <a:t>春季</a:t>
            </a:r>
            <a:endParaRPr lang="en-US" sz="2800" b="1" kern="0" dirty="0">
              <a:solidFill>
                <a:srgbClr val="FFFFFF"/>
              </a:solidFill>
              <a:effectLst>
                <a:glow rad="241300">
                  <a:srgbClr val="000000">
                    <a:alpha val="86000"/>
                  </a:srgbClr>
                </a:glow>
              </a:effectLst>
              <a:latin typeface="Arial"/>
              <a:cs typeface="Arial"/>
            </a:endParaRPr>
          </a:p>
        </p:txBody>
      </p:sp>
      <p:sp>
        <p:nvSpPr>
          <p:cNvPr id="11" name="Text Box 9"/>
          <p:cNvSpPr txBox="1">
            <a:spLocks noChangeArrowheads="1"/>
          </p:cNvSpPr>
          <p:nvPr/>
        </p:nvSpPr>
        <p:spPr bwMode="auto">
          <a:xfrm>
            <a:off x="4591639" y="6146140"/>
            <a:ext cx="13847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eaLnBrk="1" fontAlgn="auto" hangingPunct="1">
              <a:spcBef>
                <a:spcPts val="0"/>
              </a:spcBef>
              <a:spcAft>
                <a:spcPts val="0"/>
              </a:spcAft>
              <a:defRPr/>
            </a:pPr>
            <a:r>
              <a:rPr lang="ja-JP" altLang="en-US" sz="2800" b="1" kern="0">
                <a:solidFill>
                  <a:srgbClr val="FFFFFF"/>
                </a:solidFill>
                <a:effectLst>
                  <a:glow rad="241300">
                    <a:srgbClr val="000000">
                      <a:alpha val="86000"/>
                    </a:srgbClr>
                  </a:glow>
                </a:effectLst>
                <a:latin typeface="Arial"/>
                <a:cs typeface="Arial"/>
              </a:rPr>
              <a:t>秋季</a:t>
            </a:r>
            <a:endParaRPr lang="en-US" sz="2800" b="1" kern="0" dirty="0">
              <a:solidFill>
                <a:srgbClr val="FFFFFF"/>
              </a:solidFill>
              <a:effectLst>
                <a:glow rad="241300">
                  <a:srgbClr val="000000">
                    <a:alpha val="86000"/>
                  </a:srgbClr>
                </a:glow>
              </a:effectLst>
              <a:latin typeface="Arial"/>
              <a:cs typeface="Arial"/>
            </a:endParaRPr>
          </a:p>
        </p:txBody>
      </p:sp>
      <p:pic>
        <p:nvPicPr>
          <p:cNvPr id="95242" name="Picture 31" descr="eyptian god adopted by pho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61925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1" descr="eyptian god adopted by pho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429419" y="4944269"/>
            <a:ext cx="768350"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1" descr="eyptian god adopted by pho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35150" y="3625850"/>
            <a:ext cx="792163"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byblos goddes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55875" y="3625850"/>
            <a:ext cx="7620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9"/>
          <p:cNvSpPr txBox="1">
            <a:spLocks noChangeArrowheads="1"/>
          </p:cNvSpPr>
          <p:nvPr/>
        </p:nvSpPr>
        <p:spPr bwMode="auto">
          <a:xfrm>
            <a:off x="77342" y="3789040"/>
            <a:ext cx="170700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eaLnBrk="1" fontAlgn="auto" hangingPunct="1">
              <a:spcBef>
                <a:spcPts val="0"/>
              </a:spcBef>
              <a:spcAft>
                <a:spcPts val="0"/>
              </a:spcAft>
              <a:defRPr/>
            </a:pPr>
            <a:r>
              <a:rPr lang="en-US" sz="2800" b="1" kern="0" dirty="0">
                <a:solidFill>
                  <a:srgbClr val="FFFFFF"/>
                </a:solidFill>
                <a:effectLst>
                  <a:glow rad="241300">
                    <a:srgbClr val="000000">
                      <a:alpha val="86000"/>
                    </a:srgbClr>
                  </a:glow>
                </a:effectLst>
                <a:latin typeface="Arial"/>
                <a:cs typeface="Arial"/>
              </a:rPr>
              <a:t>Mot </a:t>
            </a:r>
            <a:r>
              <a:rPr lang="ja-JP" altLang="en-US" sz="2800" b="1" kern="0">
                <a:solidFill>
                  <a:srgbClr val="FFFFFF"/>
                </a:solidFill>
                <a:effectLst>
                  <a:glow rad="241300">
                    <a:srgbClr val="000000">
                      <a:alpha val="86000"/>
                    </a:srgbClr>
                  </a:glow>
                </a:effectLst>
                <a:latin typeface="Arial"/>
                <a:cs typeface="Arial"/>
              </a:rPr>
              <a:t>杀害</a:t>
            </a:r>
            <a:r>
              <a:rPr lang="en-US" altLang="ja-JP" sz="2800" b="1" kern="0" dirty="0">
                <a:solidFill>
                  <a:srgbClr val="FFFFFF"/>
                </a:solidFill>
                <a:effectLst>
                  <a:glow rad="241300">
                    <a:srgbClr val="000000">
                      <a:alpha val="86000"/>
                    </a:srgbClr>
                  </a:glow>
                </a:effectLst>
                <a:latin typeface="Arial"/>
                <a:cs typeface="Arial"/>
              </a:rPr>
              <a:t> </a:t>
            </a:r>
            <a:r>
              <a:rPr lang="ja-JP" altLang="en-US" sz="2800" b="1" kern="0">
                <a:solidFill>
                  <a:srgbClr val="FFFFFF"/>
                </a:solidFill>
                <a:effectLst>
                  <a:glow rad="241300">
                    <a:srgbClr val="000000">
                      <a:alpha val="86000"/>
                    </a:srgbClr>
                  </a:glow>
                </a:effectLst>
                <a:latin typeface="Arial"/>
                <a:cs typeface="Arial"/>
              </a:rPr>
              <a:t>巴尔</a:t>
            </a:r>
            <a:endParaRPr lang="en-US" sz="2800" b="1" kern="0" dirty="0">
              <a:solidFill>
                <a:srgbClr val="FFFFFF"/>
              </a:solidFill>
              <a:effectLst>
                <a:glow rad="241300">
                  <a:srgbClr val="000000">
                    <a:alpha val="86000"/>
                  </a:srgbClr>
                </a:glow>
              </a:effectLst>
              <a:latin typeface="Arial"/>
              <a:cs typeface="Arial"/>
            </a:endParaRPr>
          </a:p>
        </p:txBody>
      </p:sp>
      <p:sp>
        <p:nvSpPr>
          <p:cNvPr id="17" name="Text Box 9"/>
          <p:cNvSpPr txBox="1">
            <a:spLocks noChangeArrowheads="1"/>
          </p:cNvSpPr>
          <p:nvPr/>
        </p:nvSpPr>
        <p:spPr bwMode="auto">
          <a:xfrm>
            <a:off x="1835696" y="2564904"/>
            <a:ext cx="146775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eaLnBrk="1" fontAlgn="auto" hangingPunct="1">
              <a:spcBef>
                <a:spcPts val="0"/>
              </a:spcBef>
              <a:spcAft>
                <a:spcPts val="0"/>
              </a:spcAft>
              <a:defRPr/>
            </a:pPr>
            <a:r>
              <a:rPr lang="ja-JP" altLang="en-US" sz="2800" b="1" kern="0">
                <a:solidFill>
                  <a:srgbClr val="FFFFFF"/>
                </a:solidFill>
                <a:effectLst>
                  <a:glow rad="241300">
                    <a:srgbClr val="000000">
                      <a:alpha val="86000"/>
                    </a:srgbClr>
                  </a:glow>
                </a:effectLst>
                <a:latin typeface="Arial"/>
                <a:cs typeface="Arial"/>
              </a:rPr>
              <a:t>巴尔</a:t>
            </a:r>
            <a:br>
              <a:rPr lang="ja-JP" altLang="en-US" sz="2800" b="1" kern="0">
                <a:solidFill>
                  <a:srgbClr val="FFFFFF"/>
                </a:solidFill>
                <a:effectLst>
                  <a:glow rad="241300">
                    <a:srgbClr val="000000">
                      <a:alpha val="86000"/>
                    </a:srgbClr>
                  </a:glow>
                </a:effectLst>
                <a:latin typeface="Arial"/>
                <a:cs typeface="Arial"/>
              </a:rPr>
            </a:br>
            <a:r>
              <a:rPr lang="ja-JP" altLang="en-US" sz="2800" b="1" kern="0">
                <a:solidFill>
                  <a:srgbClr val="FFFFFF"/>
                </a:solidFill>
                <a:effectLst>
                  <a:glow rad="241300">
                    <a:srgbClr val="000000">
                      <a:alpha val="86000"/>
                    </a:srgbClr>
                  </a:glow>
                </a:effectLst>
                <a:latin typeface="Arial"/>
                <a:cs typeface="Arial"/>
              </a:rPr>
              <a:t>上升</a:t>
            </a:r>
            <a:endParaRPr lang="en-US" sz="2800" b="1" kern="0" dirty="0">
              <a:solidFill>
                <a:srgbClr val="FFFFFF"/>
              </a:solidFill>
              <a:effectLst>
                <a:glow rad="241300">
                  <a:srgbClr val="000000">
                    <a:alpha val="86000"/>
                  </a:srgbClr>
                </a:glow>
              </a:effectLst>
              <a:latin typeface="Arial"/>
              <a:cs typeface="Arial"/>
            </a:endParaRPr>
          </a:p>
        </p:txBody>
      </p:sp>
      <p:sp>
        <p:nvSpPr>
          <p:cNvPr id="18" name="Striped Right Arrow 17"/>
          <p:cNvSpPr/>
          <p:nvPr/>
        </p:nvSpPr>
        <p:spPr bwMode="auto">
          <a:xfrm rot="19408674">
            <a:off x="1092200" y="4752975"/>
            <a:ext cx="977900" cy="484188"/>
          </a:xfrm>
          <a:prstGeom prst="stripedRightArrow">
            <a:avLst/>
          </a:prstGeom>
          <a:solidFill>
            <a:schemeClr val="accent1"/>
          </a:solidFill>
          <a:ln w="38100" cap="flat" cmpd="sng" algn="ctr">
            <a:solidFill>
              <a:schemeClr val="bg2"/>
            </a:solidFill>
            <a:prstDash val="solid"/>
            <a:round/>
            <a:headEnd type="none" w="med" len="med"/>
            <a:tailEnd type="none" w="med" len="med"/>
          </a:ln>
          <a:effectLst/>
        </p:spPr>
        <p:txBody>
          <a:bodyPr wrap="none"/>
          <a:lstStyle/>
          <a:p>
            <a:pPr>
              <a:defRPr/>
            </a:pPr>
            <a:endParaRPr lang="en-US">
              <a:solidFill>
                <a:srgbClr val="FFFFFF"/>
              </a:solidFill>
              <a:latin typeface="Times New Roman" pitchFamily="-105" charset="0"/>
              <a:ea typeface="ＭＳ Ｐゴシック" charset="0"/>
            </a:endParaRPr>
          </a:p>
        </p:txBody>
      </p:sp>
      <p:pic>
        <p:nvPicPr>
          <p:cNvPr id="20" name="Picture 31" descr="eyptian god adopted by pho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6220619" y="5036344"/>
            <a:ext cx="768350"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1" descr="eyptian god adopted by pho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6350" y="3716338"/>
            <a:ext cx="7921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byblos goddes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347075" y="3716338"/>
            <a:ext cx="76200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9"/>
          <p:cNvSpPr txBox="1">
            <a:spLocks noChangeArrowheads="1"/>
          </p:cNvSpPr>
          <p:nvPr/>
        </p:nvSpPr>
        <p:spPr bwMode="auto">
          <a:xfrm>
            <a:off x="5583238" y="3789040"/>
            <a:ext cx="17525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eaLnBrk="1" fontAlgn="auto" hangingPunct="1">
              <a:spcBef>
                <a:spcPts val="0"/>
              </a:spcBef>
              <a:spcAft>
                <a:spcPts val="0"/>
              </a:spcAft>
              <a:defRPr/>
            </a:pPr>
            <a:r>
              <a:rPr lang="en-US" sz="2800" b="1" kern="0" dirty="0">
                <a:solidFill>
                  <a:srgbClr val="FFFFFF"/>
                </a:solidFill>
                <a:effectLst>
                  <a:glow rad="241300">
                    <a:srgbClr val="000000">
                      <a:alpha val="86000"/>
                    </a:srgbClr>
                  </a:glow>
                </a:effectLst>
                <a:latin typeface="Arial"/>
                <a:cs typeface="Arial"/>
              </a:rPr>
              <a:t>Mot </a:t>
            </a:r>
            <a:r>
              <a:rPr lang="ja-JP" altLang="en-US" sz="2800" b="1" kern="0">
                <a:solidFill>
                  <a:srgbClr val="FFFFFF"/>
                </a:solidFill>
                <a:effectLst>
                  <a:glow rad="241300">
                    <a:srgbClr val="000000">
                      <a:alpha val="86000"/>
                    </a:srgbClr>
                  </a:glow>
                </a:effectLst>
                <a:latin typeface="Arial"/>
                <a:cs typeface="Arial"/>
              </a:rPr>
              <a:t>杀害</a:t>
            </a:r>
            <a:r>
              <a:rPr lang="en-US" altLang="ja-JP" sz="2800" b="1" kern="0" dirty="0">
                <a:solidFill>
                  <a:srgbClr val="FFFFFF"/>
                </a:solidFill>
                <a:effectLst>
                  <a:glow rad="241300">
                    <a:srgbClr val="000000">
                      <a:alpha val="86000"/>
                    </a:srgbClr>
                  </a:glow>
                </a:effectLst>
                <a:latin typeface="Arial"/>
                <a:cs typeface="Arial"/>
              </a:rPr>
              <a:t> </a:t>
            </a:r>
            <a:r>
              <a:rPr lang="ja-JP" altLang="en-US" sz="2800" b="1" kern="0">
                <a:solidFill>
                  <a:srgbClr val="FFFFFF"/>
                </a:solidFill>
                <a:effectLst>
                  <a:glow rad="241300">
                    <a:srgbClr val="000000">
                      <a:alpha val="86000"/>
                    </a:srgbClr>
                  </a:glow>
                </a:effectLst>
                <a:latin typeface="Arial"/>
                <a:cs typeface="Arial"/>
              </a:rPr>
              <a:t>巴尔</a:t>
            </a:r>
            <a:endParaRPr lang="en-US" sz="2800" b="1" kern="0" dirty="0">
              <a:solidFill>
                <a:srgbClr val="FFFFFF"/>
              </a:solidFill>
              <a:effectLst>
                <a:glow rad="241300">
                  <a:srgbClr val="000000">
                    <a:alpha val="86000"/>
                  </a:srgbClr>
                </a:glow>
              </a:effectLst>
              <a:latin typeface="Arial"/>
              <a:cs typeface="Arial"/>
            </a:endParaRPr>
          </a:p>
        </p:txBody>
      </p:sp>
      <p:sp>
        <p:nvSpPr>
          <p:cNvPr id="24" name="Text Box 9"/>
          <p:cNvSpPr txBox="1">
            <a:spLocks noChangeArrowheads="1"/>
          </p:cNvSpPr>
          <p:nvPr/>
        </p:nvSpPr>
        <p:spPr bwMode="auto">
          <a:xfrm>
            <a:off x="7626400" y="2656793"/>
            <a:ext cx="146775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eaLnBrk="1" fontAlgn="auto" hangingPunct="1">
              <a:spcBef>
                <a:spcPts val="0"/>
              </a:spcBef>
              <a:spcAft>
                <a:spcPts val="0"/>
              </a:spcAft>
              <a:defRPr/>
            </a:pPr>
            <a:r>
              <a:rPr lang="ja-JP" altLang="en-US" sz="2800" b="1" kern="0">
                <a:solidFill>
                  <a:srgbClr val="FFFFFF"/>
                </a:solidFill>
                <a:effectLst>
                  <a:glow rad="241300">
                    <a:srgbClr val="000000">
                      <a:alpha val="86000"/>
                    </a:srgbClr>
                  </a:glow>
                </a:effectLst>
                <a:latin typeface="Arial"/>
                <a:cs typeface="Arial"/>
              </a:rPr>
              <a:t>巴尔</a:t>
            </a:r>
            <a:br>
              <a:rPr lang="ja-JP" altLang="en-US" sz="2800" b="1" kern="0">
                <a:solidFill>
                  <a:srgbClr val="FFFFFF"/>
                </a:solidFill>
                <a:effectLst>
                  <a:glow rad="241300">
                    <a:srgbClr val="000000">
                      <a:alpha val="86000"/>
                    </a:srgbClr>
                  </a:glow>
                </a:effectLst>
                <a:latin typeface="Arial"/>
                <a:cs typeface="Arial"/>
              </a:rPr>
            </a:br>
            <a:r>
              <a:rPr lang="ja-JP" altLang="en-US" sz="2800" b="1" kern="0">
                <a:solidFill>
                  <a:srgbClr val="FFFFFF"/>
                </a:solidFill>
                <a:effectLst>
                  <a:glow rad="241300">
                    <a:srgbClr val="000000">
                      <a:alpha val="86000"/>
                    </a:srgbClr>
                  </a:glow>
                </a:effectLst>
                <a:latin typeface="Arial"/>
                <a:cs typeface="Arial"/>
              </a:rPr>
              <a:t>上升</a:t>
            </a:r>
            <a:endParaRPr lang="en-US" sz="2800" b="1" kern="0" dirty="0">
              <a:solidFill>
                <a:srgbClr val="FFFFFF"/>
              </a:solidFill>
              <a:effectLst>
                <a:glow rad="241300">
                  <a:srgbClr val="000000">
                    <a:alpha val="86000"/>
                  </a:srgbClr>
                </a:glow>
              </a:effectLst>
              <a:latin typeface="Arial"/>
              <a:cs typeface="Arial"/>
            </a:endParaRPr>
          </a:p>
        </p:txBody>
      </p:sp>
      <p:sp>
        <p:nvSpPr>
          <p:cNvPr id="25" name="Striped Right Arrow 24"/>
          <p:cNvSpPr/>
          <p:nvPr/>
        </p:nvSpPr>
        <p:spPr bwMode="auto">
          <a:xfrm rot="19408674">
            <a:off x="6881813" y="4845050"/>
            <a:ext cx="979487" cy="484188"/>
          </a:xfrm>
          <a:prstGeom prst="stripedRightArrow">
            <a:avLst/>
          </a:prstGeom>
          <a:solidFill>
            <a:schemeClr val="accent1"/>
          </a:solidFill>
          <a:ln w="38100" cap="flat" cmpd="sng" algn="ctr">
            <a:solidFill>
              <a:schemeClr val="bg2"/>
            </a:solidFill>
            <a:prstDash val="solid"/>
            <a:round/>
            <a:headEnd type="none" w="med" len="med"/>
            <a:tailEnd type="none" w="med" len="med"/>
          </a:ln>
          <a:effectLst/>
        </p:spPr>
        <p:txBody>
          <a:bodyPr wrap="none"/>
          <a:lstStyle/>
          <a:p>
            <a:pPr>
              <a:defRPr/>
            </a:pPr>
            <a:endParaRPr lang="en-US">
              <a:solidFill>
                <a:srgbClr val="FFFFFF"/>
              </a:solidFill>
              <a:latin typeface="Times New Roman" pitchFamily="-105" charset="0"/>
              <a:ea typeface="ＭＳ Ｐゴシック" charset="0"/>
            </a:endParaRPr>
          </a:p>
        </p:txBody>
      </p:sp>
      <p:sp>
        <p:nvSpPr>
          <p:cNvPr id="19" name="Striped Right Arrow 18"/>
          <p:cNvSpPr/>
          <p:nvPr/>
        </p:nvSpPr>
        <p:spPr bwMode="auto">
          <a:xfrm rot="1576156">
            <a:off x="3076575" y="5183188"/>
            <a:ext cx="3155950" cy="484187"/>
          </a:xfrm>
          <a:prstGeom prst="stripedRightArrow">
            <a:avLst/>
          </a:prstGeom>
          <a:solidFill>
            <a:schemeClr val="accent1"/>
          </a:solidFill>
          <a:ln w="38100" cap="flat" cmpd="sng" algn="ctr">
            <a:solidFill>
              <a:schemeClr val="bg2"/>
            </a:solidFill>
            <a:prstDash val="solid"/>
            <a:round/>
            <a:headEnd type="none" w="med" len="med"/>
            <a:tailEnd type="none" w="med" len="med"/>
          </a:ln>
          <a:effectLst/>
        </p:spPr>
        <p:txBody>
          <a:bodyPr wrap="none"/>
          <a:lstStyle/>
          <a:p>
            <a:pPr>
              <a:defRPr/>
            </a:pPr>
            <a:endParaRPr lang="en-US">
              <a:solidFill>
                <a:srgbClr val="FFFFFF"/>
              </a:solidFill>
              <a:latin typeface="Times New Roman" pitchFamily="-105" charset="0"/>
              <a:ea typeface="ＭＳ Ｐゴシック" charset="0"/>
            </a:endParaRPr>
          </a:p>
        </p:txBody>
      </p:sp>
    </p:spTree>
    <p:extLst>
      <p:ext uri="{BB962C8B-B14F-4D97-AF65-F5344CB8AC3E}">
        <p14:creationId xmlns:p14="http://schemas.microsoft.com/office/powerpoint/2010/main" val="2117197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childTnLst>
                          </p:cTn>
                        </p:par>
                        <p:par>
                          <p:cTn id="38" fill="hold" nodeType="afterGroup">
                            <p:stCondLst>
                              <p:cond delay="0"/>
                            </p:stCondLst>
                            <p:childTnLst>
                              <p:par>
                                <p:cTn id="39" presetID="1"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par>
                          <p:cTn id="41" fill="hold" nodeType="afterGroup">
                            <p:stCondLst>
                              <p:cond delay="0"/>
                            </p:stCondLst>
                            <p:childTnLst>
                              <p:par>
                                <p:cTn id="42" presetID="1" presetClass="entr" presetSubtype="0"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5875"/>
            <a:ext cx="91773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2" descr="harv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371600"/>
            <a:ext cx="2297113"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descr="baa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62800" y="685800"/>
            <a:ext cx="1514475"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4"/>
          <p:cNvSpPr>
            <a:spLocks noGrp="1" noChangeArrowheads="1"/>
          </p:cNvSpPr>
          <p:nvPr>
            <p:ph type="title"/>
          </p:nvPr>
        </p:nvSpPr>
        <p:spPr>
          <a:xfrm>
            <a:off x="3352800" y="76200"/>
            <a:ext cx="2514600" cy="762000"/>
          </a:xfrm>
        </p:spPr>
        <p:txBody>
          <a:bodyPr/>
          <a:lstStyle/>
          <a:p>
            <a:pPr eaLnBrk="1" hangingPunct="1"/>
            <a:r>
              <a:rPr lang="ja-JP" altLang="en-US" b="1" dirty="0">
                <a:solidFill>
                  <a:schemeClr val="tx1"/>
                </a:solidFill>
              </a:rPr>
              <a:t>宗教</a:t>
            </a:r>
            <a:endParaRPr lang="en-US" altLang="en-US" b="1" dirty="0">
              <a:solidFill>
                <a:schemeClr val="tx1"/>
              </a:solidFill>
            </a:endParaRPr>
          </a:p>
        </p:txBody>
      </p:sp>
      <p:sp>
        <p:nvSpPr>
          <p:cNvPr id="46085" name="Rectangle 5"/>
          <p:cNvSpPr>
            <a:spLocks noGrp="1" noChangeArrowheads="1"/>
          </p:cNvSpPr>
          <p:nvPr>
            <p:ph type="body" idx="1"/>
          </p:nvPr>
        </p:nvSpPr>
        <p:spPr>
          <a:xfrm>
            <a:off x="228600" y="3962400"/>
            <a:ext cx="8534400" cy="533400"/>
          </a:xfrm>
          <a:effectLst>
            <a:outerShdw blurRad="63500" dist="38099" dir="2700000" algn="ctr" rotWithShape="0">
              <a:schemeClr val="bg2">
                <a:alpha val="74997"/>
              </a:schemeClr>
            </a:outerShdw>
          </a:effectLst>
        </p:spPr>
        <p:txBody>
          <a:bodyPr/>
          <a:lstStyle/>
          <a:p>
            <a:pPr eaLnBrk="1" hangingPunct="1">
              <a:lnSpc>
                <a:spcPct val="90000"/>
              </a:lnSpc>
              <a:buFont typeface="Wingdings" charset="0"/>
              <a:buNone/>
              <a:defRPr/>
            </a:pPr>
            <a:r>
              <a:rPr lang="en-US" altLang="zh-CN" b="1">
                <a:solidFill>
                  <a:srgbClr val="FFCC00"/>
                </a:solidFill>
                <a:ea typeface="SimSun" charset="0"/>
                <a:cs typeface="SimSun" charset="0"/>
              </a:rPr>
              <a:t>Mot (</a:t>
            </a:r>
            <a:r>
              <a:rPr lang="zh-CN" altLang="en-US" b="1">
                <a:solidFill>
                  <a:srgbClr val="FFCC00"/>
                </a:solidFill>
                <a:ea typeface="SimSun" charset="0"/>
                <a:cs typeface="SimSun" charset="0"/>
              </a:rPr>
              <a:t>死</a:t>
            </a:r>
            <a:r>
              <a:rPr lang="en-US" altLang="zh-CN" b="1">
                <a:solidFill>
                  <a:srgbClr val="FFCC00"/>
                </a:solidFill>
                <a:ea typeface="SimSun" charset="0"/>
                <a:cs typeface="SimSun" charset="0"/>
              </a:rPr>
              <a:t>)</a:t>
            </a:r>
            <a:r>
              <a:rPr lang="zh-CN" altLang="en-US" b="1">
                <a:solidFill>
                  <a:srgbClr val="FFCC00"/>
                </a:solidFill>
                <a:ea typeface="SimSun" charset="0"/>
                <a:cs typeface="SimSun" charset="0"/>
              </a:rPr>
              <a:t>在冬天</a:t>
            </a:r>
            <a:r>
              <a:rPr lang="zh-CN" b="1">
                <a:solidFill>
                  <a:srgbClr val="FFCC00"/>
                </a:solidFill>
                <a:ea typeface="SimSun" charset="0"/>
                <a:cs typeface="SimSun" charset="0"/>
              </a:rPr>
              <a:t>被</a:t>
            </a:r>
            <a:r>
              <a:rPr lang="zh-CN" altLang="en-US" b="1">
                <a:solidFill>
                  <a:srgbClr val="FFCC00"/>
                </a:solidFill>
                <a:ea typeface="SimSun" charset="0"/>
                <a:cs typeface="SimSun" charset="0"/>
              </a:rPr>
              <a:t>巴尔 </a:t>
            </a:r>
            <a:r>
              <a:rPr lang="en-US" altLang="zh-CN" b="1">
                <a:solidFill>
                  <a:srgbClr val="FFCC00"/>
                </a:solidFill>
                <a:ea typeface="SimSun" charset="0"/>
                <a:cs typeface="SimSun" charset="0"/>
              </a:rPr>
              <a:t>(</a:t>
            </a:r>
            <a:r>
              <a:rPr lang="zh-CN" altLang="en-US" b="1">
                <a:solidFill>
                  <a:srgbClr val="FFCC00"/>
                </a:solidFill>
                <a:ea typeface="SimSun" charset="0"/>
                <a:cs typeface="SimSun" charset="0"/>
              </a:rPr>
              <a:t>生</a:t>
            </a:r>
            <a:r>
              <a:rPr lang="en-US" altLang="zh-CN" b="1">
                <a:solidFill>
                  <a:srgbClr val="FFCC00"/>
                </a:solidFill>
                <a:ea typeface="SimSun" charset="0"/>
                <a:cs typeface="SimSun" charset="0"/>
              </a:rPr>
              <a:t>)</a:t>
            </a:r>
            <a:r>
              <a:rPr lang="zh-CN" altLang="en-US" b="1">
                <a:solidFill>
                  <a:srgbClr val="FFCC00"/>
                </a:solidFill>
                <a:ea typeface="SimSun" charset="0"/>
                <a:cs typeface="SimSun" charset="0"/>
              </a:rPr>
              <a:t>在春天击败</a:t>
            </a:r>
            <a:endParaRPr lang="en-US" altLang="zh-CN" b="1">
              <a:solidFill>
                <a:srgbClr val="FFCC00"/>
              </a:solidFill>
              <a:ea typeface="SimSun" charset="0"/>
              <a:cs typeface="SimSun" charset="0"/>
            </a:endParaRPr>
          </a:p>
        </p:txBody>
      </p:sp>
      <p:pic>
        <p:nvPicPr>
          <p:cNvPr id="46086" name="Picture 6" descr="queu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15000" y="4724400"/>
            <a:ext cx="2971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 Box 7"/>
          <p:cNvSpPr txBox="1">
            <a:spLocks noChangeArrowheads="1"/>
          </p:cNvSpPr>
          <p:nvPr/>
        </p:nvSpPr>
        <p:spPr bwMode="auto">
          <a:xfrm>
            <a:off x="8610600" y="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latin typeface="Times New Roman" charset="0"/>
                <a:ea typeface="ＭＳ Ｐゴシック" charset="0"/>
              </a:rPr>
              <a:t>90</a:t>
            </a:r>
          </a:p>
        </p:txBody>
      </p:sp>
      <p:sp>
        <p:nvSpPr>
          <p:cNvPr id="46088" name="Rectangle 8"/>
          <p:cNvSpPr>
            <a:spLocks noChangeArrowheads="1"/>
          </p:cNvSpPr>
          <p:nvPr/>
        </p:nvSpPr>
        <p:spPr bwMode="auto">
          <a:xfrm>
            <a:off x="2057400" y="762000"/>
            <a:ext cx="5334000" cy="685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chemeClr val="accent2"/>
              </a:buClr>
              <a:buSzPct val="80000"/>
              <a:buFont typeface="Wingdings" pitchFamily="2" charset="2"/>
              <a:buNone/>
            </a:pPr>
            <a:r>
              <a:rPr lang="ja-JP" altLang="en-US" sz="3200" b="1">
                <a:ea typeface="ヒラギノ明朝 ProN W3" pitchFamily="-84" charset="-128"/>
              </a:rPr>
              <a:t>巴尔生育力的周期</a:t>
            </a:r>
            <a:endParaRPr lang="en-US" altLang="ja-JP" sz="3200" b="1">
              <a:cs typeface="Times New Roman" pitchFamily="18" charset="0"/>
            </a:endParaRPr>
          </a:p>
          <a:p>
            <a:pPr algn="ctr" eaLnBrk="1" hangingPunct="1">
              <a:spcBef>
                <a:spcPct val="20000"/>
              </a:spcBef>
              <a:buClr>
                <a:schemeClr val="accent2"/>
              </a:buClr>
              <a:buSzPct val="80000"/>
              <a:buFont typeface="Wingdings" pitchFamily="2" charset="2"/>
              <a:buNone/>
            </a:pPr>
            <a:r>
              <a:rPr lang="en-US" altLang="en-US" sz="3200" b="1">
                <a:cs typeface="Times New Roman" pitchFamily="18" charset="0"/>
              </a:rPr>
              <a:t>(</a:t>
            </a:r>
            <a:r>
              <a:rPr lang="ja-JP" altLang="en-US" sz="3200" b="1">
                <a:ea typeface="ヒラギノ明朝 ProN W3" pitchFamily="-84" charset="-128"/>
              </a:rPr>
              <a:t>巴尔史</a:t>
            </a:r>
            <a:r>
              <a:rPr lang="ja-JP" altLang="en-US" sz="3200" b="1">
                <a:ea typeface="华文宋体" pitchFamily="-84" charset="-122"/>
              </a:rPr>
              <a:t>诗</a:t>
            </a:r>
            <a:r>
              <a:rPr lang="en-US" altLang="ja-JP" sz="3200" b="1">
                <a:cs typeface="Times New Roman" pitchFamily="18" charset="0"/>
              </a:rPr>
              <a:t>)</a:t>
            </a:r>
            <a:endParaRPr lang="en-US" altLang="en-US" sz="3200" b="1">
              <a:cs typeface="Times New Roman" pitchFamily="18" charset="0"/>
            </a:endParaRPr>
          </a:p>
        </p:txBody>
      </p:sp>
      <p:sp>
        <p:nvSpPr>
          <p:cNvPr id="46089" name="Text Box 9"/>
          <p:cNvSpPr txBox="1">
            <a:spLocks noChangeArrowheads="1"/>
          </p:cNvSpPr>
          <p:nvPr/>
        </p:nvSpPr>
        <p:spPr bwMode="auto">
          <a:xfrm>
            <a:off x="762000" y="4648200"/>
            <a:ext cx="4876800" cy="155416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sz="3200" b="1">
                <a:solidFill>
                  <a:srgbClr val="FFCC00"/>
                </a:solidFill>
                <a:latin typeface="Times New Roman" charset="0"/>
                <a:ea typeface="SimSun" charset="0"/>
                <a:cs typeface="SimSun" charset="0"/>
              </a:rPr>
              <a:t>巴尔在春天复活是靠着</a:t>
            </a:r>
            <a:endParaRPr lang="zh-CN" altLang="en-US" sz="3200" b="1">
              <a:solidFill>
                <a:srgbClr val="FFCC00"/>
              </a:solidFill>
              <a:latin typeface="Times New Roman" charset="0"/>
              <a:ea typeface="SimSun" charset="0"/>
              <a:cs typeface="SimSun" charset="0"/>
            </a:endParaRPr>
          </a:p>
          <a:p>
            <a:pPr>
              <a:buFontTx/>
              <a:buChar char="•"/>
              <a:defRPr/>
            </a:pPr>
            <a:r>
              <a:rPr lang="zh-CN" altLang="en-US" sz="3200" b="1">
                <a:solidFill>
                  <a:srgbClr val="FFCC00"/>
                </a:solidFill>
                <a:latin typeface="Times New Roman" charset="0"/>
                <a:ea typeface="SimSun" charset="0"/>
                <a:cs typeface="SimSun" charset="0"/>
              </a:rPr>
              <a:t> 寺庙卖淫</a:t>
            </a:r>
          </a:p>
          <a:p>
            <a:pPr>
              <a:buFontTx/>
              <a:buChar char="•"/>
              <a:defRPr/>
            </a:pPr>
            <a:r>
              <a:rPr lang="zh-CN" altLang="en-US" sz="3200" b="1">
                <a:solidFill>
                  <a:srgbClr val="FFCC00"/>
                </a:solidFill>
                <a:latin typeface="Times New Roman" charset="0"/>
                <a:ea typeface="SimSun" charset="0"/>
                <a:cs typeface="SimSun" charset="0"/>
              </a:rPr>
              <a:t> 性生育的宗教崇拜</a:t>
            </a:r>
            <a:endParaRPr lang="en-US" sz="3200" b="1">
              <a:solidFill>
                <a:srgbClr val="FFCC00"/>
              </a:solidFill>
              <a:latin typeface="Times New Roman" charset="0"/>
              <a:ea typeface="SimSun" charset="0"/>
              <a:cs typeface="SimSun" charset="0"/>
            </a:endParaRPr>
          </a:p>
        </p:txBody>
      </p:sp>
      <p:sp>
        <p:nvSpPr>
          <p:cNvPr id="46090" name="Line 10"/>
          <p:cNvSpPr>
            <a:spLocks noChangeShapeType="1"/>
          </p:cNvSpPr>
          <p:nvPr/>
        </p:nvSpPr>
        <p:spPr bwMode="auto">
          <a:xfrm flipH="1">
            <a:off x="1447800" y="3276600"/>
            <a:ext cx="0" cy="6096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46091" name="Line 11"/>
          <p:cNvSpPr>
            <a:spLocks noChangeShapeType="1"/>
          </p:cNvSpPr>
          <p:nvPr/>
        </p:nvSpPr>
        <p:spPr bwMode="auto">
          <a:xfrm flipH="1" flipV="1">
            <a:off x="7924800" y="3276600"/>
            <a:ext cx="0" cy="6096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46092" name="Line 12"/>
          <p:cNvSpPr>
            <a:spLocks noChangeShapeType="1"/>
          </p:cNvSpPr>
          <p:nvPr/>
        </p:nvSpPr>
        <p:spPr bwMode="auto">
          <a:xfrm rot="16200000" flipH="1">
            <a:off x="4610100" y="800100"/>
            <a:ext cx="0" cy="61722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fade">
                                      <p:cBhvr>
                                        <p:cTn id="7" dur="500"/>
                                        <p:tgtEl>
                                          <p:spTgt spid="46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6090"/>
                                        </p:tgtEl>
                                        <p:attrNameLst>
                                          <p:attrName>style.visibility</p:attrName>
                                        </p:attrNameLst>
                                      </p:cBhvr>
                                      <p:to>
                                        <p:strVal val="visible"/>
                                      </p:to>
                                    </p:set>
                                    <p:animEffect transition="in" filter="wipe(up)">
                                      <p:cBhvr>
                                        <p:cTn id="12" dur="500"/>
                                        <p:tgtEl>
                                          <p:spTgt spid="460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9" presetClass="entr" presetSubtype="10" fill="hold" grpId="0" nodeType="clickEffect">
                                  <p:stCondLst>
                                    <p:cond delay="0"/>
                                  </p:stCondLst>
                                  <p:childTnLst>
                                    <p:set>
                                      <p:cBhvr>
                                        <p:cTn id="16" dur="1" fill="hold">
                                          <p:stCondLst>
                                            <p:cond delay="0"/>
                                          </p:stCondLst>
                                        </p:cTn>
                                        <p:tgtEl>
                                          <p:spTgt spid="46085">
                                            <p:txEl>
                                              <p:pRg st="0" end="0"/>
                                            </p:txEl>
                                          </p:spTgt>
                                        </p:tgtEl>
                                        <p:attrNameLst>
                                          <p:attrName>style.visibility</p:attrName>
                                        </p:attrNameLst>
                                      </p:cBhvr>
                                      <p:to>
                                        <p:strVal val="visible"/>
                                      </p:to>
                                    </p:set>
                                    <p:anim calcmode="lin" valueType="num">
                                      <p:cBhvr>
                                        <p:cTn id="17" dur="5000" fill="hold"/>
                                        <p:tgtEl>
                                          <p:spTgt spid="46085">
                                            <p:txEl>
                                              <p:pRg st="0" end="0"/>
                                            </p:txEl>
                                          </p:spTgt>
                                        </p:tgtEl>
                                        <p:attrNameLst>
                                          <p:attrName>ppt_w</p:attrName>
                                        </p:attrNameLst>
                                      </p:cBhvr>
                                      <p:tavLst>
                                        <p:tav tm="0" fmla="#ppt_w*sin(2.5*pi*$)">
                                          <p:val>
                                            <p:fltVal val="0"/>
                                          </p:val>
                                        </p:tav>
                                        <p:tav tm="100000">
                                          <p:val>
                                            <p:fltVal val="1"/>
                                          </p:val>
                                        </p:tav>
                                      </p:tavLst>
                                    </p:anim>
                                    <p:anim calcmode="lin" valueType="num">
                                      <p:cBhvr>
                                        <p:cTn id="18" dur="5000" fill="hold"/>
                                        <p:tgtEl>
                                          <p:spTgt spid="4608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46092"/>
                                        </p:tgtEl>
                                        <p:attrNameLst>
                                          <p:attrName>style.visibility</p:attrName>
                                        </p:attrNameLst>
                                      </p:cBhvr>
                                      <p:to>
                                        <p:strVal val="visible"/>
                                      </p:to>
                                    </p:set>
                                    <p:animEffect transition="in" filter="wipe(left)">
                                      <p:cBhvr>
                                        <p:cTn id="23" dur="500"/>
                                        <p:tgtEl>
                                          <p:spTgt spid="4609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nodeType="clickEffect">
                                  <p:stCondLst>
                                    <p:cond delay="0"/>
                                  </p:stCondLst>
                                  <p:childTnLst>
                                    <p:set>
                                      <p:cBhvr>
                                        <p:cTn id="27" dur="1" fill="hold">
                                          <p:stCondLst>
                                            <p:cond delay="0"/>
                                          </p:stCondLst>
                                        </p:cTn>
                                        <p:tgtEl>
                                          <p:spTgt spid="46091"/>
                                        </p:tgtEl>
                                        <p:attrNameLst>
                                          <p:attrName>style.visibility</p:attrName>
                                        </p:attrNameLst>
                                      </p:cBhvr>
                                      <p:to>
                                        <p:strVal val="visible"/>
                                      </p:to>
                                    </p:set>
                                    <p:animEffect transition="in" filter="wipe(down)">
                                      <p:cBhvr>
                                        <p:cTn id="28" dur="500"/>
                                        <p:tgtEl>
                                          <p:spTgt spid="4609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nodeType="clickEffect">
                                  <p:stCondLst>
                                    <p:cond delay="0"/>
                                  </p:stCondLst>
                                  <p:childTnLst>
                                    <p:set>
                                      <p:cBhvr>
                                        <p:cTn id="32" dur="1" fill="hold">
                                          <p:stCondLst>
                                            <p:cond delay="0"/>
                                          </p:stCondLst>
                                        </p:cTn>
                                        <p:tgtEl>
                                          <p:spTgt spid="46083"/>
                                        </p:tgtEl>
                                        <p:attrNameLst>
                                          <p:attrName>style.visibility</p:attrName>
                                        </p:attrNameLst>
                                      </p:cBhvr>
                                      <p:to>
                                        <p:strVal val="visible"/>
                                      </p:to>
                                    </p:set>
                                    <p:anim calcmode="lin" valueType="num">
                                      <p:cBhvr>
                                        <p:cTn id="33" dur="1000" fill="hold"/>
                                        <p:tgtEl>
                                          <p:spTgt spid="46083"/>
                                        </p:tgtEl>
                                        <p:attrNameLst>
                                          <p:attrName>ppt_w</p:attrName>
                                        </p:attrNameLst>
                                      </p:cBhvr>
                                      <p:tavLst>
                                        <p:tav tm="0">
                                          <p:val>
                                            <p:fltVal val="0"/>
                                          </p:val>
                                        </p:tav>
                                        <p:tav tm="100000">
                                          <p:val>
                                            <p:strVal val="#ppt_w"/>
                                          </p:val>
                                        </p:tav>
                                      </p:tavLst>
                                    </p:anim>
                                    <p:anim calcmode="lin" valueType="num">
                                      <p:cBhvr>
                                        <p:cTn id="34" dur="1000" fill="hold"/>
                                        <p:tgtEl>
                                          <p:spTgt spid="46083"/>
                                        </p:tgtEl>
                                        <p:attrNameLst>
                                          <p:attrName>ppt_h</p:attrName>
                                        </p:attrNameLst>
                                      </p:cBhvr>
                                      <p:tavLst>
                                        <p:tav tm="0">
                                          <p:val>
                                            <p:fltVal val="0"/>
                                          </p:val>
                                        </p:tav>
                                        <p:tav tm="100000">
                                          <p:val>
                                            <p:strVal val="#ppt_h"/>
                                          </p:val>
                                        </p:tav>
                                      </p:tavLst>
                                    </p:anim>
                                    <p:anim calcmode="lin" valueType="num">
                                      <p:cBhvr>
                                        <p:cTn id="35" dur="1000" fill="hold"/>
                                        <p:tgtEl>
                                          <p:spTgt spid="4608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460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6089"/>
                                        </p:tgtEl>
                                        <p:attrNameLst>
                                          <p:attrName>style.visibility</p:attrName>
                                        </p:attrNameLst>
                                      </p:cBhvr>
                                      <p:to>
                                        <p:strVal val="visible"/>
                                      </p:to>
                                    </p:set>
                                    <p:animEffect transition="in" filter="fade">
                                      <p:cBhvr>
                                        <p:cTn id="41" dur="500"/>
                                        <p:tgtEl>
                                          <p:spTgt spid="4608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46086"/>
                                        </p:tgtEl>
                                        <p:attrNameLst>
                                          <p:attrName>style.visibility</p:attrName>
                                        </p:attrNameLst>
                                      </p:cBhvr>
                                      <p:to>
                                        <p:strVal val="visible"/>
                                      </p:to>
                                    </p:set>
                                    <p:animEffect transition="in" filter="fade">
                                      <p:cBhvr>
                                        <p:cTn id="46" dur="5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build="p" autoUpdateAnimBg="0"/>
      <p:bldP spid="46089"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8" name="Rectangle 8"/>
          <p:cNvSpPr>
            <a:spLocks noChangeArrowheads="1"/>
          </p:cNvSpPr>
          <p:nvPr/>
        </p:nvSpPr>
        <p:spPr bwMode="auto">
          <a:xfrm>
            <a:off x="5867400" y="0"/>
            <a:ext cx="3505200" cy="78486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66567"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1371600"/>
            <a:ext cx="6783388" cy="952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6562" name="Rectangle 2"/>
          <p:cNvSpPr>
            <a:spLocks noGrp="1" noChangeArrowheads="1"/>
          </p:cNvSpPr>
          <p:nvPr>
            <p:ph type="title"/>
          </p:nvPr>
        </p:nvSpPr>
        <p:spPr>
          <a:xfrm>
            <a:off x="533400" y="0"/>
            <a:ext cx="3810000" cy="2133600"/>
          </a:xfrm>
        </p:spPr>
        <p:txBody>
          <a:bodyPr/>
          <a:lstStyle/>
          <a:p>
            <a:pPr eaLnBrk="1" hangingPunct="1">
              <a:lnSpc>
                <a:spcPct val="90000"/>
              </a:lnSpc>
              <a:spcBef>
                <a:spcPct val="20000"/>
              </a:spcBef>
              <a:buClr>
                <a:schemeClr val="accent2"/>
              </a:buClr>
              <a:buSzPct val="80000"/>
              <a:defRPr/>
            </a:pPr>
            <a:r>
              <a:rPr lang="ja-JP" altLang="en-US" sz="5400" b="1" dirty="0">
                <a:solidFill>
                  <a:schemeClr val="tx1"/>
                </a:solidFill>
                <a:effectLst>
                  <a:glow rad="241300">
                    <a:schemeClr val="bg2">
                      <a:alpha val="91000"/>
                    </a:schemeClr>
                  </a:glow>
                </a:effectLst>
                <a:latin typeface="Arial"/>
                <a:ea typeface="+mn-ea"/>
                <a:cs typeface="Arial"/>
              </a:rPr>
              <a:t>儿童献祭</a:t>
            </a:r>
            <a:br>
              <a:rPr lang="en-US" altLang="ja-JP" sz="5400" b="1" dirty="0">
                <a:solidFill>
                  <a:schemeClr val="tx1"/>
                </a:solidFill>
                <a:effectLst>
                  <a:glow rad="241300">
                    <a:schemeClr val="bg2">
                      <a:alpha val="91000"/>
                    </a:schemeClr>
                  </a:glow>
                </a:effectLst>
                <a:latin typeface="Arial"/>
                <a:ea typeface="+mn-ea"/>
                <a:cs typeface="Arial"/>
              </a:rPr>
            </a:br>
            <a:r>
              <a:rPr lang="ja-JP" altLang="en-US" sz="5400" b="1" dirty="0">
                <a:solidFill>
                  <a:schemeClr val="tx1"/>
                </a:solidFill>
                <a:effectLst>
                  <a:glow rad="241300">
                    <a:schemeClr val="bg2">
                      <a:alpha val="91000"/>
                    </a:schemeClr>
                  </a:glow>
                </a:effectLst>
                <a:latin typeface="Arial"/>
                <a:ea typeface="+mn-ea"/>
                <a:cs typeface="Arial"/>
              </a:rPr>
              <a:t>于巴尔</a:t>
            </a:r>
            <a:endParaRPr lang="en-US" altLang="en-US" sz="5400" b="1" dirty="0">
              <a:solidFill>
                <a:schemeClr val="tx1"/>
              </a:solidFill>
              <a:effectLst>
                <a:glow rad="241300">
                  <a:schemeClr val="bg2">
                    <a:alpha val="91000"/>
                  </a:schemeClr>
                </a:glow>
              </a:effectLst>
              <a:latin typeface="Arial"/>
              <a:ea typeface="+mn-ea"/>
              <a:cs typeface="Arial"/>
            </a:endParaRPr>
          </a:p>
        </p:txBody>
      </p:sp>
      <p:sp>
        <p:nvSpPr>
          <p:cNvPr id="66563" name="Rectangle 3"/>
          <p:cNvSpPr>
            <a:spLocks noGrp="1" noChangeArrowheads="1"/>
          </p:cNvSpPr>
          <p:nvPr>
            <p:ph type="body" idx="1"/>
          </p:nvPr>
        </p:nvSpPr>
        <p:spPr>
          <a:xfrm>
            <a:off x="685800" y="1981200"/>
            <a:ext cx="3352800" cy="4572000"/>
          </a:xfrm>
          <a:effectLst>
            <a:outerShdw blurRad="63500" dist="38099" dir="2700000" algn="ctr" rotWithShape="0">
              <a:schemeClr val="bg2">
                <a:alpha val="74997"/>
              </a:schemeClr>
            </a:outerShdw>
          </a:effectLst>
        </p:spPr>
        <p:txBody>
          <a:bodyPr/>
          <a:lstStyle/>
          <a:p>
            <a:pPr eaLnBrk="1" hangingPunct="1"/>
            <a:r>
              <a:rPr lang="zh-CN" altLang="en-US" sz="3600" b="1" dirty="0">
                <a:effectLst>
                  <a:glow rad="241300">
                    <a:schemeClr val="bg2">
                      <a:alpha val="91000"/>
                    </a:schemeClr>
                  </a:glow>
                </a:effectLst>
                <a:latin typeface="Arial"/>
                <a:ea typeface="+mn-ea"/>
                <a:cs typeface="Arial"/>
              </a:rPr>
              <a:t>在崇拜时活婴孩被安置在巴尔雕象被灼烧热的手。 </a:t>
            </a:r>
          </a:p>
          <a:p>
            <a:pPr eaLnBrk="1" hangingPunct="1"/>
            <a:r>
              <a:rPr lang="zh-CN" altLang="en-US" sz="3600" b="1" dirty="0">
                <a:effectLst>
                  <a:glow rad="241300">
                    <a:schemeClr val="bg2">
                      <a:alpha val="91000"/>
                    </a:schemeClr>
                  </a:glow>
                </a:effectLst>
                <a:latin typeface="Arial"/>
                <a:ea typeface="+mn-ea"/>
                <a:cs typeface="Arial"/>
              </a:rPr>
              <a:t>婴孩死后就被推挤入巴尔雕象底下的洞。</a:t>
            </a:r>
          </a:p>
        </p:txBody>
      </p:sp>
      <p:pic>
        <p:nvPicPr>
          <p:cNvPr id="6656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0" y="0"/>
            <a:ext cx="45116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6565" name="Text Box 5"/>
          <p:cNvSpPr txBox="1">
            <a:spLocks noChangeArrowheads="1"/>
          </p:cNvSpPr>
          <p:nvPr/>
        </p:nvSpPr>
        <p:spPr bwMode="auto">
          <a:xfrm>
            <a:off x="8610600" y="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latin typeface="Times New Roman" charset="0"/>
                <a:ea typeface="ＭＳ Ｐゴシック" charset="0"/>
              </a:rPr>
              <a:t>91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fade">
                                      <p:cBhvr>
                                        <p:cTn id="7" dur="500"/>
                                        <p:tgtEl>
                                          <p:spTgt spid="66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562"/>
                                        </p:tgtEl>
                                        <p:attrNameLst>
                                          <p:attrName>style.visibility</p:attrName>
                                        </p:attrNameLst>
                                      </p:cBhvr>
                                      <p:to>
                                        <p:strVal val="visible"/>
                                      </p:to>
                                    </p:set>
                                    <p:animEffect transition="in" filter="fade">
                                      <p:cBhvr>
                                        <p:cTn id="12" dur="500"/>
                                        <p:tgtEl>
                                          <p:spTgt spid="665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6563">
                                            <p:txEl>
                                              <p:pRg st="0" end="0"/>
                                            </p:txEl>
                                          </p:spTgt>
                                        </p:tgtEl>
                                        <p:attrNameLst>
                                          <p:attrName>style.visibility</p:attrName>
                                        </p:attrNameLst>
                                      </p:cBhvr>
                                      <p:to>
                                        <p:strVal val="visible"/>
                                      </p:to>
                                    </p:set>
                                    <p:animEffect transition="in" filter="fade">
                                      <p:cBhvr>
                                        <p:cTn id="17" dur="500"/>
                                        <p:tgtEl>
                                          <p:spTgt spid="6656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6563">
                                            <p:txEl>
                                              <p:pRg st="1" end="1"/>
                                            </p:txEl>
                                          </p:spTgt>
                                        </p:tgtEl>
                                        <p:attrNameLst>
                                          <p:attrName>style.visibility</p:attrName>
                                        </p:attrNameLst>
                                      </p:cBhvr>
                                      <p:to>
                                        <p:strVal val="visible"/>
                                      </p:to>
                                    </p:set>
                                    <p:animEffect transition="in" filter="fade">
                                      <p:cBhvr>
                                        <p:cTn id="22" dur="500"/>
                                        <p:tgtEl>
                                          <p:spTgt spid="665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autoUpdateAnimBg="0"/>
      <p:bldP spid="66563"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6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8610" name="Rectangle 2"/>
          <p:cNvSpPr>
            <a:spLocks noGrp="1" noChangeArrowheads="1"/>
          </p:cNvSpPr>
          <p:nvPr>
            <p:ph type="title"/>
          </p:nvPr>
        </p:nvSpPr>
        <p:spPr/>
        <p:txBody>
          <a:bodyPr/>
          <a:lstStyle/>
          <a:p>
            <a:pPr eaLnBrk="1" hangingPunct="1">
              <a:defRPr/>
            </a:pPr>
            <a:r>
              <a:rPr lang="zh-CN" altLang="en-US">
                <a:ea typeface="SimSun" charset="0"/>
                <a:cs typeface="SimSun" charset="0"/>
              </a:rPr>
              <a:t>现代儿童献祭</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8-27 at 7.15.28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61570" cy="6920969"/>
          </a:xfrm>
          <a:prstGeom prst="rect">
            <a:avLst/>
          </a:prstGeom>
        </p:spPr>
      </p:pic>
      <p:sp>
        <p:nvSpPr>
          <p:cNvPr id="4" name="TextBox 3">
            <a:extLst>
              <a:ext uri="{FF2B5EF4-FFF2-40B4-BE49-F238E27FC236}">
                <a16:creationId xmlns:a16="http://schemas.microsoft.com/office/drawing/2014/main" id="{946A4DE9-3C62-3E4B-B876-19BC8DF44AD7}"/>
              </a:ext>
            </a:extLst>
          </p:cNvPr>
          <p:cNvSpPr txBox="1"/>
          <p:nvPr/>
        </p:nvSpPr>
        <p:spPr>
          <a:xfrm>
            <a:off x="1268417" y="908720"/>
            <a:ext cx="6543943" cy="4062651"/>
          </a:xfrm>
          <a:prstGeom prst="rect">
            <a:avLst/>
          </a:prstGeom>
          <a:solidFill>
            <a:schemeClr val="bg2">
              <a:lumMod val="85000"/>
              <a:lumOff val="15000"/>
            </a:schemeClr>
          </a:solidFill>
        </p:spPr>
        <p:txBody>
          <a:bodyPr wrap="square" rtlCol="0">
            <a:spAutoFit/>
          </a:bodyPr>
          <a:lstStyle/>
          <a:p>
            <a:br>
              <a:rPr lang="ja-JP" altLang="en-US" sz="1800"/>
            </a:br>
            <a:r>
              <a:rPr lang="ja-JP" altLang="en-US"/>
              <a:t>古代近东</a:t>
            </a:r>
            <a:r>
              <a:rPr lang="zh-CN" altLang="en-US" dirty="0"/>
              <a:t>的宗教联系</a:t>
            </a:r>
            <a:r>
              <a:rPr lang="ja-JP" altLang="en-US"/>
              <a:t>产生了</a:t>
            </a:r>
            <a:r>
              <a:rPr lang="zh-CN" altLang="en-US" dirty="0"/>
              <a:t>应力和思想和实践的融合。迦南人多神教和美索不达米亚人的神教相比的时候就可以看到之间的相似之处。如果社会彼此孤立，就不会被注意到这些相似之处。例如一些学者认为天空之神在两种文化中都是权威。然而， 那只是权威的概念。执行权威需要一些其他神。虽然美索不达米亚的天空之神是</a:t>
            </a:r>
            <a:r>
              <a:rPr lang="en-US" altLang="zh-CN" dirty="0"/>
              <a:t> </a:t>
            </a:r>
            <a:r>
              <a:rPr lang="en-US" altLang="zh-CN" dirty="0" err="1"/>
              <a:t>Anu</a:t>
            </a:r>
            <a:r>
              <a:rPr lang="en-US" altLang="zh-CN" dirty="0"/>
              <a:t>, </a:t>
            </a:r>
            <a:r>
              <a:rPr lang="zh-CN" altLang="en-US" dirty="0"/>
              <a:t>真正的力量来自风暴之神</a:t>
            </a:r>
            <a:r>
              <a:rPr lang="en-US" altLang="zh-CN" dirty="0"/>
              <a:t>,Enlil</a:t>
            </a:r>
            <a:r>
              <a:rPr lang="zh-CN" altLang="en-US" dirty="0"/>
              <a:t> 。同样是迦南神的名义头是</a:t>
            </a:r>
            <a:r>
              <a:rPr lang="en-US" altLang="zh-CN" dirty="0"/>
              <a:t>El</a:t>
            </a:r>
            <a:r>
              <a:rPr lang="zh-CN" altLang="en-US" dirty="0"/>
              <a:t> 。但主要功能以风暴之神的化身为例</a:t>
            </a:r>
            <a:r>
              <a:rPr lang="en-US" altLang="zh-CN" dirty="0"/>
              <a:t> </a:t>
            </a:r>
            <a:r>
              <a:rPr lang="en-US" altLang="zh-CN" dirty="0" err="1"/>
              <a:t>Hadad</a:t>
            </a:r>
            <a:r>
              <a:rPr lang="zh-CN" altLang="en-US" dirty="0"/>
              <a:t> 。他是“巴尔”众人类的神之王。</a:t>
            </a:r>
            <a:endParaRPr lang="en-US" dirty="0"/>
          </a:p>
        </p:txBody>
      </p:sp>
      <p:sp>
        <p:nvSpPr>
          <p:cNvPr id="6" name="TextBox 5">
            <a:extLst>
              <a:ext uri="{FF2B5EF4-FFF2-40B4-BE49-F238E27FC236}">
                <a16:creationId xmlns:a16="http://schemas.microsoft.com/office/drawing/2014/main" id="{16384FA0-1F83-BF44-A3DC-D9C73AE70869}"/>
              </a:ext>
            </a:extLst>
          </p:cNvPr>
          <p:cNvSpPr txBox="1"/>
          <p:nvPr/>
        </p:nvSpPr>
        <p:spPr>
          <a:xfrm>
            <a:off x="2843808" y="5713246"/>
            <a:ext cx="3816424" cy="461665"/>
          </a:xfrm>
          <a:prstGeom prst="rect">
            <a:avLst/>
          </a:prstGeom>
          <a:noFill/>
        </p:spPr>
        <p:txBody>
          <a:bodyPr wrap="square" rtlCol="0">
            <a:spAutoFit/>
          </a:bodyPr>
          <a:lstStyle/>
          <a:p>
            <a:r>
              <a:rPr lang="en-US" dirty="0">
                <a:solidFill>
                  <a:schemeClr val="bg2"/>
                </a:solidFill>
                <a:latin typeface="+mj-lt"/>
              </a:rPr>
              <a:t>WALTER A. ELWELL</a:t>
            </a:r>
          </a:p>
        </p:txBody>
      </p:sp>
    </p:spTree>
    <p:extLst>
      <p:ext uri="{BB962C8B-B14F-4D97-AF65-F5344CB8AC3E}">
        <p14:creationId xmlns:p14="http://schemas.microsoft.com/office/powerpoint/2010/main" val="1382356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8-27 at 7.15.28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911"/>
            <a:ext cx="9144000" cy="6907696"/>
          </a:xfrm>
          <a:prstGeom prst="rect">
            <a:avLst/>
          </a:prstGeom>
        </p:spPr>
      </p:pic>
      <p:sp>
        <p:nvSpPr>
          <p:cNvPr id="4" name="TextBox 3">
            <a:extLst>
              <a:ext uri="{FF2B5EF4-FFF2-40B4-BE49-F238E27FC236}">
                <a16:creationId xmlns:a16="http://schemas.microsoft.com/office/drawing/2014/main" id="{69677DF6-8193-AF4F-B23F-12710A87DBE8}"/>
              </a:ext>
            </a:extLst>
          </p:cNvPr>
          <p:cNvSpPr txBox="1"/>
          <p:nvPr/>
        </p:nvSpPr>
        <p:spPr>
          <a:xfrm>
            <a:off x="1259632" y="1571274"/>
            <a:ext cx="6336704" cy="2308324"/>
          </a:xfrm>
          <a:prstGeom prst="rect">
            <a:avLst/>
          </a:prstGeom>
          <a:solidFill>
            <a:schemeClr val="bg2"/>
          </a:solidFill>
        </p:spPr>
        <p:txBody>
          <a:bodyPr wrap="square" rtlCol="0">
            <a:spAutoFit/>
          </a:bodyPr>
          <a:lstStyle/>
          <a:p>
            <a:r>
              <a:rPr lang="zh-CN" altLang="en-US" dirty="0"/>
              <a:t>在迦南定居的亚兰人和非利士人跟随了迦南人的做法。 亚摩利人进入美索不达米亚时也同样的接受了苏美尔宗教。在这些人群众中</a:t>
            </a:r>
            <a:r>
              <a:rPr lang="en-US" altLang="zh-CN" dirty="0"/>
              <a:t>, </a:t>
            </a:r>
            <a:r>
              <a:rPr lang="zh-CN" altLang="en-US" dirty="0"/>
              <a:t>希伯来人走他们的独立的道路。他们的神是一个独特的神，他要求独家效忠。这与当时所有其他宗教与众不同。</a:t>
            </a:r>
            <a:endParaRPr lang="en-US" dirty="0"/>
          </a:p>
        </p:txBody>
      </p:sp>
      <p:sp>
        <p:nvSpPr>
          <p:cNvPr id="5" name="TextBox 4">
            <a:extLst>
              <a:ext uri="{FF2B5EF4-FFF2-40B4-BE49-F238E27FC236}">
                <a16:creationId xmlns:a16="http://schemas.microsoft.com/office/drawing/2014/main" id="{ACC29325-FC07-BA4B-AE97-63B45D990103}"/>
              </a:ext>
            </a:extLst>
          </p:cNvPr>
          <p:cNvSpPr txBox="1"/>
          <p:nvPr/>
        </p:nvSpPr>
        <p:spPr>
          <a:xfrm>
            <a:off x="2843808" y="5713246"/>
            <a:ext cx="3816424" cy="461665"/>
          </a:xfrm>
          <a:prstGeom prst="rect">
            <a:avLst/>
          </a:prstGeom>
          <a:noFill/>
        </p:spPr>
        <p:txBody>
          <a:bodyPr wrap="square" rtlCol="0">
            <a:spAutoFit/>
          </a:bodyPr>
          <a:lstStyle/>
          <a:p>
            <a:r>
              <a:rPr lang="en-US" dirty="0">
                <a:solidFill>
                  <a:schemeClr val="bg2"/>
                </a:solidFill>
                <a:latin typeface="+mj-lt"/>
              </a:rPr>
              <a:t>WALTER A. ELWELL</a:t>
            </a:r>
          </a:p>
        </p:txBody>
      </p:sp>
    </p:spTree>
    <p:extLst>
      <p:ext uri="{BB962C8B-B14F-4D97-AF65-F5344CB8AC3E}">
        <p14:creationId xmlns:p14="http://schemas.microsoft.com/office/powerpoint/2010/main" val="460727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5875"/>
            <a:ext cx="91773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2"/>
          <p:cNvSpPr>
            <a:spLocks noGrp="1" noChangeArrowheads="1"/>
          </p:cNvSpPr>
          <p:nvPr>
            <p:ph type="title"/>
          </p:nvPr>
        </p:nvSpPr>
        <p:spPr>
          <a:xfrm>
            <a:off x="685800" y="228600"/>
            <a:ext cx="7772400" cy="1143000"/>
          </a:xfrm>
        </p:spPr>
        <p:txBody>
          <a:bodyPr/>
          <a:lstStyle/>
          <a:p>
            <a:pPr eaLnBrk="1" hangingPunct="1"/>
            <a:r>
              <a:rPr lang="ja-JP" altLang="en-US" dirty="0">
                <a:solidFill>
                  <a:schemeClr val="tx1"/>
                </a:solidFill>
              </a:rPr>
              <a:t>最坏的宗教</a:t>
            </a:r>
            <a:endParaRPr lang="en-US" altLang="en-US" dirty="0">
              <a:solidFill>
                <a:schemeClr val="tx1"/>
              </a:solidFill>
            </a:endParaRPr>
          </a:p>
        </p:txBody>
      </p:sp>
      <p:sp>
        <p:nvSpPr>
          <p:cNvPr id="67587" name="Rectangle 3"/>
          <p:cNvSpPr>
            <a:spLocks noGrp="1" noChangeArrowheads="1"/>
          </p:cNvSpPr>
          <p:nvPr>
            <p:ph type="body" idx="1"/>
          </p:nvPr>
        </p:nvSpPr>
        <p:spPr>
          <a:xfrm>
            <a:off x="457200" y="1371600"/>
            <a:ext cx="8305800" cy="5257800"/>
          </a:xfr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90000"/>
              </a:lnSpc>
              <a:buFont typeface="Wingdings" charset="0"/>
              <a:buNone/>
            </a:pPr>
            <a:r>
              <a:rPr lang="ja-JP" altLang="en-US" b="1" dirty="0">
                <a:latin typeface="Arial" charset="0"/>
                <a:ea typeface="ＭＳ Ｐゴシック" charset="0"/>
                <a:cs typeface="Arial"/>
              </a:rPr>
              <a:t>“</a:t>
            </a:r>
            <a:r>
              <a:rPr lang="zh-CN" altLang="en-US" b="1" dirty="0">
                <a:latin typeface="Arial" charset="0"/>
                <a:ea typeface="ＭＳ Ｐゴシック" charset="0"/>
                <a:cs typeface="Arial"/>
              </a:rPr>
              <a:t>迦南神话的残酷、情欲和摒弃比起当时在近东别处是最坏的。而且迦南神令人惊讶的是它完全没有道德本质，把信徒最坏的行为表现出来，</a:t>
            </a:r>
            <a:r>
              <a:rPr lang="en-US" altLang="zh-CN" b="1" dirty="0">
                <a:latin typeface="Arial" charset="0"/>
                <a:ea typeface="ＭＳ Ｐゴシック" charset="0"/>
                <a:cs typeface="Arial"/>
              </a:rPr>
              <a:t>...</a:t>
            </a:r>
            <a:r>
              <a:rPr lang="zh-CN" altLang="en-US" b="1" dirty="0">
                <a:latin typeface="Arial" charset="0"/>
                <a:ea typeface="ＭＳ Ｐゴシック" charset="0"/>
                <a:cs typeface="Arial"/>
              </a:rPr>
              <a:t>，例如神圣卖淫、儿童为献祭和崇拜蛇</a:t>
            </a:r>
            <a:r>
              <a:rPr lang="en-US" altLang="ja-JP" b="1" dirty="0">
                <a:latin typeface="Arial" charset="0"/>
                <a:ea typeface="ＭＳ Ｐゴシック" charset="0"/>
                <a:cs typeface="Arial"/>
              </a:rPr>
              <a:t>.</a:t>
            </a:r>
            <a:r>
              <a:rPr lang="ja-JP" altLang="en-US" b="1" dirty="0">
                <a:latin typeface="Arial" charset="0"/>
                <a:ea typeface="ＭＳ Ｐゴシック" charset="0"/>
                <a:cs typeface="Arial"/>
              </a:rPr>
              <a:t>”</a:t>
            </a:r>
            <a:endParaRPr lang="en-US" altLang="ja-JP" b="1" dirty="0">
              <a:latin typeface="Arial" charset="0"/>
              <a:ea typeface="ＭＳ Ｐゴシック" charset="0"/>
              <a:cs typeface="Arial"/>
            </a:endParaRPr>
          </a:p>
          <a:p>
            <a:pPr marL="0" indent="0" eaLnBrk="1" hangingPunct="1">
              <a:lnSpc>
                <a:spcPct val="90000"/>
              </a:lnSpc>
              <a:buFont typeface="Wingdings" charset="0"/>
              <a:buNone/>
            </a:pPr>
            <a:endParaRPr lang="en-US" altLang="en-US" b="1" dirty="0">
              <a:latin typeface="Arial" charset="0"/>
              <a:ea typeface="ＭＳ Ｐゴシック" charset="0"/>
              <a:cs typeface="Arial"/>
            </a:endParaRPr>
          </a:p>
          <a:p>
            <a:pPr marL="0" indent="0" eaLnBrk="1" hangingPunct="1">
              <a:lnSpc>
                <a:spcPct val="90000"/>
              </a:lnSpc>
              <a:buFont typeface="Wingdings" charset="0"/>
              <a:buNone/>
            </a:pPr>
            <a:r>
              <a:rPr lang="en-US" altLang="en-US" b="1" dirty="0">
                <a:latin typeface="Arial" charset="0"/>
                <a:ea typeface="ＭＳ Ｐゴシック" charset="0"/>
                <a:cs typeface="Arial"/>
              </a:rPr>
              <a:t>Merrill F. Unger, </a:t>
            </a:r>
            <a:r>
              <a:rPr lang="zh-CN" altLang="en-US" b="1" dirty="0">
                <a:latin typeface="Arial" charset="0"/>
                <a:ea typeface="ＭＳ Ｐゴシック" charset="0"/>
                <a:cs typeface="Arial"/>
              </a:rPr>
              <a:t>考古学和旧约</a:t>
            </a:r>
            <a:r>
              <a:rPr lang="en-US" altLang="ja-JP" b="1" dirty="0">
                <a:latin typeface="Arial" charset="0"/>
                <a:ea typeface="ＭＳ Ｐゴシック" charset="0"/>
                <a:cs typeface="Arial"/>
              </a:rPr>
              <a:t>, 175</a:t>
            </a:r>
            <a:endParaRPr lang="en-US" altLang="en-US" b="1" dirty="0">
              <a:latin typeface="Arial" charset="0"/>
              <a:ea typeface="ＭＳ Ｐゴシック" charset="0"/>
              <a:cs typeface="Arial"/>
            </a:endParaRPr>
          </a:p>
        </p:txBody>
      </p:sp>
      <p:sp>
        <p:nvSpPr>
          <p:cNvPr id="67588" name="Text Box 4"/>
          <p:cNvSpPr txBox="1">
            <a:spLocks noChangeArrowheads="1"/>
          </p:cNvSpPr>
          <p:nvPr/>
        </p:nvSpPr>
        <p:spPr bwMode="auto">
          <a:xfrm>
            <a:off x="8610600" y="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latin typeface="Times New Roman" charset="0"/>
                <a:ea typeface="ＭＳ Ｐゴシック" charset="0"/>
              </a:rPr>
              <a:t>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296400" cy="7010400"/>
          </a:xfrm>
        </p:spPr>
      </p:pic>
      <p:sp>
        <p:nvSpPr>
          <p:cNvPr id="59395" name="Rectangle 3"/>
          <p:cNvSpPr>
            <a:spLocks noGrp="1" noChangeArrowheads="1"/>
          </p:cNvSpPr>
          <p:nvPr>
            <p:ph type="title"/>
          </p:nvPr>
        </p:nvSpPr>
        <p:spPr>
          <a:xfrm>
            <a:off x="0" y="457200"/>
            <a:ext cx="2971800" cy="1066800"/>
          </a:xfrm>
          <a:solidFill>
            <a:srgbClr val="FF0000"/>
          </a:solidFill>
          <a:ln>
            <a:solidFill>
              <a:schemeClr val="bg2"/>
            </a:solidFill>
            <a:miter lim="800000"/>
            <a:headEnd/>
            <a:tailEnd/>
          </a:ln>
        </p:spPr>
        <p:txBody>
          <a:bodyPr/>
          <a:lstStyle/>
          <a:p>
            <a:pPr eaLnBrk="1" hangingPunct="1"/>
            <a:r>
              <a:rPr lang="ja-JP" altLang="en-US" b="0"/>
              <a:t>左</a:t>
            </a:r>
            <a:r>
              <a:rPr lang="ja-JP" altLang="en-US" b="0">
                <a:ea typeface="华文细黑" charset="-122"/>
              </a:rPr>
              <a:t>侧</a:t>
            </a:r>
            <a:endParaRPr lang="en-US" altLang="en-US" b="0"/>
          </a:p>
        </p:txBody>
      </p:sp>
      <p:sp>
        <p:nvSpPr>
          <p:cNvPr id="59396" name="Rectangle 4"/>
          <p:cNvSpPr>
            <a:spLocks noChangeArrowheads="1"/>
          </p:cNvSpPr>
          <p:nvPr/>
        </p:nvSpPr>
        <p:spPr bwMode="auto">
          <a:xfrm>
            <a:off x="5867400" y="457200"/>
            <a:ext cx="2895600" cy="1066800"/>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ja-JP" altLang="en-US" sz="4000">
                <a:effectLst>
                  <a:outerShdw blurRad="38100" dist="38100" dir="2700000" algn="tl">
                    <a:srgbClr val="000000"/>
                  </a:outerShdw>
                </a:effectLst>
                <a:latin typeface="Garamond" pitchFamily="18" charset="0"/>
              </a:rPr>
              <a:t>右</a:t>
            </a:r>
            <a:r>
              <a:rPr lang="ja-JP" altLang="en-US" sz="4000">
                <a:effectLst>
                  <a:outerShdw blurRad="38100" dist="38100" dir="2700000" algn="tl">
                    <a:srgbClr val="000000"/>
                  </a:outerShdw>
                </a:effectLst>
                <a:latin typeface="Garamond" pitchFamily="18" charset="0"/>
                <a:ea typeface="华文细黑" charset="-122"/>
              </a:rPr>
              <a:t>侧</a:t>
            </a:r>
            <a:endParaRPr lang="en-US" altLang="en-US" sz="4000">
              <a:effectLst>
                <a:outerShdw blurRad="38100" dist="38100" dir="2700000" algn="tl">
                  <a:srgbClr val="000000"/>
                </a:outerShdw>
              </a:effectLst>
              <a:latin typeface="Garamond" pitchFamily="18" charset="0"/>
            </a:endParaRPr>
          </a:p>
        </p:txBody>
      </p:sp>
      <p:sp>
        <p:nvSpPr>
          <p:cNvPr id="59397" name="Text Box 5"/>
          <p:cNvSpPr txBox="1">
            <a:spLocks noChangeArrowheads="1"/>
          </p:cNvSpPr>
          <p:nvPr/>
        </p:nvSpPr>
        <p:spPr bwMode="auto">
          <a:xfrm>
            <a:off x="2971800" y="457200"/>
            <a:ext cx="2895600" cy="1066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ja-JP" altLang="en-US" sz="3200" b="1">
                <a:latin typeface="Garamond" pitchFamily="18" charset="0"/>
              </a:rPr>
              <a:t>他</a:t>
            </a:r>
            <a:r>
              <a:rPr lang="ja-JP" altLang="en-US" sz="3200" b="1">
                <a:latin typeface="Garamond" pitchFamily="18" charset="0"/>
                <a:ea typeface="华文细黑" charset="-122"/>
              </a:rPr>
              <a:t>们</a:t>
            </a:r>
            <a:r>
              <a:rPr lang="en-US" altLang="ja-JP" sz="3200" b="1">
                <a:latin typeface="Garamond" pitchFamily="18" charset="0"/>
              </a:rPr>
              <a:t>               </a:t>
            </a:r>
            <a:r>
              <a:rPr lang="ja-JP" altLang="en-US" sz="3200" b="1">
                <a:latin typeface="Garamond" pitchFamily="18" charset="0"/>
              </a:rPr>
              <a:t>住那里</a:t>
            </a:r>
            <a:r>
              <a:rPr lang="en-US" altLang="ja-JP" sz="3200" b="1">
                <a:latin typeface="Garamond" pitchFamily="18" charset="0"/>
              </a:rPr>
              <a:t>? </a:t>
            </a:r>
            <a:endParaRPr lang="en-US" altLang="en-US" sz="3200" b="1">
              <a:latin typeface="Garamond" pitchFamily="18" charset="0"/>
            </a:endParaRPr>
          </a:p>
        </p:txBody>
      </p:sp>
      <p:sp>
        <p:nvSpPr>
          <p:cNvPr id="59398" name="Freeform 6"/>
          <p:cNvSpPr>
            <a:spLocks/>
          </p:cNvSpPr>
          <p:nvPr/>
        </p:nvSpPr>
        <p:spPr bwMode="auto">
          <a:xfrm>
            <a:off x="-100013" y="2193925"/>
            <a:ext cx="4954588" cy="5086350"/>
          </a:xfrm>
          <a:custGeom>
            <a:avLst/>
            <a:gdLst>
              <a:gd name="T0" fmla="*/ 0 w 3121"/>
              <a:gd name="T1" fmla="*/ 5072063 h 3204"/>
              <a:gd name="T2" fmla="*/ 300038 w 3121"/>
              <a:gd name="T3" fmla="*/ 5038725 h 3204"/>
              <a:gd name="T4" fmla="*/ 400050 w 3121"/>
              <a:gd name="T5" fmla="*/ 4972050 h 3204"/>
              <a:gd name="T6" fmla="*/ 449263 w 3121"/>
              <a:gd name="T7" fmla="*/ 4938713 h 3204"/>
              <a:gd name="T8" fmla="*/ 531813 w 3121"/>
              <a:gd name="T9" fmla="*/ 4838700 h 3204"/>
              <a:gd name="T10" fmla="*/ 965200 w 3121"/>
              <a:gd name="T11" fmla="*/ 4722813 h 3204"/>
              <a:gd name="T12" fmla="*/ 1314450 w 3121"/>
              <a:gd name="T13" fmla="*/ 4605338 h 3204"/>
              <a:gd name="T14" fmla="*/ 1446213 w 3121"/>
              <a:gd name="T15" fmla="*/ 4572000 h 3204"/>
              <a:gd name="T16" fmla="*/ 1695450 w 3121"/>
              <a:gd name="T17" fmla="*/ 4406900 h 3204"/>
              <a:gd name="T18" fmla="*/ 2162175 w 3121"/>
              <a:gd name="T19" fmla="*/ 4322763 h 3204"/>
              <a:gd name="T20" fmla="*/ 2327275 w 3121"/>
              <a:gd name="T21" fmla="*/ 4256088 h 3204"/>
              <a:gd name="T22" fmla="*/ 2543175 w 3121"/>
              <a:gd name="T23" fmla="*/ 4073525 h 3204"/>
              <a:gd name="T24" fmla="*/ 2593975 w 3121"/>
              <a:gd name="T25" fmla="*/ 3940175 h 3204"/>
              <a:gd name="T26" fmla="*/ 2709863 w 3121"/>
              <a:gd name="T27" fmla="*/ 3724275 h 3204"/>
              <a:gd name="T28" fmla="*/ 2876550 w 3121"/>
              <a:gd name="T29" fmla="*/ 3492500 h 3204"/>
              <a:gd name="T30" fmla="*/ 3043238 w 3121"/>
              <a:gd name="T31" fmla="*/ 3243263 h 3204"/>
              <a:gd name="T32" fmla="*/ 3092450 w 3121"/>
              <a:gd name="T33" fmla="*/ 3209925 h 3204"/>
              <a:gd name="T34" fmla="*/ 3143250 w 3121"/>
              <a:gd name="T35" fmla="*/ 3143250 h 3204"/>
              <a:gd name="T36" fmla="*/ 3208338 w 3121"/>
              <a:gd name="T37" fmla="*/ 3043238 h 3204"/>
              <a:gd name="T38" fmla="*/ 3225800 w 3121"/>
              <a:gd name="T39" fmla="*/ 2992438 h 3204"/>
              <a:gd name="T40" fmla="*/ 3275013 w 3121"/>
              <a:gd name="T41" fmla="*/ 2960688 h 3204"/>
              <a:gd name="T42" fmla="*/ 3359150 w 3121"/>
              <a:gd name="T43" fmla="*/ 2876550 h 3204"/>
              <a:gd name="T44" fmla="*/ 3441700 w 3121"/>
              <a:gd name="T45" fmla="*/ 2809875 h 3204"/>
              <a:gd name="T46" fmla="*/ 3541713 w 3121"/>
              <a:gd name="T47" fmla="*/ 2593975 h 3204"/>
              <a:gd name="T48" fmla="*/ 3624263 w 3121"/>
              <a:gd name="T49" fmla="*/ 2427288 h 3204"/>
              <a:gd name="T50" fmla="*/ 3708400 w 3121"/>
              <a:gd name="T51" fmla="*/ 2111375 h 3204"/>
              <a:gd name="T52" fmla="*/ 3806825 w 3121"/>
              <a:gd name="T53" fmla="*/ 1812925 h 3204"/>
              <a:gd name="T54" fmla="*/ 3940175 w 3121"/>
              <a:gd name="T55" fmla="*/ 1397000 h 3204"/>
              <a:gd name="T56" fmla="*/ 3990975 w 3121"/>
              <a:gd name="T57" fmla="*/ 1347788 h 3204"/>
              <a:gd name="T58" fmla="*/ 4106863 w 3121"/>
              <a:gd name="T59" fmla="*/ 1163638 h 3204"/>
              <a:gd name="T60" fmla="*/ 4322763 w 3121"/>
              <a:gd name="T61" fmla="*/ 865188 h 3204"/>
              <a:gd name="T62" fmla="*/ 4356100 w 3121"/>
              <a:gd name="T63" fmla="*/ 798513 h 3204"/>
              <a:gd name="T64" fmla="*/ 4422775 w 3121"/>
              <a:gd name="T65" fmla="*/ 698500 h 3204"/>
              <a:gd name="T66" fmla="*/ 4505325 w 3121"/>
              <a:gd name="T67" fmla="*/ 549275 h 3204"/>
              <a:gd name="T68" fmla="*/ 4656138 w 3121"/>
              <a:gd name="T69" fmla="*/ 300038 h 3204"/>
              <a:gd name="T70" fmla="*/ 4772025 w 3121"/>
              <a:gd name="T71" fmla="*/ 184150 h 3204"/>
              <a:gd name="T72" fmla="*/ 4905375 w 3121"/>
              <a:gd name="T73" fmla="*/ 84138 h 3204"/>
              <a:gd name="T74" fmla="*/ 4954588 w 3121"/>
              <a:gd name="T75" fmla="*/ 0 h 32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59399" name="Freeform 7"/>
          <p:cNvSpPr>
            <a:spLocks/>
          </p:cNvSpPr>
          <p:nvPr/>
        </p:nvSpPr>
        <p:spPr bwMode="auto">
          <a:xfrm>
            <a:off x="4838700" y="1430338"/>
            <a:ext cx="935038" cy="995362"/>
          </a:xfrm>
          <a:custGeom>
            <a:avLst/>
            <a:gdLst>
              <a:gd name="T0" fmla="*/ 0 w 589"/>
              <a:gd name="T1" fmla="*/ 781050 h 627"/>
              <a:gd name="T2" fmla="*/ 15875 w 589"/>
              <a:gd name="T3" fmla="*/ 730250 h 627"/>
              <a:gd name="T4" fmla="*/ 65088 w 589"/>
              <a:gd name="T5" fmla="*/ 747712 h 627"/>
              <a:gd name="T6" fmla="*/ 165100 w 589"/>
              <a:gd name="T7" fmla="*/ 814387 h 627"/>
              <a:gd name="T8" fmla="*/ 481013 w 589"/>
              <a:gd name="T9" fmla="*/ 863600 h 627"/>
              <a:gd name="T10" fmla="*/ 581025 w 589"/>
              <a:gd name="T11" fmla="*/ 896937 h 627"/>
              <a:gd name="T12" fmla="*/ 696913 w 589"/>
              <a:gd name="T13" fmla="*/ 963612 h 627"/>
              <a:gd name="T14" fmla="*/ 863600 w 589"/>
              <a:gd name="T15" fmla="*/ 947737 h 627"/>
              <a:gd name="T16" fmla="*/ 763588 w 589"/>
              <a:gd name="T17" fmla="*/ 665162 h 627"/>
              <a:gd name="T18" fmla="*/ 614363 w 589"/>
              <a:gd name="T19" fmla="*/ 481012 h 627"/>
              <a:gd name="T20" fmla="*/ 663575 w 589"/>
              <a:gd name="T21" fmla="*/ 182562 h 627"/>
              <a:gd name="T22" fmla="*/ 696913 w 589"/>
              <a:gd name="T23" fmla="*/ 98425 h 627"/>
              <a:gd name="T24" fmla="*/ 730250 w 589"/>
              <a:gd name="T25" fmla="*/ 0 h 627"/>
              <a:gd name="T26" fmla="*/ 781050 w 589"/>
              <a:gd name="T27" fmla="*/ 15875 h 627"/>
              <a:gd name="T28" fmla="*/ 830263 w 589"/>
              <a:gd name="T29" fmla="*/ 33337 h 6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59400" name="Freeform 8"/>
          <p:cNvSpPr>
            <a:spLocks/>
          </p:cNvSpPr>
          <p:nvPr/>
        </p:nvSpPr>
        <p:spPr bwMode="auto">
          <a:xfrm>
            <a:off x="4854575" y="1420813"/>
            <a:ext cx="681038" cy="739775"/>
          </a:xfrm>
          <a:custGeom>
            <a:avLst/>
            <a:gdLst>
              <a:gd name="T0" fmla="*/ 0 w 429"/>
              <a:gd name="T1" fmla="*/ 739775 h 466"/>
              <a:gd name="T2" fmla="*/ 82550 w 429"/>
              <a:gd name="T3" fmla="*/ 341313 h 466"/>
              <a:gd name="T4" fmla="*/ 166688 w 429"/>
              <a:gd name="T5" fmla="*/ 225425 h 466"/>
              <a:gd name="T6" fmla="*/ 681038 w 429"/>
              <a:gd name="T7" fmla="*/ 76200 h 4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59401" name="Freeform 9"/>
          <p:cNvSpPr>
            <a:spLocks/>
          </p:cNvSpPr>
          <p:nvPr/>
        </p:nvSpPr>
        <p:spPr bwMode="auto">
          <a:xfrm>
            <a:off x="5619750" y="-282575"/>
            <a:ext cx="614363" cy="1762125"/>
          </a:xfrm>
          <a:custGeom>
            <a:avLst/>
            <a:gdLst>
              <a:gd name="T0" fmla="*/ 15875 w 387"/>
              <a:gd name="T1" fmla="*/ 1762125 h 1110"/>
              <a:gd name="T2" fmla="*/ 115888 w 387"/>
              <a:gd name="T3" fmla="*/ 1479550 h 1110"/>
              <a:gd name="T4" fmla="*/ 198438 w 387"/>
              <a:gd name="T5" fmla="*/ 1147763 h 1110"/>
              <a:gd name="T6" fmla="*/ 298450 w 387"/>
              <a:gd name="T7" fmla="*/ 996950 h 1110"/>
              <a:gd name="T8" fmla="*/ 349250 w 387"/>
              <a:gd name="T9" fmla="*/ 896938 h 1110"/>
              <a:gd name="T10" fmla="*/ 382588 w 387"/>
              <a:gd name="T11" fmla="*/ 765175 h 1110"/>
              <a:gd name="T12" fmla="*/ 449263 w 387"/>
              <a:gd name="T13" fmla="*/ 665163 h 1110"/>
              <a:gd name="T14" fmla="*/ 514350 w 387"/>
              <a:gd name="T15" fmla="*/ 249238 h 1110"/>
              <a:gd name="T16" fmla="*/ 614363 w 387"/>
              <a:gd name="T17" fmla="*/ 0 h 1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59415" name="Text Box 23"/>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fontAlgn="t">
              <a:spcBef>
                <a:spcPct val="50000"/>
              </a:spcBef>
            </a:pPr>
            <a:r>
              <a:rPr lang="en-US" altLang="en-US" sz="2800">
                <a:effectLst>
                  <a:outerShdw blurRad="38100" dist="38100" dir="2700000" algn="tl">
                    <a:srgbClr val="000000"/>
                  </a:outerShdw>
                </a:effectLst>
              </a:rPr>
              <a:t>20</a:t>
            </a:r>
          </a:p>
        </p:txBody>
      </p:sp>
      <p:sp>
        <p:nvSpPr>
          <p:cNvPr id="59418" name="Text Box 26"/>
          <p:cNvSpPr txBox="1">
            <a:spLocks noChangeArrowheads="1"/>
          </p:cNvSpPr>
          <p:nvPr/>
        </p:nvSpPr>
        <p:spPr bwMode="auto">
          <a:xfrm rot="1628620">
            <a:off x="3886200" y="2133600"/>
            <a:ext cx="2819400" cy="3667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fontAlgn="t">
              <a:lnSpc>
                <a:spcPct val="50000"/>
              </a:lnSpc>
              <a:spcBef>
                <a:spcPct val="50000"/>
              </a:spcBef>
            </a:pPr>
            <a:r>
              <a:rPr lang="ja-JP" altLang="en-US" sz="3600" b="1">
                <a:solidFill>
                  <a:srgbClr val="800080"/>
                </a:solidFill>
                <a:latin typeface="Garamond" pitchFamily="18" charset="0"/>
              </a:rPr>
              <a:t>迦南人</a:t>
            </a:r>
            <a:endParaRPr lang="en-US" altLang="en-US" sz="3600" b="1">
              <a:solidFill>
                <a:srgbClr val="800080"/>
              </a:solidFill>
              <a:latin typeface="Garamond" pitchFamily="18" charset="0"/>
            </a:endParaRPr>
          </a:p>
        </p:txBody>
      </p:sp>
      <p:sp>
        <p:nvSpPr>
          <p:cNvPr id="59419" name="Text Box 27"/>
          <p:cNvSpPr txBox="1">
            <a:spLocks noChangeArrowheads="1"/>
          </p:cNvSpPr>
          <p:nvPr/>
        </p:nvSpPr>
        <p:spPr bwMode="auto">
          <a:xfrm>
            <a:off x="3581400" y="4267200"/>
            <a:ext cx="2379663" cy="3667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lnSpc>
                <a:spcPct val="50000"/>
              </a:lnSpc>
              <a:spcBef>
                <a:spcPct val="50000"/>
              </a:spcBef>
            </a:pPr>
            <a:r>
              <a:rPr lang="ja-JP" altLang="en-US" sz="3600" b="1">
                <a:solidFill>
                  <a:schemeClr val="bg1"/>
                </a:solidFill>
                <a:latin typeface="Garamond" pitchFamily="18" charset="0"/>
                <a:ea typeface="华文细黑" charset="-122"/>
              </a:rPr>
              <a:t>亚</a:t>
            </a:r>
            <a:r>
              <a:rPr lang="ja-JP" altLang="en-US" sz="3600" b="1">
                <a:solidFill>
                  <a:schemeClr val="bg1"/>
                </a:solidFill>
                <a:latin typeface="Garamond" pitchFamily="18" charset="0"/>
              </a:rPr>
              <a:t>摩利人</a:t>
            </a:r>
            <a:endParaRPr lang="en-US" altLang="en-US" sz="3600" b="1">
              <a:solidFill>
                <a:schemeClr val="bg1"/>
              </a:solidFill>
              <a:latin typeface="Garamond" pitchFamily="18" charset="0"/>
            </a:endParaRPr>
          </a:p>
        </p:txBody>
      </p:sp>
      <p:sp>
        <p:nvSpPr>
          <p:cNvPr id="59421" name="Text Box 29"/>
          <p:cNvSpPr txBox="1">
            <a:spLocks noChangeArrowheads="1"/>
          </p:cNvSpPr>
          <p:nvPr/>
        </p:nvSpPr>
        <p:spPr bwMode="auto">
          <a:xfrm>
            <a:off x="2362200" y="6491288"/>
            <a:ext cx="2643188" cy="366712"/>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lnSpc>
                <a:spcPct val="50000"/>
              </a:lnSpc>
              <a:spcBef>
                <a:spcPct val="50000"/>
              </a:spcBef>
            </a:pPr>
            <a:r>
              <a:rPr lang="ja-JP" altLang="en-US" sz="3600" b="1">
                <a:solidFill>
                  <a:schemeClr val="bg1"/>
                </a:solidFill>
                <a:latin typeface="Garamond" pitchFamily="18" charset="0"/>
                <a:ea typeface="华文细黑" charset="-122"/>
              </a:rPr>
              <a:t>亚玛</a:t>
            </a:r>
            <a:r>
              <a:rPr lang="ja-JP" altLang="en-US" sz="3600" b="1">
                <a:solidFill>
                  <a:schemeClr val="bg1"/>
                </a:solidFill>
                <a:latin typeface="Garamond" pitchFamily="18" charset="0"/>
              </a:rPr>
              <a:t>力人</a:t>
            </a:r>
            <a:endParaRPr lang="en-US" altLang="en-US" sz="3600" b="1">
              <a:solidFill>
                <a:schemeClr val="bg1"/>
              </a:solidFill>
              <a:latin typeface="Garamond" pitchFamily="18" charset="0"/>
            </a:endParaRPr>
          </a:p>
        </p:txBody>
      </p:sp>
      <p:sp>
        <p:nvSpPr>
          <p:cNvPr id="59422" name="Text Box 30"/>
          <p:cNvSpPr txBox="1">
            <a:spLocks noChangeArrowheads="1"/>
          </p:cNvSpPr>
          <p:nvPr/>
        </p:nvSpPr>
        <p:spPr bwMode="auto">
          <a:xfrm>
            <a:off x="3276600" y="5562600"/>
            <a:ext cx="1752600" cy="3667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lnSpc>
                <a:spcPct val="50000"/>
              </a:lnSpc>
              <a:spcBef>
                <a:spcPct val="50000"/>
              </a:spcBef>
            </a:pPr>
            <a:r>
              <a:rPr lang="ja-JP" altLang="en-US" sz="3600" b="1">
                <a:solidFill>
                  <a:schemeClr val="bg1"/>
                </a:solidFill>
                <a:latin typeface="Garamond" pitchFamily="18" charset="0"/>
              </a:rPr>
              <a:t>赫人</a:t>
            </a:r>
            <a:endParaRPr lang="en-US" altLang="en-US" sz="3600" b="1">
              <a:solidFill>
                <a:schemeClr val="bg1"/>
              </a:solidFill>
              <a:latin typeface="Garamond" pitchFamily="18" charset="0"/>
            </a:endParaRPr>
          </a:p>
        </p:txBody>
      </p:sp>
      <p:sp>
        <p:nvSpPr>
          <p:cNvPr id="59424" name="Text Box 32"/>
          <p:cNvSpPr txBox="1">
            <a:spLocks noChangeArrowheads="1"/>
          </p:cNvSpPr>
          <p:nvPr/>
        </p:nvSpPr>
        <p:spPr bwMode="auto">
          <a:xfrm>
            <a:off x="0" y="1828800"/>
            <a:ext cx="2895600" cy="246538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ja-JP" altLang="en-US" b="1">
                <a:latin typeface="Garamond" pitchFamily="18" charset="0"/>
              </a:rPr>
              <a:t>民数</a:t>
            </a:r>
            <a:r>
              <a:rPr lang="ja-JP" altLang="en-US" b="1">
                <a:latin typeface="Garamond" pitchFamily="18" charset="0"/>
                <a:ea typeface="华文细黑" charset="-122"/>
              </a:rPr>
              <a:t>记</a:t>
            </a:r>
            <a:r>
              <a:rPr lang="en-US" altLang="ja-JP" b="1">
                <a:latin typeface="Garamond" pitchFamily="18" charset="0"/>
              </a:rPr>
              <a:t> 13:29</a:t>
            </a:r>
          </a:p>
          <a:p>
            <a:pPr algn="ctr">
              <a:spcBef>
                <a:spcPct val="50000"/>
              </a:spcBef>
            </a:pPr>
            <a:r>
              <a:rPr lang="ja-JP" altLang="en-US" b="1">
                <a:latin typeface="Arial" pitchFamily="34" charset="0"/>
              </a:rPr>
              <a:t>“</a:t>
            </a:r>
            <a:r>
              <a:rPr lang="zh-CN" altLang="en-US" b="1">
                <a:latin typeface="Garamond" pitchFamily="18" charset="0"/>
                <a:ea typeface="SimSun" pitchFamily="2" charset="-122"/>
              </a:rPr>
              <a:t>亚玛力人住在南地。赫人，耶布斯人，亚摩利人住在山地。迦南人住在海边并约旦河旁。</a:t>
            </a:r>
            <a:r>
              <a:rPr lang="ja-JP" altLang="en-US" b="1">
                <a:latin typeface="Arial" pitchFamily="34" charset="0"/>
              </a:rPr>
              <a:t>”</a:t>
            </a:r>
            <a:endParaRPr lang="en-US" altLang="en-US" b="1">
              <a:latin typeface="Garamond" pitchFamily="18" charset="0"/>
            </a:endParaRPr>
          </a:p>
        </p:txBody>
      </p:sp>
      <p:sp>
        <p:nvSpPr>
          <p:cNvPr id="59425" name="Text Box 33"/>
          <p:cNvSpPr txBox="1">
            <a:spLocks noChangeArrowheads="1"/>
          </p:cNvSpPr>
          <p:nvPr/>
        </p:nvSpPr>
        <p:spPr bwMode="auto">
          <a:xfrm rot="-4214128">
            <a:off x="2431257" y="3512343"/>
            <a:ext cx="2819400" cy="3667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fontAlgn="t">
              <a:lnSpc>
                <a:spcPct val="50000"/>
              </a:lnSpc>
              <a:spcBef>
                <a:spcPct val="50000"/>
              </a:spcBef>
            </a:pPr>
            <a:r>
              <a:rPr lang="ja-JP" altLang="en-US" sz="3600" b="1">
                <a:solidFill>
                  <a:srgbClr val="800080"/>
                </a:solidFill>
                <a:latin typeface="Garamond" pitchFamily="18" charset="0"/>
              </a:rPr>
              <a:t>迦南人</a:t>
            </a:r>
            <a:endParaRPr lang="en-US" altLang="en-US" sz="3600" b="1">
              <a:solidFill>
                <a:srgbClr val="800080"/>
              </a:solidFill>
              <a:latin typeface="Garamond" pitchFamily="18" charset="0"/>
            </a:endParaRPr>
          </a:p>
        </p:txBody>
      </p:sp>
      <p:sp>
        <p:nvSpPr>
          <p:cNvPr id="59426" name="Text Box 34"/>
          <p:cNvSpPr txBox="1">
            <a:spLocks noChangeArrowheads="1"/>
          </p:cNvSpPr>
          <p:nvPr/>
        </p:nvSpPr>
        <p:spPr bwMode="auto">
          <a:xfrm rot="5513674">
            <a:off x="4350544" y="3817144"/>
            <a:ext cx="2819400" cy="366712"/>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lnSpc>
                <a:spcPct val="50000"/>
              </a:lnSpc>
              <a:spcBef>
                <a:spcPct val="50000"/>
              </a:spcBef>
            </a:pPr>
            <a:r>
              <a:rPr lang="ja-JP" altLang="en-US" sz="3600" b="1">
                <a:solidFill>
                  <a:srgbClr val="800080"/>
                </a:solidFill>
                <a:latin typeface="Garamond" pitchFamily="18" charset="0"/>
              </a:rPr>
              <a:t>迦南人</a:t>
            </a:r>
            <a:endParaRPr lang="en-US" altLang="en-US" sz="3600" b="1">
              <a:solidFill>
                <a:srgbClr val="800080"/>
              </a:solidFill>
              <a:latin typeface="Garamond" pitchFamily="18" charset="0"/>
            </a:endParaRPr>
          </a:p>
        </p:txBody>
      </p:sp>
      <p:sp>
        <p:nvSpPr>
          <p:cNvPr id="59428" name="Text Box 36"/>
          <p:cNvSpPr txBox="1">
            <a:spLocks noChangeArrowheads="1"/>
          </p:cNvSpPr>
          <p:nvPr/>
        </p:nvSpPr>
        <p:spPr bwMode="auto">
          <a:xfrm>
            <a:off x="3429000" y="4814888"/>
            <a:ext cx="2667000" cy="366712"/>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lnSpc>
                <a:spcPct val="50000"/>
              </a:lnSpc>
              <a:spcBef>
                <a:spcPct val="50000"/>
              </a:spcBef>
            </a:pPr>
            <a:r>
              <a:rPr lang="ja-JP" altLang="en-US" sz="3600" b="1">
                <a:solidFill>
                  <a:schemeClr val="bg1"/>
                </a:solidFill>
                <a:latin typeface="Garamond" pitchFamily="18" charset="0"/>
              </a:rPr>
              <a:t>耶布斯人</a:t>
            </a:r>
            <a:endParaRPr lang="en-US" altLang="en-US" sz="3600" b="1">
              <a:solidFill>
                <a:schemeClr val="bg1"/>
              </a:solidFill>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421"/>
                                        </p:tgtEl>
                                        <p:attrNameLst>
                                          <p:attrName>style.visibility</p:attrName>
                                        </p:attrNameLst>
                                      </p:cBhvr>
                                      <p:to>
                                        <p:strVal val="visible"/>
                                      </p:to>
                                    </p:set>
                                    <p:anim calcmode="lin" valueType="num">
                                      <p:cBhvr additive="base">
                                        <p:cTn id="7" dur="500" fill="hold"/>
                                        <p:tgtEl>
                                          <p:spTgt spid="59421"/>
                                        </p:tgtEl>
                                        <p:attrNameLst>
                                          <p:attrName>ppt_x</p:attrName>
                                        </p:attrNameLst>
                                      </p:cBhvr>
                                      <p:tavLst>
                                        <p:tav tm="0">
                                          <p:val>
                                            <p:strVal val="#ppt_x"/>
                                          </p:val>
                                        </p:tav>
                                        <p:tav tm="100000">
                                          <p:val>
                                            <p:strVal val="#ppt_x"/>
                                          </p:val>
                                        </p:tav>
                                      </p:tavLst>
                                    </p:anim>
                                    <p:anim calcmode="lin" valueType="num">
                                      <p:cBhvr additive="base">
                                        <p:cTn id="8" dur="500" fill="hold"/>
                                        <p:tgtEl>
                                          <p:spTgt spid="5942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9422"/>
                                        </p:tgtEl>
                                        <p:attrNameLst>
                                          <p:attrName>style.visibility</p:attrName>
                                        </p:attrNameLst>
                                      </p:cBhvr>
                                      <p:to>
                                        <p:strVal val="visible"/>
                                      </p:to>
                                    </p:set>
                                    <p:anim calcmode="lin" valueType="num">
                                      <p:cBhvr additive="base">
                                        <p:cTn id="13" dur="500" fill="hold"/>
                                        <p:tgtEl>
                                          <p:spTgt spid="59422"/>
                                        </p:tgtEl>
                                        <p:attrNameLst>
                                          <p:attrName>ppt_x</p:attrName>
                                        </p:attrNameLst>
                                      </p:cBhvr>
                                      <p:tavLst>
                                        <p:tav tm="0">
                                          <p:val>
                                            <p:strVal val="#ppt_x"/>
                                          </p:val>
                                        </p:tav>
                                        <p:tav tm="100000">
                                          <p:val>
                                            <p:strVal val="#ppt_x"/>
                                          </p:val>
                                        </p:tav>
                                      </p:tavLst>
                                    </p:anim>
                                    <p:anim calcmode="lin" valueType="num">
                                      <p:cBhvr additive="base">
                                        <p:cTn id="14" dur="500" fill="hold"/>
                                        <p:tgtEl>
                                          <p:spTgt spid="5942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9428"/>
                                        </p:tgtEl>
                                        <p:attrNameLst>
                                          <p:attrName>style.visibility</p:attrName>
                                        </p:attrNameLst>
                                      </p:cBhvr>
                                      <p:to>
                                        <p:strVal val="visible"/>
                                      </p:to>
                                    </p:set>
                                    <p:anim calcmode="lin" valueType="num">
                                      <p:cBhvr additive="base">
                                        <p:cTn id="19" dur="500" fill="hold"/>
                                        <p:tgtEl>
                                          <p:spTgt spid="59428"/>
                                        </p:tgtEl>
                                        <p:attrNameLst>
                                          <p:attrName>ppt_x</p:attrName>
                                        </p:attrNameLst>
                                      </p:cBhvr>
                                      <p:tavLst>
                                        <p:tav tm="0">
                                          <p:val>
                                            <p:strVal val="#ppt_x"/>
                                          </p:val>
                                        </p:tav>
                                        <p:tav tm="100000">
                                          <p:val>
                                            <p:strVal val="#ppt_x"/>
                                          </p:val>
                                        </p:tav>
                                      </p:tavLst>
                                    </p:anim>
                                    <p:anim calcmode="lin" valueType="num">
                                      <p:cBhvr additive="base">
                                        <p:cTn id="20" dur="500" fill="hold"/>
                                        <p:tgtEl>
                                          <p:spTgt spid="5942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9419"/>
                                        </p:tgtEl>
                                        <p:attrNameLst>
                                          <p:attrName>style.visibility</p:attrName>
                                        </p:attrNameLst>
                                      </p:cBhvr>
                                      <p:to>
                                        <p:strVal val="visible"/>
                                      </p:to>
                                    </p:set>
                                    <p:anim calcmode="lin" valueType="num">
                                      <p:cBhvr additive="base">
                                        <p:cTn id="25" dur="500" fill="hold"/>
                                        <p:tgtEl>
                                          <p:spTgt spid="59419"/>
                                        </p:tgtEl>
                                        <p:attrNameLst>
                                          <p:attrName>ppt_x</p:attrName>
                                        </p:attrNameLst>
                                      </p:cBhvr>
                                      <p:tavLst>
                                        <p:tav tm="0">
                                          <p:val>
                                            <p:strVal val="#ppt_x"/>
                                          </p:val>
                                        </p:tav>
                                        <p:tav tm="100000">
                                          <p:val>
                                            <p:strVal val="#ppt_x"/>
                                          </p:val>
                                        </p:tav>
                                      </p:tavLst>
                                    </p:anim>
                                    <p:anim calcmode="lin" valueType="num">
                                      <p:cBhvr additive="base">
                                        <p:cTn id="26" dur="500" fill="hold"/>
                                        <p:tgtEl>
                                          <p:spTgt spid="5941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9425"/>
                                        </p:tgtEl>
                                        <p:attrNameLst>
                                          <p:attrName>style.visibility</p:attrName>
                                        </p:attrNameLst>
                                      </p:cBhvr>
                                      <p:to>
                                        <p:strVal val="visible"/>
                                      </p:to>
                                    </p:set>
                                    <p:anim calcmode="lin" valueType="num">
                                      <p:cBhvr additive="base">
                                        <p:cTn id="31" dur="500" fill="hold"/>
                                        <p:tgtEl>
                                          <p:spTgt spid="59425"/>
                                        </p:tgtEl>
                                        <p:attrNameLst>
                                          <p:attrName>ppt_x</p:attrName>
                                        </p:attrNameLst>
                                      </p:cBhvr>
                                      <p:tavLst>
                                        <p:tav tm="0">
                                          <p:val>
                                            <p:strVal val="#ppt_x"/>
                                          </p:val>
                                        </p:tav>
                                        <p:tav tm="100000">
                                          <p:val>
                                            <p:strVal val="#ppt_x"/>
                                          </p:val>
                                        </p:tav>
                                      </p:tavLst>
                                    </p:anim>
                                    <p:anim calcmode="lin" valueType="num">
                                      <p:cBhvr additive="base">
                                        <p:cTn id="32" dur="500" fill="hold"/>
                                        <p:tgtEl>
                                          <p:spTgt spid="59425"/>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9426"/>
                                        </p:tgtEl>
                                        <p:attrNameLst>
                                          <p:attrName>style.visibility</p:attrName>
                                        </p:attrNameLst>
                                      </p:cBhvr>
                                      <p:to>
                                        <p:strVal val="visible"/>
                                      </p:to>
                                    </p:set>
                                    <p:anim calcmode="lin" valueType="num">
                                      <p:cBhvr additive="base">
                                        <p:cTn id="37" dur="500" fill="hold"/>
                                        <p:tgtEl>
                                          <p:spTgt spid="59426"/>
                                        </p:tgtEl>
                                        <p:attrNameLst>
                                          <p:attrName>ppt_x</p:attrName>
                                        </p:attrNameLst>
                                      </p:cBhvr>
                                      <p:tavLst>
                                        <p:tav tm="0">
                                          <p:val>
                                            <p:strVal val="#ppt_x"/>
                                          </p:val>
                                        </p:tav>
                                        <p:tav tm="100000">
                                          <p:val>
                                            <p:strVal val="#ppt_x"/>
                                          </p:val>
                                        </p:tav>
                                      </p:tavLst>
                                    </p:anim>
                                    <p:anim calcmode="lin" valueType="num">
                                      <p:cBhvr additive="base">
                                        <p:cTn id="38" dur="500" fill="hold"/>
                                        <p:tgtEl>
                                          <p:spTgt spid="5942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9418"/>
                                        </p:tgtEl>
                                        <p:attrNameLst>
                                          <p:attrName>style.visibility</p:attrName>
                                        </p:attrNameLst>
                                      </p:cBhvr>
                                      <p:to>
                                        <p:strVal val="visible"/>
                                      </p:to>
                                    </p:set>
                                    <p:anim calcmode="lin" valueType="num">
                                      <p:cBhvr additive="base">
                                        <p:cTn id="43" dur="500" fill="hold"/>
                                        <p:tgtEl>
                                          <p:spTgt spid="59418"/>
                                        </p:tgtEl>
                                        <p:attrNameLst>
                                          <p:attrName>ppt_x</p:attrName>
                                        </p:attrNameLst>
                                      </p:cBhvr>
                                      <p:tavLst>
                                        <p:tav tm="0">
                                          <p:val>
                                            <p:strVal val="#ppt_x"/>
                                          </p:val>
                                        </p:tav>
                                        <p:tav tm="100000">
                                          <p:val>
                                            <p:strVal val="#ppt_x"/>
                                          </p:val>
                                        </p:tav>
                                      </p:tavLst>
                                    </p:anim>
                                    <p:anim calcmode="lin" valueType="num">
                                      <p:cBhvr additive="base">
                                        <p:cTn id="44" dur="500" fill="hold"/>
                                        <p:tgtEl>
                                          <p:spTgt spid="594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8" grpId="0" autoUpdateAnimBg="0"/>
      <p:bldP spid="59419" grpId="0" autoUpdateAnimBg="0"/>
      <p:bldP spid="59421" grpId="0" autoUpdateAnimBg="0"/>
      <p:bldP spid="59422" grpId="0" autoUpdateAnimBg="0"/>
      <p:bldP spid="59425" grpId="0" autoUpdateAnimBg="0"/>
      <p:bldP spid="59426" grpId="0" autoUpdateAnimBg="0"/>
      <p:bldP spid="5942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5875"/>
            <a:ext cx="91773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Grp="1" noChangeArrowheads="1"/>
          </p:cNvSpPr>
          <p:nvPr>
            <p:ph type="title"/>
          </p:nvPr>
        </p:nvSpPr>
        <p:spPr>
          <a:xfrm>
            <a:off x="457200" y="1295400"/>
            <a:ext cx="5029200" cy="685800"/>
          </a:xfrm>
        </p:spPr>
        <p:txBody>
          <a:bodyPr/>
          <a:lstStyle/>
          <a:p>
            <a:pPr eaLnBrk="1" hangingPunct="1"/>
            <a:r>
              <a:rPr lang="ja-JP" altLang="en-US" b="1" dirty="0">
                <a:solidFill>
                  <a:schemeClr val="tx1"/>
                </a:solidFill>
              </a:rPr>
              <a:t>宗教</a:t>
            </a:r>
            <a:endParaRPr lang="en-US" altLang="en-US" b="1" dirty="0">
              <a:solidFill>
                <a:schemeClr val="tx1"/>
              </a:solidFill>
            </a:endParaRPr>
          </a:p>
        </p:txBody>
      </p:sp>
      <p:sp>
        <p:nvSpPr>
          <p:cNvPr id="47107" name="Rectangle 3"/>
          <p:cNvSpPr>
            <a:spLocks noGrp="1" noChangeArrowheads="1"/>
          </p:cNvSpPr>
          <p:nvPr>
            <p:ph type="body" idx="1"/>
          </p:nvPr>
        </p:nvSpPr>
        <p:spPr>
          <a:xfrm>
            <a:off x="533400" y="2819400"/>
            <a:ext cx="7772400" cy="3733800"/>
          </a:xfrm>
        </p:spPr>
        <p:txBody>
          <a:bodyPr/>
          <a:lstStyle/>
          <a:p>
            <a:pPr eaLnBrk="1" hangingPunct="1">
              <a:buFont typeface="Wingdings" pitchFamily="2" charset="2"/>
              <a:buNone/>
            </a:pPr>
            <a:r>
              <a:rPr lang="zh-CN" altLang="en-US" sz="2800" b="1" dirty="0">
                <a:ea typeface="SimSun" pitchFamily="2" charset="-122"/>
              </a:rPr>
              <a:t>对以色列的影响</a:t>
            </a:r>
            <a:endParaRPr lang="zh-CN" altLang="en-US" sz="2800" dirty="0">
              <a:solidFill>
                <a:srgbClr val="333300"/>
              </a:solidFill>
              <a:ea typeface="SimSun" pitchFamily="2" charset="-122"/>
            </a:endParaRPr>
          </a:p>
          <a:p>
            <a:pPr eaLnBrk="1" hangingPunct="1">
              <a:buFont typeface="Wingdings" pitchFamily="2" charset="2"/>
              <a:buNone/>
            </a:pPr>
            <a:r>
              <a:rPr lang="en-US" altLang="en-US" sz="2800" b="1" dirty="0">
                <a:solidFill>
                  <a:srgbClr val="FFCC00"/>
                </a:solidFill>
                <a:ea typeface="SimSun" pitchFamily="2" charset="-122"/>
              </a:rPr>
              <a:t>= </a:t>
            </a:r>
            <a:r>
              <a:rPr lang="ja-JP" altLang="en-US" sz="2800" b="1" dirty="0">
                <a:solidFill>
                  <a:srgbClr val="FFCC00"/>
                </a:solidFill>
                <a:ea typeface="SimSun" pitchFamily="2" charset="-122"/>
              </a:rPr>
              <a:t>类并</a:t>
            </a:r>
            <a:endParaRPr lang="en-US" altLang="ja-JP" sz="2800" b="1" dirty="0">
              <a:solidFill>
                <a:srgbClr val="FFCC00"/>
              </a:solidFill>
              <a:ea typeface="SimSun" pitchFamily="2" charset="-122"/>
            </a:endParaRPr>
          </a:p>
          <a:p>
            <a:pPr eaLnBrk="1" hangingPunct="1">
              <a:buFont typeface="Wingdings" pitchFamily="2" charset="2"/>
              <a:buNone/>
            </a:pPr>
            <a:endParaRPr lang="en-US" altLang="en-US" sz="2800" b="1" dirty="0">
              <a:solidFill>
                <a:srgbClr val="FFCC00"/>
              </a:solidFill>
              <a:ea typeface="SimSun" pitchFamily="2" charset="-122"/>
            </a:endParaRPr>
          </a:p>
          <a:p>
            <a:pPr eaLnBrk="1" hangingPunct="1">
              <a:buFont typeface="Wingdings" pitchFamily="2" charset="2"/>
              <a:buNone/>
            </a:pPr>
            <a:r>
              <a:rPr lang="en-US" altLang="en-US" sz="2800" b="1" dirty="0">
                <a:solidFill>
                  <a:srgbClr val="FFCC00"/>
                </a:solidFill>
                <a:ea typeface="SimSun" pitchFamily="2" charset="-122"/>
              </a:rPr>
              <a:t>- </a:t>
            </a:r>
            <a:r>
              <a:rPr lang="ja-JP" altLang="en-US" sz="2800" b="1" dirty="0">
                <a:solidFill>
                  <a:srgbClr val="FFCC00"/>
                </a:solidFill>
                <a:ea typeface="SimSun" pitchFamily="2" charset="-122"/>
              </a:rPr>
              <a:t>耶和华是有能力的上帝</a:t>
            </a:r>
            <a:r>
              <a:rPr lang="zh-CN" altLang="en-US" sz="2800" b="1" dirty="0">
                <a:solidFill>
                  <a:srgbClr val="FFCC00"/>
                </a:solidFill>
                <a:ea typeface="SimSun" pitchFamily="2" charset="-122"/>
              </a:rPr>
              <a:t>而巴尔是日常生活的神</a:t>
            </a:r>
          </a:p>
          <a:p>
            <a:pPr eaLnBrk="1" hangingPunct="1">
              <a:buFont typeface="Wingdings" pitchFamily="2" charset="2"/>
              <a:buNone/>
            </a:pPr>
            <a:endParaRPr lang="en-US" altLang="en-US" sz="2800" b="1" dirty="0">
              <a:solidFill>
                <a:srgbClr val="FFCC00"/>
              </a:solidFill>
              <a:cs typeface="Times New Roman" pitchFamily="18" charset="0"/>
            </a:endParaRPr>
          </a:p>
          <a:p>
            <a:pPr eaLnBrk="1" hangingPunct="1">
              <a:buFont typeface="Wingdings" pitchFamily="2" charset="2"/>
              <a:buNone/>
            </a:pPr>
            <a:r>
              <a:rPr lang="en-US" altLang="zh-CN" sz="2800" b="1" dirty="0">
                <a:solidFill>
                  <a:srgbClr val="FFCC00"/>
                </a:solidFill>
                <a:ea typeface="SimSun" pitchFamily="2" charset="-122"/>
              </a:rPr>
              <a:t>- </a:t>
            </a:r>
            <a:r>
              <a:rPr lang="zh-CN" altLang="en-US" sz="2800" b="1" dirty="0">
                <a:solidFill>
                  <a:srgbClr val="FFCC00"/>
                </a:solidFill>
                <a:ea typeface="SimSun" pitchFamily="2" charset="-122"/>
              </a:rPr>
              <a:t>直到从巴比伦流放回归之后</a:t>
            </a:r>
            <a:r>
              <a:rPr lang="en-US" altLang="zh-CN" sz="2800" b="1" dirty="0">
                <a:solidFill>
                  <a:srgbClr val="FFCC00"/>
                </a:solidFill>
                <a:ea typeface="SimSun" pitchFamily="2" charset="-122"/>
              </a:rPr>
              <a:t>, </a:t>
            </a:r>
            <a:r>
              <a:rPr lang="zh-CN" altLang="en-US" sz="2800" b="1" dirty="0">
                <a:solidFill>
                  <a:srgbClr val="FFCC00"/>
                </a:solidFill>
                <a:ea typeface="SimSun" pitchFamily="2" charset="-122"/>
              </a:rPr>
              <a:t>以色列人才相信一位神。</a:t>
            </a:r>
            <a:endParaRPr lang="en-US" altLang="en-US" sz="2800" b="1" dirty="0">
              <a:solidFill>
                <a:srgbClr val="FFCC00"/>
              </a:solidFill>
              <a:ea typeface="SimSun" pitchFamily="2" charset="-122"/>
            </a:endParaRPr>
          </a:p>
        </p:txBody>
      </p:sp>
      <p:pic>
        <p:nvPicPr>
          <p:cNvPr id="31747" name="Picture 4" descr="447899-music-resized2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609600"/>
            <a:ext cx="3581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 Box 6"/>
          <p:cNvSpPr txBox="1">
            <a:spLocks noChangeArrowheads="1"/>
          </p:cNvSpPr>
          <p:nvPr/>
        </p:nvSpPr>
        <p:spPr bwMode="auto">
          <a:xfrm>
            <a:off x="8610600" y="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latin typeface="Times New Roman" charset="0"/>
                <a:ea typeface="ＭＳ Ｐゴシック" charset="0"/>
              </a:rPr>
              <a:t>93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5875"/>
            <a:ext cx="91773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1601" t="357" r="728" b="42479"/>
          <a:stretch>
            <a:fillRect/>
          </a:stretch>
        </p:blipFill>
        <p:spPr bwMode="auto">
          <a:xfrm>
            <a:off x="-457200" y="6350"/>
            <a:ext cx="9601200" cy="685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8134" name="Rectangle 6"/>
          <p:cNvSpPr>
            <a:spLocks noChangeArrowheads="1"/>
          </p:cNvSpPr>
          <p:nvPr/>
        </p:nvSpPr>
        <p:spPr bwMode="auto">
          <a:xfrm>
            <a:off x="-381000" y="0"/>
            <a:ext cx="9525000" cy="6858000"/>
          </a:xfrm>
          <a:prstGeom prst="rect">
            <a:avLst/>
          </a:prstGeom>
          <a:gradFill rotWithShape="0">
            <a:gsLst>
              <a:gs pos="0">
                <a:schemeClr val="bg2">
                  <a:alpha val="25000"/>
                </a:schemeClr>
              </a:gs>
              <a:gs pos="100000">
                <a:schemeClr val="bg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8130" name="Rectangle 2"/>
          <p:cNvSpPr>
            <a:spLocks noGrp="1" noChangeArrowheads="1"/>
          </p:cNvSpPr>
          <p:nvPr>
            <p:ph type="title"/>
          </p:nvPr>
        </p:nvSpPr>
        <p:spPr/>
        <p:txBody>
          <a:bodyPr/>
          <a:lstStyle/>
          <a:p>
            <a:pPr eaLnBrk="1" hangingPunct="1"/>
            <a:r>
              <a:rPr lang="ja-JP" altLang="en-US" b="1" dirty="0">
                <a:solidFill>
                  <a:schemeClr val="tx1"/>
                </a:solidFill>
              </a:rPr>
              <a:t>宗教</a:t>
            </a:r>
            <a:endParaRPr lang="en-US" altLang="en-US" b="1" dirty="0">
              <a:solidFill>
                <a:schemeClr val="tx1"/>
              </a:solidFill>
            </a:endParaRPr>
          </a:p>
        </p:txBody>
      </p:sp>
      <p:sp>
        <p:nvSpPr>
          <p:cNvPr id="48131" name="Rectangle 3"/>
          <p:cNvSpPr>
            <a:spLocks noGrp="1" noChangeArrowheads="1"/>
          </p:cNvSpPr>
          <p:nvPr>
            <p:ph type="body" idx="1"/>
          </p:nvPr>
        </p:nvSpPr>
        <p:spPr>
          <a:effectLst>
            <a:outerShdw blurRad="63500" dist="38099" dir="2700000" algn="ctr" rotWithShape="0">
              <a:schemeClr val="bg2">
                <a:alpha val="74997"/>
              </a:schemeClr>
            </a:outerShdw>
          </a:effectLst>
        </p:spPr>
        <p:txBody>
          <a:bodyPr/>
          <a:lstStyle/>
          <a:p>
            <a:pPr marL="609600" indent="-609600" eaLnBrk="1" hangingPunct="1">
              <a:lnSpc>
                <a:spcPct val="90000"/>
              </a:lnSpc>
              <a:buFont typeface="Wingdings" pitchFamily="2" charset="2"/>
              <a:buNone/>
            </a:pPr>
            <a:r>
              <a:rPr lang="zh-CN" altLang="en-US" b="1" u="sng" dirty="0">
                <a:ea typeface="SimSun" pitchFamily="2" charset="-122"/>
              </a:rPr>
              <a:t>为什么以色列如此被影响</a:t>
            </a:r>
            <a:r>
              <a:rPr lang="en-US" altLang="ja-JP" b="1" u="sng" dirty="0"/>
              <a:t>? </a:t>
            </a:r>
            <a:endParaRPr lang="en-US" altLang="ja-JP" u="sng" dirty="0"/>
          </a:p>
          <a:p>
            <a:pPr marL="609600" indent="-609600" eaLnBrk="1" hangingPunct="1">
              <a:lnSpc>
                <a:spcPct val="90000"/>
              </a:lnSpc>
              <a:buFont typeface="Wingdings" pitchFamily="2" charset="2"/>
              <a:buNone/>
            </a:pPr>
            <a:r>
              <a:rPr lang="en-US" altLang="en-US" dirty="0">
                <a:cs typeface="Times New Roman" pitchFamily="18" charset="0"/>
              </a:rPr>
              <a:t> </a:t>
            </a:r>
          </a:p>
          <a:p>
            <a:pPr marL="609600" indent="-609600" eaLnBrk="1" hangingPunct="1">
              <a:lnSpc>
                <a:spcPct val="90000"/>
              </a:lnSpc>
              <a:buFont typeface="Wingdings" pitchFamily="2" charset="2"/>
              <a:buAutoNum type="arabicPeriod"/>
            </a:pPr>
            <a:r>
              <a:rPr lang="ja-JP" altLang="en-US" b="1" dirty="0"/>
              <a:t>相似的方言</a:t>
            </a:r>
            <a:endParaRPr lang="en-US" altLang="ja-JP" b="1" dirty="0"/>
          </a:p>
          <a:p>
            <a:pPr marL="609600" indent="-609600" eaLnBrk="1" hangingPunct="1">
              <a:lnSpc>
                <a:spcPct val="90000"/>
              </a:lnSpc>
              <a:buFont typeface="Wingdings" pitchFamily="2" charset="2"/>
              <a:buAutoNum type="arabicPeriod"/>
            </a:pPr>
            <a:r>
              <a:rPr lang="zh-CN" altLang="en-US" b="1" dirty="0">
                <a:ea typeface="SimSun" pitchFamily="2" charset="-122"/>
              </a:rPr>
              <a:t>迦南给于优越武器</a:t>
            </a:r>
          </a:p>
          <a:p>
            <a:pPr marL="609600" indent="-609600" eaLnBrk="1" hangingPunct="1">
              <a:lnSpc>
                <a:spcPct val="90000"/>
              </a:lnSpc>
              <a:buFont typeface="Wingdings" pitchFamily="2" charset="2"/>
              <a:buAutoNum type="arabicPeriod"/>
            </a:pPr>
            <a:r>
              <a:rPr lang="zh-CN" altLang="en-US" b="1" dirty="0">
                <a:ea typeface="SimSun" pitchFamily="2" charset="-122"/>
              </a:rPr>
              <a:t>表面相似于希伯来宗教 </a:t>
            </a:r>
            <a:r>
              <a:rPr lang="en-US" altLang="zh-CN" b="1" dirty="0">
                <a:ea typeface="SimSun" pitchFamily="2" charset="-122"/>
              </a:rPr>
              <a:t>(</a:t>
            </a:r>
            <a:r>
              <a:rPr lang="zh-CN" altLang="en-US" b="1" dirty="0">
                <a:ea typeface="SimSun" pitchFamily="2" charset="-122"/>
              </a:rPr>
              <a:t>和平奉献物、神圣的称号等</a:t>
            </a:r>
            <a:r>
              <a:rPr lang="en-US" altLang="zh-CN" b="1" dirty="0">
                <a:ea typeface="SimSun" pitchFamily="2" charset="-122"/>
              </a:rPr>
              <a:t>)</a:t>
            </a:r>
            <a:r>
              <a:rPr lang="zh-CN" altLang="en-US" b="1" dirty="0">
                <a:ea typeface="SimSun" pitchFamily="2" charset="-122"/>
              </a:rPr>
              <a:t> </a:t>
            </a:r>
          </a:p>
          <a:p>
            <a:pPr marL="609600" indent="-609600" eaLnBrk="1" hangingPunct="1">
              <a:lnSpc>
                <a:spcPct val="90000"/>
              </a:lnSpc>
              <a:buFont typeface="Wingdings" pitchFamily="2" charset="2"/>
              <a:buAutoNum type="arabicPeriod"/>
            </a:pPr>
            <a:r>
              <a:rPr lang="ja-JP" altLang="en-US" b="1" dirty="0">
                <a:ea typeface="ヒラギノ角ゴ ProN W3" charset="-128"/>
              </a:rPr>
              <a:t>类</a:t>
            </a:r>
            <a:r>
              <a:rPr lang="ja-JP" altLang="en-US" b="1" dirty="0"/>
              <a:t>并的</a:t>
            </a:r>
            <a:r>
              <a:rPr lang="ja-JP" altLang="en-US" b="1" dirty="0">
                <a:ea typeface="华文细黑" charset="-122"/>
              </a:rPr>
              <a:t>诱</a:t>
            </a:r>
            <a:r>
              <a:rPr lang="ja-JP" altLang="en-US" b="1" dirty="0"/>
              <a:t>力</a:t>
            </a:r>
            <a:r>
              <a:rPr lang="en-US" altLang="ja-JP" b="1" dirty="0"/>
              <a:t> -- </a:t>
            </a:r>
            <a:r>
              <a:rPr lang="ja-JP" altLang="en-US" b="1" dirty="0"/>
              <a:t>耶和</a:t>
            </a:r>
            <a:r>
              <a:rPr lang="ja-JP" altLang="en-US" b="1" dirty="0">
                <a:ea typeface="华文细黑" charset="-122"/>
              </a:rPr>
              <a:t>华</a:t>
            </a:r>
            <a:r>
              <a:rPr lang="ja-JP" altLang="en-US" b="1" dirty="0"/>
              <a:t>和巴</a:t>
            </a:r>
            <a:r>
              <a:rPr lang="ja-JP" altLang="en-US" b="1" dirty="0">
                <a:ea typeface="ヒラギノ角ゴ ProN W3" charset="-128"/>
              </a:rPr>
              <a:t>尔</a:t>
            </a:r>
            <a:r>
              <a:rPr lang="ja-JP" altLang="en-US" b="1" dirty="0"/>
              <a:t>两面并得</a:t>
            </a:r>
            <a:r>
              <a:rPr lang="zh-CN" altLang="en-US" b="1" dirty="0">
                <a:ea typeface="SimSun" pitchFamily="2" charset="-122"/>
              </a:rPr>
              <a:t>的</a:t>
            </a:r>
            <a:r>
              <a:rPr lang="ja-JP" altLang="en-US" b="1" dirty="0"/>
              <a:t>好</a:t>
            </a:r>
            <a:r>
              <a:rPr lang="ja-JP" altLang="en-US" b="1" dirty="0">
                <a:ea typeface="华文细黑" charset="-122"/>
              </a:rPr>
              <a:t>处</a:t>
            </a:r>
            <a:r>
              <a:rPr lang="en-US" altLang="ja-JP" b="1" dirty="0"/>
              <a:t> (Bratcher)</a:t>
            </a:r>
            <a:endParaRPr lang="en-US" altLang="en-US" b="1" dirty="0"/>
          </a:p>
        </p:txBody>
      </p:sp>
      <p:sp>
        <p:nvSpPr>
          <p:cNvPr id="48132" name="Text Box 4"/>
          <p:cNvSpPr txBox="1">
            <a:spLocks noChangeArrowheads="1"/>
          </p:cNvSpPr>
          <p:nvPr/>
        </p:nvSpPr>
        <p:spPr bwMode="auto">
          <a:xfrm>
            <a:off x="7772400" y="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a:latin typeface="Times New Roman" charset="0"/>
                <a:ea typeface="ＭＳ Ｐゴシック" charset="0"/>
              </a:rPr>
              <a:t>92-93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fade">
                                      <p:cBhvr>
                                        <p:cTn id="7" dur="500"/>
                                        <p:tgtEl>
                                          <p:spTgt spid="481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131">
                                            <p:txEl>
                                              <p:pRg st="0" end="0"/>
                                            </p:txEl>
                                          </p:spTgt>
                                        </p:tgtEl>
                                        <p:attrNameLst>
                                          <p:attrName>style.visibility</p:attrName>
                                        </p:attrNameLst>
                                      </p:cBhvr>
                                      <p:to>
                                        <p:strVal val="visible"/>
                                      </p:to>
                                    </p:set>
                                    <p:animEffect transition="in" filter="fade">
                                      <p:cBhvr>
                                        <p:cTn id="12" dur="500"/>
                                        <p:tgtEl>
                                          <p:spTgt spid="4813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131">
                                            <p:txEl>
                                              <p:pRg st="1" end="1"/>
                                            </p:txEl>
                                          </p:spTgt>
                                        </p:tgtEl>
                                        <p:attrNameLst>
                                          <p:attrName>style.visibility</p:attrName>
                                        </p:attrNameLst>
                                      </p:cBhvr>
                                      <p:to>
                                        <p:strVal val="visible"/>
                                      </p:to>
                                    </p:set>
                                    <p:animEffect transition="in" filter="fade">
                                      <p:cBhvr>
                                        <p:cTn id="17" dur="500"/>
                                        <p:tgtEl>
                                          <p:spTgt spid="4813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8131">
                                            <p:txEl>
                                              <p:pRg st="2" end="2"/>
                                            </p:txEl>
                                          </p:spTgt>
                                        </p:tgtEl>
                                        <p:attrNameLst>
                                          <p:attrName>style.visibility</p:attrName>
                                        </p:attrNameLst>
                                      </p:cBhvr>
                                      <p:to>
                                        <p:strVal val="visible"/>
                                      </p:to>
                                    </p:set>
                                    <p:animEffect transition="in" filter="fade">
                                      <p:cBhvr>
                                        <p:cTn id="22" dur="500"/>
                                        <p:tgtEl>
                                          <p:spTgt spid="4813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8131">
                                            <p:txEl>
                                              <p:pRg st="3" end="3"/>
                                            </p:txEl>
                                          </p:spTgt>
                                        </p:tgtEl>
                                        <p:attrNameLst>
                                          <p:attrName>style.visibility</p:attrName>
                                        </p:attrNameLst>
                                      </p:cBhvr>
                                      <p:to>
                                        <p:strVal val="visible"/>
                                      </p:to>
                                    </p:set>
                                    <p:animEffect transition="in" filter="fade">
                                      <p:cBhvr>
                                        <p:cTn id="27" dur="500"/>
                                        <p:tgtEl>
                                          <p:spTgt spid="4813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131">
                                            <p:txEl>
                                              <p:pRg st="4" end="4"/>
                                            </p:txEl>
                                          </p:spTgt>
                                        </p:tgtEl>
                                        <p:attrNameLst>
                                          <p:attrName>style.visibility</p:attrName>
                                        </p:attrNameLst>
                                      </p:cBhvr>
                                      <p:to>
                                        <p:strVal val="visible"/>
                                      </p:to>
                                    </p:set>
                                    <p:animEffect transition="in" filter="fade">
                                      <p:cBhvr>
                                        <p:cTn id="32" dur="500"/>
                                        <p:tgtEl>
                                          <p:spTgt spid="48131">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8131">
                                            <p:txEl>
                                              <p:pRg st="5" end="5"/>
                                            </p:txEl>
                                          </p:spTgt>
                                        </p:tgtEl>
                                        <p:attrNameLst>
                                          <p:attrName>style.visibility</p:attrName>
                                        </p:attrNameLst>
                                      </p:cBhvr>
                                      <p:to>
                                        <p:strVal val="visible"/>
                                      </p:to>
                                    </p:set>
                                    <p:animEffect transition="in" filter="fade">
                                      <p:cBhvr>
                                        <p:cTn id="37" dur="500"/>
                                        <p:tgtEl>
                                          <p:spTgt spid="481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animBg="1"/>
      <p:bldP spid="48131"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5875"/>
            <a:ext cx="91773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2"/>
          <p:cNvSpPr>
            <a:spLocks noGrp="1" noChangeArrowheads="1"/>
          </p:cNvSpPr>
          <p:nvPr>
            <p:ph type="title"/>
          </p:nvPr>
        </p:nvSpPr>
        <p:spPr/>
        <p:txBody>
          <a:bodyPr/>
          <a:lstStyle/>
          <a:p>
            <a:pPr eaLnBrk="1" hangingPunct="1"/>
            <a:r>
              <a:rPr lang="ja-JP" altLang="en-US" b="1" dirty="0">
                <a:solidFill>
                  <a:schemeClr val="tx1"/>
                </a:solidFill>
              </a:rPr>
              <a:t>宗教</a:t>
            </a:r>
            <a:endParaRPr lang="en-US" altLang="en-US" b="1" dirty="0">
              <a:solidFill>
                <a:schemeClr val="tx1"/>
              </a:solidFill>
            </a:endParaRPr>
          </a:p>
        </p:txBody>
      </p:sp>
      <p:sp>
        <p:nvSpPr>
          <p:cNvPr id="49155" name="Rectangle 3"/>
          <p:cNvSpPr>
            <a:spLocks noGrp="1" noChangeArrowheads="1"/>
          </p:cNvSpPr>
          <p:nvPr>
            <p:ph type="body" idx="1"/>
          </p:nvPr>
        </p:nvSpPr>
        <p:spPr>
          <a:xfrm>
            <a:off x="381000" y="1905000"/>
            <a:ext cx="8382000" cy="4191000"/>
          </a:xfrm>
        </p:spPr>
        <p:txBody>
          <a:bodyPr/>
          <a:lstStyle/>
          <a:p>
            <a:pPr marL="609600" indent="-609600" eaLnBrk="1" hangingPunct="1">
              <a:buFont typeface="Wingdings" pitchFamily="2" charset="2"/>
              <a:buNone/>
            </a:pPr>
            <a:r>
              <a:rPr lang="zh-CN" altLang="en-US" b="1" u="sng" dirty="0">
                <a:ea typeface="SimSun" pitchFamily="2" charset="-122"/>
              </a:rPr>
              <a:t>以色列怎么抵挡迦南人的影响 </a:t>
            </a:r>
            <a:r>
              <a:rPr lang="en-US" altLang="ja-JP" b="1" u="sng" dirty="0">
                <a:ea typeface="SimSun" pitchFamily="2" charset="-122"/>
              </a:rPr>
              <a:t>?</a:t>
            </a:r>
          </a:p>
          <a:p>
            <a:pPr marL="609600" indent="-609600" eaLnBrk="1" hangingPunct="1">
              <a:buFont typeface="Wingdings" pitchFamily="2" charset="2"/>
              <a:buNone/>
            </a:pPr>
            <a:r>
              <a:rPr lang="en-US" altLang="en-US" b="1" dirty="0">
                <a:ea typeface="SimSun" pitchFamily="2" charset="-122"/>
              </a:rPr>
              <a:t> </a:t>
            </a:r>
            <a:r>
              <a:rPr lang="en-US" altLang="en-US" dirty="0">
                <a:ea typeface="SimSun" pitchFamily="2" charset="-122"/>
              </a:rPr>
              <a:t> </a:t>
            </a:r>
          </a:p>
          <a:p>
            <a:pPr marL="0" indent="0" eaLnBrk="1" hangingPunct="1">
              <a:buNone/>
            </a:pPr>
            <a:r>
              <a:rPr lang="en-US" altLang="ja-JP" sz="3600" b="1" dirty="0">
                <a:ea typeface="SimSun" pitchFamily="2" charset="-122"/>
              </a:rPr>
              <a:t>1. </a:t>
            </a:r>
            <a:r>
              <a:rPr lang="ja-JP" altLang="en-US" sz="3600" b="1">
                <a:ea typeface="SimSun" pitchFamily="2" charset="-122"/>
              </a:rPr>
              <a:t>好</a:t>
            </a:r>
            <a:r>
              <a:rPr lang="ja-JP" altLang="en-US" sz="3600" b="1" dirty="0">
                <a:ea typeface="SimSun" pitchFamily="2" charset="-122"/>
              </a:rPr>
              <a:t>的神学</a:t>
            </a:r>
            <a:endParaRPr lang="en-US" altLang="ja-JP" sz="3600" b="1" dirty="0">
              <a:ea typeface="SimSun" pitchFamily="2" charset="-122"/>
            </a:endParaRPr>
          </a:p>
          <a:p>
            <a:pPr marL="609600" indent="-609600" eaLnBrk="1" hangingPunct="1">
              <a:buFont typeface="Wingdings" pitchFamily="2" charset="2"/>
              <a:buNone/>
            </a:pPr>
            <a:r>
              <a:rPr lang="en-US" altLang="en-US" b="1" dirty="0">
                <a:latin typeface="Symbol" pitchFamily="18" charset="2"/>
                <a:ea typeface="SimSun" pitchFamily="2" charset="-122"/>
              </a:rPr>
              <a:t>·</a:t>
            </a:r>
            <a:r>
              <a:rPr lang="en-US" altLang="en-US" b="1" dirty="0">
                <a:ea typeface="SimSun" pitchFamily="2" charset="-122"/>
              </a:rPr>
              <a:t> </a:t>
            </a:r>
            <a:r>
              <a:rPr lang="zh-CN" altLang="en-US" b="1" dirty="0">
                <a:ea typeface="SimSun" pitchFamily="2" charset="-122"/>
              </a:rPr>
              <a:t>圣经教导独一</a:t>
            </a:r>
            <a:r>
              <a:rPr lang="ja-JP" altLang="en-US" b="1">
                <a:ea typeface="SimSun" pitchFamily="2" charset="-122"/>
              </a:rPr>
              <a:t>神</a:t>
            </a:r>
            <a:endParaRPr lang="en-US" altLang="ja-JP" b="1" dirty="0">
              <a:cs typeface="Times New Roman" pitchFamily="18" charset="0"/>
            </a:endParaRPr>
          </a:p>
          <a:p>
            <a:pPr marL="609600" indent="-609600" eaLnBrk="1" hangingPunct="1">
              <a:buFont typeface="Wingdings" pitchFamily="2" charset="2"/>
              <a:buNone/>
            </a:pPr>
            <a:r>
              <a:rPr lang="en-US" altLang="en-US" b="1" dirty="0">
                <a:latin typeface="Symbol" pitchFamily="18" charset="2"/>
                <a:cs typeface="Times New Roman" pitchFamily="18" charset="0"/>
              </a:rPr>
              <a:t>·</a:t>
            </a:r>
            <a:r>
              <a:rPr lang="en-US" altLang="en-US" b="1" dirty="0">
                <a:cs typeface="Times New Roman" pitchFamily="18" charset="0"/>
              </a:rPr>
              <a:t> </a:t>
            </a:r>
            <a:r>
              <a:rPr lang="ja-JP" altLang="en-US" b="1" dirty="0">
                <a:ea typeface="华文宋体" pitchFamily="-84" charset="-122"/>
              </a:rPr>
              <a:t>创</a:t>
            </a:r>
            <a:r>
              <a:rPr lang="ja-JP" altLang="en-US" b="1" dirty="0">
                <a:ea typeface="ヒラギノ明朝 ProN W3" pitchFamily="-84" charset="-128"/>
              </a:rPr>
              <a:t>世</a:t>
            </a:r>
            <a:r>
              <a:rPr lang="ja-JP" altLang="en-US" b="1" dirty="0">
                <a:ea typeface="华文宋体" pitchFamily="-84" charset="-122"/>
              </a:rPr>
              <a:t>纪辩论</a:t>
            </a:r>
            <a:r>
              <a:rPr lang="en-US" altLang="ja-JP" b="1" dirty="0">
                <a:cs typeface="Times New Roman" pitchFamily="18" charset="0"/>
              </a:rPr>
              <a:t>(Bratcher) </a:t>
            </a:r>
          </a:p>
          <a:p>
            <a:pPr marL="609600" indent="-609600" eaLnBrk="1" hangingPunct="1">
              <a:buFont typeface="Wingdings" pitchFamily="2" charset="2"/>
              <a:buNone/>
            </a:pPr>
            <a:r>
              <a:rPr lang="en-US" altLang="en-US" b="1" dirty="0">
                <a:latin typeface="Symbol" pitchFamily="18" charset="2"/>
                <a:cs typeface="Times New Roman" pitchFamily="18" charset="0"/>
              </a:rPr>
              <a:t>·</a:t>
            </a:r>
            <a:r>
              <a:rPr lang="en-US" altLang="en-US" b="1" dirty="0">
                <a:cs typeface="Times New Roman" pitchFamily="18" charset="0"/>
              </a:rPr>
              <a:t> </a:t>
            </a:r>
            <a:r>
              <a:rPr lang="ja-JP" altLang="en-US" b="1" dirty="0">
                <a:ea typeface="ヒラギノ明朝 ProN W3" pitchFamily="-84" charset="-128"/>
              </a:rPr>
              <a:t>上帝的本</a:t>
            </a:r>
            <a:r>
              <a:rPr lang="ja-JP" altLang="en-US" b="1" dirty="0">
                <a:ea typeface="华文宋体" pitchFamily="-84" charset="-122"/>
              </a:rPr>
              <a:t>质</a:t>
            </a:r>
            <a:endParaRPr lang="en-US" altLang="en-US" b="1" dirty="0">
              <a:cs typeface="Times New Roman" pitchFamily="18" charset="0"/>
            </a:endParaRPr>
          </a:p>
        </p:txBody>
      </p:sp>
      <p:pic>
        <p:nvPicPr>
          <p:cNvPr id="33795" name="Picture 4" descr="ar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43600" y="4137025"/>
            <a:ext cx="32004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5875"/>
            <a:ext cx="91773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2"/>
          <p:cNvSpPr>
            <a:spLocks noGrp="1" noChangeArrowheads="1"/>
          </p:cNvSpPr>
          <p:nvPr>
            <p:ph type="title"/>
          </p:nvPr>
        </p:nvSpPr>
        <p:spPr>
          <a:xfrm>
            <a:off x="685800" y="152400"/>
            <a:ext cx="7772400" cy="1143000"/>
          </a:xfrm>
        </p:spPr>
        <p:txBody>
          <a:bodyPr/>
          <a:lstStyle/>
          <a:p>
            <a:pPr eaLnBrk="1" hangingPunct="1"/>
            <a:r>
              <a:rPr lang="ja-JP" altLang="en-US" b="1" dirty="0">
                <a:solidFill>
                  <a:schemeClr val="tx1"/>
                </a:solidFill>
              </a:rPr>
              <a:t>宗教</a:t>
            </a:r>
            <a:endParaRPr lang="en-US" altLang="en-US" b="1" dirty="0">
              <a:solidFill>
                <a:schemeClr val="tx1"/>
              </a:solidFill>
            </a:endParaRPr>
          </a:p>
        </p:txBody>
      </p:sp>
      <p:sp>
        <p:nvSpPr>
          <p:cNvPr id="50179" name="Rectangle 3"/>
          <p:cNvSpPr>
            <a:spLocks noGrp="1" noChangeArrowheads="1"/>
          </p:cNvSpPr>
          <p:nvPr>
            <p:ph type="body" idx="1"/>
          </p:nvPr>
        </p:nvSpPr>
        <p:spPr>
          <a:xfrm>
            <a:off x="381000" y="1219200"/>
            <a:ext cx="7772400" cy="4114800"/>
          </a:xfrm>
        </p:spPr>
        <p:txBody>
          <a:bodyPr/>
          <a:lstStyle/>
          <a:p>
            <a:pPr eaLnBrk="1" hangingPunct="1">
              <a:lnSpc>
                <a:spcPct val="90000"/>
              </a:lnSpc>
              <a:buFont typeface="Wingdings" pitchFamily="2" charset="2"/>
              <a:buNone/>
            </a:pPr>
            <a:r>
              <a:rPr lang="en-US" altLang="en-US" b="1" dirty="0">
                <a:cs typeface="Times New Roman" pitchFamily="18" charset="0"/>
              </a:rPr>
              <a:t>2. </a:t>
            </a:r>
            <a:r>
              <a:rPr lang="zh-CN" altLang="en-US" b="1" dirty="0">
                <a:ea typeface="SimSun" pitchFamily="2" charset="-122"/>
              </a:rPr>
              <a:t>先知反对宗教实践</a:t>
            </a:r>
          </a:p>
          <a:p>
            <a:pPr eaLnBrk="1" hangingPunct="1">
              <a:lnSpc>
                <a:spcPct val="90000"/>
              </a:lnSpc>
              <a:buFont typeface="Wingdings" pitchFamily="2" charset="2"/>
              <a:buNone/>
            </a:pPr>
            <a:r>
              <a:rPr lang="en-US" altLang="en-US" sz="2800" b="1" dirty="0">
                <a:latin typeface="Symbol" pitchFamily="18" charset="2"/>
                <a:cs typeface="Times New Roman" pitchFamily="18" charset="0"/>
              </a:rPr>
              <a:t>·</a:t>
            </a:r>
            <a:r>
              <a:rPr lang="en-US" altLang="en-US" sz="2800" b="1" dirty="0">
                <a:cs typeface="Times New Roman" pitchFamily="18" charset="0"/>
              </a:rPr>
              <a:t>  </a:t>
            </a:r>
            <a:r>
              <a:rPr lang="zh-CN" altLang="en-US" sz="2800" b="1" dirty="0">
                <a:ea typeface="SimSun" pitchFamily="2" charset="-122"/>
              </a:rPr>
              <a:t>相似</a:t>
            </a:r>
            <a:r>
              <a:rPr lang="ja-JP" altLang="en-US" sz="2800" b="1" dirty="0"/>
              <a:t>的外形</a:t>
            </a:r>
            <a:endParaRPr lang="en-US" altLang="ja-JP" sz="2800" b="1" dirty="0">
              <a:cs typeface="Times New Roman" pitchFamily="18" charset="0"/>
            </a:endParaRPr>
          </a:p>
          <a:p>
            <a:pPr eaLnBrk="1" hangingPunct="1">
              <a:lnSpc>
                <a:spcPct val="90000"/>
              </a:lnSpc>
              <a:buFont typeface="Wingdings" pitchFamily="2" charset="2"/>
              <a:buNone/>
            </a:pPr>
            <a:r>
              <a:rPr lang="en-US" altLang="en-US" sz="2800" b="1" dirty="0">
                <a:latin typeface="Symbol" pitchFamily="18" charset="2"/>
                <a:cs typeface="Times New Roman" pitchFamily="18" charset="0"/>
              </a:rPr>
              <a:t>·</a:t>
            </a:r>
            <a:r>
              <a:rPr lang="en-US" altLang="en-US" sz="2800" b="1" dirty="0">
                <a:cs typeface="Times New Roman" pitchFamily="18" charset="0"/>
              </a:rPr>
              <a:t>  </a:t>
            </a:r>
            <a:r>
              <a:rPr lang="zh-CN" altLang="en-US" sz="2800" b="1" dirty="0">
                <a:ea typeface="SimSun" pitchFamily="2" charset="-122"/>
              </a:rPr>
              <a:t>在道德上的区别</a:t>
            </a:r>
            <a:r>
              <a:rPr lang="en-US" altLang="ja-JP" sz="2800" b="1" dirty="0">
                <a:cs typeface="Times New Roman" pitchFamily="18" charset="0"/>
              </a:rPr>
              <a:t>:</a:t>
            </a:r>
          </a:p>
          <a:p>
            <a:pPr lvl="1" eaLnBrk="1" hangingPunct="1">
              <a:lnSpc>
                <a:spcPct val="90000"/>
              </a:lnSpc>
            </a:pPr>
            <a:r>
              <a:rPr lang="ja-JP" altLang="en-US" b="1" dirty="0">
                <a:ea typeface="ヒラギノ明朝 ProN W3" pitchFamily="-84" charset="-128"/>
              </a:rPr>
              <a:t>人</a:t>
            </a:r>
            <a:r>
              <a:rPr lang="ja-JP" altLang="en-US" b="1" dirty="0">
                <a:ea typeface="华文宋体" pitchFamily="-84" charset="-122"/>
              </a:rPr>
              <a:t>为</a:t>
            </a:r>
            <a:r>
              <a:rPr lang="ja-JP" altLang="en-US" b="1" dirty="0">
                <a:ea typeface="ヒラギノ明朝 ProN W3" pitchFamily="-84" charset="-128"/>
              </a:rPr>
              <a:t>献祭</a:t>
            </a:r>
            <a:endParaRPr lang="en-US" altLang="ja-JP" b="1" dirty="0">
              <a:cs typeface="Times New Roman" pitchFamily="18" charset="0"/>
            </a:endParaRPr>
          </a:p>
          <a:p>
            <a:pPr lvl="1" eaLnBrk="1" hangingPunct="1">
              <a:lnSpc>
                <a:spcPct val="90000"/>
              </a:lnSpc>
            </a:pPr>
            <a:r>
              <a:rPr lang="ja-JP" altLang="en-US" b="1" dirty="0">
                <a:ea typeface="ヒラギノ明朝 ProN W3" pitchFamily="-84" charset="-128"/>
              </a:rPr>
              <a:t>寺庙妓女</a:t>
            </a:r>
            <a:endParaRPr lang="en-US" altLang="ja-JP" b="1" dirty="0">
              <a:cs typeface="Times New Roman" pitchFamily="18" charset="0"/>
            </a:endParaRPr>
          </a:p>
          <a:p>
            <a:pPr lvl="1" eaLnBrk="1" hangingPunct="1">
              <a:lnSpc>
                <a:spcPct val="90000"/>
              </a:lnSpc>
            </a:pPr>
            <a:r>
              <a:rPr lang="ja-JP" altLang="en-US" b="1" dirty="0">
                <a:ea typeface="ヒラギノ明朝 ProN W3" pitchFamily="-84" charset="-128"/>
              </a:rPr>
              <a:t>儿童献祭</a:t>
            </a:r>
            <a:endParaRPr lang="en-US" altLang="ja-JP" b="1" dirty="0">
              <a:cs typeface="Times New Roman" pitchFamily="18" charset="0"/>
            </a:endParaRPr>
          </a:p>
          <a:p>
            <a:pPr lvl="1" eaLnBrk="1" hangingPunct="1">
              <a:lnSpc>
                <a:spcPct val="90000"/>
              </a:lnSpc>
            </a:pPr>
            <a:r>
              <a:rPr lang="ja-JP" altLang="en-US" b="1" dirty="0">
                <a:ea typeface="ヒラギノ明朝 ProN W3" pitchFamily="-84" charset="-128"/>
              </a:rPr>
              <a:t>切断</a:t>
            </a:r>
            <a:endParaRPr lang="en-US" altLang="ja-JP" b="1" dirty="0">
              <a:cs typeface="Times New Roman" pitchFamily="18" charset="0"/>
            </a:endParaRPr>
          </a:p>
          <a:p>
            <a:pPr lvl="1" eaLnBrk="1" hangingPunct="1">
              <a:lnSpc>
                <a:spcPct val="90000"/>
              </a:lnSpc>
            </a:pPr>
            <a:r>
              <a:rPr lang="ja-JP" altLang="en-US" b="1" dirty="0">
                <a:ea typeface="ヒラギノ明朝 ProN W3" pitchFamily="-84" charset="-128"/>
              </a:rPr>
              <a:t>人</a:t>
            </a:r>
            <a:r>
              <a:rPr lang="ja-JP" altLang="en-US" b="1" dirty="0">
                <a:ea typeface="华文宋体" pitchFamily="-84" charset="-122"/>
              </a:rPr>
              <a:t>兽</a:t>
            </a:r>
            <a:r>
              <a:rPr lang="ja-JP" altLang="en-US" b="1" dirty="0">
                <a:ea typeface="ヒラギノ明朝 ProN W3" pitchFamily="-84" charset="-128"/>
              </a:rPr>
              <a:t>交</a:t>
            </a:r>
            <a:r>
              <a:rPr lang="en-US" altLang="ja-JP" sz="2400" b="1" dirty="0">
                <a:cs typeface="Times New Roman" pitchFamily="18" charset="0"/>
              </a:rPr>
              <a:t>  </a:t>
            </a:r>
            <a:endParaRPr lang="en-US" altLang="en-US" sz="2400" b="1" dirty="0">
              <a:cs typeface="Times New Roman" pitchFamily="18" charset="0"/>
            </a:endParaRPr>
          </a:p>
        </p:txBody>
      </p:sp>
      <p:pic>
        <p:nvPicPr>
          <p:cNvPr id="34819" name="Picture 4" descr="infanttobesacrific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3109913"/>
            <a:ext cx="4572000"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 Box 6"/>
          <p:cNvSpPr txBox="1">
            <a:spLocks noChangeArrowheads="1"/>
          </p:cNvSpPr>
          <p:nvPr/>
        </p:nvSpPr>
        <p:spPr bwMode="auto">
          <a:xfrm>
            <a:off x="8610600" y="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latin typeface="Times New Roman" charset="0"/>
                <a:ea typeface="ＭＳ Ｐゴシック" charset="0"/>
              </a:rPr>
              <a:t>92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5875"/>
            <a:ext cx="91773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a:xfrm>
            <a:off x="-152400" y="533400"/>
            <a:ext cx="7772400" cy="1143000"/>
          </a:xfrm>
        </p:spPr>
        <p:txBody>
          <a:bodyPr/>
          <a:lstStyle/>
          <a:p>
            <a:pPr eaLnBrk="1" hangingPunct="1"/>
            <a:r>
              <a:rPr lang="ja-JP" altLang="en-US" b="1" dirty="0">
                <a:solidFill>
                  <a:schemeClr val="tx1"/>
                </a:solidFill>
              </a:rPr>
              <a:t>宗教</a:t>
            </a:r>
            <a:endParaRPr lang="en-US" altLang="en-US" b="1" dirty="0">
              <a:solidFill>
                <a:schemeClr val="tx1"/>
              </a:solidFill>
            </a:endParaRPr>
          </a:p>
        </p:txBody>
      </p:sp>
      <p:sp>
        <p:nvSpPr>
          <p:cNvPr id="51203" name="Rectangle 3"/>
          <p:cNvSpPr>
            <a:spLocks noGrp="1" noChangeArrowheads="1"/>
          </p:cNvSpPr>
          <p:nvPr>
            <p:ph type="body" idx="1"/>
          </p:nvPr>
        </p:nvSpPr>
        <p:spPr>
          <a:xfrm>
            <a:off x="381000" y="2286000"/>
            <a:ext cx="8458200" cy="4419600"/>
          </a:xfrm>
        </p:spPr>
        <p:txBody>
          <a:bodyPr/>
          <a:lstStyle/>
          <a:p>
            <a:pPr marL="609600" indent="-609600" eaLnBrk="1" hangingPunct="1">
              <a:buFont typeface="Wingdings" pitchFamily="2" charset="2"/>
              <a:buAutoNum type="arabicPeriod"/>
            </a:pPr>
            <a:endParaRPr lang="en-US" altLang="en-US" b="1" dirty="0"/>
          </a:p>
          <a:p>
            <a:pPr marL="609600" indent="-609600" eaLnBrk="1" hangingPunct="1">
              <a:buFont typeface="Wingdings" pitchFamily="2" charset="2"/>
              <a:buAutoNum type="arabicPeriod"/>
            </a:pPr>
            <a:endParaRPr lang="en-US" altLang="en-US" b="1" dirty="0"/>
          </a:p>
          <a:p>
            <a:pPr marL="609600" indent="-609600" eaLnBrk="1" hangingPunct="1">
              <a:buFont typeface="Wingdings" pitchFamily="2" charset="2"/>
              <a:buNone/>
            </a:pPr>
            <a:r>
              <a:rPr lang="en-US" altLang="en-US" b="1" dirty="0"/>
              <a:t>3. </a:t>
            </a:r>
            <a:r>
              <a:rPr lang="ja-JP" altLang="en-US" sz="3600" b="1" dirty="0">
                <a:ea typeface="华文细黑" charset="-122"/>
              </a:rPr>
              <a:t>语</a:t>
            </a:r>
            <a:r>
              <a:rPr lang="ja-JP" altLang="en-US" sz="3600" b="1" dirty="0"/>
              <a:t>言</a:t>
            </a:r>
            <a:endParaRPr lang="en-US" altLang="ja-JP" sz="3600" b="1" dirty="0"/>
          </a:p>
          <a:p>
            <a:pPr marL="609600" indent="-609600" eaLnBrk="1" hangingPunct="1">
              <a:buFont typeface="Wingdings" pitchFamily="2" charset="2"/>
              <a:buChar char="•"/>
            </a:pPr>
            <a:r>
              <a:rPr lang="zh-CN" altLang="en-US" b="1" dirty="0">
                <a:ea typeface="SimSun" pitchFamily="2" charset="-122"/>
              </a:rPr>
              <a:t>这是以色列的最成功的反击</a:t>
            </a:r>
          </a:p>
          <a:p>
            <a:pPr marL="609600" indent="-609600" eaLnBrk="1" hangingPunct="1">
              <a:buFont typeface="Wingdings" pitchFamily="2" charset="2"/>
              <a:buChar char="•"/>
            </a:pPr>
            <a:r>
              <a:rPr lang="zh-CN" altLang="en-US" b="1" dirty="0">
                <a:ea typeface="SimSun" pitchFamily="2" charset="-122"/>
              </a:rPr>
              <a:t>强调了上帝的本质</a:t>
            </a:r>
          </a:p>
          <a:p>
            <a:pPr marL="609600" indent="-609600" eaLnBrk="1" hangingPunct="1">
              <a:buFont typeface="Wingdings" pitchFamily="2" charset="2"/>
              <a:buChar char="•"/>
            </a:pPr>
            <a:r>
              <a:rPr lang="zh-CN" altLang="en-US" b="1" dirty="0">
                <a:ea typeface="SimSun" pitchFamily="2" charset="-122"/>
              </a:rPr>
              <a:t>用诗篇来颂赞上帝的主权</a:t>
            </a:r>
            <a:endParaRPr lang="en-US" altLang="en-US" b="1" dirty="0">
              <a:ea typeface="SimSun" pitchFamily="2" charset="-122"/>
            </a:endParaRPr>
          </a:p>
        </p:txBody>
      </p:sp>
      <p:pic>
        <p:nvPicPr>
          <p:cNvPr id="35843" name="Picture 4" descr="harp-dav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95950" y="685800"/>
            <a:ext cx="29146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 Box 6"/>
          <p:cNvSpPr txBox="1">
            <a:spLocks noChangeArrowheads="1"/>
          </p:cNvSpPr>
          <p:nvPr/>
        </p:nvSpPr>
        <p:spPr bwMode="auto">
          <a:xfrm>
            <a:off x="8610600" y="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latin typeface="Times New Roman" charset="0"/>
                <a:ea typeface="ＭＳ Ｐゴシック" charset="0"/>
              </a:rPr>
              <a:t>92</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title"/>
          </p:nvPr>
        </p:nvSpPr>
        <p:spPr>
          <a:xfrm>
            <a:off x="685800" y="228600"/>
            <a:ext cx="7772400" cy="1143000"/>
          </a:xfrm>
        </p:spPr>
        <p:txBody>
          <a:bodyPr/>
          <a:lstStyle/>
          <a:p>
            <a:pPr eaLnBrk="1" hangingPunct="1"/>
            <a:r>
              <a:rPr lang="ja-JP" altLang="en-US" b="1">
                <a:solidFill>
                  <a:schemeClr val="folHlink"/>
                </a:solidFill>
              </a:rPr>
              <a:t>功</a:t>
            </a:r>
            <a:r>
              <a:rPr lang="ja-JP" altLang="en-US" b="1">
                <a:solidFill>
                  <a:schemeClr val="folHlink"/>
                </a:solidFill>
                <a:ea typeface="华文细黑" charset="-122"/>
              </a:rPr>
              <a:t>课</a:t>
            </a:r>
            <a:endParaRPr lang="en-US" altLang="en-US" b="1">
              <a:solidFill>
                <a:schemeClr val="folHlink"/>
              </a:solidFill>
            </a:endParaRPr>
          </a:p>
        </p:txBody>
      </p:sp>
      <p:sp>
        <p:nvSpPr>
          <p:cNvPr id="52227" name="Rectangle 3"/>
          <p:cNvSpPr>
            <a:spLocks noGrp="1" noChangeArrowheads="1"/>
          </p:cNvSpPr>
          <p:nvPr>
            <p:ph type="body" idx="1"/>
          </p:nvPr>
        </p:nvSpPr>
        <p:spPr>
          <a:xfrm>
            <a:off x="609600" y="1371600"/>
            <a:ext cx="8077200" cy="5257800"/>
          </a:xfrm>
          <a:effectLst>
            <a:outerShdw blurRad="63500" dist="38099" dir="2700000" algn="ctr" rotWithShape="0">
              <a:schemeClr val="bg2">
                <a:alpha val="74997"/>
              </a:schemeClr>
            </a:outerShdw>
          </a:effectLst>
        </p:spPr>
        <p:txBody>
          <a:bodyPr/>
          <a:lstStyle/>
          <a:p>
            <a:pPr eaLnBrk="1" hangingPunct="1">
              <a:buFont typeface="Wingdings" pitchFamily="2" charset="2"/>
              <a:buNone/>
            </a:pPr>
            <a:endParaRPr lang="en-US" altLang="en-US" dirty="0">
              <a:solidFill>
                <a:srgbClr val="333300"/>
              </a:solidFill>
              <a:cs typeface="Times New Roman" pitchFamily="18" charset="0"/>
            </a:endParaRPr>
          </a:p>
          <a:p>
            <a:pPr eaLnBrk="1" hangingPunct="1"/>
            <a:r>
              <a:rPr lang="ja-JP" altLang="en-US" sz="2800" b="1">
                <a:solidFill>
                  <a:srgbClr val="FFFF00"/>
                </a:solidFill>
                <a:effectLst>
                  <a:glow rad="101600">
                    <a:schemeClr val="bg2">
                      <a:alpha val="75000"/>
                    </a:schemeClr>
                  </a:glow>
                </a:effectLst>
                <a:latin typeface="Arial"/>
                <a:ea typeface="+mn-ea"/>
                <a:cs typeface="Arial"/>
              </a:rPr>
              <a:t>献童祭</a:t>
            </a:r>
            <a:r>
              <a:rPr lang="en-US" altLang="ja-JP" sz="2800" b="1" dirty="0">
                <a:effectLst>
                  <a:glow rad="101600">
                    <a:schemeClr val="bg2">
                      <a:alpha val="75000"/>
                    </a:schemeClr>
                  </a:glow>
                </a:effectLst>
                <a:latin typeface="Arial"/>
                <a:ea typeface="+mn-ea"/>
                <a:cs typeface="Arial"/>
              </a:rPr>
              <a:t>: </a:t>
            </a:r>
            <a:r>
              <a:rPr lang="ja-JP" altLang="en-US" sz="2800" b="1" dirty="0">
                <a:effectLst>
                  <a:glow rad="101600">
                    <a:schemeClr val="bg2">
                      <a:alpha val="75000"/>
                    </a:schemeClr>
                  </a:glow>
                </a:effectLst>
                <a:latin typeface="Arial"/>
                <a:ea typeface="+mn-ea"/>
                <a:cs typeface="Arial"/>
              </a:rPr>
              <a:t>上帝非常恨它</a:t>
            </a:r>
            <a:r>
              <a:rPr lang="en-US" altLang="ja-JP" sz="2800" b="1" dirty="0">
                <a:effectLst>
                  <a:glow rad="101600">
                    <a:schemeClr val="bg2">
                      <a:alpha val="75000"/>
                    </a:schemeClr>
                  </a:glow>
                </a:effectLst>
                <a:latin typeface="Arial"/>
                <a:ea typeface="+mn-ea"/>
                <a:cs typeface="Arial"/>
              </a:rPr>
              <a:t>, </a:t>
            </a:r>
            <a:r>
              <a:rPr lang="ja-JP" altLang="en-US" sz="2800" b="1">
                <a:effectLst>
                  <a:glow rad="101600">
                    <a:schemeClr val="bg2">
                      <a:alpha val="75000"/>
                    </a:schemeClr>
                  </a:glow>
                </a:effectLst>
                <a:latin typeface="Arial"/>
                <a:ea typeface="+mn-ea"/>
                <a:cs typeface="Arial"/>
              </a:rPr>
              <a:t>也是以色列沉</a:t>
            </a:r>
            <a:r>
              <a:rPr lang="ja-JP" altLang="en-US" sz="2800" b="1" dirty="0">
                <a:effectLst>
                  <a:glow rad="101600">
                    <a:schemeClr val="bg2">
                      <a:alpha val="75000"/>
                    </a:schemeClr>
                  </a:glow>
                </a:effectLst>
                <a:latin typeface="Arial"/>
                <a:ea typeface="+mn-ea"/>
                <a:cs typeface="Arial"/>
              </a:rPr>
              <a:t>淀的因素。</a:t>
            </a:r>
            <a:r>
              <a:rPr lang="en-US" altLang="ja-JP" sz="2800" b="1" dirty="0">
                <a:effectLst>
                  <a:glow rad="101600">
                    <a:schemeClr val="bg2">
                      <a:alpha val="75000"/>
                    </a:schemeClr>
                  </a:glow>
                </a:effectLst>
                <a:latin typeface="Arial"/>
                <a:ea typeface="+mn-ea"/>
                <a:cs typeface="Arial"/>
              </a:rPr>
              <a:t> </a:t>
            </a:r>
            <a:r>
              <a:rPr lang="ja-JP" altLang="en-US" sz="2800" b="1" dirty="0">
                <a:effectLst>
                  <a:glow rad="101600">
                    <a:schemeClr val="bg2">
                      <a:alpha val="75000"/>
                    </a:schemeClr>
                  </a:glow>
                </a:effectLst>
                <a:latin typeface="Arial"/>
                <a:ea typeface="+mn-ea"/>
                <a:cs typeface="Arial"/>
              </a:rPr>
              <a:t>我们是否还实践它？</a:t>
            </a:r>
            <a:r>
              <a:rPr lang="en-US" altLang="ja-JP" sz="2800" b="1" dirty="0">
                <a:effectLst>
                  <a:glow rad="101600">
                    <a:schemeClr val="bg2">
                      <a:alpha val="75000"/>
                    </a:schemeClr>
                  </a:glow>
                </a:effectLst>
                <a:latin typeface="Arial"/>
                <a:ea typeface="+mn-ea"/>
                <a:cs typeface="Arial"/>
              </a:rPr>
              <a:t> </a:t>
            </a:r>
            <a:r>
              <a:rPr lang="ja-JP" altLang="en-US" sz="2800" b="1" dirty="0">
                <a:effectLst>
                  <a:glow rad="101600">
                    <a:schemeClr val="bg2">
                      <a:alpha val="75000"/>
                    </a:schemeClr>
                  </a:glow>
                </a:effectLst>
                <a:latin typeface="Arial"/>
                <a:ea typeface="+mn-ea"/>
                <a:cs typeface="Arial"/>
              </a:rPr>
              <a:t>堕胎为什么还在执行？</a:t>
            </a:r>
            <a:endParaRPr lang="en-US" altLang="ja-JP" sz="2800" b="1" dirty="0">
              <a:effectLst>
                <a:glow rad="101600">
                  <a:schemeClr val="bg2">
                    <a:alpha val="75000"/>
                  </a:schemeClr>
                </a:glow>
              </a:effectLst>
              <a:latin typeface="Arial"/>
              <a:ea typeface="+mn-ea"/>
              <a:cs typeface="Arial"/>
            </a:endParaRPr>
          </a:p>
          <a:p>
            <a:pPr eaLnBrk="1" hangingPunct="1"/>
            <a:r>
              <a:rPr lang="ja-JP" altLang="en-US" sz="2800" b="1" dirty="0">
                <a:solidFill>
                  <a:srgbClr val="FFFF00"/>
                </a:solidFill>
                <a:effectLst>
                  <a:glow rad="101600">
                    <a:schemeClr val="bg2">
                      <a:alpha val="75000"/>
                    </a:schemeClr>
                  </a:glow>
                </a:effectLst>
                <a:latin typeface="Arial"/>
                <a:ea typeface="+mn-ea"/>
                <a:cs typeface="Arial"/>
              </a:rPr>
              <a:t>类并</a:t>
            </a:r>
            <a:r>
              <a:rPr lang="ja-JP" altLang="en-US" sz="2800" b="1" dirty="0">
                <a:effectLst>
                  <a:glow rad="101600">
                    <a:schemeClr val="bg2">
                      <a:alpha val="75000"/>
                    </a:schemeClr>
                  </a:glow>
                </a:effectLst>
                <a:latin typeface="Arial"/>
                <a:ea typeface="+mn-ea"/>
                <a:cs typeface="Arial"/>
              </a:rPr>
              <a:t>：</a:t>
            </a:r>
            <a:r>
              <a:rPr lang="en-US" altLang="ja-JP" sz="2800" b="1" dirty="0">
                <a:effectLst>
                  <a:glow rad="101600">
                    <a:schemeClr val="bg2">
                      <a:alpha val="75000"/>
                    </a:schemeClr>
                  </a:glow>
                </a:effectLst>
                <a:latin typeface="Arial"/>
                <a:ea typeface="+mn-ea"/>
                <a:cs typeface="Arial"/>
              </a:rPr>
              <a:t> </a:t>
            </a:r>
            <a:r>
              <a:rPr lang="ja-JP" altLang="en-US" sz="2800" b="1" dirty="0">
                <a:effectLst>
                  <a:glow rad="101600">
                    <a:schemeClr val="bg2">
                      <a:alpha val="75000"/>
                    </a:schemeClr>
                  </a:glow>
                </a:effectLst>
                <a:latin typeface="Arial"/>
                <a:ea typeface="+mn-ea"/>
                <a:cs typeface="Arial"/>
              </a:rPr>
              <a:t>我们是否崇拜其</a:t>
            </a:r>
            <a:r>
              <a:rPr lang="ja-JP" altLang="en-US" sz="2800" b="1">
                <a:effectLst>
                  <a:glow rad="101600">
                    <a:schemeClr val="bg2">
                      <a:alpha val="75000"/>
                    </a:schemeClr>
                  </a:glow>
                </a:effectLst>
                <a:latin typeface="Arial"/>
                <a:ea typeface="+mn-ea"/>
                <a:cs typeface="Arial"/>
              </a:rPr>
              <a:t>他的神</a:t>
            </a:r>
            <a:r>
              <a:rPr lang="zh-CN" altLang="en-US" sz="2800" b="1" dirty="0">
                <a:effectLst>
                  <a:glow rad="101600">
                    <a:schemeClr val="bg2">
                      <a:alpha val="75000"/>
                    </a:schemeClr>
                  </a:glow>
                </a:effectLst>
                <a:latin typeface="Arial"/>
                <a:ea typeface="+mn-ea"/>
                <a:cs typeface="Arial"/>
              </a:rPr>
              <a:t>？</a:t>
            </a:r>
            <a:r>
              <a:rPr lang="ja-JP" altLang="en-US" sz="2800" b="1">
                <a:effectLst>
                  <a:glow rad="101600">
                    <a:schemeClr val="bg2">
                      <a:alpha val="75000"/>
                    </a:schemeClr>
                  </a:glow>
                </a:effectLst>
                <a:latin typeface="Arial"/>
                <a:ea typeface="+mn-ea"/>
                <a:cs typeface="Arial"/>
              </a:rPr>
              <a:t>如事业</a:t>
            </a:r>
            <a:r>
              <a:rPr lang="en-US" altLang="ja-JP" sz="2800" b="1" dirty="0">
                <a:effectLst>
                  <a:glow rad="101600">
                    <a:schemeClr val="bg2">
                      <a:alpha val="75000"/>
                    </a:schemeClr>
                  </a:glow>
                </a:effectLst>
                <a:latin typeface="Arial"/>
                <a:ea typeface="+mn-ea"/>
                <a:cs typeface="Arial"/>
              </a:rPr>
              <a:t>,</a:t>
            </a:r>
            <a:r>
              <a:rPr lang="zh-CN" altLang="en-US" sz="2800" b="1" dirty="0">
                <a:effectLst>
                  <a:glow rad="101600">
                    <a:schemeClr val="bg2">
                      <a:alpha val="75000"/>
                    </a:schemeClr>
                  </a:glow>
                </a:effectLst>
                <a:latin typeface="Arial"/>
                <a:ea typeface="+mn-ea"/>
                <a:cs typeface="Arial"/>
              </a:rPr>
              <a:t>。</a:t>
            </a:r>
            <a:r>
              <a:rPr lang="ja-JP" altLang="en-US" sz="2800" b="1">
                <a:effectLst>
                  <a:glow rad="101600">
                    <a:schemeClr val="bg2">
                      <a:alpha val="75000"/>
                    </a:schemeClr>
                  </a:glow>
                </a:effectLst>
                <a:latin typeface="Arial"/>
                <a:ea typeface="+mn-ea"/>
                <a:cs typeface="Arial"/>
              </a:rPr>
              <a:t>并只在有麻烦时才回转依靠</a:t>
            </a:r>
            <a:r>
              <a:rPr lang="ja-JP" altLang="en-US" sz="2800" b="1" dirty="0">
                <a:effectLst>
                  <a:glow rad="101600">
                    <a:schemeClr val="bg2">
                      <a:alpha val="75000"/>
                    </a:schemeClr>
                  </a:glow>
                </a:effectLst>
                <a:latin typeface="Arial"/>
                <a:ea typeface="+mn-ea"/>
                <a:cs typeface="Arial"/>
              </a:rPr>
              <a:t>上帝？</a:t>
            </a:r>
            <a:endParaRPr lang="en-GB" altLang="ja-JP" sz="2800" b="1" dirty="0">
              <a:effectLst>
                <a:glow rad="101600">
                  <a:schemeClr val="bg2">
                    <a:alpha val="75000"/>
                  </a:schemeClr>
                </a:glow>
              </a:effectLst>
              <a:latin typeface="Arial"/>
              <a:ea typeface="+mn-ea"/>
              <a:cs typeface="Arial"/>
            </a:endParaRPr>
          </a:p>
          <a:p>
            <a:pPr eaLnBrk="1" hangingPunct="1"/>
            <a:r>
              <a:rPr lang="en-US" altLang="en-US" sz="2800" b="1" dirty="0">
                <a:effectLst>
                  <a:glow rad="101600">
                    <a:schemeClr val="bg2">
                      <a:alpha val="75000"/>
                    </a:schemeClr>
                  </a:glow>
                </a:effectLst>
                <a:latin typeface="Arial"/>
                <a:ea typeface="+mn-ea"/>
                <a:cs typeface="Arial"/>
              </a:rPr>
              <a:t> </a:t>
            </a:r>
            <a:r>
              <a:rPr lang="ja-JP" altLang="en-US" sz="2800" b="1" dirty="0">
                <a:solidFill>
                  <a:srgbClr val="FFFF00"/>
                </a:solidFill>
                <a:effectLst>
                  <a:glow rad="101600">
                    <a:schemeClr val="bg2">
                      <a:alpha val="75000"/>
                    </a:schemeClr>
                  </a:glow>
                </a:effectLst>
                <a:latin typeface="Arial"/>
                <a:ea typeface="+mn-ea"/>
                <a:cs typeface="Arial"/>
              </a:rPr>
              <a:t>传扬福音</a:t>
            </a:r>
            <a:r>
              <a:rPr lang="ja-JP" altLang="en-US" sz="2800" b="1" dirty="0">
                <a:effectLst>
                  <a:glow rad="101600">
                    <a:schemeClr val="bg2">
                      <a:alpha val="75000"/>
                    </a:schemeClr>
                  </a:glow>
                </a:effectLst>
                <a:latin typeface="Arial"/>
                <a:ea typeface="+mn-ea"/>
                <a:cs typeface="Arial"/>
              </a:rPr>
              <a:t>：</a:t>
            </a:r>
            <a:r>
              <a:rPr lang="en-US" altLang="ja-JP" sz="2800" b="1" dirty="0">
                <a:effectLst>
                  <a:glow rad="101600">
                    <a:schemeClr val="bg2">
                      <a:alpha val="75000"/>
                    </a:schemeClr>
                  </a:glow>
                </a:effectLst>
                <a:latin typeface="Arial"/>
                <a:ea typeface="+mn-ea"/>
                <a:cs typeface="Arial"/>
              </a:rPr>
              <a:t> </a:t>
            </a:r>
            <a:r>
              <a:rPr lang="ja-JP" altLang="en-US" sz="2800" b="1" dirty="0">
                <a:effectLst>
                  <a:glow rad="101600">
                    <a:schemeClr val="bg2">
                      <a:alpha val="75000"/>
                    </a:schemeClr>
                  </a:glow>
                </a:effectLst>
                <a:latin typeface="Arial"/>
                <a:ea typeface="+mn-ea"/>
                <a:cs typeface="Arial"/>
              </a:rPr>
              <a:t>我们怎么使用现代的文化和语言来传扬上帝的福音？</a:t>
            </a:r>
            <a:endParaRPr lang="en-US" altLang="en-US" sz="2800" b="1" dirty="0">
              <a:effectLst>
                <a:glow rad="101600">
                  <a:schemeClr val="bg2">
                    <a:alpha val="75000"/>
                  </a:schemeClr>
                </a:glow>
              </a:effectLst>
              <a:latin typeface="Arial"/>
              <a:ea typeface="+mn-ea"/>
              <a:cs typeface="Arial"/>
            </a:endParaRPr>
          </a:p>
        </p:txBody>
      </p:sp>
      <p:sp>
        <p:nvSpPr>
          <p:cNvPr id="52229" name="Text Box 5"/>
          <p:cNvSpPr txBox="1">
            <a:spLocks noChangeArrowheads="1"/>
          </p:cNvSpPr>
          <p:nvPr/>
        </p:nvSpPr>
        <p:spPr bwMode="auto">
          <a:xfrm>
            <a:off x="8534400" y="762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latin typeface="Times New Roman" charset="0"/>
                <a:ea typeface="ＭＳ Ｐゴシック" charset="0"/>
              </a:rPr>
              <a:t>93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2227">
                                            <p:txEl>
                                              <p:pRg st="1" end="1"/>
                                            </p:txEl>
                                          </p:spTgt>
                                        </p:tgtEl>
                                        <p:attrNameLst>
                                          <p:attrName>style.visibility</p:attrName>
                                        </p:attrNameLst>
                                      </p:cBhvr>
                                      <p:to>
                                        <p:strVal val="visible"/>
                                      </p:to>
                                    </p:set>
                                    <p:anim calcmode="lin" valueType="num">
                                      <p:cBhvr additive="base">
                                        <p:cTn id="7"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222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52227">
                                            <p:txEl>
                                              <p:pRg st="2" end="2"/>
                                            </p:txEl>
                                          </p:spTgt>
                                        </p:tgtEl>
                                        <p:attrNameLst>
                                          <p:attrName>style.visibility</p:attrName>
                                        </p:attrNameLst>
                                      </p:cBhvr>
                                      <p:to>
                                        <p:strVal val="visible"/>
                                      </p:to>
                                    </p:set>
                                    <p:anim calcmode="lin" valueType="num">
                                      <p:cBhvr additive="base">
                                        <p:cTn id="13"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222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52227">
                                            <p:txEl>
                                              <p:pRg st="3" end="3"/>
                                            </p:txEl>
                                          </p:spTgt>
                                        </p:tgtEl>
                                        <p:attrNameLst>
                                          <p:attrName>style.visibility</p:attrName>
                                        </p:attrNameLst>
                                      </p:cBhvr>
                                      <p:to>
                                        <p:strVal val="visible"/>
                                      </p:to>
                                    </p:set>
                                    <p:anim calcmode="lin" valueType="num">
                                      <p:cBhvr additive="base">
                                        <p:cTn id="19" dur="500" fill="hold"/>
                                        <p:tgtEl>
                                          <p:spTgt spid="5222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2227">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bldLvl="2"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Rectangle 2"/>
          <p:cNvSpPr>
            <a:spLocks noGrp="1" noChangeArrowheads="1"/>
          </p:cNvSpPr>
          <p:nvPr>
            <p:ph type="title"/>
          </p:nvPr>
        </p:nvSpPr>
        <p:spPr>
          <a:xfrm>
            <a:off x="0" y="609600"/>
            <a:ext cx="9144000" cy="1143000"/>
          </a:xfrm>
          <a:solidFill>
            <a:schemeClr val="bg2"/>
          </a:solidFill>
        </p:spPr>
        <p:txBody>
          <a:bodyPr/>
          <a:lstStyle/>
          <a:p>
            <a:pPr eaLnBrk="1" hangingPunct="1"/>
            <a:r>
              <a:rPr lang="ja-JP" altLang="en-US" sz="4800" b="1" dirty="0">
                <a:solidFill>
                  <a:schemeClr val="tx1"/>
                </a:solidFill>
                <a:ea typeface="华文细黑" charset="-122"/>
              </a:rPr>
              <a:t>讨论组</a:t>
            </a:r>
            <a:endParaRPr lang="en-US" altLang="en-US" sz="4800" b="1" dirty="0">
              <a:solidFill>
                <a:schemeClr val="tx1"/>
              </a:solidFill>
            </a:endParaRPr>
          </a:p>
        </p:txBody>
      </p:sp>
      <p:sp>
        <p:nvSpPr>
          <p:cNvPr id="65539" name="Rectangle 3"/>
          <p:cNvSpPr>
            <a:spLocks noGrp="1" noChangeArrowheads="1"/>
          </p:cNvSpPr>
          <p:nvPr>
            <p:ph type="body" idx="1"/>
          </p:nvPr>
        </p:nvSpPr>
        <p:spPr>
          <a:xfrm>
            <a:off x="381000" y="1752600"/>
            <a:ext cx="8382000" cy="3657600"/>
          </a:xfrm>
          <a:effectLst>
            <a:outerShdw blurRad="63500" dist="38099" dir="2700000" algn="ctr" rotWithShape="0">
              <a:schemeClr val="bg2">
                <a:alpha val="74997"/>
              </a:schemeClr>
            </a:outerShdw>
          </a:effectLst>
        </p:spPr>
        <p:txBody>
          <a:bodyPr/>
          <a:lstStyle/>
          <a:p>
            <a:pPr eaLnBrk="1" hangingPunct="1"/>
            <a:r>
              <a:rPr lang="zh-CN" altLang="en-US" sz="3600" b="1" dirty="0">
                <a:effectLst>
                  <a:glow rad="101600">
                    <a:schemeClr val="bg2">
                      <a:alpha val="75000"/>
                    </a:schemeClr>
                  </a:glow>
                </a:effectLst>
                <a:latin typeface="Arial"/>
                <a:ea typeface="+mn-ea"/>
                <a:cs typeface="Arial"/>
              </a:rPr>
              <a:t>当你在“迦南时期”</a:t>
            </a:r>
            <a:r>
              <a:rPr lang="en-US" altLang="zh-CN" sz="3600" b="1" dirty="0">
                <a:effectLst>
                  <a:glow rad="101600">
                    <a:schemeClr val="bg2">
                      <a:alpha val="75000"/>
                    </a:schemeClr>
                  </a:glow>
                </a:effectLst>
                <a:latin typeface="Arial"/>
                <a:ea typeface="+mn-ea"/>
                <a:cs typeface="Arial"/>
              </a:rPr>
              <a:t>, </a:t>
            </a:r>
            <a:r>
              <a:rPr lang="zh-CN" altLang="en-US" sz="3600" b="1" dirty="0">
                <a:effectLst>
                  <a:glow rad="101600">
                    <a:schemeClr val="bg2">
                      <a:alpha val="75000"/>
                    </a:schemeClr>
                  </a:glow>
                </a:effectLst>
                <a:latin typeface="Arial"/>
                <a:ea typeface="+mn-ea"/>
                <a:cs typeface="Arial"/>
              </a:rPr>
              <a:t>你怎么保持敬虔的价值观？</a:t>
            </a:r>
          </a:p>
          <a:p>
            <a:pPr eaLnBrk="1" hangingPunct="1">
              <a:buFont typeface="Wingdings" pitchFamily="2" charset="2"/>
              <a:buNone/>
            </a:pPr>
            <a:endParaRPr lang="en-US" altLang="en-US" sz="3600" b="1" dirty="0">
              <a:effectLst>
                <a:glow rad="101600">
                  <a:schemeClr val="bg2">
                    <a:alpha val="75000"/>
                  </a:schemeClr>
                </a:glow>
              </a:effectLst>
              <a:latin typeface="Arial"/>
              <a:ea typeface="+mn-ea"/>
              <a:cs typeface="Arial"/>
            </a:endParaRPr>
          </a:p>
          <a:p>
            <a:pPr eaLnBrk="1" hangingPunct="1"/>
            <a:r>
              <a:rPr lang="ja-JP" altLang="en-US" sz="3600" b="1">
                <a:effectLst>
                  <a:glow rad="101600">
                    <a:schemeClr val="bg2">
                      <a:alpha val="75000"/>
                    </a:schemeClr>
                  </a:glow>
                </a:effectLst>
                <a:latin typeface="Arial"/>
                <a:ea typeface="+mn-ea"/>
                <a:cs typeface="Arial"/>
              </a:rPr>
              <a:t>什么是</a:t>
            </a:r>
            <a:r>
              <a:rPr lang="zh-CN" altLang="en-US" sz="3600" b="1" dirty="0">
                <a:effectLst>
                  <a:glow rad="101600">
                    <a:schemeClr val="bg2">
                      <a:alpha val="75000"/>
                    </a:schemeClr>
                  </a:glow>
                </a:effectLst>
                <a:latin typeface="Arial"/>
                <a:ea typeface="+mn-ea"/>
                <a:cs typeface="Arial"/>
              </a:rPr>
              <a:t>属世又出世</a:t>
            </a:r>
            <a:r>
              <a:rPr lang="ja-JP" altLang="en-US" sz="3600" b="1">
                <a:effectLst>
                  <a:glow rad="101600">
                    <a:schemeClr val="bg2">
                      <a:alpha val="75000"/>
                    </a:schemeClr>
                  </a:glow>
                </a:effectLst>
                <a:latin typeface="Arial"/>
                <a:ea typeface="+mn-ea"/>
                <a:cs typeface="Arial"/>
              </a:rPr>
              <a:t>最有效的办法？</a:t>
            </a:r>
            <a:endParaRPr lang="en-US" altLang="en-US" sz="3600" b="1" dirty="0">
              <a:effectLst>
                <a:glow rad="101600">
                  <a:schemeClr val="bg2">
                    <a:alpha val="75000"/>
                  </a:schemeClr>
                </a:glow>
              </a:effectLst>
              <a:latin typeface="Arial"/>
              <a:ea typeface="+mn-ea"/>
              <a:cs typeface="Arial"/>
            </a:endParaRPr>
          </a:p>
        </p:txBody>
      </p:sp>
      <p:sp>
        <p:nvSpPr>
          <p:cNvPr id="65540" name="Text Box 4"/>
          <p:cNvSpPr txBox="1">
            <a:spLocks noChangeArrowheads="1"/>
          </p:cNvSpPr>
          <p:nvPr/>
        </p:nvSpPr>
        <p:spPr bwMode="auto">
          <a:xfrm>
            <a:off x="4556125" y="49942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5542" name="Text Box 6" descr="Brown marble"/>
          <p:cNvSpPr txBox="1">
            <a:spLocks noChangeArrowheads="1"/>
          </p:cNvSpPr>
          <p:nvPr/>
        </p:nvSpPr>
        <p:spPr bwMode="auto">
          <a:xfrm>
            <a:off x="304800" y="5622925"/>
            <a:ext cx="8610600" cy="822325"/>
          </a:xfrm>
          <a:prstGeom prst="rect">
            <a:avLst/>
          </a:prstGeom>
          <a:solidFill>
            <a:schemeClr val="bg1"/>
          </a:solidFill>
          <a:ln>
            <a:noFill/>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ja-JP" altLang="en-US" b="1" dirty="0">
                <a:effectLst>
                  <a:outerShdw blurRad="38100" dist="38100" dir="2700000" algn="tl">
                    <a:srgbClr val="C0C0C0"/>
                  </a:outerShdw>
                </a:effectLst>
                <a:latin typeface="Arial" pitchFamily="34" charset="0"/>
              </a:rPr>
              <a:t>“</a:t>
            </a:r>
            <a:r>
              <a:rPr lang="zh-CN" altLang="en-US" b="1" dirty="0">
                <a:effectLst>
                  <a:outerShdw blurRad="38100" dist="38100" dir="2700000" algn="tl">
                    <a:srgbClr val="C0C0C0"/>
                  </a:outerShdw>
                </a:effectLst>
                <a:latin typeface="Geneva" charset="0"/>
                <a:ea typeface="SimSun" pitchFamily="2" charset="-122"/>
              </a:rPr>
              <a:t>我不求你叫他们离开世界，只求你保守他们脱离那恶者” </a:t>
            </a:r>
            <a:r>
              <a:rPr lang="en-US" altLang="ja-JP" b="1" dirty="0">
                <a:effectLst>
                  <a:outerShdw blurRad="38100" dist="38100" dir="2700000" algn="tl">
                    <a:srgbClr val="C0C0C0"/>
                  </a:outerShdw>
                </a:effectLst>
                <a:latin typeface="Geneva" charset="0"/>
              </a:rPr>
              <a:t>(</a:t>
            </a:r>
            <a:r>
              <a:rPr lang="ja-JP" altLang="en-US" b="1" dirty="0">
                <a:effectLst>
                  <a:outerShdw blurRad="38100" dist="38100" dir="2700000" algn="tl">
                    <a:srgbClr val="C0C0C0"/>
                  </a:outerShdw>
                </a:effectLst>
                <a:latin typeface="Geneva" charset="0"/>
                <a:ea typeface="华文细黑" charset="-122"/>
              </a:rPr>
              <a:t>约</a:t>
            </a:r>
            <a:r>
              <a:rPr lang="ja-JP" altLang="en-US" b="1" dirty="0">
                <a:effectLst>
                  <a:outerShdw blurRad="38100" dist="38100" dir="2700000" algn="tl">
                    <a:srgbClr val="C0C0C0"/>
                  </a:outerShdw>
                </a:effectLst>
                <a:latin typeface="Geneva" charset="0"/>
              </a:rPr>
              <a:t>翰福音</a:t>
            </a:r>
            <a:r>
              <a:rPr lang="en-US" altLang="ja-JP" b="1" dirty="0">
                <a:effectLst>
                  <a:outerShdw blurRad="38100" dist="38100" dir="2700000" algn="tl">
                    <a:srgbClr val="C0C0C0"/>
                  </a:outerShdw>
                </a:effectLst>
                <a:latin typeface="Geneva" charset="0"/>
              </a:rPr>
              <a:t> 17:15)</a:t>
            </a:r>
            <a:endParaRPr lang="en-US" altLang="en-US" b="1" dirty="0">
              <a:effectLst>
                <a:outerShdw blurRad="38100" dist="38100" dir="2700000" algn="tl">
                  <a:srgbClr val="C0C0C0"/>
                </a:outerShdw>
              </a:effectLst>
              <a:latin typeface="Geneva" charset="0"/>
            </a:endParaRPr>
          </a:p>
        </p:txBody>
      </p:sp>
      <p:sp>
        <p:nvSpPr>
          <p:cNvPr id="65543" name="Text Box 7"/>
          <p:cNvSpPr txBox="1">
            <a:spLocks noChangeArrowheads="1"/>
          </p:cNvSpPr>
          <p:nvPr/>
        </p:nvSpPr>
        <p:spPr bwMode="auto">
          <a:xfrm>
            <a:off x="8534400" y="762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latin typeface="Times New Roman" charset="0"/>
                <a:ea typeface="ＭＳ Ｐゴシック" charset="0"/>
              </a:rPr>
              <a:t>93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49348435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3286232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7416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2"/>
          <p:cNvSpPr>
            <a:spLocks noGrp="1" noChangeArrowheads="1"/>
          </p:cNvSpPr>
          <p:nvPr>
            <p:ph type="title"/>
          </p:nvPr>
        </p:nvSpPr>
        <p:spPr>
          <a:xfrm>
            <a:off x="838200" y="228600"/>
            <a:ext cx="7772400" cy="1143000"/>
          </a:xfrm>
        </p:spPr>
        <p:txBody>
          <a:bodyPr/>
          <a:lstStyle/>
          <a:p>
            <a:r>
              <a:rPr lang="ja-JP" altLang="en-US" sz="5400" b="1" dirty="0">
                <a:solidFill>
                  <a:srgbClr val="FFCC00"/>
                </a:solidFill>
                <a:ea typeface="ＭＳ Ｐゴシック" pitchFamily="34" charset="-128"/>
                <a:cs typeface="Arial" pitchFamily="34" charset="0"/>
              </a:rPr>
              <a:t>谁</a:t>
            </a:r>
            <a:r>
              <a:rPr lang="ja-JP" altLang="en-US" sz="5400" b="1" dirty="0">
                <a:solidFill>
                  <a:schemeClr val="tx1"/>
                </a:solidFill>
                <a:ea typeface="ＭＳ Ｐゴシック" pitchFamily="34" charset="-128"/>
                <a:cs typeface="Arial" pitchFamily="34" charset="0"/>
              </a:rPr>
              <a:t>是亚摩利人</a:t>
            </a:r>
            <a:r>
              <a:rPr lang="en-US" altLang="en-US" sz="5400" b="1" dirty="0">
                <a:solidFill>
                  <a:schemeClr val="tx1"/>
                </a:solidFill>
                <a:ea typeface="ＭＳ Ｐゴシック" pitchFamily="34" charset="-128"/>
                <a:cs typeface="Arial" pitchFamily="34" charset="0"/>
              </a:rPr>
              <a:t>?</a:t>
            </a:r>
          </a:p>
        </p:txBody>
      </p:sp>
      <p:sp>
        <p:nvSpPr>
          <p:cNvPr id="20483" name="Rectangle 3"/>
          <p:cNvSpPr>
            <a:spLocks noGrp="1" noChangeArrowheads="1"/>
          </p:cNvSpPr>
          <p:nvPr>
            <p:ph type="body" idx="1"/>
          </p:nvPr>
        </p:nvSpPr>
        <p:spPr>
          <a:xfrm>
            <a:off x="4419600" y="5486400"/>
            <a:ext cx="3962400" cy="1752600"/>
          </a:xfrm>
        </p:spPr>
        <p:txBody>
          <a:bodyPr/>
          <a:lstStyle/>
          <a:p>
            <a:pPr algn="ctr">
              <a:buFont typeface="Wingdings" pitchFamily="-128" charset="2"/>
              <a:buNone/>
            </a:pPr>
            <a:r>
              <a:rPr lang="zh-CN" altLang="en-US" sz="3600" b="1" kern="1200" dirty="0">
                <a:solidFill>
                  <a:schemeClr val="folHlink"/>
                </a:solidFill>
                <a:effectLst>
                  <a:glow rad="279400">
                    <a:schemeClr val="bg2">
                      <a:alpha val="75000"/>
                    </a:schemeClr>
                  </a:glow>
                </a:effectLst>
                <a:latin typeface="Arial"/>
                <a:ea typeface="ＭＳ Ｐゴシック" charset="0"/>
                <a:cs typeface="Arial"/>
              </a:rPr>
              <a:t>亚摩利人</a:t>
            </a:r>
            <a:endParaRPr lang="en-US" altLang="en-US" sz="3600" b="1" kern="1200" dirty="0">
              <a:solidFill>
                <a:schemeClr val="folHlink"/>
              </a:solidFill>
              <a:effectLst>
                <a:glow rad="279400">
                  <a:schemeClr val="bg2">
                    <a:alpha val="75000"/>
                  </a:schemeClr>
                </a:glow>
              </a:effectLst>
              <a:latin typeface="Arial"/>
              <a:ea typeface="ＭＳ Ｐゴシック" charset="0"/>
              <a:cs typeface="Arial"/>
            </a:endParaRPr>
          </a:p>
          <a:p>
            <a:pPr algn="ctr">
              <a:buFont typeface="Wingdings" pitchFamily="-128" charset="2"/>
              <a:buNone/>
            </a:pPr>
            <a:endParaRPr lang="en-US" altLang="en-US" dirty="0">
              <a:solidFill>
                <a:srgbClr val="FF3300"/>
              </a:solidFill>
              <a:cs typeface="Times New Roman" pitchFamily="-128" charset="0"/>
            </a:endParaRPr>
          </a:p>
          <a:p>
            <a:pPr algn="ctr">
              <a:buFont typeface="Wingdings" pitchFamily="-128" charset="2"/>
              <a:buNone/>
            </a:pPr>
            <a:r>
              <a:rPr lang="en-US" altLang="en-US" sz="2000" dirty="0">
                <a:solidFill>
                  <a:srgbClr val="FF3300"/>
                </a:solidFill>
                <a:cs typeface="Times New Roman" pitchFamily="-128" charset="0"/>
              </a:rPr>
              <a:t>		</a:t>
            </a:r>
          </a:p>
        </p:txBody>
      </p:sp>
      <p:sp>
        <p:nvSpPr>
          <p:cNvPr id="20490" name="Rectangle 10"/>
          <p:cNvSpPr>
            <a:spLocks noChangeArrowheads="1"/>
          </p:cNvSpPr>
          <p:nvPr/>
        </p:nvSpPr>
        <p:spPr bwMode="auto">
          <a:xfrm>
            <a:off x="3276600" y="1219200"/>
            <a:ext cx="5257800"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buClr>
                <a:srgbClr val="3366FF"/>
              </a:buClr>
              <a:buSzPct val="80000"/>
              <a:buFont typeface="Wingdings" pitchFamily="-128" charset="2"/>
              <a:buNone/>
            </a:pPr>
            <a:r>
              <a:rPr lang="ja-JP" altLang="en-US" sz="2800" b="1" dirty="0">
                <a:solidFill>
                  <a:srgbClr val="FFFFFF"/>
                </a:solidFill>
                <a:effectLst>
                  <a:glow rad="279400">
                    <a:srgbClr val="000000">
                      <a:alpha val="75000"/>
                    </a:srgbClr>
                  </a:glow>
                </a:effectLst>
                <a:latin typeface="Arial"/>
                <a:ea typeface="ＭＳ Ｐゴシック" charset="0"/>
                <a:cs typeface="Arial"/>
              </a:rPr>
              <a:t>含之后裔</a:t>
            </a:r>
            <a:r>
              <a:rPr lang="en-US" altLang="en-US" sz="2800" b="1" dirty="0">
                <a:solidFill>
                  <a:srgbClr val="FFFFFF"/>
                </a:solidFill>
                <a:effectLst>
                  <a:glow rad="279400">
                    <a:srgbClr val="000000">
                      <a:alpha val="75000"/>
                    </a:srgbClr>
                  </a:glow>
                </a:effectLst>
                <a:latin typeface="Arial"/>
                <a:ea typeface="ＭＳ Ｐゴシック" charset="0"/>
                <a:cs typeface="Arial"/>
              </a:rPr>
              <a:t> </a:t>
            </a:r>
          </a:p>
        </p:txBody>
      </p:sp>
      <p:sp>
        <p:nvSpPr>
          <p:cNvPr id="20484" name="Rectangle 4"/>
          <p:cNvSpPr>
            <a:spLocks noChangeArrowheads="1"/>
          </p:cNvSpPr>
          <p:nvPr/>
        </p:nvSpPr>
        <p:spPr bwMode="auto">
          <a:xfrm>
            <a:off x="5562600" y="2366963"/>
            <a:ext cx="1662635" cy="94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rgbClr val="3366FF"/>
              </a:buClr>
              <a:buSzPct val="80000"/>
              <a:buFont typeface="Wingdings" pitchFamily="-128" charset="2"/>
              <a:buNone/>
            </a:pPr>
            <a:r>
              <a:rPr lang="ja-JP" altLang="en-US" sz="3600" b="1">
                <a:solidFill>
                  <a:srgbClr val="FFFF00"/>
                </a:solidFill>
                <a:effectLst>
                  <a:glow rad="279400">
                    <a:srgbClr val="000000">
                      <a:alpha val="75000"/>
                    </a:srgbClr>
                  </a:glow>
                </a:effectLst>
                <a:latin typeface="Arial"/>
                <a:ea typeface="ＭＳ Ｐゴシック" charset="0"/>
                <a:cs typeface="Arial"/>
              </a:rPr>
              <a:t>含</a:t>
            </a:r>
            <a:endParaRPr lang="en-US" altLang="en-US" sz="3600" b="1" dirty="0">
              <a:solidFill>
                <a:srgbClr val="FFFF00"/>
              </a:solidFill>
              <a:effectLst>
                <a:glow rad="279400">
                  <a:srgbClr val="000000">
                    <a:alpha val="75000"/>
                  </a:srgbClr>
                </a:glow>
              </a:effectLst>
              <a:latin typeface="Arial"/>
              <a:ea typeface="ＭＳ Ｐゴシック" charset="0"/>
              <a:cs typeface="Arial"/>
            </a:endParaRPr>
          </a:p>
          <a:p>
            <a:pPr>
              <a:spcBef>
                <a:spcPct val="20000"/>
              </a:spcBef>
              <a:buClr>
                <a:srgbClr val="3366FF"/>
              </a:buClr>
              <a:buSzPct val="80000"/>
              <a:buFont typeface="Wingdings" pitchFamily="-128" charset="2"/>
              <a:buNone/>
            </a:pPr>
            <a:r>
              <a:rPr lang="en-US" altLang="en-US" sz="1600" dirty="0">
                <a:solidFill>
                  <a:srgbClr val="FFFFFF"/>
                </a:solidFill>
                <a:latin typeface="Times New Roman" pitchFamily="-128" charset="0"/>
                <a:ea typeface="+mn-ea"/>
                <a:cs typeface="Times New Roman" pitchFamily="-128" charset="0"/>
              </a:rPr>
              <a:t>(</a:t>
            </a:r>
            <a:r>
              <a:rPr lang="ja-JP" altLang="en-US" sz="1600">
                <a:solidFill>
                  <a:srgbClr val="FFFFFF"/>
                </a:solidFill>
                <a:latin typeface="Times New Roman" pitchFamily="-128" charset="0"/>
                <a:ea typeface="ヒラギノ明朝 ProN W3" pitchFamily="-128" charset="-128"/>
              </a:rPr>
              <a:t>創</a:t>
            </a:r>
            <a:r>
              <a:rPr lang="en-US" altLang="en-US" sz="1600" dirty="0">
                <a:solidFill>
                  <a:srgbClr val="FFFFFF"/>
                </a:solidFill>
                <a:latin typeface="Times New Roman" pitchFamily="-128" charset="0"/>
                <a:ea typeface="+mn-ea"/>
                <a:cs typeface="Times New Roman" pitchFamily="-128" charset="0"/>
              </a:rPr>
              <a:t> </a:t>
            </a:r>
            <a:r>
              <a:rPr lang="ja-JP" altLang="en-US" sz="1600">
                <a:solidFill>
                  <a:srgbClr val="FFFFFF"/>
                </a:solidFill>
                <a:latin typeface="Times New Roman" pitchFamily="-128" charset="0"/>
                <a:ea typeface="ヒラギノ明朝 ProN W3" pitchFamily="-128" charset="-128"/>
              </a:rPr>
              <a:t>世</a:t>
            </a:r>
            <a:r>
              <a:rPr lang="en-US" altLang="en-US" sz="1600" dirty="0">
                <a:solidFill>
                  <a:srgbClr val="FFFFFF"/>
                </a:solidFill>
                <a:latin typeface="Times New Roman" pitchFamily="-128" charset="0"/>
                <a:ea typeface="+mn-ea"/>
                <a:cs typeface="Times New Roman" pitchFamily="-128" charset="0"/>
              </a:rPr>
              <a:t> </a:t>
            </a:r>
            <a:r>
              <a:rPr lang="ja-JP" altLang="en-US" sz="1600">
                <a:solidFill>
                  <a:srgbClr val="FFFFFF"/>
                </a:solidFill>
                <a:latin typeface="Times New Roman" pitchFamily="-128" charset="0"/>
                <a:ea typeface="ヒラギノ明朝 ProN W3" pitchFamily="-128" charset="-128"/>
              </a:rPr>
              <a:t>記</a:t>
            </a:r>
            <a:r>
              <a:rPr lang="en-US" altLang="en-US" sz="1600" dirty="0">
                <a:solidFill>
                  <a:srgbClr val="FFFFFF"/>
                </a:solidFill>
                <a:latin typeface="Times New Roman" pitchFamily="-128" charset="0"/>
                <a:ea typeface="+mn-ea"/>
                <a:cs typeface="Times New Roman" pitchFamily="-128" charset="0"/>
              </a:rPr>
              <a:t>  10:1,6)</a:t>
            </a:r>
          </a:p>
        </p:txBody>
      </p:sp>
      <p:sp>
        <p:nvSpPr>
          <p:cNvPr id="20485" name="Rectangle 5"/>
          <p:cNvSpPr>
            <a:spLocks noChangeArrowheads="1"/>
          </p:cNvSpPr>
          <p:nvPr/>
        </p:nvSpPr>
        <p:spPr bwMode="auto">
          <a:xfrm>
            <a:off x="5076056" y="3763963"/>
            <a:ext cx="2261369" cy="167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20000"/>
              </a:spcBef>
              <a:buClr>
                <a:srgbClr val="3366FF"/>
              </a:buClr>
              <a:buSzPct val="80000"/>
              <a:buFont typeface="Wingdings" pitchFamily="-128" charset="2"/>
              <a:buNone/>
            </a:pPr>
            <a:r>
              <a:rPr lang="ja-JP" altLang="en-US" sz="3600" b="1" dirty="0">
                <a:solidFill>
                  <a:srgbClr val="FFFF00"/>
                </a:solidFill>
                <a:effectLst>
                  <a:glow rad="279400">
                    <a:srgbClr val="000000">
                      <a:alpha val="75000"/>
                    </a:srgbClr>
                  </a:glow>
                </a:effectLst>
                <a:latin typeface="Arial"/>
                <a:ea typeface="ＭＳ Ｐゴシック" charset="0"/>
                <a:cs typeface="Arial"/>
              </a:rPr>
              <a:t>迦南人</a:t>
            </a:r>
            <a:r>
              <a:rPr lang="en-US" altLang="en-US" dirty="0">
                <a:solidFill>
                  <a:srgbClr val="FFFFFF"/>
                </a:solidFill>
                <a:latin typeface="Times New Roman" pitchFamily="-128" charset="0"/>
                <a:ea typeface="+mn-ea"/>
              </a:rPr>
              <a:t> </a:t>
            </a:r>
          </a:p>
          <a:p>
            <a:pPr>
              <a:lnSpc>
                <a:spcPct val="90000"/>
              </a:lnSpc>
              <a:spcBef>
                <a:spcPct val="20000"/>
              </a:spcBef>
              <a:buClr>
                <a:srgbClr val="3366FF"/>
              </a:buClr>
              <a:buSzPct val="80000"/>
              <a:buFont typeface="Wingdings" pitchFamily="-128" charset="2"/>
              <a:buNone/>
            </a:pPr>
            <a:r>
              <a:rPr lang="en-US" altLang="en-US" sz="1600" dirty="0">
                <a:solidFill>
                  <a:srgbClr val="FFFFFF"/>
                </a:solidFill>
                <a:latin typeface="Times New Roman" pitchFamily="-128" charset="0"/>
                <a:ea typeface="+mn-ea"/>
                <a:cs typeface="Times New Roman" pitchFamily="-128" charset="0"/>
              </a:rPr>
              <a:t>(</a:t>
            </a:r>
            <a:r>
              <a:rPr lang="ja-JP" altLang="en-US" sz="1600" dirty="0">
                <a:solidFill>
                  <a:srgbClr val="FFFFFF"/>
                </a:solidFill>
                <a:latin typeface="Times New Roman" pitchFamily="-128" charset="0"/>
                <a:ea typeface="ヒラギノ明朝 ProN W3" pitchFamily="-128" charset="-128"/>
              </a:rPr>
              <a:t>創</a:t>
            </a:r>
            <a:r>
              <a:rPr lang="en-US" altLang="en-US" sz="1600" dirty="0">
                <a:solidFill>
                  <a:srgbClr val="FFFFFF"/>
                </a:solidFill>
                <a:latin typeface="Times New Roman" pitchFamily="-128" charset="0"/>
                <a:ea typeface="+mn-ea"/>
                <a:cs typeface="Times New Roman" pitchFamily="-128" charset="0"/>
              </a:rPr>
              <a:t> </a:t>
            </a:r>
            <a:r>
              <a:rPr lang="ja-JP" altLang="en-US" sz="1600" dirty="0">
                <a:solidFill>
                  <a:srgbClr val="FFFFFF"/>
                </a:solidFill>
                <a:latin typeface="Times New Roman" pitchFamily="-128" charset="0"/>
                <a:ea typeface="ヒラギノ明朝 ProN W3" pitchFamily="-128" charset="-128"/>
              </a:rPr>
              <a:t>世</a:t>
            </a:r>
            <a:r>
              <a:rPr lang="en-US" altLang="en-US" sz="1600" dirty="0">
                <a:solidFill>
                  <a:srgbClr val="FFFFFF"/>
                </a:solidFill>
                <a:latin typeface="Times New Roman" pitchFamily="-128" charset="0"/>
                <a:ea typeface="+mn-ea"/>
                <a:cs typeface="Times New Roman" pitchFamily="-128" charset="0"/>
              </a:rPr>
              <a:t> </a:t>
            </a:r>
            <a:r>
              <a:rPr lang="ja-JP" altLang="en-US" sz="1600" dirty="0">
                <a:solidFill>
                  <a:srgbClr val="FFFFFF"/>
                </a:solidFill>
                <a:latin typeface="Times New Roman" pitchFamily="-128" charset="0"/>
                <a:ea typeface="ヒラギノ明朝 ProN W3" pitchFamily="-128" charset="-128"/>
              </a:rPr>
              <a:t>記</a:t>
            </a:r>
            <a:r>
              <a:rPr lang="en-US" altLang="en-US" sz="1600" dirty="0">
                <a:solidFill>
                  <a:srgbClr val="FFFFFF"/>
                </a:solidFill>
                <a:latin typeface="Times New Roman" pitchFamily="-128" charset="0"/>
                <a:ea typeface="+mn-ea"/>
                <a:cs typeface="Times New Roman" pitchFamily="-128" charset="0"/>
              </a:rPr>
              <a:t>  10:15-18)</a:t>
            </a:r>
          </a:p>
          <a:p>
            <a:pPr>
              <a:lnSpc>
                <a:spcPct val="90000"/>
              </a:lnSpc>
              <a:spcBef>
                <a:spcPct val="20000"/>
              </a:spcBef>
              <a:buClr>
                <a:srgbClr val="3366FF"/>
              </a:buClr>
              <a:buSzPct val="80000"/>
              <a:buFont typeface="Wingdings" pitchFamily="-128" charset="2"/>
              <a:buNone/>
            </a:pPr>
            <a:endParaRPr lang="en-US" altLang="en-US" dirty="0">
              <a:solidFill>
                <a:srgbClr val="FFFFFF"/>
              </a:solidFill>
              <a:latin typeface="Times New Roman" pitchFamily="-128" charset="0"/>
              <a:ea typeface="+mn-ea"/>
              <a:cs typeface="Times New Roman" pitchFamily="-128" charset="0"/>
            </a:endParaRPr>
          </a:p>
          <a:p>
            <a:pPr>
              <a:lnSpc>
                <a:spcPct val="90000"/>
              </a:lnSpc>
              <a:spcBef>
                <a:spcPct val="20000"/>
              </a:spcBef>
              <a:buClr>
                <a:srgbClr val="3366FF"/>
              </a:buClr>
              <a:buSzPct val="80000"/>
              <a:buFont typeface="Wingdings" pitchFamily="-128" charset="2"/>
              <a:buNone/>
            </a:pPr>
            <a:r>
              <a:rPr lang="en-US" altLang="en-US" dirty="0">
                <a:solidFill>
                  <a:srgbClr val="FFFFFF"/>
                </a:solidFill>
                <a:latin typeface="Times New Roman" pitchFamily="-128" charset="0"/>
                <a:ea typeface="+mn-ea"/>
                <a:cs typeface="Times New Roman" pitchFamily="-128" charset="0"/>
              </a:rPr>
              <a:t> </a:t>
            </a:r>
          </a:p>
        </p:txBody>
      </p:sp>
      <p:sp>
        <p:nvSpPr>
          <p:cNvPr id="20491" name="AutoShape 11"/>
          <p:cNvSpPr>
            <a:spLocks noChangeArrowheads="1"/>
          </p:cNvSpPr>
          <p:nvPr/>
        </p:nvSpPr>
        <p:spPr bwMode="auto">
          <a:xfrm>
            <a:off x="7297339" y="2795534"/>
            <a:ext cx="609600" cy="1143000"/>
          </a:xfrm>
          <a:prstGeom prst="curvedLeftArrow">
            <a:avLst>
              <a:gd name="adj1" fmla="val 37500"/>
              <a:gd name="adj2" fmla="val 75000"/>
              <a:gd name="adj3" fmla="val 33333"/>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9900"/>
              </a:solidFill>
              <a:latin typeface="Times New Roman" pitchFamily="-128" charset="0"/>
              <a:ea typeface="+mn-ea"/>
            </a:endParaRPr>
          </a:p>
        </p:txBody>
      </p:sp>
      <p:sp>
        <p:nvSpPr>
          <p:cNvPr id="20498" name="Text Box 18"/>
          <p:cNvSpPr txBox="1">
            <a:spLocks noChangeArrowheads="1"/>
          </p:cNvSpPr>
          <p:nvPr/>
        </p:nvSpPr>
        <p:spPr bwMode="auto">
          <a:xfrm>
            <a:off x="8001000" y="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solidFill>
                  <a:srgbClr val="FFFFFF"/>
                </a:solidFill>
                <a:latin typeface="Times New Roman" pitchFamily="-128" charset="0"/>
                <a:ea typeface="+mn-ea"/>
              </a:rPr>
              <a:t>17, 89</a:t>
            </a:r>
          </a:p>
        </p:txBody>
      </p:sp>
      <p:sp>
        <p:nvSpPr>
          <p:cNvPr id="20499" name="AutoShape 19"/>
          <p:cNvSpPr>
            <a:spLocks noChangeArrowheads="1"/>
          </p:cNvSpPr>
          <p:nvPr/>
        </p:nvSpPr>
        <p:spPr bwMode="auto">
          <a:xfrm>
            <a:off x="7239000" y="4343400"/>
            <a:ext cx="609600" cy="1143000"/>
          </a:xfrm>
          <a:prstGeom prst="curvedLeftArrow">
            <a:avLst>
              <a:gd name="adj1" fmla="val 37500"/>
              <a:gd name="adj2" fmla="val 75000"/>
              <a:gd name="adj3" fmla="val 33333"/>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9900"/>
              </a:solidFill>
              <a:latin typeface="Times New Roman" pitchFamily="-128" charset="0"/>
              <a:ea typeface="+mn-ea"/>
            </a:endParaRPr>
          </a:p>
        </p:txBody>
      </p:sp>
    </p:spTree>
    <p:extLst>
      <p:ext uri="{BB962C8B-B14F-4D97-AF65-F5344CB8AC3E}">
        <p14:creationId xmlns:p14="http://schemas.microsoft.com/office/powerpoint/2010/main" val="4062643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0-#ppt_w/2"/>
                                          </p:val>
                                        </p:tav>
                                        <p:tav tm="100000">
                                          <p:val>
                                            <p:strVal val="#ppt_x"/>
                                          </p:val>
                                        </p:tav>
                                      </p:tavLst>
                                    </p:anim>
                                    <p:anim calcmode="lin" valueType="num">
                                      <p:cBhvr additive="base">
                                        <p:cTn id="8" dur="500" fill="hold"/>
                                        <p:tgtEl>
                                          <p:spTgt spid="2048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3000"/>
                                  </p:stCondLst>
                                  <p:childTnLst>
                                    <p:set>
                                      <p:cBhvr>
                                        <p:cTn id="11" dur="1" fill="hold">
                                          <p:stCondLst>
                                            <p:cond delay="0"/>
                                          </p:stCondLst>
                                        </p:cTn>
                                        <p:tgtEl>
                                          <p:spTgt spid="20490"/>
                                        </p:tgtEl>
                                        <p:attrNameLst>
                                          <p:attrName>style.visibility</p:attrName>
                                        </p:attrNameLst>
                                      </p:cBhvr>
                                      <p:to>
                                        <p:strVal val="visible"/>
                                      </p:to>
                                    </p:set>
                                    <p:anim calcmode="lin" valueType="num">
                                      <p:cBhvr additive="base">
                                        <p:cTn id="12" dur="500" fill="hold"/>
                                        <p:tgtEl>
                                          <p:spTgt spid="20490"/>
                                        </p:tgtEl>
                                        <p:attrNameLst>
                                          <p:attrName>ppt_x</p:attrName>
                                        </p:attrNameLst>
                                      </p:cBhvr>
                                      <p:tavLst>
                                        <p:tav tm="0">
                                          <p:val>
                                            <p:strVal val="0-#ppt_w/2"/>
                                          </p:val>
                                        </p:tav>
                                        <p:tav tm="100000">
                                          <p:val>
                                            <p:strVal val="#ppt_x"/>
                                          </p:val>
                                        </p:tav>
                                      </p:tavLst>
                                    </p:anim>
                                    <p:anim calcmode="lin" valueType="num">
                                      <p:cBhvr additive="base">
                                        <p:cTn id="13" dur="500" fill="hold"/>
                                        <p:tgtEl>
                                          <p:spTgt spid="20490"/>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000"/>
                            </p:stCondLst>
                            <p:childTnLst>
                              <p:par>
                                <p:cTn id="15" presetID="2" presetClass="entr" presetSubtype="8" fill="hold" grpId="0" nodeType="afterEffect">
                                  <p:stCondLst>
                                    <p:cond delay="1000"/>
                                  </p:stCondLst>
                                  <p:childTnLst>
                                    <p:set>
                                      <p:cBhvr>
                                        <p:cTn id="16" dur="1" fill="hold">
                                          <p:stCondLst>
                                            <p:cond delay="0"/>
                                          </p:stCondLst>
                                        </p:cTn>
                                        <p:tgtEl>
                                          <p:spTgt spid="20484"/>
                                        </p:tgtEl>
                                        <p:attrNameLst>
                                          <p:attrName>style.visibility</p:attrName>
                                        </p:attrNameLst>
                                      </p:cBhvr>
                                      <p:to>
                                        <p:strVal val="visible"/>
                                      </p:to>
                                    </p:set>
                                    <p:anim calcmode="lin" valueType="num">
                                      <p:cBhvr additive="base">
                                        <p:cTn id="17" dur="500" fill="hold"/>
                                        <p:tgtEl>
                                          <p:spTgt spid="20484"/>
                                        </p:tgtEl>
                                        <p:attrNameLst>
                                          <p:attrName>ppt_x</p:attrName>
                                        </p:attrNameLst>
                                      </p:cBhvr>
                                      <p:tavLst>
                                        <p:tav tm="0">
                                          <p:val>
                                            <p:strVal val="0-#ppt_w/2"/>
                                          </p:val>
                                        </p:tav>
                                        <p:tav tm="100000">
                                          <p:val>
                                            <p:strVal val="#ppt_x"/>
                                          </p:val>
                                        </p:tav>
                                      </p:tavLst>
                                    </p:anim>
                                    <p:anim calcmode="lin" valueType="num">
                                      <p:cBhvr additive="base">
                                        <p:cTn id="18" dur="500" fill="hold"/>
                                        <p:tgtEl>
                                          <p:spTgt spid="20484"/>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500"/>
                            </p:stCondLst>
                            <p:childTnLst>
                              <p:par>
                                <p:cTn id="20" presetID="2" presetClass="entr" presetSubtype="8" fill="hold" grpId="0" nodeType="afterEffect">
                                  <p:stCondLst>
                                    <p:cond delay="0"/>
                                  </p:stCondLst>
                                  <p:childTnLst>
                                    <p:set>
                                      <p:cBhvr>
                                        <p:cTn id="21" dur="1" fill="hold">
                                          <p:stCondLst>
                                            <p:cond delay="0"/>
                                          </p:stCondLst>
                                        </p:cTn>
                                        <p:tgtEl>
                                          <p:spTgt spid="20491"/>
                                        </p:tgtEl>
                                        <p:attrNameLst>
                                          <p:attrName>style.visibility</p:attrName>
                                        </p:attrNameLst>
                                      </p:cBhvr>
                                      <p:to>
                                        <p:strVal val="visible"/>
                                      </p:to>
                                    </p:set>
                                    <p:anim calcmode="lin" valueType="num">
                                      <p:cBhvr additive="base">
                                        <p:cTn id="22" dur="500" fill="hold"/>
                                        <p:tgtEl>
                                          <p:spTgt spid="20491"/>
                                        </p:tgtEl>
                                        <p:attrNameLst>
                                          <p:attrName>ppt_x</p:attrName>
                                        </p:attrNameLst>
                                      </p:cBhvr>
                                      <p:tavLst>
                                        <p:tav tm="0">
                                          <p:val>
                                            <p:strVal val="0-#ppt_w/2"/>
                                          </p:val>
                                        </p:tav>
                                        <p:tav tm="100000">
                                          <p:val>
                                            <p:strVal val="#ppt_x"/>
                                          </p:val>
                                        </p:tav>
                                      </p:tavLst>
                                    </p:anim>
                                    <p:anim calcmode="lin" valueType="num">
                                      <p:cBhvr additive="base">
                                        <p:cTn id="23" dur="500" fill="hold"/>
                                        <p:tgtEl>
                                          <p:spTgt spid="20491"/>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6000"/>
                            </p:stCondLst>
                            <p:childTnLst>
                              <p:par>
                                <p:cTn id="25" presetID="2" presetClass="entr" presetSubtype="8" fill="hold" grpId="0" nodeType="afterEffect">
                                  <p:stCondLst>
                                    <p:cond delay="0"/>
                                  </p:stCondLst>
                                  <p:childTnLst>
                                    <p:set>
                                      <p:cBhvr>
                                        <p:cTn id="26" dur="1" fill="hold">
                                          <p:stCondLst>
                                            <p:cond delay="0"/>
                                          </p:stCondLst>
                                        </p:cTn>
                                        <p:tgtEl>
                                          <p:spTgt spid="20499"/>
                                        </p:tgtEl>
                                        <p:attrNameLst>
                                          <p:attrName>style.visibility</p:attrName>
                                        </p:attrNameLst>
                                      </p:cBhvr>
                                      <p:to>
                                        <p:strVal val="visible"/>
                                      </p:to>
                                    </p:set>
                                    <p:anim calcmode="lin" valueType="num">
                                      <p:cBhvr additive="base">
                                        <p:cTn id="27" dur="500" fill="hold"/>
                                        <p:tgtEl>
                                          <p:spTgt spid="20499"/>
                                        </p:tgtEl>
                                        <p:attrNameLst>
                                          <p:attrName>ppt_x</p:attrName>
                                        </p:attrNameLst>
                                      </p:cBhvr>
                                      <p:tavLst>
                                        <p:tav tm="0">
                                          <p:val>
                                            <p:strVal val="0-#ppt_w/2"/>
                                          </p:val>
                                        </p:tav>
                                        <p:tav tm="100000">
                                          <p:val>
                                            <p:strVal val="#ppt_x"/>
                                          </p:val>
                                        </p:tav>
                                      </p:tavLst>
                                    </p:anim>
                                    <p:anim calcmode="lin" valueType="num">
                                      <p:cBhvr additive="base">
                                        <p:cTn id="28" dur="500" fill="hold"/>
                                        <p:tgtEl>
                                          <p:spTgt spid="20499"/>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6500"/>
                            </p:stCondLst>
                            <p:childTnLst>
                              <p:par>
                                <p:cTn id="30" presetID="2" presetClass="entr" presetSubtype="8" fill="hold" grpId="0" nodeType="afterEffect">
                                  <p:stCondLst>
                                    <p:cond delay="0"/>
                                  </p:stCondLst>
                                  <p:childTnLst>
                                    <p:set>
                                      <p:cBhvr>
                                        <p:cTn id="31" dur="1" fill="hold">
                                          <p:stCondLst>
                                            <p:cond delay="0"/>
                                          </p:stCondLst>
                                        </p:cTn>
                                        <p:tgtEl>
                                          <p:spTgt spid="20485"/>
                                        </p:tgtEl>
                                        <p:attrNameLst>
                                          <p:attrName>style.visibility</p:attrName>
                                        </p:attrNameLst>
                                      </p:cBhvr>
                                      <p:to>
                                        <p:strVal val="visible"/>
                                      </p:to>
                                    </p:set>
                                    <p:anim calcmode="lin" valueType="num">
                                      <p:cBhvr additive="base">
                                        <p:cTn id="32" dur="500" fill="hold"/>
                                        <p:tgtEl>
                                          <p:spTgt spid="20485"/>
                                        </p:tgtEl>
                                        <p:attrNameLst>
                                          <p:attrName>ppt_x</p:attrName>
                                        </p:attrNameLst>
                                      </p:cBhvr>
                                      <p:tavLst>
                                        <p:tav tm="0">
                                          <p:val>
                                            <p:strVal val="0-#ppt_w/2"/>
                                          </p:val>
                                        </p:tav>
                                        <p:tav tm="100000">
                                          <p:val>
                                            <p:strVal val="#ppt_x"/>
                                          </p:val>
                                        </p:tav>
                                      </p:tavLst>
                                    </p:anim>
                                    <p:anim calcmode="lin" valueType="num">
                                      <p:cBhvr additive="base">
                                        <p:cTn id="33" dur="500" fill="hold"/>
                                        <p:tgtEl>
                                          <p:spTgt spid="20485"/>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7000"/>
                            </p:stCondLst>
                            <p:childTnLst>
                              <p:par>
                                <p:cTn id="35" presetID="14" presetClass="entr" presetSubtype="10" fill="hold" grpId="0" nodeType="afterEffect">
                                  <p:stCondLst>
                                    <p:cond delay="0"/>
                                  </p:stCondLst>
                                  <p:childTnLst>
                                    <p:set>
                                      <p:cBhvr>
                                        <p:cTn id="36" dur="1" fill="hold">
                                          <p:stCondLst>
                                            <p:cond delay="0"/>
                                          </p:stCondLst>
                                        </p:cTn>
                                        <p:tgtEl>
                                          <p:spTgt spid="20483">
                                            <p:txEl>
                                              <p:pRg st="0" end="0"/>
                                            </p:txEl>
                                          </p:spTgt>
                                        </p:tgtEl>
                                        <p:attrNameLst>
                                          <p:attrName>style.visibility</p:attrName>
                                        </p:attrNameLst>
                                      </p:cBhvr>
                                      <p:to>
                                        <p:strVal val="visible"/>
                                      </p:to>
                                    </p:set>
                                    <p:animEffect transition="in" filter="randombar(horizontal)">
                                      <p:cBhvr>
                                        <p:cTn id="37" dur="500"/>
                                        <p:tgtEl>
                                          <p:spTgt spid="20483">
                                            <p:txEl>
                                              <p:pRg st="0" end="0"/>
                                            </p:txEl>
                                          </p:spTgt>
                                        </p:tgtEl>
                                      </p:cBhvr>
                                    </p:animEffect>
                                  </p:childTnLst>
                                </p:cTn>
                              </p:par>
                            </p:childTnLst>
                          </p:cTn>
                        </p:par>
                        <p:par>
                          <p:cTn id="38" fill="hold" nodeType="afterGroup">
                            <p:stCondLst>
                              <p:cond delay="7500"/>
                            </p:stCondLst>
                            <p:childTnLst>
                              <p:par>
                                <p:cTn id="39" presetID="14" presetClass="entr" presetSubtype="10" fill="hold" grpId="0" nodeType="afterEffect">
                                  <p:stCondLst>
                                    <p:cond delay="0"/>
                                  </p:stCondLst>
                                  <p:childTnLst>
                                    <p:set>
                                      <p:cBhvr>
                                        <p:cTn id="40" dur="1" fill="hold">
                                          <p:stCondLst>
                                            <p:cond delay="0"/>
                                          </p:stCondLst>
                                        </p:cTn>
                                        <p:tgtEl>
                                          <p:spTgt spid="20483">
                                            <p:txEl>
                                              <p:pRg st="2" end="2"/>
                                            </p:txEl>
                                          </p:spTgt>
                                        </p:tgtEl>
                                        <p:attrNameLst>
                                          <p:attrName>style.visibility</p:attrName>
                                        </p:attrNameLst>
                                      </p:cBhvr>
                                      <p:to>
                                        <p:strVal val="visible"/>
                                      </p:to>
                                    </p:set>
                                    <p:animEffect transition="in" filter="randombar(horizontal)">
                                      <p:cBhvr>
                                        <p:cTn id="41" dur="500"/>
                                        <p:tgtEl>
                                          <p:spTgt spid="204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utoUpdateAnimBg="0"/>
      <p:bldP spid="20483" grpId="0" build="p" autoUpdateAnimBg="0" advAuto="0"/>
      <p:bldP spid="20490" grpId="0" autoUpdateAnimBg="0"/>
      <p:bldP spid="20484" grpId="0" autoUpdateAnimBg="0"/>
      <p:bldP spid="20485" grpId="0" autoUpdateAnimBg="0"/>
      <p:bldP spid="20491" grpId="0" animBg="1" autoUpdateAnimBg="0"/>
      <p:bldP spid="20499"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7416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p:cNvSpPr>
            <a:spLocks noGrp="1" noChangeArrowheads="1"/>
          </p:cNvSpPr>
          <p:nvPr>
            <p:ph type="title"/>
          </p:nvPr>
        </p:nvSpPr>
        <p:spPr>
          <a:xfrm>
            <a:off x="609600" y="152400"/>
            <a:ext cx="4572000" cy="1143000"/>
          </a:xfrm>
        </p:spPr>
        <p:txBody>
          <a:bodyPr/>
          <a:lstStyle/>
          <a:p>
            <a:r>
              <a:rPr lang="en-US" altLang="en-US" sz="2800" dirty="0">
                <a:cs typeface="Times New Roman" pitchFamily="-128" charset="0"/>
              </a:rPr>
              <a:t> </a:t>
            </a:r>
            <a:r>
              <a:rPr lang="ja-JP" altLang="en-US" b="1">
                <a:solidFill>
                  <a:srgbClr val="FFFFFF"/>
                </a:solidFill>
                <a:ea typeface="ＭＳ Ｐゴシック" pitchFamily="34" charset="-128"/>
                <a:cs typeface="Arial" pitchFamily="34" charset="0"/>
              </a:rPr>
              <a:t>亚摩利人</a:t>
            </a:r>
            <a:r>
              <a:rPr lang="ja-JP" altLang="en-US" sz="3200" b="1">
                <a:solidFill>
                  <a:srgbClr val="FFFFFF"/>
                </a:solidFill>
                <a:ea typeface="ＭＳ Ｐゴシック" pitchFamily="34" charset="-128"/>
                <a:cs typeface="Arial" pitchFamily="34" charset="0"/>
              </a:rPr>
              <a:t>意思</a:t>
            </a:r>
            <a:r>
              <a:rPr lang="en-US" altLang="en-US" sz="3200" b="1" dirty="0">
                <a:solidFill>
                  <a:srgbClr val="FFFFFF"/>
                </a:solidFill>
                <a:ea typeface="ＭＳ Ｐゴシック" pitchFamily="34" charset="-128"/>
                <a:cs typeface="Arial" pitchFamily="34" charset="0"/>
              </a:rPr>
              <a:t>; </a:t>
            </a:r>
          </a:p>
        </p:txBody>
      </p:sp>
      <p:sp>
        <p:nvSpPr>
          <p:cNvPr id="9219" name="Rectangle 3"/>
          <p:cNvSpPr>
            <a:spLocks noGrp="1" noChangeArrowheads="1"/>
          </p:cNvSpPr>
          <p:nvPr>
            <p:ph type="body" idx="1"/>
          </p:nvPr>
        </p:nvSpPr>
        <p:spPr>
          <a:xfrm>
            <a:off x="3276600" y="1143000"/>
            <a:ext cx="5562600" cy="4572000"/>
          </a:xfrm>
        </p:spPr>
        <p:txBody>
          <a:bodyPr/>
          <a:lstStyle/>
          <a:p>
            <a:pPr>
              <a:lnSpc>
                <a:spcPct val="90000"/>
              </a:lnSpc>
              <a:buFont typeface="Wingdings" pitchFamily="-128" charset="2"/>
              <a:buNone/>
            </a:pPr>
            <a:r>
              <a:rPr lang="en-US" altLang="en-US" b="1" dirty="0">
                <a:solidFill>
                  <a:srgbClr val="FFCC00"/>
                </a:solidFill>
                <a:effectLst>
                  <a:glow rad="330200">
                    <a:schemeClr val="bg2">
                      <a:alpha val="87000"/>
                    </a:schemeClr>
                  </a:glow>
                </a:effectLst>
                <a:latin typeface="Arial"/>
                <a:ea typeface="ＭＳ Ｐゴシック" charset="0"/>
                <a:cs typeface="Arial"/>
              </a:rPr>
              <a:t>1) </a:t>
            </a:r>
            <a:r>
              <a:rPr lang="ja-JP" altLang="en-US" b="1">
                <a:solidFill>
                  <a:srgbClr val="FFCC00"/>
                </a:solidFill>
                <a:effectLst>
                  <a:glow rad="330200">
                    <a:schemeClr val="bg2">
                      <a:alpha val="87000"/>
                    </a:schemeClr>
                  </a:glow>
                </a:effectLst>
                <a:latin typeface="Arial"/>
                <a:ea typeface="ＭＳ Ｐゴシック" charset="0"/>
                <a:cs typeface="Arial"/>
              </a:rPr>
              <a:t>高地</a:t>
            </a:r>
            <a:r>
              <a:rPr lang="ja-JP" altLang="en-US" b="1" dirty="0">
                <a:solidFill>
                  <a:srgbClr val="FFCC00"/>
                </a:solidFill>
                <a:effectLst>
                  <a:glow rad="330200">
                    <a:schemeClr val="bg2">
                      <a:alpha val="87000"/>
                    </a:schemeClr>
                  </a:glow>
                </a:effectLst>
                <a:latin typeface="Arial"/>
                <a:ea typeface="ＭＳ Ｐゴシック" charset="0"/>
                <a:cs typeface="Arial"/>
              </a:rPr>
              <a:t>人</a:t>
            </a:r>
            <a:r>
              <a:rPr lang="en-US" altLang="en-US" b="1" dirty="0">
                <a:solidFill>
                  <a:srgbClr val="FFCC00"/>
                </a:solidFill>
                <a:effectLst>
                  <a:glow rad="330200">
                    <a:schemeClr val="bg2">
                      <a:alpha val="87000"/>
                    </a:schemeClr>
                  </a:glow>
                </a:effectLst>
                <a:latin typeface="Arial"/>
                <a:ea typeface="ＭＳ Ｐゴシック" charset="0"/>
                <a:cs typeface="Arial"/>
              </a:rPr>
              <a:t> </a:t>
            </a:r>
          </a:p>
          <a:p>
            <a:pPr>
              <a:lnSpc>
                <a:spcPct val="90000"/>
              </a:lnSpc>
              <a:buFont typeface="Wingdings" pitchFamily="-128" charset="2"/>
              <a:buNone/>
            </a:pPr>
            <a:r>
              <a:rPr lang="en-US" altLang="en-US" dirty="0"/>
              <a:t>    </a:t>
            </a:r>
            <a:r>
              <a:rPr lang="en-US" altLang="en-US" sz="2800" b="1" dirty="0">
                <a:effectLst>
                  <a:glow rad="330200">
                    <a:schemeClr val="bg2">
                      <a:alpha val="87000"/>
                    </a:schemeClr>
                  </a:glow>
                </a:effectLst>
                <a:latin typeface="Arial"/>
                <a:ea typeface="ＭＳ Ｐゴシック" charset="0"/>
                <a:cs typeface="Arial"/>
              </a:rPr>
              <a:t>-  </a:t>
            </a:r>
            <a:r>
              <a:rPr lang="ja-JP" altLang="en-US" sz="2800" b="1" dirty="0">
                <a:effectLst>
                  <a:glow rad="330200">
                    <a:schemeClr val="bg2">
                      <a:alpha val="87000"/>
                    </a:schemeClr>
                  </a:glow>
                </a:effectLst>
                <a:latin typeface="Arial"/>
                <a:ea typeface="ＭＳ Ｐゴシック" charset="0"/>
                <a:cs typeface="Arial"/>
              </a:rPr>
              <a:t>占领山区地形的土地</a:t>
            </a:r>
            <a:r>
              <a:rPr lang="en-US" altLang="en-US" sz="2800" b="1" dirty="0">
                <a:effectLst>
                  <a:glow rad="330200">
                    <a:schemeClr val="bg2">
                      <a:alpha val="87000"/>
                    </a:schemeClr>
                  </a:glow>
                </a:effectLst>
                <a:latin typeface="Arial"/>
                <a:ea typeface="ＭＳ Ｐゴシック" charset="0"/>
                <a:cs typeface="Arial"/>
              </a:rPr>
              <a:t> </a:t>
            </a:r>
          </a:p>
          <a:p>
            <a:pPr>
              <a:lnSpc>
                <a:spcPct val="90000"/>
              </a:lnSpc>
              <a:buFont typeface="Wingdings" pitchFamily="-128" charset="2"/>
              <a:buNone/>
            </a:pPr>
            <a:r>
              <a:rPr lang="en-US" altLang="en-US" sz="2000" dirty="0"/>
              <a:t>         (Num. 13:29; </a:t>
            </a:r>
            <a:r>
              <a:rPr lang="ja-JP" altLang="en-US" sz="2000" dirty="0">
                <a:ea typeface="ＭＳ Ｐゴシック" pitchFamily="-128" charset="-128"/>
              </a:rPr>
              <a:t>申</a:t>
            </a:r>
            <a:r>
              <a:rPr lang="en-US" altLang="en-US" sz="2000" dirty="0"/>
              <a:t> </a:t>
            </a:r>
            <a:r>
              <a:rPr lang="ja-JP" altLang="en-US" sz="2000" dirty="0">
                <a:ea typeface="ＭＳ Ｐゴシック" pitchFamily="-128" charset="-128"/>
              </a:rPr>
              <a:t>命</a:t>
            </a:r>
            <a:r>
              <a:rPr lang="en-US" altLang="en-US" sz="2000" dirty="0"/>
              <a:t> </a:t>
            </a:r>
            <a:r>
              <a:rPr lang="ja-JP" altLang="en-US" sz="2000" dirty="0">
                <a:ea typeface="ＭＳ Ｐゴシック" pitchFamily="-128" charset="-128"/>
              </a:rPr>
              <a:t>記</a:t>
            </a:r>
            <a:r>
              <a:rPr lang="en-US" altLang="en-US" sz="2000" dirty="0"/>
              <a:t> 1:7,19-20)</a:t>
            </a:r>
          </a:p>
          <a:p>
            <a:pPr>
              <a:lnSpc>
                <a:spcPct val="90000"/>
              </a:lnSpc>
              <a:buFont typeface="Wingdings" pitchFamily="-128" charset="2"/>
              <a:buNone/>
            </a:pPr>
            <a:r>
              <a:rPr lang="en-US" altLang="en-US" b="1" dirty="0">
                <a:solidFill>
                  <a:srgbClr val="FFCC00"/>
                </a:solidFill>
                <a:effectLst>
                  <a:glow rad="330200">
                    <a:schemeClr val="bg2">
                      <a:alpha val="87000"/>
                    </a:schemeClr>
                  </a:glow>
                </a:effectLst>
                <a:latin typeface="Arial"/>
                <a:ea typeface="ＭＳ Ｐゴシック" charset="0"/>
                <a:cs typeface="Arial"/>
              </a:rPr>
              <a:t>2) “</a:t>
            </a:r>
            <a:r>
              <a:rPr lang="ja-JP" altLang="en-US" b="1">
                <a:solidFill>
                  <a:srgbClr val="FFCC00"/>
                </a:solidFill>
                <a:effectLst>
                  <a:glow rad="330200">
                    <a:schemeClr val="bg2">
                      <a:alpha val="87000"/>
                    </a:schemeClr>
                  </a:glow>
                </a:effectLst>
                <a:latin typeface="Arial"/>
                <a:ea typeface="ＭＳ Ｐゴシック" charset="0"/>
                <a:cs typeface="Arial"/>
              </a:rPr>
              <a:t>至</a:t>
            </a:r>
            <a:r>
              <a:rPr lang="en-US" altLang="en-US" b="1" dirty="0">
                <a:solidFill>
                  <a:srgbClr val="FFCC00"/>
                </a:solidFill>
                <a:effectLst>
                  <a:glow rad="330200">
                    <a:schemeClr val="bg2">
                      <a:alpha val="87000"/>
                    </a:schemeClr>
                  </a:glow>
                </a:effectLst>
                <a:latin typeface="Arial"/>
                <a:ea typeface="ＭＳ Ｐゴシック" charset="0"/>
                <a:cs typeface="Arial"/>
              </a:rPr>
              <a:t> </a:t>
            </a:r>
            <a:r>
              <a:rPr lang="ja-JP" altLang="en-US" b="1" dirty="0">
                <a:solidFill>
                  <a:srgbClr val="FFCC00"/>
                </a:solidFill>
                <a:effectLst>
                  <a:glow rad="330200">
                    <a:schemeClr val="bg2">
                      <a:alpha val="87000"/>
                    </a:schemeClr>
                  </a:glow>
                </a:effectLst>
                <a:latin typeface="Arial"/>
                <a:ea typeface="ＭＳ Ｐゴシック" charset="0"/>
                <a:cs typeface="Arial"/>
              </a:rPr>
              <a:t>高</a:t>
            </a:r>
            <a:r>
              <a:rPr lang="en-US" altLang="en-US" b="1" dirty="0">
                <a:solidFill>
                  <a:srgbClr val="FFCC00"/>
                </a:solidFill>
                <a:effectLst>
                  <a:glow rad="330200">
                    <a:schemeClr val="bg2">
                      <a:alpha val="87000"/>
                    </a:schemeClr>
                  </a:glow>
                </a:effectLst>
                <a:latin typeface="Arial"/>
                <a:ea typeface="ＭＳ Ｐゴシック" charset="0"/>
                <a:cs typeface="Arial"/>
              </a:rPr>
              <a:t>[</a:t>
            </a:r>
            <a:r>
              <a:rPr lang="ja-JP" altLang="en-US" b="1" dirty="0">
                <a:solidFill>
                  <a:srgbClr val="FFCC00"/>
                </a:solidFill>
                <a:effectLst>
                  <a:glow rad="330200">
                    <a:schemeClr val="bg2">
                      <a:alpha val="87000"/>
                    </a:schemeClr>
                  </a:glow>
                </a:effectLst>
                <a:latin typeface="Arial"/>
                <a:ea typeface="ＭＳ Ｐゴシック" charset="0"/>
                <a:cs typeface="Arial"/>
              </a:rPr>
              <a:t>威武</a:t>
            </a:r>
            <a:r>
              <a:rPr lang="en-US" altLang="en-US" b="1" dirty="0">
                <a:solidFill>
                  <a:srgbClr val="FFCC00"/>
                </a:solidFill>
                <a:effectLst>
                  <a:glow rad="330200">
                    <a:schemeClr val="bg2">
                      <a:alpha val="87000"/>
                    </a:schemeClr>
                  </a:glow>
                </a:effectLst>
                <a:latin typeface="Arial"/>
                <a:ea typeface="ＭＳ Ｐゴシック" charset="0"/>
                <a:cs typeface="Arial"/>
              </a:rPr>
              <a:t> ] </a:t>
            </a:r>
            <a:r>
              <a:rPr lang="ja-JP" altLang="en-US" b="1">
                <a:solidFill>
                  <a:srgbClr val="FFCC00"/>
                </a:solidFill>
                <a:effectLst>
                  <a:glow rad="330200">
                    <a:schemeClr val="bg2">
                      <a:alpha val="87000"/>
                    </a:schemeClr>
                  </a:glow>
                </a:effectLst>
                <a:latin typeface="Arial"/>
                <a:ea typeface="ＭＳ Ｐゴシック" charset="0"/>
                <a:cs typeface="Arial"/>
              </a:rPr>
              <a:t>者</a:t>
            </a:r>
            <a:r>
              <a:rPr lang="en-US" altLang="ja-JP" b="1" dirty="0">
                <a:solidFill>
                  <a:srgbClr val="FFCC00"/>
                </a:solidFill>
                <a:effectLst>
                  <a:glow rad="330200">
                    <a:schemeClr val="bg2">
                      <a:alpha val="87000"/>
                    </a:schemeClr>
                  </a:glow>
                </a:effectLst>
                <a:latin typeface="Arial"/>
                <a:ea typeface="ＭＳ Ｐゴシック" charset="0"/>
                <a:cs typeface="Arial"/>
              </a:rPr>
              <a:t>”</a:t>
            </a:r>
            <a:r>
              <a:rPr lang="en-US" altLang="en-US" b="1" dirty="0">
                <a:solidFill>
                  <a:srgbClr val="FFCC00"/>
                </a:solidFill>
                <a:effectLst>
                  <a:glow rad="330200">
                    <a:schemeClr val="bg2">
                      <a:alpha val="87000"/>
                    </a:schemeClr>
                  </a:glow>
                </a:effectLst>
                <a:latin typeface="Arial"/>
                <a:ea typeface="ＭＳ Ｐゴシック" charset="0"/>
                <a:cs typeface="Arial"/>
              </a:rPr>
              <a:t> </a:t>
            </a:r>
          </a:p>
          <a:p>
            <a:pPr>
              <a:lnSpc>
                <a:spcPct val="90000"/>
              </a:lnSpc>
              <a:buFont typeface="Wingdings" pitchFamily="-128" charset="2"/>
              <a:buNone/>
            </a:pPr>
            <a:r>
              <a:rPr lang="en-US" altLang="en-US" dirty="0"/>
              <a:t>     </a:t>
            </a:r>
            <a:r>
              <a:rPr lang="en-US" altLang="en-US" sz="2800" b="1" dirty="0">
                <a:effectLst>
                  <a:glow rad="330200">
                    <a:schemeClr val="bg2">
                      <a:alpha val="87000"/>
                    </a:schemeClr>
                  </a:glow>
                </a:effectLst>
                <a:latin typeface="Arial"/>
                <a:ea typeface="ＭＳ Ｐゴシック" charset="0"/>
                <a:cs typeface="Arial"/>
              </a:rPr>
              <a:t>- </a:t>
            </a:r>
            <a:r>
              <a:rPr lang="ja-JP" altLang="en-US" sz="2800" b="1" dirty="0">
                <a:effectLst>
                  <a:glow rad="330200">
                    <a:schemeClr val="bg2">
                      <a:alpha val="87000"/>
                    </a:schemeClr>
                  </a:glow>
                </a:effectLst>
                <a:latin typeface="Arial"/>
                <a:ea typeface="ＭＳ Ｐゴシック" charset="0"/>
                <a:cs typeface="Arial"/>
              </a:rPr>
              <a:t>他们可怕的军事实力</a:t>
            </a:r>
            <a:r>
              <a:rPr lang="en-US" altLang="en-US" sz="2800" dirty="0"/>
              <a:t> </a:t>
            </a:r>
          </a:p>
          <a:p>
            <a:pPr>
              <a:lnSpc>
                <a:spcPct val="90000"/>
              </a:lnSpc>
              <a:buFont typeface="Wingdings" pitchFamily="-128" charset="2"/>
              <a:buNone/>
            </a:pPr>
            <a:r>
              <a:rPr lang="en-US" altLang="en-US" sz="2800" dirty="0"/>
              <a:t>		</a:t>
            </a:r>
            <a:r>
              <a:rPr lang="en-US" altLang="en-US" sz="1800" b="1" dirty="0">
                <a:effectLst>
                  <a:glow rad="330200">
                    <a:schemeClr val="bg2">
                      <a:alpha val="87000"/>
                    </a:schemeClr>
                  </a:glow>
                </a:effectLst>
                <a:latin typeface="Arial"/>
                <a:ea typeface="ＭＳ Ｐゴシック" charset="0"/>
                <a:cs typeface="Arial"/>
              </a:rPr>
              <a:t>(</a:t>
            </a:r>
            <a:r>
              <a:rPr lang="ja-JP" altLang="en-US" sz="1800" b="1" dirty="0">
                <a:effectLst>
                  <a:glow rad="330200">
                    <a:schemeClr val="bg2">
                      <a:alpha val="87000"/>
                    </a:schemeClr>
                  </a:glow>
                </a:effectLst>
                <a:latin typeface="Arial"/>
                <a:ea typeface="ＭＳ Ｐゴシック" charset="0"/>
                <a:cs typeface="Arial"/>
              </a:rPr>
              <a:t>申</a:t>
            </a:r>
            <a:r>
              <a:rPr lang="en-US" altLang="en-US" sz="1800" b="1" dirty="0">
                <a:effectLst>
                  <a:glow rad="330200">
                    <a:schemeClr val="bg2">
                      <a:alpha val="87000"/>
                    </a:schemeClr>
                  </a:glow>
                </a:effectLst>
                <a:latin typeface="Arial"/>
                <a:ea typeface="ＭＳ Ｐゴシック" charset="0"/>
                <a:cs typeface="Arial"/>
              </a:rPr>
              <a:t> </a:t>
            </a:r>
            <a:r>
              <a:rPr lang="ja-JP" altLang="en-US" sz="1800" b="1" dirty="0">
                <a:effectLst>
                  <a:glow rad="330200">
                    <a:schemeClr val="bg2">
                      <a:alpha val="87000"/>
                    </a:schemeClr>
                  </a:glow>
                </a:effectLst>
                <a:latin typeface="Arial"/>
                <a:ea typeface="ＭＳ Ｐゴシック" charset="0"/>
                <a:cs typeface="Arial"/>
              </a:rPr>
              <a:t>命</a:t>
            </a:r>
            <a:r>
              <a:rPr lang="en-US" altLang="en-US" sz="1800" b="1" dirty="0">
                <a:effectLst>
                  <a:glow rad="330200">
                    <a:schemeClr val="bg2">
                      <a:alpha val="87000"/>
                    </a:schemeClr>
                  </a:glow>
                </a:effectLst>
                <a:latin typeface="Arial"/>
                <a:ea typeface="ＭＳ Ｐゴシック" charset="0"/>
                <a:cs typeface="Arial"/>
              </a:rPr>
              <a:t> </a:t>
            </a:r>
            <a:r>
              <a:rPr lang="ja-JP" altLang="en-US" sz="1800" b="1" dirty="0">
                <a:effectLst>
                  <a:glow rad="330200">
                    <a:schemeClr val="bg2">
                      <a:alpha val="87000"/>
                    </a:schemeClr>
                  </a:glow>
                </a:effectLst>
                <a:latin typeface="Arial"/>
                <a:ea typeface="ＭＳ Ｐゴシック" charset="0"/>
                <a:cs typeface="Arial"/>
              </a:rPr>
              <a:t>記</a:t>
            </a:r>
            <a:r>
              <a:rPr lang="en-US" altLang="en-US" sz="1800" b="1" dirty="0">
                <a:effectLst>
                  <a:glow rad="330200">
                    <a:schemeClr val="bg2">
                      <a:alpha val="87000"/>
                    </a:schemeClr>
                  </a:glow>
                </a:effectLst>
                <a:latin typeface="Arial"/>
                <a:ea typeface="ＭＳ Ｐゴシック" charset="0"/>
                <a:cs typeface="Arial"/>
              </a:rPr>
              <a:t> 1:44) or</a:t>
            </a:r>
          </a:p>
          <a:p>
            <a:pPr>
              <a:lnSpc>
                <a:spcPct val="90000"/>
              </a:lnSpc>
              <a:buFont typeface="Wingdings" pitchFamily="-128" charset="2"/>
              <a:buNone/>
            </a:pPr>
            <a:r>
              <a:rPr lang="en-US" altLang="en-US" dirty="0"/>
              <a:t>     </a:t>
            </a:r>
            <a:r>
              <a:rPr lang="en-US" altLang="en-US" sz="2800" b="1" dirty="0">
                <a:effectLst>
                  <a:glow rad="330200">
                    <a:schemeClr val="bg2">
                      <a:alpha val="87000"/>
                    </a:schemeClr>
                  </a:glow>
                </a:effectLst>
                <a:latin typeface="Arial"/>
                <a:ea typeface="ＭＳ Ｐゴシック" charset="0"/>
                <a:cs typeface="Arial"/>
              </a:rPr>
              <a:t>- </a:t>
            </a:r>
            <a:r>
              <a:rPr lang="ja-JP" altLang="en-US" sz="2800" b="1" dirty="0">
                <a:effectLst>
                  <a:glow rad="330200">
                    <a:schemeClr val="bg2">
                      <a:alpha val="87000"/>
                    </a:schemeClr>
                  </a:glow>
                </a:effectLst>
                <a:latin typeface="Arial"/>
                <a:ea typeface="ＭＳ Ｐゴシック" charset="0"/>
                <a:cs typeface="Arial"/>
              </a:rPr>
              <a:t>他们的伟大地位</a:t>
            </a:r>
            <a:r>
              <a:rPr lang="en-US" altLang="en-US" sz="2800" b="1" dirty="0">
                <a:effectLst>
                  <a:glow rad="330200">
                    <a:schemeClr val="bg2">
                      <a:alpha val="87000"/>
                    </a:schemeClr>
                  </a:glow>
                </a:effectLst>
                <a:latin typeface="Arial"/>
                <a:ea typeface="ＭＳ Ｐゴシック" charset="0"/>
                <a:cs typeface="Arial"/>
              </a:rPr>
              <a:t> </a:t>
            </a:r>
          </a:p>
          <a:p>
            <a:pPr>
              <a:lnSpc>
                <a:spcPct val="90000"/>
              </a:lnSpc>
              <a:buFont typeface="Wingdings" pitchFamily="-128" charset="2"/>
              <a:buNone/>
            </a:pPr>
            <a:r>
              <a:rPr lang="en-US" altLang="en-US" sz="1800" b="1" dirty="0">
                <a:effectLst>
                  <a:glow rad="330200">
                    <a:schemeClr val="bg2">
                      <a:alpha val="87000"/>
                    </a:schemeClr>
                  </a:glow>
                </a:effectLst>
                <a:latin typeface="Arial"/>
                <a:ea typeface="ＭＳ Ｐゴシック" charset="0"/>
                <a:cs typeface="Arial"/>
              </a:rPr>
              <a:t>          (</a:t>
            </a:r>
            <a:r>
              <a:rPr lang="ja-JP" altLang="en-US" sz="1800" b="1" dirty="0">
                <a:effectLst>
                  <a:glow rad="330200">
                    <a:schemeClr val="bg2">
                      <a:alpha val="87000"/>
                    </a:schemeClr>
                  </a:glow>
                </a:effectLst>
                <a:latin typeface="Arial"/>
                <a:ea typeface="ＭＳ Ｐゴシック" charset="0"/>
                <a:cs typeface="Arial"/>
              </a:rPr>
              <a:t>民</a:t>
            </a:r>
            <a:r>
              <a:rPr lang="en-US" altLang="en-US" sz="1800" b="1" dirty="0">
                <a:effectLst>
                  <a:glow rad="330200">
                    <a:schemeClr val="bg2">
                      <a:alpha val="87000"/>
                    </a:schemeClr>
                  </a:glow>
                </a:effectLst>
                <a:latin typeface="Arial"/>
                <a:ea typeface="ＭＳ Ｐゴシック" charset="0"/>
                <a:cs typeface="Arial"/>
              </a:rPr>
              <a:t> </a:t>
            </a:r>
            <a:r>
              <a:rPr lang="ja-JP" altLang="en-US" sz="1800" b="1" dirty="0">
                <a:effectLst>
                  <a:glow rad="330200">
                    <a:schemeClr val="bg2">
                      <a:alpha val="87000"/>
                    </a:schemeClr>
                  </a:glow>
                </a:effectLst>
                <a:latin typeface="Arial"/>
                <a:ea typeface="ＭＳ Ｐゴシック" charset="0"/>
                <a:cs typeface="Arial"/>
              </a:rPr>
              <a:t>數</a:t>
            </a:r>
            <a:r>
              <a:rPr lang="en-US" altLang="en-US" sz="1800" b="1" dirty="0">
                <a:effectLst>
                  <a:glow rad="330200">
                    <a:schemeClr val="bg2">
                      <a:alpha val="87000"/>
                    </a:schemeClr>
                  </a:glow>
                </a:effectLst>
                <a:latin typeface="Arial"/>
                <a:ea typeface="ＭＳ Ｐゴシック" charset="0"/>
                <a:cs typeface="Arial"/>
              </a:rPr>
              <a:t> </a:t>
            </a:r>
            <a:r>
              <a:rPr lang="ja-JP" altLang="en-US" sz="1800" b="1" dirty="0">
                <a:effectLst>
                  <a:glow rad="330200">
                    <a:schemeClr val="bg2">
                      <a:alpha val="87000"/>
                    </a:schemeClr>
                  </a:glow>
                </a:effectLst>
                <a:latin typeface="Arial"/>
                <a:ea typeface="ＭＳ Ｐゴシック" charset="0"/>
                <a:cs typeface="Arial"/>
              </a:rPr>
              <a:t>記</a:t>
            </a:r>
            <a:r>
              <a:rPr lang="en-US" altLang="en-US" sz="1800" b="1" dirty="0">
                <a:effectLst>
                  <a:glow rad="330200">
                    <a:schemeClr val="bg2">
                      <a:alpha val="87000"/>
                    </a:schemeClr>
                  </a:glow>
                </a:effectLst>
                <a:latin typeface="Arial"/>
                <a:ea typeface="ＭＳ Ｐゴシック" charset="0"/>
                <a:cs typeface="Arial"/>
              </a:rPr>
              <a:t>  13:33)</a:t>
            </a:r>
          </a:p>
        </p:txBody>
      </p:sp>
      <p:sp>
        <p:nvSpPr>
          <p:cNvPr id="9220" name="Rectangle 4"/>
          <p:cNvSpPr>
            <a:spLocks noChangeArrowheads="1"/>
          </p:cNvSpPr>
          <p:nvPr/>
        </p:nvSpPr>
        <p:spPr bwMode="auto">
          <a:xfrm>
            <a:off x="304800" y="5486400"/>
            <a:ext cx="23717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400" dirty="0">
                <a:solidFill>
                  <a:srgbClr val="FFCC00"/>
                </a:solidFill>
                <a:effectLst>
                  <a:outerShdw blurRad="38100" dist="38100" dir="2700000" algn="tl">
                    <a:srgbClr val="000000"/>
                  </a:outerShdw>
                </a:effectLst>
                <a:latin typeface="Arial" charset="0"/>
                <a:ea typeface="+mn-ea"/>
                <a:cs typeface="Times New Roman" pitchFamily="-128" charset="0"/>
              </a:rPr>
              <a:t> </a:t>
            </a:r>
            <a:r>
              <a:rPr lang="en-US" altLang="en-US" sz="3600" dirty="0">
                <a:solidFill>
                  <a:srgbClr val="FFCC00"/>
                </a:solidFill>
                <a:effectLst>
                  <a:outerShdw blurRad="38100" dist="38100" dir="2700000" algn="tl">
                    <a:srgbClr val="000000"/>
                  </a:outerShdw>
                </a:effectLst>
                <a:latin typeface="Arial" charset="0"/>
                <a:ea typeface="+mn-ea"/>
                <a:cs typeface="Times New Roman" pitchFamily="-128" charset="0"/>
              </a:rPr>
              <a:t>“</a:t>
            </a:r>
            <a:r>
              <a:rPr lang="ja-JP" altLang="en-US" sz="3600">
                <a:solidFill>
                  <a:srgbClr val="FFCC00"/>
                </a:solidFill>
                <a:effectLst>
                  <a:outerShdw blurRad="38100" dist="38100" dir="2700000" algn="tl">
                    <a:srgbClr val="000000"/>
                  </a:outerShdw>
                </a:effectLst>
                <a:latin typeface="Times New Roman" pitchFamily="-128" charset="0"/>
                <a:ea typeface="ＭＳ Ｐゴシック" pitchFamily="-128" charset="-128"/>
              </a:rPr>
              <a:t>至</a:t>
            </a:r>
            <a:r>
              <a:rPr lang="en-US" altLang="en-US" sz="3600" dirty="0">
                <a:solidFill>
                  <a:srgbClr val="FFCC00"/>
                </a:solidFill>
                <a:effectLst>
                  <a:outerShdw blurRad="38100" dist="38100" dir="2700000" algn="tl">
                    <a:srgbClr val="000000"/>
                  </a:outerShdw>
                </a:effectLst>
                <a:latin typeface="Times New Roman" pitchFamily="-128" charset="0"/>
                <a:ea typeface="+mn-ea"/>
              </a:rPr>
              <a:t> </a:t>
            </a:r>
            <a:r>
              <a:rPr lang="ja-JP" altLang="en-US" sz="3600">
                <a:solidFill>
                  <a:srgbClr val="FF3300"/>
                </a:solidFill>
                <a:effectLst>
                  <a:outerShdw blurRad="38100" dist="38100" dir="2700000" algn="tl">
                    <a:srgbClr val="000000"/>
                  </a:outerShdw>
                </a:effectLst>
                <a:latin typeface="Times New Roman" pitchFamily="-128" charset="0"/>
                <a:ea typeface="ＭＳ Ｐゴシック" pitchFamily="-128" charset="-128"/>
              </a:rPr>
              <a:t>高</a:t>
            </a:r>
            <a:r>
              <a:rPr lang="en-US" altLang="en-US" sz="3600" dirty="0">
                <a:solidFill>
                  <a:srgbClr val="FF3300"/>
                </a:solidFill>
                <a:effectLst>
                  <a:outerShdw blurRad="38100" dist="38100" dir="2700000" algn="tl">
                    <a:srgbClr val="000000"/>
                  </a:outerShdw>
                </a:effectLst>
                <a:latin typeface="Times New Roman" pitchFamily="-128" charset="0"/>
                <a:ea typeface="+mn-ea"/>
              </a:rPr>
              <a:t> </a:t>
            </a:r>
            <a:r>
              <a:rPr lang="ja-JP" altLang="en-US" sz="3600">
                <a:solidFill>
                  <a:srgbClr val="FFCC00"/>
                </a:solidFill>
                <a:effectLst>
                  <a:outerShdw blurRad="38100" dist="38100" dir="2700000" algn="tl">
                    <a:srgbClr val="000000"/>
                  </a:outerShdw>
                </a:effectLst>
                <a:latin typeface="Times New Roman" pitchFamily="-128" charset="0"/>
                <a:ea typeface="ＭＳ Ｐゴシック" pitchFamily="-128" charset="-128"/>
              </a:rPr>
              <a:t>者</a:t>
            </a:r>
            <a:r>
              <a:rPr lang="en-US" altLang="en-US" sz="3600" dirty="0">
                <a:solidFill>
                  <a:srgbClr val="FFCC00"/>
                </a:solidFill>
                <a:effectLst>
                  <a:outerShdw blurRad="38100" dist="38100" dir="2700000" algn="tl">
                    <a:srgbClr val="000000"/>
                  </a:outerShdw>
                </a:effectLst>
                <a:latin typeface="Times New Roman" pitchFamily="-128" charset="0"/>
                <a:ea typeface="+mn-ea"/>
              </a:rPr>
              <a:t>”</a:t>
            </a:r>
            <a:r>
              <a:rPr lang="en-US" altLang="en-US" dirty="0">
                <a:solidFill>
                  <a:srgbClr val="FFFFFF"/>
                </a:solidFill>
                <a:latin typeface="Times New Roman" pitchFamily="-128" charset="0"/>
                <a:ea typeface="+mn-ea"/>
              </a:rPr>
              <a:t> </a:t>
            </a:r>
          </a:p>
        </p:txBody>
      </p:sp>
      <p:pic>
        <p:nvPicPr>
          <p:cNvPr id="9221" name="Picture 5" descr="bd05219_"/>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1600200"/>
            <a:ext cx="2257425" cy="37338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34200" y="4419600"/>
            <a:ext cx="1828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3" name="Text Box 7"/>
          <p:cNvSpPr txBox="1">
            <a:spLocks noChangeArrowheads="1"/>
          </p:cNvSpPr>
          <p:nvPr/>
        </p:nvSpPr>
        <p:spPr bwMode="auto">
          <a:xfrm>
            <a:off x="8785225" y="22066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FFFFFF"/>
              </a:solidFill>
              <a:latin typeface="Times New Roman" pitchFamily="-128" charset="0"/>
              <a:ea typeface="+mn-ea"/>
            </a:endParaRPr>
          </a:p>
        </p:txBody>
      </p:sp>
      <p:sp>
        <p:nvSpPr>
          <p:cNvPr id="9224" name="Text Box 8"/>
          <p:cNvSpPr txBox="1">
            <a:spLocks noChangeArrowheads="1"/>
          </p:cNvSpPr>
          <p:nvPr/>
        </p:nvSpPr>
        <p:spPr bwMode="auto">
          <a:xfrm>
            <a:off x="8001000" y="3048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FFFFFF"/>
                </a:solidFill>
                <a:latin typeface="Times New Roman" pitchFamily="-128" charset="0"/>
                <a:ea typeface="+mn-ea"/>
              </a:rPr>
              <a:t>89</a:t>
            </a:r>
          </a:p>
        </p:txBody>
      </p:sp>
    </p:spTree>
    <p:extLst>
      <p:ext uri="{BB962C8B-B14F-4D97-AF65-F5344CB8AC3E}">
        <p14:creationId xmlns:p14="http://schemas.microsoft.com/office/powerpoint/2010/main" val="1986951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0-#ppt_w/2"/>
                                          </p:val>
                                        </p:tav>
                                        <p:tav tm="100000">
                                          <p:val>
                                            <p:strVal val="#ppt_x"/>
                                          </p:val>
                                        </p:tav>
                                      </p:tavLst>
                                    </p:anim>
                                    <p:anim calcmode="lin" valueType="num">
                                      <p:cBhvr additive="base">
                                        <p:cTn id="8" dur="500" fill="hold"/>
                                        <p:tgtEl>
                                          <p:spTgt spid="92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0-#ppt_w/2"/>
                                          </p:val>
                                        </p:tav>
                                        <p:tav tm="100000">
                                          <p:val>
                                            <p:strVal val="#ppt_x"/>
                                          </p:val>
                                        </p:tav>
                                      </p:tavLst>
                                    </p:anim>
                                    <p:anim calcmode="lin" valueType="num">
                                      <p:cBhvr additive="base">
                                        <p:cTn id="13" dur="500" fill="hold"/>
                                        <p:tgtEl>
                                          <p:spTgt spid="9221"/>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6" presetClass="entr" presetSubtype="26" fill="hold" grpId="0" nodeType="afterEffect">
                                  <p:stCondLst>
                                    <p:cond delay="2000"/>
                                  </p:stCondLst>
                                  <p:childTnLst>
                                    <p:set>
                                      <p:cBhvr>
                                        <p:cTn id="16" dur="1" fill="hold">
                                          <p:stCondLst>
                                            <p:cond delay="0"/>
                                          </p:stCondLst>
                                        </p:cTn>
                                        <p:tgtEl>
                                          <p:spTgt spid="9220"/>
                                        </p:tgtEl>
                                        <p:attrNameLst>
                                          <p:attrName>style.visibility</p:attrName>
                                        </p:attrNameLst>
                                      </p:cBhvr>
                                      <p:to>
                                        <p:strVal val="visible"/>
                                      </p:to>
                                    </p:set>
                                    <p:animEffect transition="in" filter="barn(inHorizontal)">
                                      <p:cBhvr>
                                        <p:cTn id="17" dur="500"/>
                                        <p:tgtEl>
                                          <p:spTgt spid="9220"/>
                                        </p:tgtEl>
                                      </p:cBhvr>
                                    </p:animEffect>
                                  </p:childTnLst>
                                </p:cTn>
                              </p:par>
                            </p:childTnLst>
                          </p:cTn>
                        </p:par>
                        <p:par>
                          <p:cTn id="18" fill="hold" nodeType="afterGroup">
                            <p:stCondLst>
                              <p:cond delay="3500"/>
                            </p:stCondLst>
                            <p:childTnLst>
                              <p:par>
                                <p:cTn id="19" presetID="2" presetClass="entr" presetSubtype="8" fill="hold" grpId="0" nodeType="afterEffect">
                                  <p:stCondLst>
                                    <p:cond delay="1000"/>
                                  </p:stCondLst>
                                  <p:childTnLst>
                                    <p:set>
                                      <p:cBhvr>
                                        <p:cTn id="20" dur="1" fill="hold">
                                          <p:stCondLst>
                                            <p:cond delay="0"/>
                                          </p:stCondLst>
                                        </p:cTn>
                                        <p:tgtEl>
                                          <p:spTgt spid="9219">
                                            <p:txEl>
                                              <p:pRg st="0" end="0"/>
                                            </p:txEl>
                                          </p:spTgt>
                                        </p:tgtEl>
                                        <p:attrNameLst>
                                          <p:attrName>style.visibility</p:attrName>
                                        </p:attrNameLst>
                                      </p:cBhvr>
                                      <p:to>
                                        <p:strVal val="visible"/>
                                      </p:to>
                                    </p:set>
                                    <p:anim calcmode="lin" valueType="num">
                                      <p:cBhvr additive="base">
                                        <p:cTn id="21" dur="500" fill="hold"/>
                                        <p:tgtEl>
                                          <p:spTgt spid="9219">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9219">
                                            <p:txEl>
                                              <p:pRg st="0" end="0"/>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5000"/>
                            </p:stCondLst>
                            <p:childTnLst>
                              <p:par>
                                <p:cTn id="24" presetID="2" presetClass="entr" presetSubtype="8" fill="hold" grpId="0" nodeType="afterEffect">
                                  <p:stCondLst>
                                    <p:cond delay="1000"/>
                                  </p:stCondLst>
                                  <p:childTnLst>
                                    <p:set>
                                      <p:cBhvr>
                                        <p:cTn id="25" dur="1" fill="hold">
                                          <p:stCondLst>
                                            <p:cond delay="0"/>
                                          </p:stCondLst>
                                        </p:cTn>
                                        <p:tgtEl>
                                          <p:spTgt spid="9219">
                                            <p:txEl>
                                              <p:pRg st="1" end="1"/>
                                            </p:txEl>
                                          </p:spTgt>
                                        </p:tgtEl>
                                        <p:attrNameLst>
                                          <p:attrName>style.visibility</p:attrName>
                                        </p:attrNameLst>
                                      </p:cBhvr>
                                      <p:to>
                                        <p:strVal val="visible"/>
                                      </p:to>
                                    </p:set>
                                    <p:anim calcmode="lin" valueType="num">
                                      <p:cBhvr additive="base">
                                        <p:cTn id="26" dur="500" fill="hold"/>
                                        <p:tgtEl>
                                          <p:spTgt spid="9219">
                                            <p:txEl>
                                              <p:pRg st="1" end="1"/>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9219">
                                            <p:txEl>
                                              <p:pRg st="1" end="1"/>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6500"/>
                            </p:stCondLst>
                            <p:childTnLst>
                              <p:par>
                                <p:cTn id="29" presetID="2" presetClass="entr" presetSubtype="8" fill="hold" grpId="0" nodeType="afterEffect">
                                  <p:stCondLst>
                                    <p:cond delay="1000"/>
                                  </p:stCondLst>
                                  <p:childTnLst>
                                    <p:set>
                                      <p:cBhvr>
                                        <p:cTn id="30" dur="1" fill="hold">
                                          <p:stCondLst>
                                            <p:cond delay="0"/>
                                          </p:stCondLst>
                                        </p:cTn>
                                        <p:tgtEl>
                                          <p:spTgt spid="9219">
                                            <p:txEl>
                                              <p:pRg st="2" end="2"/>
                                            </p:txEl>
                                          </p:spTgt>
                                        </p:tgtEl>
                                        <p:attrNameLst>
                                          <p:attrName>style.visibility</p:attrName>
                                        </p:attrNameLst>
                                      </p:cBhvr>
                                      <p:to>
                                        <p:strVal val="visible"/>
                                      </p:to>
                                    </p:set>
                                    <p:anim calcmode="lin" valueType="num">
                                      <p:cBhvr additive="base">
                                        <p:cTn id="31" dur="500" fill="hold"/>
                                        <p:tgtEl>
                                          <p:spTgt spid="9219">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219">
                                            <p:txEl>
                                              <p:pRg st="2" end="2"/>
                                            </p:txEl>
                                          </p:spTgt>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8000"/>
                            </p:stCondLst>
                            <p:childTnLst>
                              <p:par>
                                <p:cTn id="34" presetID="2" presetClass="entr" presetSubtype="8" fill="hold" grpId="0" nodeType="afterEffect">
                                  <p:stCondLst>
                                    <p:cond delay="1000"/>
                                  </p:stCondLst>
                                  <p:childTnLst>
                                    <p:set>
                                      <p:cBhvr>
                                        <p:cTn id="35" dur="1" fill="hold">
                                          <p:stCondLst>
                                            <p:cond delay="0"/>
                                          </p:stCondLst>
                                        </p:cTn>
                                        <p:tgtEl>
                                          <p:spTgt spid="9219">
                                            <p:txEl>
                                              <p:pRg st="3" end="3"/>
                                            </p:txEl>
                                          </p:spTgt>
                                        </p:tgtEl>
                                        <p:attrNameLst>
                                          <p:attrName>style.visibility</p:attrName>
                                        </p:attrNameLst>
                                      </p:cBhvr>
                                      <p:to>
                                        <p:strVal val="visible"/>
                                      </p:to>
                                    </p:set>
                                    <p:anim calcmode="lin" valueType="num">
                                      <p:cBhvr additive="base">
                                        <p:cTn id="36" dur="500" fill="hold"/>
                                        <p:tgtEl>
                                          <p:spTgt spid="9219">
                                            <p:txEl>
                                              <p:pRg st="3" end="3"/>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9219">
                                            <p:txEl>
                                              <p:pRg st="3" end="3"/>
                                            </p:txEl>
                                          </p:spTgt>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9500"/>
                            </p:stCondLst>
                            <p:childTnLst>
                              <p:par>
                                <p:cTn id="39" presetID="2" presetClass="entr" presetSubtype="8" fill="hold" grpId="0" nodeType="afterEffect">
                                  <p:stCondLst>
                                    <p:cond delay="1000"/>
                                  </p:stCondLst>
                                  <p:childTnLst>
                                    <p:set>
                                      <p:cBhvr>
                                        <p:cTn id="40" dur="1" fill="hold">
                                          <p:stCondLst>
                                            <p:cond delay="0"/>
                                          </p:stCondLst>
                                        </p:cTn>
                                        <p:tgtEl>
                                          <p:spTgt spid="9219">
                                            <p:txEl>
                                              <p:pRg st="4" end="4"/>
                                            </p:txEl>
                                          </p:spTgt>
                                        </p:tgtEl>
                                        <p:attrNameLst>
                                          <p:attrName>style.visibility</p:attrName>
                                        </p:attrNameLst>
                                      </p:cBhvr>
                                      <p:to>
                                        <p:strVal val="visible"/>
                                      </p:to>
                                    </p:set>
                                    <p:anim calcmode="lin" valueType="num">
                                      <p:cBhvr additive="base">
                                        <p:cTn id="41" dur="500" fill="hold"/>
                                        <p:tgtEl>
                                          <p:spTgt spid="9219">
                                            <p:txEl>
                                              <p:pRg st="4" end="4"/>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9219">
                                            <p:txEl>
                                              <p:pRg st="4" end="4"/>
                                            </p:txEl>
                                          </p:spTgt>
                                        </p:tgtEl>
                                        <p:attrNameLst>
                                          <p:attrName>ppt_y</p:attrName>
                                        </p:attrNameLst>
                                      </p:cBhvr>
                                      <p:tavLst>
                                        <p:tav tm="0">
                                          <p:val>
                                            <p:strVal val="#ppt_y"/>
                                          </p:val>
                                        </p:tav>
                                        <p:tav tm="100000">
                                          <p:val>
                                            <p:strVal val="#ppt_y"/>
                                          </p:val>
                                        </p:tav>
                                      </p:tavLst>
                                    </p:anim>
                                  </p:childTnLst>
                                </p:cTn>
                              </p:par>
                            </p:childTnLst>
                          </p:cTn>
                        </p:par>
                        <p:par>
                          <p:cTn id="43" fill="hold">
                            <p:stCondLst>
                              <p:cond delay="11000"/>
                            </p:stCondLst>
                            <p:childTnLst>
                              <p:par>
                                <p:cTn id="44" presetID="2" presetClass="entr" presetSubtype="8" fill="hold" grpId="0" nodeType="afterEffect">
                                  <p:stCondLst>
                                    <p:cond delay="1000"/>
                                  </p:stCondLst>
                                  <p:childTnLst>
                                    <p:set>
                                      <p:cBhvr>
                                        <p:cTn id="45" dur="1" fill="hold">
                                          <p:stCondLst>
                                            <p:cond delay="0"/>
                                          </p:stCondLst>
                                        </p:cTn>
                                        <p:tgtEl>
                                          <p:spTgt spid="9219">
                                            <p:txEl>
                                              <p:pRg st="5" end="5"/>
                                            </p:txEl>
                                          </p:spTgt>
                                        </p:tgtEl>
                                        <p:attrNameLst>
                                          <p:attrName>style.visibility</p:attrName>
                                        </p:attrNameLst>
                                      </p:cBhvr>
                                      <p:to>
                                        <p:strVal val="visible"/>
                                      </p:to>
                                    </p:set>
                                    <p:anim calcmode="lin" valueType="num">
                                      <p:cBhvr additive="base">
                                        <p:cTn id="46" dur="500" fill="hold"/>
                                        <p:tgtEl>
                                          <p:spTgt spid="9219">
                                            <p:txEl>
                                              <p:pRg st="5" end="5"/>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9219">
                                            <p:txEl>
                                              <p:pRg st="5" end="5"/>
                                            </p:txEl>
                                          </p:spTgt>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12500"/>
                            </p:stCondLst>
                            <p:childTnLst>
                              <p:par>
                                <p:cTn id="49" presetID="2" presetClass="entr" presetSubtype="8" fill="hold" grpId="0" nodeType="afterEffect">
                                  <p:stCondLst>
                                    <p:cond delay="1000"/>
                                  </p:stCondLst>
                                  <p:childTnLst>
                                    <p:set>
                                      <p:cBhvr>
                                        <p:cTn id="50" dur="1" fill="hold">
                                          <p:stCondLst>
                                            <p:cond delay="0"/>
                                          </p:stCondLst>
                                        </p:cTn>
                                        <p:tgtEl>
                                          <p:spTgt spid="9219">
                                            <p:txEl>
                                              <p:pRg st="6" end="6"/>
                                            </p:txEl>
                                          </p:spTgt>
                                        </p:tgtEl>
                                        <p:attrNameLst>
                                          <p:attrName>style.visibility</p:attrName>
                                        </p:attrNameLst>
                                      </p:cBhvr>
                                      <p:to>
                                        <p:strVal val="visible"/>
                                      </p:to>
                                    </p:set>
                                    <p:anim calcmode="lin" valueType="num">
                                      <p:cBhvr additive="base">
                                        <p:cTn id="51" dur="500" fill="hold"/>
                                        <p:tgtEl>
                                          <p:spTgt spid="9219">
                                            <p:txEl>
                                              <p:pRg st="6" end="6"/>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9219">
                                            <p:txEl>
                                              <p:pRg st="6" end="6"/>
                                            </p:txEl>
                                          </p:spTgt>
                                        </p:tgtEl>
                                        <p:attrNameLst>
                                          <p:attrName>ppt_y</p:attrName>
                                        </p:attrNameLst>
                                      </p:cBhvr>
                                      <p:tavLst>
                                        <p:tav tm="0">
                                          <p:val>
                                            <p:strVal val="#ppt_y"/>
                                          </p:val>
                                        </p:tav>
                                        <p:tav tm="100000">
                                          <p:val>
                                            <p:strVal val="#ppt_y"/>
                                          </p:val>
                                        </p:tav>
                                      </p:tavLst>
                                    </p:anim>
                                  </p:childTnLst>
                                </p:cTn>
                              </p:par>
                            </p:childTnLst>
                          </p:cTn>
                        </p:par>
                        <p:par>
                          <p:cTn id="53" fill="hold" nodeType="afterGroup">
                            <p:stCondLst>
                              <p:cond delay="14000"/>
                            </p:stCondLst>
                            <p:childTnLst>
                              <p:par>
                                <p:cTn id="54" presetID="2" presetClass="entr" presetSubtype="8" fill="hold" grpId="0" nodeType="afterEffect">
                                  <p:stCondLst>
                                    <p:cond delay="1000"/>
                                  </p:stCondLst>
                                  <p:childTnLst>
                                    <p:set>
                                      <p:cBhvr>
                                        <p:cTn id="55" dur="1" fill="hold">
                                          <p:stCondLst>
                                            <p:cond delay="0"/>
                                          </p:stCondLst>
                                        </p:cTn>
                                        <p:tgtEl>
                                          <p:spTgt spid="9219">
                                            <p:txEl>
                                              <p:pRg st="7" end="7"/>
                                            </p:txEl>
                                          </p:spTgt>
                                        </p:tgtEl>
                                        <p:attrNameLst>
                                          <p:attrName>style.visibility</p:attrName>
                                        </p:attrNameLst>
                                      </p:cBhvr>
                                      <p:to>
                                        <p:strVal val="visible"/>
                                      </p:to>
                                    </p:set>
                                    <p:anim calcmode="lin" valueType="num">
                                      <p:cBhvr additive="base">
                                        <p:cTn id="56" dur="500" fill="hold"/>
                                        <p:tgtEl>
                                          <p:spTgt spid="9219">
                                            <p:txEl>
                                              <p:pRg st="7" end="7"/>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9219">
                                            <p:txEl>
                                              <p:pRg st="7" end="7"/>
                                            </p:txEl>
                                          </p:spTgt>
                                        </p:tgtEl>
                                        <p:attrNameLst>
                                          <p:attrName>ppt_y</p:attrName>
                                        </p:attrNameLst>
                                      </p:cBhvr>
                                      <p:tavLst>
                                        <p:tav tm="0">
                                          <p:val>
                                            <p:strVal val="#ppt_y"/>
                                          </p:val>
                                        </p:tav>
                                        <p:tav tm="100000">
                                          <p:val>
                                            <p:strVal val="#ppt_y"/>
                                          </p:val>
                                        </p:tav>
                                      </p:tavLst>
                                    </p:anim>
                                  </p:childTnLst>
                                </p:cTn>
                              </p:par>
                            </p:childTnLst>
                          </p:cTn>
                        </p:par>
                        <p:par>
                          <p:cTn id="58" fill="hold" nodeType="afterGroup">
                            <p:stCondLst>
                              <p:cond delay="15500"/>
                            </p:stCondLst>
                            <p:childTnLst>
                              <p:par>
                                <p:cTn id="59" presetID="2" presetClass="entr" presetSubtype="8" fill="hold" nodeType="afterEffect">
                                  <p:stCondLst>
                                    <p:cond delay="0"/>
                                  </p:stCondLst>
                                  <p:childTnLst>
                                    <p:set>
                                      <p:cBhvr>
                                        <p:cTn id="60" dur="1" fill="hold">
                                          <p:stCondLst>
                                            <p:cond delay="0"/>
                                          </p:stCondLst>
                                        </p:cTn>
                                        <p:tgtEl>
                                          <p:spTgt spid="9222"/>
                                        </p:tgtEl>
                                        <p:attrNameLst>
                                          <p:attrName>style.visibility</p:attrName>
                                        </p:attrNameLst>
                                      </p:cBhvr>
                                      <p:to>
                                        <p:strVal val="visible"/>
                                      </p:to>
                                    </p:set>
                                    <p:anim calcmode="lin" valueType="num">
                                      <p:cBhvr additive="base">
                                        <p:cTn id="61" dur="500" fill="hold"/>
                                        <p:tgtEl>
                                          <p:spTgt spid="9222"/>
                                        </p:tgtEl>
                                        <p:attrNameLst>
                                          <p:attrName>ppt_x</p:attrName>
                                        </p:attrNameLst>
                                      </p:cBhvr>
                                      <p:tavLst>
                                        <p:tav tm="0">
                                          <p:val>
                                            <p:strVal val="0-#ppt_w/2"/>
                                          </p:val>
                                        </p:tav>
                                        <p:tav tm="100000">
                                          <p:val>
                                            <p:strVal val="#ppt_x"/>
                                          </p:val>
                                        </p:tav>
                                      </p:tavLst>
                                    </p:anim>
                                    <p:anim calcmode="lin" valueType="num">
                                      <p:cBhvr additive="base">
                                        <p:cTn id="62" dur="500" fill="hold"/>
                                        <p:tgtEl>
                                          <p:spTgt spid="92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19" grpId="0" build="p" autoUpdateAnimBg="0" advAuto="1000"/>
      <p:bldP spid="9220"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296400" cy="7010400"/>
          </a:xfrm>
        </p:spPr>
      </p:pic>
      <p:sp>
        <p:nvSpPr>
          <p:cNvPr id="60422" name="Freeform 6"/>
          <p:cNvSpPr>
            <a:spLocks/>
          </p:cNvSpPr>
          <p:nvPr/>
        </p:nvSpPr>
        <p:spPr bwMode="auto">
          <a:xfrm>
            <a:off x="-100013" y="2193925"/>
            <a:ext cx="4954588" cy="5086350"/>
          </a:xfrm>
          <a:custGeom>
            <a:avLst/>
            <a:gdLst>
              <a:gd name="T0" fmla="*/ 0 w 3121"/>
              <a:gd name="T1" fmla="*/ 5072063 h 3204"/>
              <a:gd name="T2" fmla="*/ 300038 w 3121"/>
              <a:gd name="T3" fmla="*/ 5038725 h 3204"/>
              <a:gd name="T4" fmla="*/ 400050 w 3121"/>
              <a:gd name="T5" fmla="*/ 4972050 h 3204"/>
              <a:gd name="T6" fmla="*/ 449263 w 3121"/>
              <a:gd name="T7" fmla="*/ 4938713 h 3204"/>
              <a:gd name="T8" fmla="*/ 531813 w 3121"/>
              <a:gd name="T9" fmla="*/ 4838700 h 3204"/>
              <a:gd name="T10" fmla="*/ 965200 w 3121"/>
              <a:gd name="T11" fmla="*/ 4722813 h 3204"/>
              <a:gd name="T12" fmla="*/ 1314450 w 3121"/>
              <a:gd name="T13" fmla="*/ 4605338 h 3204"/>
              <a:gd name="T14" fmla="*/ 1446213 w 3121"/>
              <a:gd name="T15" fmla="*/ 4572000 h 3204"/>
              <a:gd name="T16" fmla="*/ 1695450 w 3121"/>
              <a:gd name="T17" fmla="*/ 4406900 h 3204"/>
              <a:gd name="T18" fmla="*/ 2162175 w 3121"/>
              <a:gd name="T19" fmla="*/ 4322763 h 3204"/>
              <a:gd name="T20" fmla="*/ 2327275 w 3121"/>
              <a:gd name="T21" fmla="*/ 4256088 h 3204"/>
              <a:gd name="T22" fmla="*/ 2543175 w 3121"/>
              <a:gd name="T23" fmla="*/ 4073525 h 3204"/>
              <a:gd name="T24" fmla="*/ 2593975 w 3121"/>
              <a:gd name="T25" fmla="*/ 3940175 h 3204"/>
              <a:gd name="T26" fmla="*/ 2709863 w 3121"/>
              <a:gd name="T27" fmla="*/ 3724275 h 3204"/>
              <a:gd name="T28" fmla="*/ 2876550 w 3121"/>
              <a:gd name="T29" fmla="*/ 3492500 h 3204"/>
              <a:gd name="T30" fmla="*/ 3043238 w 3121"/>
              <a:gd name="T31" fmla="*/ 3243263 h 3204"/>
              <a:gd name="T32" fmla="*/ 3092450 w 3121"/>
              <a:gd name="T33" fmla="*/ 3209925 h 3204"/>
              <a:gd name="T34" fmla="*/ 3143250 w 3121"/>
              <a:gd name="T35" fmla="*/ 3143250 h 3204"/>
              <a:gd name="T36" fmla="*/ 3208338 w 3121"/>
              <a:gd name="T37" fmla="*/ 3043238 h 3204"/>
              <a:gd name="T38" fmla="*/ 3225800 w 3121"/>
              <a:gd name="T39" fmla="*/ 2992438 h 3204"/>
              <a:gd name="T40" fmla="*/ 3275013 w 3121"/>
              <a:gd name="T41" fmla="*/ 2960688 h 3204"/>
              <a:gd name="T42" fmla="*/ 3359150 w 3121"/>
              <a:gd name="T43" fmla="*/ 2876550 h 3204"/>
              <a:gd name="T44" fmla="*/ 3441700 w 3121"/>
              <a:gd name="T45" fmla="*/ 2809875 h 3204"/>
              <a:gd name="T46" fmla="*/ 3541713 w 3121"/>
              <a:gd name="T47" fmla="*/ 2593975 h 3204"/>
              <a:gd name="T48" fmla="*/ 3624263 w 3121"/>
              <a:gd name="T49" fmla="*/ 2427288 h 3204"/>
              <a:gd name="T50" fmla="*/ 3708400 w 3121"/>
              <a:gd name="T51" fmla="*/ 2111375 h 3204"/>
              <a:gd name="T52" fmla="*/ 3806825 w 3121"/>
              <a:gd name="T53" fmla="*/ 1812925 h 3204"/>
              <a:gd name="T54" fmla="*/ 3940175 w 3121"/>
              <a:gd name="T55" fmla="*/ 1397000 h 3204"/>
              <a:gd name="T56" fmla="*/ 3990975 w 3121"/>
              <a:gd name="T57" fmla="*/ 1347788 h 3204"/>
              <a:gd name="T58" fmla="*/ 4106863 w 3121"/>
              <a:gd name="T59" fmla="*/ 1163638 h 3204"/>
              <a:gd name="T60" fmla="*/ 4322763 w 3121"/>
              <a:gd name="T61" fmla="*/ 865188 h 3204"/>
              <a:gd name="T62" fmla="*/ 4356100 w 3121"/>
              <a:gd name="T63" fmla="*/ 798513 h 3204"/>
              <a:gd name="T64" fmla="*/ 4422775 w 3121"/>
              <a:gd name="T65" fmla="*/ 698500 h 3204"/>
              <a:gd name="T66" fmla="*/ 4505325 w 3121"/>
              <a:gd name="T67" fmla="*/ 549275 h 3204"/>
              <a:gd name="T68" fmla="*/ 4656138 w 3121"/>
              <a:gd name="T69" fmla="*/ 300038 h 3204"/>
              <a:gd name="T70" fmla="*/ 4772025 w 3121"/>
              <a:gd name="T71" fmla="*/ 184150 h 3204"/>
              <a:gd name="T72" fmla="*/ 4905375 w 3121"/>
              <a:gd name="T73" fmla="*/ 84138 h 3204"/>
              <a:gd name="T74" fmla="*/ 4954588 w 3121"/>
              <a:gd name="T75" fmla="*/ 0 h 32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60423" name="Freeform 7"/>
          <p:cNvSpPr>
            <a:spLocks/>
          </p:cNvSpPr>
          <p:nvPr/>
        </p:nvSpPr>
        <p:spPr bwMode="auto">
          <a:xfrm>
            <a:off x="4838700" y="1430338"/>
            <a:ext cx="935038" cy="995362"/>
          </a:xfrm>
          <a:custGeom>
            <a:avLst/>
            <a:gdLst>
              <a:gd name="T0" fmla="*/ 0 w 589"/>
              <a:gd name="T1" fmla="*/ 781050 h 627"/>
              <a:gd name="T2" fmla="*/ 15875 w 589"/>
              <a:gd name="T3" fmla="*/ 730250 h 627"/>
              <a:gd name="T4" fmla="*/ 65088 w 589"/>
              <a:gd name="T5" fmla="*/ 747712 h 627"/>
              <a:gd name="T6" fmla="*/ 165100 w 589"/>
              <a:gd name="T7" fmla="*/ 814387 h 627"/>
              <a:gd name="T8" fmla="*/ 481013 w 589"/>
              <a:gd name="T9" fmla="*/ 863600 h 627"/>
              <a:gd name="T10" fmla="*/ 581025 w 589"/>
              <a:gd name="T11" fmla="*/ 896937 h 627"/>
              <a:gd name="T12" fmla="*/ 696913 w 589"/>
              <a:gd name="T13" fmla="*/ 963612 h 627"/>
              <a:gd name="T14" fmla="*/ 863600 w 589"/>
              <a:gd name="T15" fmla="*/ 947737 h 627"/>
              <a:gd name="T16" fmla="*/ 763588 w 589"/>
              <a:gd name="T17" fmla="*/ 665162 h 627"/>
              <a:gd name="T18" fmla="*/ 614363 w 589"/>
              <a:gd name="T19" fmla="*/ 481012 h 627"/>
              <a:gd name="T20" fmla="*/ 663575 w 589"/>
              <a:gd name="T21" fmla="*/ 182562 h 627"/>
              <a:gd name="T22" fmla="*/ 696913 w 589"/>
              <a:gd name="T23" fmla="*/ 98425 h 627"/>
              <a:gd name="T24" fmla="*/ 730250 w 589"/>
              <a:gd name="T25" fmla="*/ 0 h 627"/>
              <a:gd name="T26" fmla="*/ 781050 w 589"/>
              <a:gd name="T27" fmla="*/ 15875 h 627"/>
              <a:gd name="T28" fmla="*/ 830263 w 589"/>
              <a:gd name="T29" fmla="*/ 33337 h 6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60424" name="Freeform 8"/>
          <p:cNvSpPr>
            <a:spLocks/>
          </p:cNvSpPr>
          <p:nvPr/>
        </p:nvSpPr>
        <p:spPr bwMode="auto">
          <a:xfrm>
            <a:off x="4854575" y="1420813"/>
            <a:ext cx="681038" cy="739775"/>
          </a:xfrm>
          <a:custGeom>
            <a:avLst/>
            <a:gdLst>
              <a:gd name="T0" fmla="*/ 0 w 429"/>
              <a:gd name="T1" fmla="*/ 739775 h 466"/>
              <a:gd name="T2" fmla="*/ 82550 w 429"/>
              <a:gd name="T3" fmla="*/ 341313 h 466"/>
              <a:gd name="T4" fmla="*/ 166688 w 429"/>
              <a:gd name="T5" fmla="*/ 225425 h 466"/>
              <a:gd name="T6" fmla="*/ 681038 w 429"/>
              <a:gd name="T7" fmla="*/ 76200 h 4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60425" name="Freeform 9"/>
          <p:cNvSpPr>
            <a:spLocks/>
          </p:cNvSpPr>
          <p:nvPr/>
        </p:nvSpPr>
        <p:spPr bwMode="auto">
          <a:xfrm>
            <a:off x="5619750" y="-282575"/>
            <a:ext cx="614363" cy="1762125"/>
          </a:xfrm>
          <a:custGeom>
            <a:avLst/>
            <a:gdLst>
              <a:gd name="T0" fmla="*/ 15875 w 387"/>
              <a:gd name="T1" fmla="*/ 1762125 h 1110"/>
              <a:gd name="T2" fmla="*/ 115888 w 387"/>
              <a:gd name="T3" fmla="*/ 1479550 h 1110"/>
              <a:gd name="T4" fmla="*/ 198438 w 387"/>
              <a:gd name="T5" fmla="*/ 1147763 h 1110"/>
              <a:gd name="T6" fmla="*/ 298450 w 387"/>
              <a:gd name="T7" fmla="*/ 996950 h 1110"/>
              <a:gd name="T8" fmla="*/ 349250 w 387"/>
              <a:gd name="T9" fmla="*/ 896938 h 1110"/>
              <a:gd name="T10" fmla="*/ 382588 w 387"/>
              <a:gd name="T11" fmla="*/ 765175 h 1110"/>
              <a:gd name="T12" fmla="*/ 449263 w 387"/>
              <a:gd name="T13" fmla="*/ 665163 h 1110"/>
              <a:gd name="T14" fmla="*/ 514350 w 387"/>
              <a:gd name="T15" fmla="*/ 249238 h 1110"/>
              <a:gd name="T16" fmla="*/ 614363 w 387"/>
              <a:gd name="T17" fmla="*/ 0 h 1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60426" name="Text Box 10"/>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fontAlgn="t">
              <a:spcBef>
                <a:spcPct val="50000"/>
              </a:spcBef>
            </a:pPr>
            <a:r>
              <a:rPr lang="en-US" altLang="en-US" sz="2800">
                <a:effectLst>
                  <a:outerShdw blurRad="38100" dist="38100" dir="2700000" algn="tl">
                    <a:srgbClr val="000000"/>
                  </a:outerShdw>
                </a:effectLst>
              </a:rPr>
              <a:t>20</a:t>
            </a:r>
          </a:p>
        </p:txBody>
      </p:sp>
      <p:sp>
        <p:nvSpPr>
          <p:cNvPr id="60427" name="Text Box 11"/>
          <p:cNvSpPr txBox="1">
            <a:spLocks noChangeArrowheads="1"/>
          </p:cNvSpPr>
          <p:nvPr/>
        </p:nvSpPr>
        <p:spPr bwMode="auto">
          <a:xfrm rot="1628620">
            <a:off x="3733800" y="1995488"/>
            <a:ext cx="2819400" cy="366712"/>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fontAlgn="t">
              <a:lnSpc>
                <a:spcPct val="50000"/>
              </a:lnSpc>
              <a:spcBef>
                <a:spcPct val="50000"/>
              </a:spcBef>
            </a:pPr>
            <a:r>
              <a:rPr lang="ja-JP" altLang="en-US" sz="3600" b="1">
                <a:solidFill>
                  <a:srgbClr val="800080"/>
                </a:solidFill>
                <a:latin typeface="Garamond" pitchFamily="18" charset="0"/>
              </a:rPr>
              <a:t>迦南人</a:t>
            </a:r>
            <a:endParaRPr lang="en-US" altLang="en-US" sz="3600" b="1">
              <a:solidFill>
                <a:srgbClr val="800080"/>
              </a:solidFill>
              <a:latin typeface="Garamond" pitchFamily="18" charset="0"/>
            </a:endParaRPr>
          </a:p>
        </p:txBody>
      </p:sp>
      <p:sp>
        <p:nvSpPr>
          <p:cNvPr id="60428" name="Text Box 12"/>
          <p:cNvSpPr txBox="1">
            <a:spLocks noChangeArrowheads="1"/>
          </p:cNvSpPr>
          <p:nvPr/>
        </p:nvSpPr>
        <p:spPr bwMode="auto">
          <a:xfrm>
            <a:off x="3581400" y="4267200"/>
            <a:ext cx="2379663" cy="3667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lnSpc>
                <a:spcPct val="50000"/>
              </a:lnSpc>
              <a:spcBef>
                <a:spcPct val="50000"/>
              </a:spcBef>
            </a:pPr>
            <a:r>
              <a:rPr lang="ja-JP" altLang="en-US" sz="3600" b="1">
                <a:solidFill>
                  <a:schemeClr val="bg1"/>
                </a:solidFill>
                <a:latin typeface="Garamond" pitchFamily="18" charset="0"/>
                <a:ea typeface="华文细黑" charset="-122"/>
              </a:rPr>
              <a:t>亚</a:t>
            </a:r>
            <a:r>
              <a:rPr lang="ja-JP" altLang="en-US" sz="3600" b="1">
                <a:solidFill>
                  <a:schemeClr val="bg1"/>
                </a:solidFill>
                <a:latin typeface="Garamond" pitchFamily="18" charset="0"/>
              </a:rPr>
              <a:t>摩利人</a:t>
            </a:r>
            <a:endParaRPr lang="en-US" altLang="en-US" sz="3600" b="1">
              <a:solidFill>
                <a:schemeClr val="bg1"/>
              </a:solidFill>
              <a:latin typeface="Garamond" pitchFamily="18" charset="0"/>
            </a:endParaRPr>
          </a:p>
        </p:txBody>
      </p:sp>
      <p:sp>
        <p:nvSpPr>
          <p:cNvPr id="60429" name="Text Box 13"/>
          <p:cNvSpPr txBox="1">
            <a:spLocks noChangeArrowheads="1"/>
          </p:cNvSpPr>
          <p:nvPr/>
        </p:nvSpPr>
        <p:spPr bwMode="auto">
          <a:xfrm>
            <a:off x="2362200" y="6491288"/>
            <a:ext cx="2643188" cy="366712"/>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lnSpc>
                <a:spcPct val="50000"/>
              </a:lnSpc>
              <a:spcBef>
                <a:spcPct val="50000"/>
              </a:spcBef>
            </a:pPr>
            <a:r>
              <a:rPr lang="ja-JP" altLang="en-US" sz="3600" b="1">
                <a:solidFill>
                  <a:schemeClr val="bg1"/>
                </a:solidFill>
                <a:latin typeface="Garamond" pitchFamily="18" charset="0"/>
                <a:ea typeface="华文细黑" charset="-122"/>
              </a:rPr>
              <a:t>亚玛</a:t>
            </a:r>
            <a:r>
              <a:rPr lang="ja-JP" altLang="en-US" sz="3600" b="1">
                <a:solidFill>
                  <a:schemeClr val="bg1"/>
                </a:solidFill>
                <a:latin typeface="Garamond" pitchFamily="18" charset="0"/>
              </a:rPr>
              <a:t>力人</a:t>
            </a:r>
            <a:endParaRPr lang="en-US" altLang="en-US" sz="3600" b="1">
              <a:solidFill>
                <a:schemeClr val="bg1"/>
              </a:solidFill>
              <a:latin typeface="Garamond" pitchFamily="18" charset="0"/>
            </a:endParaRPr>
          </a:p>
        </p:txBody>
      </p:sp>
      <p:sp>
        <p:nvSpPr>
          <p:cNvPr id="60430" name="Text Box 14"/>
          <p:cNvSpPr txBox="1">
            <a:spLocks noChangeArrowheads="1"/>
          </p:cNvSpPr>
          <p:nvPr/>
        </p:nvSpPr>
        <p:spPr bwMode="auto">
          <a:xfrm>
            <a:off x="3276600" y="5562600"/>
            <a:ext cx="1752600" cy="3667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lnSpc>
                <a:spcPct val="50000"/>
              </a:lnSpc>
              <a:spcBef>
                <a:spcPct val="50000"/>
              </a:spcBef>
            </a:pPr>
            <a:r>
              <a:rPr lang="ja-JP" altLang="en-US" sz="3600" b="1">
                <a:solidFill>
                  <a:schemeClr val="bg1"/>
                </a:solidFill>
                <a:latin typeface="Garamond" pitchFamily="18" charset="0"/>
              </a:rPr>
              <a:t>赫人</a:t>
            </a:r>
            <a:endParaRPr lang="en-US" altLang="en-US" sz="3600" b="1">
              <a:solidFill>
                <a:schemeClr val="bg1"/>
              </a:solidFill>
              <a:latin typeface="Garamond" pitchFamily="18" charset="0"/>
            </a:endParaRPr>
          </a:p>
        </p:txBody>
      </p:sp>
      <p:sp>
        <p:nvSpPr>
          <p:cNvPr id="60431" name="Text Box 15"/>
          <p:cNvSpPr txBox="1">
            <a:spLocks noChangeArrowheads="1"/>
          </p:cNvSpPr>
          <p:nvPr/>
        </p:nvSpPr>
        <p:spPr bwMode="auto">
          <a:xfrm>
            <a:off x="0" y="1524000"/>
            <a:ext cx="2895600" cy="26479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ja-JP" altLang="en-US" b="1">
                <a:latin typeface="Garamond" pitchFamily="18" charset="0"/>
                <a:ea typeface="华文细黑" charset="-122"/>
              </a:rPr>
              <a:t>创</a:t>
            </a:r>
            <a:r>
              <a:rPr lang="ja-JP" altLang="en-US" b="1">
                <a:latin typeface="Garamond" pitchFamily="18" charset="0"/>
              </a:rPr>
              <a:t>世</a:t>
            </a:r>
            <a:r>
              <a:rPr lang="ja-JP" altLang="en-US" b="1">
                <a:latin typeface="Garamond" pitchFamily="18" charset="0"/>
                <a:ea typeface="华文细黑" charset="-122"/>
              </a:rPr>
              <a:t>纪</a:t>
            </a:r>
            <a:r>
              <a:rPr lang="en-US" altLang="ja-JP" b="1">
                <a:latin typeface="Garamond" pitchFamily="18" charset="0"/>
              </a:rPr>
              <a:t> 15:13-16</a:t>
            </a:r>
          </a:p>
          <a:p>
            <a:pPr algn="ctr">
              <a:spcBef>
                <a:spcPct val="50000"/>
              </a:spcBef>
            </a:pPr>
            <a:r>
              <a:rPr lang="zh-CN" altLang="en-US" b="1">
                <a:latin typeface="Garamond" pitchFamily="18" charset="0"/>
                <a:ea typeface="SimSun" pitchFamily="2" charset="-122"/>
              </a:rPr>
              <a:t>上帝给亚伯拉罕</a:t>
            </a:r>
          </a:p>
          <a:p>
            <a:pPr algn="ctr">
              <a:spcBef>
                <a:spcPct val="50000"/>
              </a:spcBef>
            </a:pPr>
            <a:r>
              <a:rPr lang="zh-CN" altLang="en-US" b="1">
                <a:latin typeface="Garamond" pitchFamily="18" charset="0"/>
                <a:ea typeface="SimSun" pitchFamily="2" charset="-122"/>
              </a:rPr>
              <a:t>约在主前</a:t>
            </a:r>
            <a:r>
              <a:rPr lang="en-US" altLang="zh-CN" b="1">
                <a:latin typeface="Garamond" pitchFamily="18" charset="0"/>
                <a:ea typeface="SimSun" pitchFamily="2" charset="-122"/>
              </a:rPr>
              <a:t>2050 </a:t>
            </a:r>
            <a:r>
              <a:rPr lang="zh-CN" altLang="en-US" b="1">
                <a:latin typeface="Garamond" pitchFamily="18" charset="0"/>
                <a:ea typeface="SimSun" pitchFamily="2" charset="-122"/>
              </a:rPr>
              <a:t>年</a:t>
            </a:r>
          </a:p>
          <a:p>
            <a:pPr algn="ctr">
              <a:spcBef>
                <a:spcPct val="50000"/>
              </a:spcBef>
            </a:pPr>
            <a:r>
              <a:rPr lang="zh-CN" altLang="en-US" b="1">
                <a:latin typeface="Garamond" pitchFamily="18" charset="0"/>
                <a:ea typeface="SimSun" pitchFamily="2" charset="-122"/>
              </a:rPr>
              <a:t>埃及为奴之前</a:t>
            </a:r>
          </a:p>
          <a:p>
            <a:pPr algn="ctr">
              <a:spcBef>
                <a:spcPct val="50000"/>
              </a:spcBef>
            </a:pPr>
            <a:r>
              <a:rPr lang="zh-CN" altLang="en-US" b="1">
                <a:latin typeface="Garamond" pitchFamily="18" charset="0"/>
                <a:ea typeface="SimSun" pitchFamily="2" charset="-122"/>
              </a:rPr>
              <a:t>在迦南颁给</a:t>
            </a:r>
            <a:endParaRPr lang="en-US" altLang="en-US" b="1">
              <a:latin typeface="Garamond" pitchFamily="18" charset="0"/>
              <a:ea typeface="SimSun" pitchFamily="2" charset="-122"/>
            </a:endParaRPr>
          </a:p>
        </p:txBody>
      </p:sp>
      <p:sp>
        <p:nvSpPr>
          <p:cNvPr id="60432" name="Text Box 16"/>
          <p:cNvSpPr txBox="1">
            <a:spLocks noChangeArrowheads="1"/>
          </p:cNvSpPr>
          <p:nvPr/>
        </p:nvSpPr>
        <p:spPr bwMode="auto">
          <a:xfrm rot="-4214128">
            <a:off x="2431257" y="3512343"/>
            <a:ext cx="2819400" cy="3667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fontAlgn="t">
              <a:lnSpc>
                <a:spcPct val="50000"/>
              </a:lnSpc>
              <a:spcBef>
                <a:spcPct val="50000"/>
              </a:spcBef>
            </a:pPr>
            <a:r>
              <a:rPr lang="ja-JP" altLang="en-US" sz="3600" b="1">
                <a:solidFill>
                  <a:srgbClr val="800080"/>
                </a:solidFill>
                <a:latin typeface="Garamond" pitchFamily="18" charset="0"/>
              </a:rPr>
              <a:t>迦南人</a:t>
            </a:r>
            <a:endParaRPr lang="en-US" altLang="en-US" sz="3600" b="1">
              <a:solidFill>
                <a:srgbClr val="800080"/>
              </a:solidFill>
              <a:latin typeface="Garamond" pitchFamily="18" charset="0"/>
            </a:endParaRPr>
          </a:p>
        </p:txBody>
      </p:sp>
      <p:sp>
        <p:nvSpPr>
          <p:cNvPr id="60433" name="Text Box 17"/>
          <p:cNvSpPr txBox="1">
            <a:spLocks noChangeArrowheads="1"/>
          </p:cNvSpPr>
          <p:nvPr/>
        </p:nvSpPr>
        <p:spPr bwMode="auto">
          <a:xfrm rot="5513674">
            <a:off x="4066382" y="4655343"/>
            <a:ext cx="2819400" cy="3667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lnSpc>
                <a:spcPct val="50000"/>
              </a:lnSpc>
              <a:spcBef>
                <a:spcPct val="50000"/>
              </a:spcBef>
            </a:pPr>
            <a:r>
              <a:rPr lang="ja-JP" altLang="en-US" sz="3600" b="1">
                <a:solidFill>
                  <a:srgbClr val="800080"/>
                </a:solidFill>
                <a:latin typeface="Garamond" pitchFamily="18" charset="0"/>
              </a:rPr>
              <a:t>迦南人</a:t>
            </a:r>
            <a:endParaRPr lang="en-US" altLang="en-US" sz="3600" b="1">
              <a:solidFill>
                <a:srgbClr val="800080"/>
              </a:solidFill>
              <a:latin typeface="Garamond" pitchFamily="18" charset="0"/>
            </a:endParaRPr>
          </a:p>
        </p:txBody>
      </p:sp>
      <p:sp>
        <p:nvSpPr>
          <p:cNvPr id="60434" name="Text Box 18"/>
          <p:cNvSpPr txBox="1">
            <a:spLocks noChangeArrowheads="1"/>
          </p:cNvSpPr>
          <p:nvPr/>
        </p:nvSpPr>
        <p:spPr bwMode="auto">
          <a:xfrm>
            <a:off x="3429000" y="4814888"/>
            <a:ext cx="2667000" cy="366712"/>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fontAlgn="t">
              <a:lnSpc>
                <a:spcPct val="50000"/>
              </a:lnSpc>
              <a:spcBef>
                <a:spcPct val="50000"/>
              </a:spcBef>
            </a:pPr>
            <a:r>
              <a:rPr lang="ja-JP" altLang="en-US" sz="3600" b="1">
                <a:solidFill>
                  <a:schemeClr val="bg1"/>
                </a:solidFill>
                <a:latin typeface="Garamond" pitchFamily="18" charset="0"/>
              </a:rPr>
              <a:t>耶布斯人</a:t>
            </a:r>
            <a:endParaRPr lang="en-US" altLang="en-US" sz="3600" b="1">
              <a:solidFill>
                <a:schemeClr val="bg1"/>
              </a:solidFill>
              <a:latin typeface="Garamond" pitchFamily="18" charset="0"/>
            </a:endParaRPr>
          </a:p>
        </p:txBody>
      </p:sp>
      <p:sp>
        <p:nvSpPr>
          <p:cNvPr id="60421" name="Text Box 5"/>
          <p:cNvSpPr txBox="1">
            <a:spLocks noChangeArrowheads="1"/>
          </p:cNvSpPr>
          <p:nvPr/>
        </p:nvSpPr>
        <p:spPr bwMode="auto">
          <a:xfrm>
            <a:off x="2268538" y="333375"/>
            <a:ext cx="4967287" cy="13112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zh-CN" altLang="en-US" sz="3200" b="1">
                <a:latin typeface="Garamond" charset="0"/>
                <a:ea typeface="SimSun" charset="0"/>
                <a:cs typeface="SimSun" charset="0"/>
              </a:rPr>
              <a:t>这些经文教导我们什</a:t>
            </a:r>
          </a:p>
          <a:p>
            <a:pPr algn="ctr" eaLnBrk="0" hangingPunct="0">
              <a:spcBef>
                <a:spcPct val="50000"/>
              </a:spcBef>
              <a:defRPr/>
            </a:pPr>
            <a:r>
              <a:rPr lang="zh-CN" altLang="en-US" sz="3200" b="1">
                <a:latin typeface="Garamond" charset="0"/>
                <a:ea typeface="SimSun" charset="0"/>
                <a:cs typeface="SimSun" charset="0"/>
              </a:rPr>
              <a:t>么关于上帝和人的？</a:t>
            </a:r>
            <a:endParaRPr lang="en-US" sz="3200" b="1">
              <a:latin typeface="Garamond" charset="0"/>
              <a:ea typeface="SimSun" charset="0"/>
              <a:cs typeface="SimSun" charset="0"/>
            </a:endParaRPr>
          </a:p>
        </p:txBody>
      </p:sp>
      <p:sp>
        <p:nvSpPr>
          <p:cNvPr id="60436" name="Text Box 20"/>
          <p:cNvSpPr txBox="1">
            <a:spLocks noChangeArrowheads="1"/>
          </p:cNvSpPr>
          <p:nvPr/>
        </p:nvSpPr>
        <p:spPr bwMode="auto">
          <a:xfrm>
            <a:off x="6324600" y="1524000"/>
            <a:ext cx="2895600" cy="26479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ja-JP" altLang="en-US" b="1">
                <a:latin typeface="Garamond" pitchFamily="18" charset="0"/>
              </a:rPr>
              <a:t>申命</a:t>
            </a:r>
            <a:r>
              <a:rPr lang="ja-JP" altLang="en-US" b="1">
                <a:latin typeface="Garamond" pitchFamily="18" charset="0"/>
                <a:ea typeface="华文细黑" charset="-122"/>
              </a:rPr>
              <a:t>记</a:t>
            </a:r>
            <a:r>
              <a:rPr lang="en-US" altLang="ja-JP" b="1">
                <a:latin typeface="Garamond" pitchFamily="18" charset="0"/>
              </a:rPr>
              <a:t> 7:1-11</a:t>
            </a:r>
          </a:p>
          <a:p>
            <a:pPr algn="ctr">
              <a:spcBef>
                <a:spcPct val="50000"/>
              </a:spcBef>
            </a:pPr>
            <a:r>
              <a:rPr lang="zh-CN" altLang="en-US" b="1">
                <a:latin typeface="Garamond" pitchFamily="18" charset="0"/>
                <a:ea typeface="SimSun" pitchFamily="2" charset="-122"/>
              </a:rPr>
              <a:t>摩西给以色列民</a:t>
            </a:r>
          </a:p>
          <a:p>
            <a:pPr algn="ctr">
              <a:spcBef>
                <a:spcPct val="50000"/>
              </a:spcBef>
            </a:pPr>
            <a:r>
              <a:rPr lang="zh-CN" altLang="en-US" b="1">
                <a:latin typeface="Garamond" pitchFamily="18" charset="0"/>
                <a:ea typeface="SimSun" pitchFamily="2" charset="-122"/>
              </a:rPr>
              <a:t>主前</a:t>
            </a:r>
            <a:r>
              <a:rPr lang="en-US" altLang="zh-CN" b="1">
                <a:latin typeface="Garamond" pitchFamily="18" charset="0"/>
              </a:rPr>
              <a:t>1405 </a:t>
            </a:r>
            <a:r>
              <a:rPr lang="zh-CN" altLang="en-US" b="1">
                <a:latin typeface="Garamond" pitchFamily="18" charset="0"/>
                <a:ea typeface="SimSun" pitchFamily="2" charset="-122"/>
              </a:rPr>
              <a:t>年</a:t>
            </a:r>
          </a:p>
          <a:p>
            <a:pPr algn="ctr">
              <a:spcBef>
                <a:spcPct val="50000"/>
              </a:spcBef>
            </a:pPr>
            <a:r>
              <a:rPr lang="zh-CN" altLang="en-US" b="1">
                <a:latin typeface="Garamond" pitchFamily="18" charset="0"/>
                <a:ea typeface="SimSun" pitchFamily="2" charset="-122"/>
              </a:rPr>
              <a:t>埃及为奴之后</a:t>
            </a:r>
          </a:p>
          <a:p>
            <a:pPr algn="ctr">
              <a:spcBef>
                <a:spcPct val="50000"/>
              </a:spcBef>
            </a:pPr>
            <a:r>
              <a:rPr lang="zh-CN" altLang="en-US" b="1">
                <a:latin typeface="Garamond" pitchFamily="18" charset="0"/>
                <a:ea typeface="SimSun" pitchFamily="2" charset="-122"/>
              </a:rPr>
              <a:t>在尼波山颁给</a:t>
            </a:r>
          </a:p>
        </p:txBody>
      </p:sp>
      <p:sp>
        <p:nvSpPr>
          <p:cNvPr id="10257" name="WordArt 21"/>
          <p:cNvSpPr>
            <a:spLocks noChangeArrowheads="1" noChangeShapeType="1" noTextEdit="1"/>
          </p:cNvSpPr>
          <p:nvPr/>
        </p:nvSpPr>
        <p:spPr bwMode="auto">
          <a:xfrm>
            <a:off x="6084888" y="4508500"/>
            <a:ext cx="1676400" cy="647700"/>
          </a:xfrm>
          <a:prstGeom prst="rect">
            <a:avLst/>
          </a:prstGeom>
        </p:spPr>
        <p:txBody>
          <a:bodyPr wrap="none" fromWordArt="1">
            <a:prstTxWarp prst="textFadeUp">
              <a:avLst>
                <a:gd name="adj" fmla="val 9991"/>
              </a:avLst>
            </a:prstTxWarp>
          </a:bodyPr>
          <a:lstStyle/>
          <a:p>
            <a:pPr algn="ctr"/>
            <a:r>
              <a:rPr lang="zh-CN" altLang="en-US" sz="3600" kern="10">
                <a:ln w="12700">
                  <a:solidFill>
                    <a:srgbClr val="B2B2B2"/>
                  </a:solidFill>
                  <a:round/>
                  <a:headEnd/>
                  <a:tailEnd/>
                </a:ln>
                <a:solidFill>
                  <a:srgbClr val="333300"/>
                </a:solidFill>
                <a:effectLst>
                  <a:outerShdw dist="35921" dir="2700000" sy="50000" rotWithShape="0">
                    <a:srgbClr val="875B0D">
                      <a:alpha val="74997"/>
                    </a:srgbClr>
                  </a:outerShdw>
                </a:effectLst>
                <a:latin typeface="Arial Black"/>
              </a:rPr>
              <a:t>尼波山</a:t>
            </a:r>
            <a:endParaRPr lang="en-GB" sz="3600" kern="10">
              <a:ln w="12700">
                <a:solidFill>
                  <a:srgbClr val="B2B2B2"/>
                </a:solidFill>
                <a:round/>
                <a:headEnd/>
                <a:tailEnd/>
              </a:ln>
              <a:solidFill>
                <a:srgbClr val="333300"/>
              </a:solidFill>
              <a:effectLst>
                <a:outerShdw dist="35921" dir="2700000" sy="50000" rotWithShape="0">
                  <a:srgbClr val="875B0D">
                    <a:alpha val="74997"/>
                  </a:srgbClr>
                </a:outerShdw>
              </a:effectLst>
              <a:latin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29"/>
                                        </p:tgtEl>
                                        <p:attrNameLst>
                                          <p:attrName>style.visibility</p:attrName>
                                        </p:attrNameLst>
                                      </p:cBhvr>
                                      <p:to>
                                        <p:strVal val="visible"/>
                                      </p:to>
                                    </p:set>
                                    <p:anim calcmode="lin" valueType="num">
                                      <p:cBhvr additive="base">
                                        <p:cTn id="7" dur="500" fill="hold"/>
                                        <p:tgtEl>
                                          <p:spTgt spid="60429"/>
                                        </p:tgtEl>
                                        <p:attrNameLst>
                                          <p:attrName>ppt_x</p:attrName>
                                        </p:attrNameLst>
                                      </p:cBhvr>
                                      <p:tavLst>
                                        <p:tav tm="0">
                                          <p:val>
                                            <p:strVal val="#ppt_x"/>
                                          </p:val>
                                        </p:tav>
                                        <p:tav tm="100000">
                                          <p:val>
                                            <p:strVal val="#ppt_x"/>
                                          </p:val>
                                        </p:tav>
                                      </p:tavLst>
                                    </p:anim>
                                    <p:anim calcmode="lin" valueType="num">
                                      <p:cBhvr additive="base">
                                        <p:cTn id="8" dur="500" fill="hold"/>
                                        <p:tgtEl>
                                          <p:spTgt spid="6042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430"/>
                                        </p:tgtEl>
                                        <p:attrNameLst>
                                          <p:attrName>style.visibility</p:attrName>
                                        </p:attrNameLst>
                                      </p:cBhvr>
                                      <p:to>
                                        <p:strVal val="visible"/>
                                      </p:to>
                                    </p:set>
                                    <p:anim calcmode="lin" valueType="num">
                                      <p:cBhvr additive="base">
                                        <p:cTn id="13" dur="500" fill="hold"/>
                                        <p:tgtEl>
                                          <p:spTgt spid="60430"/>
                                        </p:tgtEl>
                                        <p:attrNameLst>
                                          <p:attrName>ppt_x</p:attrName>
                                        </p:attrNameLst>
                                      </p:cBhvr>
                                      <p:tavLst>
                                        <p:tav tm="0">
                                          <p:val>
                                            <p:strVal val="#ppt_x"/>
                                          </p:val>
                                        </p:tav>
                                        <p:tav tm="100000">
                                          <p:val>
                                            <p:strVal val="#ppt_x"/>
                                          </p:val>
                                        </p:tav>
                                      </p:tavLst>
                                    </p:anim>
                                    <p:anim calcmode="lin" valueType="num">
                                      <p:cBhvr additive="base">
                                        <p:cTn id="14" dur="500" fill="hold"/>
                                        <p:tgtEl>
                                          <p:spTgt spid="6043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0434"/>
                                        </p:tgtEl>
                                        <p:attrNameLst>
                                          <p:attrName>style.visibility</p:attrName>
                                        </p:attrNameLst>
                                      </p:cBhvr>
                                      <p:to>
                                        <p:strVal val="visible"/>
                                      </p:to>
                                    </p:set>
                                    <p:anim calcmode="lin" valueType="num">
                                      <p:cBhvr additive="base">
                                        <p:cTn id="19" dur="500" fill="hold"/>
                                        <p:tgtEl>
                                          <p:spTgt spid="60434"/>
                                        </p:tgtEl>
                                        <p:attrNameLst>
                                          <p:attrName>ppt_x</p:attrName>
                                        </p:attrNameLst>
                                      </p:cBhvr>
                                      <p:tavLst>
                                        <p:tav tm="0">
                                          <p:val>
                                            <p:strVal val="#ppt_x"/>
                                          </p:val>
                                        </p:tav>
                                        <p:tav tm="100000">
                                          <p:val>
                                            <p:strVal val="#ppt_x"/>
                                          </p:val>
                                        </p:tav>
                                      </p:tavLst>
                                    </p:anim>
                                    <p:anim calcmode="lin" valueType="num">
                                      <p:cBhvr additive="base">
                                        <p:cTn id="20" dur="500" fill="hold"/>
                                        <p:tgtEl>
                                          <p:spTgt spid="6043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0428"/>
                                        </p:tgtEl>
                                        <p:attrNameLst>
                                          <p:attrName>style.visibility</p:attrName>
                                        </p:attrNameLst>
                                      </p:cBhvr>
                                      <p:to>
                                        <p:strVal val="visible"/>
                                      </p:to>
                                    </p:set>
                                    <p:anim calcmode="lin" valueType="num">
                                      <p:cBhvr additive="base">
                                        <p:cTn id="25" dur="500" fill="hold"/>
                                        <p:tgtEl>
                                          <p:spTgt spid="60428"/>
                                        </p:tgtEl>
                                        <p:attrNameLst>
                                          <p:attrName>ppt_x</p:attrName>
                                        </p:attrNameLst>
                                      </p:cBhvr>
                                      <p:tavLst>
                                        <p:tav tm="0">
                                          <p:val>
                                            <p:strVal val="#ppt_x"/>
                                          </p:val>
                                        </p:tav>
                                        <p:tav tm="100000">
                                          <p:val>
                                            <p:strVal val="#ppt_x"/>
                                          </p:val>
                                        </p:tav>
                                      </p:tavLst>
                                    </p:anim>
                                    <p:anim calcmode="lin" valueType="num">
                                      <p:cBhvr additive="base">
                                        <p:cTn id="26" dur="500" fill="hold"/>
                                        <p:tgtEl>
                                          <p:spTgt spid="6042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0432"/>
                                        </p:tgtEl>
                                        <p:attrNameLst>
                                          <p:attrName>style.visibility</p:attrName>
                                        </p:attrNameLst>
                                      </p:cBhvr>
                                      <p:to>
                                        <p:strVal val="visible"/>
                                      </p:to>
                                    </p:set>
                                    <p:anim calcmode="lin" valueType="num">
                                      <p:cBhvr additive="base">
                                        <p:cTn id="31" dur="500" fill="hold"/>
                                        <p:tgtEl>
                                          <p:spTgt spid="60432"/>
                                        </p:tgtEl>
                                        <p:attrNameLst>
                                          <p:attrName>ppt_x</p:attrName>
                                        </p:attrNameLst>
                                      </p:cBhvr>
                                      <p:tavLst>
                                        <p:tav tm="0">
                                          <p:val>
                                            <p:strVal val="#ppt_x"/>
                                          </p:val>
                                        </p:tav>
                                        <p:tav tm="100000">
                                          <p:val>
                                            <p:strVal val="#ppt_x"/>
                                          </p:val>
                                        </p:tav>
                                      </p:tavLst>
                                    </p:anim>
                                    <p:anim calcmode="lin" valueType="num">
                                      <p:cBhvr additive="base">
                                        <p:cTn id="32" dur="500" fill="hold"/>
                                        <p:tgtEl>
                                          <p:spTgt spid="60432"/>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0433"/>
                                        </p:tgtEl>
                                        <p:attrNameLst>
                                          <p:attrName>style.visibility</p:attrName>
                                        </p:attrNameLst>
                                      </p:cBhvr>
                                      <p:to>
                                        <p:strVal val="visible"/>
                                      </p:to>
                                    </p:set>
                                    <p:anim calcmode="lin" valueType="num">
                                      <p:cBhvr additive="base">
                                        <p:cTn id="37" dur="500" fill="hold"/>
                                        <p:tgtEl>
                                          <p:spTgt spid="60433"/>
                                        </p:tgtEl>
                                        <p:attrNameLst>
                                          <p:attrName>ppt_x</p:attrName>
                                        </p:attrNameLst>
                                      </p:cBhvr>
                                      <p:tavLst>
                                        <p:tav tm="0">
                                          <p:val>
                                            <p:strVal val="#ppt_x"/>
                                          </p:val>
                                        </p:tav>
                                        <p:tav tm="100000">
                                          <p:val>
                                            <p:strVal val="#ppt_x"/>
                                          </p:val>
                                        </p:tav>
                                      </p:tavLst>
                                    </p:anim>
                                    <p:anim calcmode="lin" valueType="num">
                                      <p:cBhvr additive="base">
                                        <p:cTn id="38" dur="500" fill="hold"/>
                                        <p:tgtEl>
                                          <p:spTgt spid="60433"/>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0427"/>
                                        </p:tgtEl>
                                        <p:attrNameLst>
                                          <p:attrName>style.visibility</p:attrName>
                                        </p:attrNameLst>
                                      </p:cBhvr>
                                      <p:to>
                                        <p:strVal val="visible"/>
                                      </p:to>
                                    </p:set>
                                    <p:anim calcmode="lin" valueType="num">
                                      <p:cBhvr additive="base">
                                        <p:cTn id="43" dur="500" fill="hold"/>
                                        <p:tgtEl>
                                          <p:spTgt spid="60427"/>
                                        </p:tgtEl>
                                        <p:attrNameLst>
                                          <p:attrName>ppt_x</p:attrName>
                                        </p:attrNameLst>
                                      </p:cBhvr>
                                      <p:tavLst>
                                        <p:tav tm="0">
                                          <p:val>
                                            <p:strVal val="#ppt_x"/>
                                          </p:val>
                                        </p:tav>
                                        <p:tav tm="100000">
                                          <p:val>
                                            <p:strVal val="#ppt_x"/>
                                          </p:val>
                                        </p:tav>
                                      </p:tavLst>
                                    </p:anim>
                                    <p:anim calcmode="lin" valueType="num">
                                      <p:cBhvr additive="base">
                                        <p:cTn id="44" dur="500" fill="hold"/>
                                        <p:tgtEl>
                                          <p:spTgt spid="604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7" grpId="0" autoUpdateAnimBg="0"/>
      <p:bldP spid="60428" grpId="0" autoUpdateAnimBg="0"/>
      <p:bldP spid="60429" grpId="0" autoUpdateAnimBg="0"/>
      <p:bldP spid="60430" grpId="0" autoUpdateAnimBg="0"/>
      <p:bldP spid="60432" grpId="0" autoUpdateAnimBg="0"/>
      <p:bldP spid="60433" grpId="0" autoUpdateAnimBg="0"/>
      <p:bldP spid="6043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Med Sea today"/>
          <p:cNvPicPr>
            <a:picLocks noChangeAspect="1" noChangeArrowheads="1"/>
          </p:cNvPicPr>
          <p:nvPr/>
        </p:nvPicPr>
        <p:blipFill>
          <a:blip r:embed="rId2" cstate="screen">
            <a:lum bright="-18000" contrast="6000"/>
            <a:extLst>
              <a:ext uri="{28A0092B-C50C-407E-A947-70E740481C1C}">
                <a14:useLocalDpi xmlns:a14="http://schemas.microsoft.com/office/drawing/2010/main"/>
              </a:ext>
            </a:extLst>
          </a:blip>
          <a:srcRect/>
          <a:stretch>
            <a:fillRect/>
          </a:stretch>
        </p:blipFill>
        <p:spPr bwMode="auto">
          <a:xfrm>
            <a:off x="0" y="447675"/>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3"/>
          <p:cNvSpPr txBox="1">
            <a:spLocks noChangeArrowheads="1"/>
          </p:cNvSpPr>
          <p:nvPr/>
        </p:nvSpPr>
        <p:spPr bwMode="auto">
          <a:xfrm>
            <a:off x="5638800" y="2209800"/>
            <a:ext cx="2590800" cy="579438"/>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ja-JP" altLang="en-US" sz="3200" b="1">
                <a:solidFill>
                  <a:srgbClr val="FFFFFF"/>
                </a:solidFill>
                <a:latin typeface="Verdana" pitchFamily="34" charset="0"/>
              </a:rPr>
              <a:t>土巴</a:t>
            </a:r>
            <a:endParaRPr lang="en-US" altLang="en-US" sz="3200" b="1">
              <a:solidFill>
                <a:srgbClr val="FFFFFF"/>
              </a:solidFill>
              <a:latin typeface="Verdana" pitchFamily="34" charset="0"/>
            </a:endParaRPr>
          </a:p>
        </p:txBody>
      </p:sp>
      <p:sp>
        <p:nvSpPr>
          <p:cNvPr id="63492" name="Text Box 4"/>
          <p:cNvSpPr txBox="1">
            <a:spLocks noChangeArrowheads="1"/>
          </p:cNvSpPr>
          <p:nvPr/>
        </p:nvSpPr>
        <p:spPr bwMode="auto">
          <a:xfrm>
            <a:off x="3962400" y="1706563"/>
            <a:ext cx="2590800" cy="579437"/>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ja-JP" altLang="en-US" sz="3200" b="1">
                <a:solidFill>
                  <a:srgbClr val="FFFFFF"/>
                </a:solidFill>
                <a:latin typeface="Verdana" pitchFamily="34" charset="0"/>
              </a:rPr>
              <a:t>米</a:t>
            </a:r>
            <a:r>
              <a:rPr lang="ja-JP" altLang="en-US" sz="3200" b="1">
                <a:solidFill>
                  <a:srgbClr val="FFFFFF"/>
                </a:solidFill>
                <a:latin typeface="Verdana" pitchFamily="34" charset="0"/>
                <a:ea typeface="华文细黑" charset="-122"/>
              </a:rPr>
              <a:t>设</a:t>
            </a:r>
            <a:endParaRPr lang="en-US" altLang="en-US" sz="3200" b="1">
              <a:solidFill>
                <a:srgbClr val="FFFFFF"/>
              </a:solidFill>
              <a:latin typeface="Verdana" pitchFamily="34" charset="0"/>
            </a:endParaRPr>
          </a:p>
        </p:txBody>
      </p:sp>
      <p:sp>
        <p:nvSpPr>
          <p:cNvPr id="63493" name="Text Box 5"/>
          <p:cNvSpPr txBox="1">
            <a:spLocks noChangeArrowheads="1"/>
          </p:cNvSpPr>
          <p:nvPr/>
        </p:nvSpPr>
        <p:spPr bwMode="auto">
          <a:xfrm>
            <a:off x="533400" y="4724400"/>
            <a:ext cx="2590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000" b="1">
                <a:solidFill>
                  <a:schemeClr val="accent2"/>
                </a:solidFill>
              </a:rPr>
              <a:t>   </a:t>
            </a:r>
            <a:r>
              <a:rPr lang="ja-JP" altLang="en-US" sz="4000" b="1">
                <a:solidFill>
                  <a:schemeClr val="accent2"/>
                </a:solidFill>
              </a:rPr>
              <a:t>弗</a:t>
            </a:r>
            <a:endParaRPr lang="en-US" altLang="en-US" sz="4000" b="1">
              <a:solidFill>
                <a:schemeClr val="accent2"/>
              </a:solidFill>
            </a:endParaRPr>
          </a:p>
        </p:txBody>
      </p:sp>
      <p:sp>
        <p:nvSpPr>
          <p:cNvPr id="63494" name="Text Box 6"/>
          <p:cNvSpPr txBox="1">
            <a:spLocks noChangeArrowheads="1"/>
          </p:cNvSpPr>
          <p:nvPr/>
        </p:nvSpPr>
        <p:spPr bwMode="auto">
          <a:xfrm>
            <a:off x="2286000" y="563563"/>
            <a:ext cx="2590800" cy="579437"/>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ja-JP" altLang="en-US" sz="3200" b="1">
                <a:solidFill>
                  <a:srgbClr val="FFFFFF"/>
                </a:solidFill>
                <a:latin typeface="Verdana" pitchFamily="34" charset="0"/>
              </a:rPr>
              <a:t>歌篾</a:t>
            </a:r>
            <a:endParaRPr lang="en-US" altLang="en-US" sz="3200" b="1">
              <a:solidFill>
                <a:srgbClr val="FFFFFF"/>
              </a:solidFill>
              <a:latin typeface="Verdana" pitchFamily="34" charset="0"/>
            </a:endParaRPr>
          </a:p>
        </p:txBody>
      </p:sp>
      <p:sp>
        <p:nvSpPr>
          <p:cNvPr id="63495" name="Text Box 7"/>
          <p:cNvSpPr txBox="1">
            <a:spLocks noChangeArrowheads="1"/>
          </p:cNvSpPr>
          <p:nvPr/>
        </p:nvSpPr>
        <p:spPr bwMode="auto">
          <a:xfrm>
            <a:off x="6934200" y="3078163"/>
            <a:ext cx="2590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ja-JP" altLang="en-US" sz="4000" b="1">
                <a:solidFill>
                  <a:srgbClr val="FF0000"/>
                </a:solidFill>
                <a:ea typeface="华文细黑" charset="-122"/>
              </a:rPr>
              <a:t>亚兰</a:t>
            </a:r>
            <a:endParaRPr lang="en-US" altLang="en-US" sz="4000" b="1">
              <a:solidFill>
                <a:srgbClr val="FF0000"/>
              </a:solidFill>
            </a:endParaRPr>
          </a:p>
        </p:txBody>
      </p:sp>
      <p:sp>
        <p:nvSpPr>
          <p:cNvPr id="63496" name="Text Box 8"/>
          <p:cNvSpPr txBox="1">
            <a:spLocks noChangeArrowheads="1"/>
          </p:cNvSpPr>
          <p:nvPr/>
        </p:nvSpPr>
        <p:spPr bwMode="auto">
          <a:xfrm>
            <a:off x="6553200" y="1828800"/>
            <a:ext cx="2590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ja-JP" altLang="en-US" sz="4000" b="1">
                <a:solidFill>
                  <a:srgbClr val="FF0000"/>
                </a:solidFill>
                <a:ea typeface="华文细黑" charset="-122"/>
              </a:rPr>
              <a:t>亚</a:t>
            </a:r>
            <a:r>
              <a:rPr lang="ja-JP" altLang="en-US" sz="4000" b="1">
                <a:solidFill>
                  <a:srgbClr val="FF0000"/>
                </a:solidFill>
              </a:rPr>
              <a:t>述</a:t>
            </a:r>
            <a:endParaRPr lang="en-US" altLang="en-US" sz="4000" b="1">
              <a:solidFill>
                <a:srgbClr val="FF0000"/>
              </a:solidFill>
            </a:endParaRPr>
          </a:p>
        </p:txBody>
      </p:sp>
      <p:sp>
        <p:nvSpPr>
          <p:cNvPr id="63497" name="Text Box 9"/>
          <p:cNvSpPr txBox="1">
            <a:spLocks noChangeArrowheads="1"/>
          </p:cNvSpPr>
          <p:nvPr/>
        </p:nvSpPr>
        <p:spPr bwMode="auto">
          <a:xfrm>
            <a:off x="5715000" y="4191000"/>
            <a:ext cx="2590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ja-JP" altLang="en-US" sz="4000" b="1">
                <a:solidFill>
                  <a:schemeClr val="accent2"/>
                </a:solidFill>
              </a:rPr>
              <a:t>迦南人</a:t>
            </a:r>
            <a:endParaRPr lang="en-US" altLang="en-US" sz="4000" b="1">
              <a:solidFill>
                <a:schemeClr val="accent2"/>
              </a:solidFill>
            </a:endParaRPr>
          </a:p>
        </p:txBody>
      </p:sp>
      <p:sp>
        <p:nvSpPr>
          <p:cNvPr id="63498" name="Text Box 10"/>
          <p:cNvSpPr txBox="1">
            <a:spLocks noChangeArrowheads="1"/>
          </p:cNvSpPr>
          <p:nvPr/>
        </p:nvSpPr>
        <p:spPr bwMode="auto">
          <a:xfrm>
            <a:off x="3200400" y="5486400"/>
            <a:ext cx="2590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ja-JP" altLang="en-US" sz="4000" b="1">
                <a:solidFill>
                  <a:schemeClr val="accent2"/>
                </a:solidFill>
              </a:rPr>
              <a:t>麦西</a:t>
            </a:r>
            <a:endParaRPr lang="en-US" altLang="en-US" sz="4000" b="1">
              <a:solidFill>
                <a:schemeClr val="accent2"/>
              </a:solidFill>
            </a:endParaRPr>
          </a:p>
        </p:txBody>
      </p:sp>
      <p:sp>
        <p:nvSpPr>
          <p:cNvPr id="63499" name="Text Box 11"/>
          <p:cNvSpPr txBox="1">
            <a:spLocks noChangeArrowheads="1"/>
          </p:cNvSpPr>
          <p:nvPr/>
        </p:nvSpPr>
        <p:spPr bwMode="auto">
          <a:xfrm>
            <a:off x="3200400" y="2133600"/>
            <a:ext cx="2590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ja-JP" altLang="en-US" sz="4000" b="1">
                <a:solidFill>
                  <a:srgbClr val="FF0000"/>
                </a:solidFill>
              </a:rPr>
              <a:t>路德</a:t>
            </a:r>
            <a:endParaRPr lang="en-US" altLang="en-US" sz="4000" b="1">
              <a:solidFill>
                <a:srgbClr val="FF0000"/>
              </a:solidFill>
            </a:endParaRPr>
          </a:p>
        </p:txBody>
      </p:sp>
      <p:sp>
        <p:nvSpPr>
          <p:cNvPr id="63500" name="Text Box 12"/>
          <p:cNvSpPr txBox="1">
            <a:spLocks noChangeArrowheads="1"/>
          </p:cNvSpPr>
          <p:nvPr/>
        </p:nvSpPr>
        <p:spPr bwMode="auto">
          <a:xfrm>
            <a:off x="6324600" y="1066800"/>
            <a:ext cx="2590800" cy="579438"/>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ja-JP" altLang="en-US" sz="3200" b="1">
                <a:solidFill>
                  <a:srgbClr val="FFFFFF"/>
                </a:solidFill>
                <a:latin typeface="Verdana" pitchFamily="34" charset="0"/>
              </a:rPr>
              <a:t>陀迦</a:t>
            </a:r>
            <a:r>
              <a:rPr lang="ja-JP" altLang="en-US" sz="3200" b="1">
                <a:solidFill>
                  <a:srgbClr val="FFFFFF"/>
                </a:solidFill>
                <a:latin typeface="Verdana" pitchFamily="34" charset="0"/>
                <a:ea typeface="华文细黑" charset="-122"/>
              </a:rPr>
              <a:t>玛</a:t>
            </a:r>
            <a:endParaRPr lang="en-US" altLang="en-US" sz="3200" b="1">
              <a:solidFill>
                <a:srgbClr val="FFFFFF"/>
              </a:solidFill>
              <a:latin typeface="Verdana" pitchFamily="34" charset="0"/>
            </a:endParaRPr>
          </a:p>
        </p:txBody>
      </p:sp>
      <p:sp>
        <p:nvSpPr>
          <p:cNvPr id="63501" name="Text Box 13"/>
          <p:cNvSpPr txBox="1">
            <a:spLocks noChangeArrowheads="1"/>
          </p:cNvSpPr>
          <p:nvPr/>
        </p:nvSpPr>
        <p:spPr bwMode="auto">
          <a:xfrm>
            <a:off x="990600" y="3429000"/>
            <a:ext cx="3200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ja-JP" altLang="en-US" sz="4000" b="1">
                <a:solidFill>
                  <a:schemeClr val="accent2"/>
                </a:solidFill>
              </a:rPr>
              <a:t>迦斐托</a:t>
            </a:r>
            <a:endParaRPr lang="en-US" altLang="en-US" sz="4000" b="1">
              <a:solidFill>
                <a:schemeClr val="accent2"/>
              </a:solidFill>
            </a:endParaRPr>
          </a:p>
        </p:txBody>
      </p:sp>
      <p:sp>
        <p:nvSpPr>
          <p:cNvPr id="63502" name="Text Box 14"/>
          <p:cNvSpPr txBox="1">
            <a:spLocks noChangeArrowheads="1"/>
          </p:cNvSpPr>
          <p:nvPr/>
        </p:nvSpPr>
        <p:spPr bwMode="auto">
          <a:xfrm>
            <a:off x="4876800" y="6248400"/>
            <a:ext cx="4267200" cy="579438"/>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ja-JP" altLang="en-US" sz="3200" b="1">
                <a:solidFill>
                  <a:schemeClr val="bg1"/>
                </a:solidFill>
                <a:ea typeface="华文细黑" charset="-122"/>
              </a:rPr>
              <a:t>创</a:t>
            </a:r>
            <a:r>
              <a:rPr lang="ja-JP" altLang="en-US" sz="3200" b="1">
                <a:solidFill>
                  <a:schemeClr val="bg1"/>
                </a:solidFill>
              </a:rPr>
              <a:t>世</a:t>
            </a:r>
            <a:r>
              <a:rPr lang="ja-JP" altLang="en-US" sz="3200" b="1">
                <a:solidFill>
                  <a:schemeClr val="bg1"/>
                </a:solidFill>
                <a:ea typeface="华文细黑" charset="-122"/>
              </a:rPr>
              <a:t>记</a:t>
            </a:r>
            <a:r>
              <a:rPr lang="en-US" altLang="ja-JP" sz="3200" b="1">
                <a:solidFill>
                  <a:schemeClr val="bg1"/>
                </a:solidFill>
              </a:rPr>
              <a:t> 10</a:t>
            </a:r>
            <a:endParaRPr lang="en-US" altLang="en-US" sz="3200" b="1">
              <a:solidFill>
                <a:schemeClr val="bg1"/>
              </a:solidFill>
            </a:endParaRPr>
          </a:p>
        </p:txBody>
      </p:sp>
      <p:sp>
        <p:nvSpPr>
          <p:cNvPr id="63503" name="Text Box 15"/>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chemeClr val="bg1"/>
                </a:solidFill>
                <a:latin typeface="Times New Roman" charset="0"/>
                <a:ea typeface="ＭＳ Ｐゴシック" charset="0"/>
              </a:rPr>
              <a:t>92</a:t>
            </a:r>
          </a:p>
        </p:txBody>
      </p:sp>
      <p:sp>
        <p:nvSpPr>
          <p:cNvPr id="63504" name="Oval 16"/>
          <p:cNvSpPr>
            <a:spLocks noChangeArrowheads="1"/>
          </p:cNvSpPr>
          <p:nvPr/>
        </p:nvSpPr>
        <p:spPr bwMode="auto">
          <a:xfrm>
            <a:off x="2667000" y="1524000"/>
            <a:ext cx="6477000" cy="2514600"/>
          </a:xfrm>
          <a:prstGeom prst="ellipse">
            <a:avLst/>
          </a:prstGeom>
          <a:noFill/>
          <a:ln w="76200">
            <a:solidFill>
              <a:srgbClr val="FF0000"/>
            </a:solidFill>
            <a:round/>
            <a:headEnd/>
            <a:tailEnd/>
          </a:ln>
          <a:effectLst>
            <a:outerShdw blurRad="63500" dist="71842"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505" name="Oval 17"/>
          <p:cNvSpPr>
            <a:spLocks noChangeArrowheads="1"/>
          </p:cNvSpPr>
          <p:nvPr/>
        </p:nvSpPr>
        <p:spPr bwMode="auto">
          <a:xfrm>
            <a:off x="76200" y="3124200"/>
            <a:ext cx="7543800" cy="3124200"/>
          </a:xfrm>
          <a:prstGeom prst="ellipse">
            <a:avLst/>
          </a:prstGeom>
          <a:noFill/>
          <a:ln w="76200">
            <a:solidFill>
              <a:srgbClr val="0033CC"/>
            </a:solidFill>
            <a:round/>
            <a:headEnd/>
            <a:tailEnd/>
          </a:ln>
          <a:effectLst>
            <a:outerShdw blurRad="63500" dist="71842"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a:solidFill>
                <a:schemeClr val="accent2"/>
              </a:solidFill>
            </a:endParaRPr>
          </a:p>
        </p:txBody>
      </p:sp>
      <p:sp>
        <p:nvSpPr>
          <p:cNvPr id="63506" name="Text Box 18"/>
          <p:cNvSpPr txBox="1">
            <a:spLocks noChangeArrowheads="1"/>
          </p:cNvSpPr>
          <p:nvPr/>
        </p:nvSpPr>
        <p:spPr bwMode="auto">
          <a:xfrm>
            <a:off x="1447800" y="1554163"/>
            <a:ext cx="2590800" cy="579437"/>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ja-JP" altLang="en-US" sz="3200" b="1">
                <a:solidFill>
                  <a:srgbClr val="FFFFFF"/>
                </a:solidFill>
                <a:latin typeface="Verdana" pitchFamily="34" charset="0"/>
              </a:rPr>
              <a:t>雅完</a:t>
            </a:r>
            <a:endParaRPr lang="en-US" altLang="en-US" sz="3200" b="1">
              <a:solidFill>
                <a:srgbClr val="FFFFFF"/>
              </a:solidFill>
              <a:latin typeface="Verdana" pitchFamily="34" charset="0"/>
            </a:endParaRPr>
          </a:p>
        </p:txBody>
      </p:sp>
      <p:sp>
        <p:nvSpPr>
          <p:cNvPr id="63507" name="Oval 19"/>
          <p:cNvSpPr>
            <a:spLocks noChangeArrowheads="1"/>
          </p:cNvSpPr>
          <p:nvPr/>
        </p:nvSpPr>
        <p:spPr bwMode="auto">
          <a:xfrm>
            <a:off x="0" y="457200"/>
            <a:ext cx="8991600" cy="2438400"/>
          </a:xfrm>
          <a:prstGeom prst="ellipse">
            <a:avLst/>
          </a:prstGeom>
          <a:noFill/>
          <a:ln w="76200">
            <a:solidFill>
              <a:schemeClr val="bg1"/>
            </a:solidFill>
            <a:round/>
            <a:headEnd/>
            <a:tailEnd/>
          </a:ln>
          <a:effectLst>
            <a:outerShdw blurRad="63500" dist="89803"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63508" name="Picture 20" descr="DannyGo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2971800"/>
            <a:ext cx="2057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9" name="Picture 21" descr="RickNov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5575" y="762000"/>
            <a:ext cx="17494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AFAE732-E1D9-BF49-AA18-7CB9831F3C25}"/>
              </a:ext>
            </a:extLst>
          </p:cNvPr>
          <p:cNvPicPr>
            <a:picLocks noChangeAspect="1"/>
          </p:cNvPicPr>
          <p:nvPr/>
        </p:nvPicPr>
        <p:blipFill>
          <a:blip r:embed="rId5"/>
          <a:stretch>
            <a:fillRect/>
          </a:stretch>
        </p:blipFill>
        <p:spPr>
          <a:xfrm>
            <a:off x="533400" y="-202089"/>
            <a:ext cx="7772400" cy="901700"/>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635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63509"/>
                                        </p:tgtEl>
                                        <p:attrNameLst>
                                          <p:attrName>style.visibility</p:attrName>
                                        </p:attrNameLst>
                                      </p:cBhvr>
                                      <p:to>
                                        <p:strVal val="visible"/>
                                      </p:to>
                                    </p:set>
                                    <p:animEffect transition="in" filter="fade">
                                      <p:cBhvr>
                                        <p:cTn id="11" dur="500"/>
                                        <p:tgtEl>
                                          <p:spTgt spid="6350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iterate type="lt">
                                    <p:tmAbs val="75"/>
                                  </p:iterate>
                                  <p:childTnLst>
                                    <p:set>
                                      <p:cBhvr>
                                        <p:cTn id="15" dur="1" fill="hold">
                                          <p:stCondLst>
                                            <p:cond delay="74"/>
                                          </p:stCondLst>
                                        </p:cTn>
                                        <p:tgtEl>
                                          <p:spTgt spid="6350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63508"/>
                                        </p:tgtEl>
                                        <p:attrNameLst>
                                          <p:attrName>style.visibility</p:attrName>
                                        </p:attrNameLst>
                                      </p:cBhvr>
                                      <p:to>
                                        <p:strVal val="visible"/>
                                      </p:to>
                                    </p:set>
                                    <p:animEffect transition="in" filter="fade">
                                      <p:cBhvr>
                                        <p:cTn id="20" dur="500"/>
                                        <p:tgtEl>
                                          <p:spTgt spid="6350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iterate type="lt">
                                    <p:tmAbs val="75"/>
                                  </p:iterate>
                                  <p:childTnLst>
                                    <p:set>
                                      <p:cBhvr>
                                        <p:cTn id="24" dur="1" fill="hold">
                                          <p:stCondLst>
                                            <p:cond delay="74"/>
                                          </p:stCondLst>
                                        </p:cTn>
                                        <p:tgtEl>
                                          <p:spTgt spid="635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4" grpId="0" animBg="1"/>
      <p:bldP spid="63505" grpId="0" animBg="1" autoUpdateAnimBg="0"/>
      <p:bldP spid="6350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screen">
            <a:lum bright="-54000"/>
            <a:extLst>
              <a:ext uri="{28A0092B-C50C-407E-A947-70E740481C1C}">
                <a14:useLocalDpi xmlns:a14="http://schemas.microsoft.com/office/drawing/2010/main"/>
              </a:ext>
            </a:extLst>
          </a:blip>
          <a:srcRect/>
          <a:stretch>
            <a:fillRect/>
          </a:stretch>
        </p:blipFill>
        <p:spPr bwMode="auto">
          <a:xfrm>
            <a:off x="-76200" y="0"/>
            <a:ext cx="9220200" cy="6908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15" name="Rectangle 3"/>
          <p:cNvSpPr>
            <a:spLocks noGrp="1" noChangeArrowheads="1"/>
          </p:cNvSpPr>
          <p:nvPr>
            <p:ph type="title" idx="4294967295"/>
          </p:nvPr>
        </p:nvSpPr>
        <p:spPr>
          <a:xfrm>
            <a:off x="533400" y="0"/>
            <a:ext cx="7772400" cy="1295400"/>
          </a:xfrm>
          <a:noFill/>
          <a:effectLst>
            <a:outerShdw blurRad="63500" dist="38099" dir="2700000" algn="ctr" rotWithShape="0">
              <a:schemeClr val="tx1">
                <a:alpha val="74997"/>
              </a:schemeClr>
            </a:outerShdw>
          </a:effectLst>
        </p:spPr>
        <p:txBody>
          <a:bodyPr/>
          <a:lstStyle/>
          <a:p>
            <a:pPr eaLnBrk="1" hangingPunct="1"/>
            <a:r>
              <a:rPr lang="ja-JP" altLang="en-US" sz="5400" b="1">
                <a:solidFill>
                  <a:srgbClr val="FFFF00"/>
                </a:solidFill>
              </a:rPr>
              <a:t>国家表</a:t>
            </a:r>
            <a:r>
              <a:rPr lang="en-US" altLang="ja-JP" sz="5400" b="1">
                <a:solidFill>
                  <a:srgbClr val="FFFF00"/>
                </a:solidFill>
              </a:rPr>
              <a:t> </a:t>
            </a:r>
            <a:br>
              <a:rPr lang="en-US" altLang="ja-JP" sz="5400" b="1">
                <a:solidFill>
                  <a:srgbClr val="FFFF00"/>
                </a:solidFill>
              </a:rPr>
            </a:br>
            <a:r>
              <a:rPr lang="en-US" altLang="ja-JP" sz="3600" b="1">
                <a:solidFill>
                  <a:srgbClr val="FFFF00"/>
                </a:solidFill>
              </a:rPr>
              <a:t>(</a:t>
            </a:r>
            <a:r>
              <a:rPr lang="ja-JP" altLang="en-US" sz="3600" b="1">
                <a:solidFill>
                  <a:srgbClr val="FFFF00"/>
                </a:solidFill>
                <a:ea typeface="华文细黑" charset="-122"/>
              </a:rPr>
              <a:t>创</a:t>
            </a:r>
            <a:r>
              <a:rPr lang="ja-JP" altLang="en-US" sz="3600" b="1">
                <a:solidFill>
                  <a:srgbClr val="FFFF00"/>
                </a:solidFill>
              </a:rPr>
              <a:t>世</a:t>
            </a:r>
            <a:r>
              <a:rPr lang="ja-JP" altLang="en-US" sz="3600" b="1">
                <a:solidFill>
                  <a:srgbClr val="FFFF00"/>
                </a:solidFill>
                <a:ea typeface="华文细黑" charset="-122"/>
              </a:rPr>
              <a:t>记</a:t>
            </a:r>
            <a:r>
              <a:rPr lang="en-US" altLang="ja-JP" sz="3600" b="1">
                <a:solidFill>
                  <a:srgbClr val="FFFF00"/>
                </a:solidFill>
              </a:rPr>
              <a:t>10)</a:t>
            </a:r>
            <a:endParaRPr lang="en-US" altLang="en-US" sz="3600" b="1">
              <a:solidFill>
                <a:srgbClr val="FFFF00"/>
              </a:solidFill>
            </a:endParaRPr>
          </a:p>
        </p:txBody>
      </p:sp>
      <p:sp>
        <p:nvSpPr>
          <p:cNvPr id="64516" name="Text Box 4"/>
          <p:cNvSpPr txBox="1">
            <a:spLocks noChangeArrowheads="1"/>
          </p:cNvSpPr>
          <p:nvPr/>
        </p:nvSpPr>
        <p:spPr bwMode="auto">
          <a:xfrm>
            <a:off x="3921125" y="1676400"/>
            <a:ext cx="99695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ja-JP" altLang="en-US" sz="3200" b="1">
                <a:solidFill>
                  <a:srgbClr val="FFFF00"/>
                </a:solidFill>
                <a:latin typeface="Arial" pitchFamily="34" charset="0"/>
              </a:rPr>
              <a:t>挪</a:t>
            </a:r>
            <a:r>
              <a:rPr lang="ja-JP" altLang="en-US" sz="3200" b="1">
                <a:solidFill>
                  <a:srgbClr val="FFFF00"/>
                </a:solidFill>
                <a:latin typeface="Arial" pitchFamily="34" charset="0"/>
                <a:ea typeface="华文细黑" charset="-122"/>
              </a:rPr>
              <a:t>亚</a:t>
            </a:r>
            <a:endParaRPr lang="en-US" altLang="en-US" sz="3200" b="1">
              <a:solidFill>
                <a:srgbClr val="FFFF00"/>
              </a:solidFill>
              <a:latin typeface="Arial" pitchFamily="34" charset="0"/>
            </a:endParaRPr>
          </a:p>
        </p:txBody>
      </p:sp>
      <p:sp>
        <p:nvSpPr>
          <p:cNvPr id="64517" name="Text Box 5"/>
          <p:cNvSpPr txBox="1">
            <a:spLocks noChangeArrowheads="1"/>
          </p:cNvSpPr>
          <p:nvPr/>
        </p:nvSpPr>
        <p:spPr bwMode="auto">
          <a:xfrm>
            <a:off x="695325" y="3124200"/>
            <a:ext cx="1109663"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ja-JP" altLang="en-US" sz="3200" b="1">
                <a:solidFill>
                  <a:srgbClr val="FFFF00"/>
                </a:solidFill>
                <a:latin typeface="Arial" pitchFamily="34" charset="0"/>
              </a:rPr>
              <a:t>雅弗</a:t>
            </a:r>
            <a:r>
              <a:rPr lang="en-US" altLang="ja-JP" sz="3200" b="1">
                <a:solidFill>
                  <a:srgbClr val="FFFF00"/>
                </a:solidFill>
                <a:latin typeface="Arial" pitchFamily="34" charset="0"/>
              </a:rPr>
              <a:t> </a:t>
            </a:r>
            <a:endParaRPr lang="en-US" altLang="en-US" sz="3200" b="1">
              <a:solidFill>
                <a:srgbClr val="FFFF00"/>
              </a:solidFill>
              <a:latin typeface="Arial" pitchFamily="34" charset="0"/>
            </a:endParaRPr>
          </a:p>
        </p:txBody>
      </p:sp>
      <p:sp>
        <p:nvSpPr>
          <p:cNvPr id="64518" name="Text Box 6"/>
          <p:cNvSpPr txBox="1">
            <a:spLocks noChangeArrowheads="1"/>
          </p:cNvSpPr>
          <p:nvPr/>
        </p:nvSpPr>
        <p:spPr bwMode="auto">
          <a:xfrm>
            <a:off x="4124325" y="3124200"/>
            <a:ext cx="590550" cy="1066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ja-JP" altLang="en-US" sz="3200" b="1">
                <a:solidFill>
                  <a:srgbClr val="FFFF00"/>
                </a:solidFill>
                <a:latin typeface="Arial" pitchFamily="34" charset="0"/>
              </a:rPr>
              <a:t>含</a:t>
            </a:r>
            <a:endParaRPr lang="en-US" altLang="ja-JP" sz="3200" b="1">
              <a:solidFill>
                <a:srgbClr val="FFFF00"/>
              </a:solidFill>
              <a:latin typeface="Arial" pitchFamily="34" charset="0"/>
            </a:endParaRPr>
          </a:p>
          <a:p>
            <a:pPr algn="ctr"/>
            <a:endParaRPr lang="en-US" altLang="en-US" sz="3200" b="1">
              <a:solidFill>
                <a:srgbClr val="FFFF00"/>
              </a:solidFill>
              <a:latin typeface="Arial" pitchFamily="34" charset="0"/>
            </a:endParaRPr>
          </a:p>
        </p:txBody>
      </p:sp>
      <p:sp>
        <p:nvSpPr>
          <p:cNvPr id="64519" name="Text Box 7"/>
          <p:cNvSpPr txBox="1">
            <a:spLocks noChangeArrowheads="1"/>
          </p:cNvSpPr>
          <p:nvPr/>
        </p:nvSpPr>
        <p:spPr bwMode="auto">
          <a:xfrm>
            <a:off x="7319963" y="3124200"/>
            <a:ext cx="703262"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ja-JP" altLang="en-US" sz="3200" b="1">
                <a:solidFill>
                  <a:srgbClr val="FFFF00"/>
                </a:solidFill>
                <a:latin typeface="Arial" pitchFamily="34" charset="0"/>
                <a:ea typeface="华文细黑" charset="-122"/>
              </a:rPr>
              <a:t>闪</a:t>
            </a:r>
            <a:r>
              <a:rPr lang="en-US" altLang="ja-JP" sz="3200" b="1">
                <a:solidFill>
                  <a:srgbClr val="FFFF00"/>
                </a:solidFill>
                <a:latin typeface="Arial" pitchFamily="34" charset="0"/>
              </a:rPr>
              <a:t> </a:t>
            </a:r>
            <a:endParaRPr lang="en-US" altLang="en-US" sz="3200" b="1">
              <a:solidFill>
                <a:srgbClr val="FFFF00"/>
              </a:solidFill>
              <a:latin typeface="Arial" pitchFamily="34" charset="0"/>
            </a:endParaRPr>
          </a:p>
        </p:txBody>
      </p:sp>
      <p:sp>
        <p:nvSpPr>
          <p:cNvPr id="64520" name="Text Box 8"/>
          <p:cNvSpPr txBox="1">
            <a:spLocks noChangeArrowheads="1"/>
          </p:cNvSpPr>
          <p:nvPr/>
        </p:nvSpPr>
        <p:spPr bwMode="auto">
          <a:xfrm>
            <a:off x="506413" y="4038600"/>
            <a:ext cx="180975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ja-JP" altLang="en-US" sz="3200" b="1">
                <a:solidFill>
                  <a:srgbClr val="FFFF00"/>
                </a:solidFill>
                <a:latin typeface="Arial" pitchFamily="34" charset="0"/>
              </a:rPr>
              <a:t>高加索人</a:t>
            </a:r>
            <a:endParaRPr lang="en-US" altLang="en-US" sz="3200" b="1">
              <a:solidFill>
                <a:srgbClr val="FFFF00"/>
              </a:solidFill>
              <a:latin typeface="Arial" pitchFamily="34" charset="0"/>
            </a:endParaRPr>
          </a:p>
        </p:txBody>
      </p:sp>
      <p:sp>
        <p:nvSpPr>
          <p:cNvPr id="64521" name="Text Box 9"/>
          <p:cNvSpPr txBox="1">
            <a:spLocks noChangeArrowheads="1"/>
          </p:cNvSpPr>
          <p:nvPr/>
        </p:nvSpPr>
        <p:spPr bwMode="auto">
          <a:xfrm>
            <a:off x="3719513" y="4038600"/>
            <a:ext cx="140335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ja-JP" altLang="en-US" sz="3200" b="1">
                <a:solidFill>
                  <a:srgbClr val="FFFF00"/>
                </a:solidFill>
                <a:latin typeface="Arial" pitchFamily="34" charset="0"/>
              </a:rPr>
              <a:t>迦南人</a:t>
            </a:r>
            <a:endParaRPr lang="en-US" altLang="en-US" sz="3200" b="1">
              <a:solidFill>
                <a:srgbClr val="FFFF00"/>
              </a:solidFill>
              <a:latin typeface="Arial" pitchFamily="34" charset="0"/>
            </a:endParaRPr>
          </a:p>
        </p:txBody>
      </p:sp>
      <p:sp>
        <p:nvSpPr>
          <p:cNvPr id="64522" name="Text Box 10"/>
          <p:cNvSpPr txBox="1">
            <a:spLocks noChangeArrowheads="1"/>
          </p:cNvSpPr>
          <p:nvPr/>
        </p:nvSpPr>
        <p:spPr bwMode="auto">
          <a:xfrm>
            <a:off x="7164388" y="4038600"/>
            <a:ext cx="99695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ja-JP" altLang="en-US" sz="3200" b="1">
                <a:solidFill>
                  <a:srgbClr val="FFFF00"/>
                </a:solidFill>
                <a:latin typeface="Arial" pitchFamily="34" charset="0"/>
                <a:ea typeface="华文细黑" charset="-122"/>
              </a:rPr>
              <a:t>闪</a:t>
            </a:r>
            <a:r>
              <a:rPr lang="ja-JP" altLang="en-US" sz="3200" b="1">
                <a:solidFill>
                  <a:srgbClr val="FFFF00"/>
                </a:solidFill>
                <a:latin typeface="Arial" pitchFamily="34" charset="0"/>
              </a:rPr>
              <a:t>族</a:t>
            </a:r>
            <a:endParaRPr lang="en-US" altLang="en-US" sz="3200" b="1">
              <a:solidFill>
                <a:srgbClr val="FFFF00"/>
              </a:solidFill>
              <a:latin typeface="Arial" pitchFamily="34" charset="0"/>
            </a:endParaRPr>
          </a:p>
        </p:txBody>
      </p:sp>
      <p:sp>
        <p:nvSpPr>
          <p:cNvPr id="64523" name="Text Box 11"/>
          <p:cNvSpPr txBox="1">
            <a:spLocks noChangeArrowheads="1"/>
          </p:cNvSpPr>
          <p:nvPr/>
        </p:nvSpPr>
        <p:spPr bwMode="auto">
          <a:xfrm>
            <a:off x="515938" y="5105400"/>
            <a:ext cx="1809750" cy="1066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3200" b="1">
                <a:solidFill>
                  <a:srgbClr val="FFFF00"/>
                </a:solidFill>
                <a:latin typeface="Arial" pitchFamily="34" charset="0"/>
                <a:ea typeface="SimSun" pitchFamily="2" charset="-122"/>
              </a:rPr>
              <a:t>欧洲人和</a:t>
            </a:r>
          </a:p>
          <a:p>
            <a:pPr algn="ctr"/>
            <a:r>
              <a:rPr lang="zh-CN" altLang="en-US" sz="3200" b="1">
                <a:solidFill>
                  <a:srgbClr val="FFFF00"/>
                </a:solidFill>
                <a:latin typeface="Arial" pitchFamily="34" charset="0"/>
                <a:ea typeface="SimSun" pitchFamily="2" charset="-122"/>
              </a:rPr>
              <a:t>东印度人</a:t>
            </a:r>
            <a:endParaRPr lang="en-US" altLang="en-US" sz="3200" b="1">
              <a:solidFill>
                <a:srgbClr val="FFFF00"/>
              </a:solidFill>
              <a:latin typeface="Arial" pitchFamily="34" charset="0"/>
            </a:endParaRPr>
          </a:p>
        </p:txBody>
      </p:sp>
      <p:sp>
        <p:nvSpPr>
          <p:cNvPr id="64524" name="Text Box 12"/>
          <p:cNvSpPr txBox="1">
            <a:spLocks noChangeArrowheads="1"/>
          </p:cNvSpPr>
          <p:nvPr/>
        </p:nvSpPr>
        <p:spPr bwMode="auto">
          <a:xfrm>
            <a:off x="3529013" y="5105400"/>
            <a:ext cx="1809750" cy="1066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defRPr/>
            </a:pPr>
            <a:r>
              <a:rPr lang="zh-CN" altLang="en-US" sz="3200" b="1">
                <a:solidFill>
                  <a:srgbClr val="FFFF00"/>
                </a:solidFill>
                <a:latin typeface="Arial" charset="0"/>
                <a:ea typeface="SimSun" charset="0"/>
                <a:cs typeface="SimSun" charset="0"/>
              </a:rPr>
              <a:t>非洲人</a:t>
            </a:r>
          </a:p>
          <a:p>
            <a:pPr algn="ctr" eaLnBrk="0" hangingPunct="0">
              <a:defRPr/>
            </a:pPr>
            <a:r>
              <a:rPr lang="zh-CN" altLang="en-US" sz="3200" b="1">
                <a:solidFill>
                  <a:srgbClr val="FFFF00"/>
                </a:solidFill>
                <a:latin typeface="Arial" charset="0"/>
                <a:ea typeface="SimSun" charset="0"/>
                <a:cs typeface="SimSun" charset="0"/>
              </a:rPr>
              <a:t>和亚洲人</a:t>
            </a:r>
          </a:p>
        </p:txBody>
      </p:sp>
      <p:sp>
        <p:nvSpPr>
          <p:cNvPr id="64525" name="Text Box 13"/>
          <p:cNvSpPr txBox="1">
            <a:spLocks noChangeArrowheads="1"/>
          </p:cNvSpPr>
          <p:nvPr/>
        </p:nvSpPr>
        <p:spPr bwMode="auto">
          <a:xfrm>
            <a:off x="6764338" y="5084763"/>
            <a:ext cx="1809750" cy="1066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defRPr/>
            </a:pPr>
            <a:r>
              <a:rPr lang="zh-CN" altLang="en-US" sz="3200" b="1" i="1">
                <a:solidFill>
                  <a:srgbClr val="FFFF00"/>
                </a:solidFill>
                <a:latin typeface="Arial" charset="0"/>
                <a:ea typeface="SimSun" charset="0"/>
                <a:cs typeface="SimSun" charset="0"/>
              </a:rPr>
              <a:t>犹太人和</a:t>
            </a:r>
          </a:p>
          <a:p>
            <a:pPr algn="ctr" eaLnBrk="0" hangingPunct="0">
              <a:defRPr/>
            </a:pPr>
            <a:r>
              <a:rPr lang="zh-CN" altLang="en-US" sz="3200" b="1" i="1">
                <a:solidFill>
                  <a:srgbClr val="FFFF00"/>
                </a:solidFill>
                <a:latin typeface="Arial" charset="0"/>
                <a:ea typeface="SimSun" charset="0"/>
                <a:cs typeface="SimSun" charset="0"/>
              </a:rPr>
              <a:t>阿拉伯人</a:t>
            </a:r>
          </a:p>
        </p:txBody>
      </p:sp>
      <p:sp>
        <p:nvSpPr>
          <p:cNvPr id="6452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2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28" name="AutoShape 16"/>
          <p:cNvSpPr>
            <a:spLocks noChangeArrowheads="1"/>
          </p:cNvSpPr>
          <p:nvPr/>
        </p:nvSpPr>
        <p:spPr bwMode="auto">
          <a:xfrm rot="12552726">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29" name="Text Box 17"/>
          <p:cNvSpPr txBox="1">
            <a:spLocks noChangeArrowheads="1"/>
          </p:cNvSpPr>
          <p:nvPr/>
        </p:nvSpPr>
        <p:spPr bwMode="auto">
          <a:xfrm>
            <a:off x="8615363" y="0"/>
            <a:ext cx="523875" cy="4572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b="1">
                <a:solidFill>
                  <a:srgbClr val="FFFFFF"/>
                </a:solidFill>
                <a:latin typeface="Arial" charset="0"/>
                <a:ea typeface="ＭＳ Ｐゴシック" charset="0"/>
              </a:rPr>
              <a:t>17</a:t>
            </a:r>
          </a:p>
        </p:txBody>
      </p:sp>
      <p:sp>
        <p:nvSpPr>
          <p:cNvPr id="64530" name="Text Box 18"/>
          <p:cNvSpPr txBox="1">
            <a:spLocks noChangeArrowheads="1"/>
          </p:cNvSpPr>
          <p:nvPr/>
        </p:nvSpPr>
        <p:spPr bwMode="auto">
          <a:xfrm>
            <a:off x="2133600" y="3470275"/>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ja-JP" altLang="en-US" b="1">
                <a:solidFill>
                  <a:srgbClr val="FFFFFF"/>
                </a:solidFill>
              </a:rPr>
              <a:t>西</a:t>
            </a:r>
            <a:endParaRPr lang="en-US" altLang="en-US" b="1">
              <a:solidFill>
                <a:srgbClr val="FFFFFF"/>
              </a:solidFill>
            </a:endParaRPr>
          </a:p>
        </p:txBody>
      </p:sp>
      <p:sp>
        <p:nvSpPr>
          <p:cNvPr id="64531" name="Text Box 19"/>
          <p:cNvSpPr txBox="1">
            <a:spLocks noChangeArrowheads="1"/>
          </p:cNvSpPr>
          <p:nvPr/>
        </p:nvSpPr>
        <p:spPr bwMode="auto">
          <a:xfrm>
            <a:off x="1676400" y="487680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ja-JP" altLang="en-US" b="1">
                <a:solidFill>
                  <a:srgbClr val="FFFFFF"/>
                </a:solidFill>
                <a:latin typeface="Arial" pitchFamily="34" charset="0"/>
              </a:rPr>
              <a:t>西奈</a:t>
            </a:r>
            <a:endParaRPr lang="en-US" altLang="en-US" b="1">
              <a:solidFill>
                <a:srgbClr val="FFFFFF"/>
              </a:solidFill>
              <a:latin typeface="Arial" pitchFamily="34" charset="0"/>
            </a:endParaRPr>
          </a:p>
        </p:txBody>
      </p:sp>
      <p:sp>
        <p:nvSpPr>
          <p:cNvPr id="64532" name="Text Box 20"/>
          <p:cNvSpPr txBox="1">
            <a:spLocks noChangeArrowheads="1"/>
          </p:cNvSpPr>
          <p:nvPr/>
        </p:nvSpPr>
        <p:spPr bwMode="auto">
          <a:xfrm>
            <a:off x="8305800" y="1754188"/>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ja-JP" altLang="en-US" b="1">
                <a:solidFill>
                  <a:srgbClr val="FFFFFF"/>
                </a:solidFill>
              </a:rPr>
              <a:t>西挪</a:t>
            </a:r>
            <a:endParaRPr lang="en-US" altLang="en-US" b="1">
              <a:solidFill>
                <a:srgbClr val="FFFFFF"/>
              </a:solidFill>
            </a:endParaRPr>
          </a:p>
        </p:txBody>
      </p:sp>
      <p:sp>
        <p:nvSpPr>
          <p:cNvPr id="6453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35" name="Freeform 23"/>
          <p:cNvSpPr>
            <a:spLocks/>
          </p:cNvSpPr>
          <p:nvPr/>
        </p:nvSpPr>
        <p:spPr bwMode="auto">
          <a:xfrm>
            <a:off x="2895600" y="1981200"/>
            <a:ext cx="5334000" cy="1447800"/>
          </a:xfrm>
          <a:custGeom>
            <a:avLst/>
            <a:gdLst>
              <a:gd name="T0" fmla="*/ 0 w 3360"/>
              <a:gd name="T1" fmla="*/ 1447800 h 912"/>
              <a:gd name="T2" fmla="*/ 1676400 w 3360"/>
              <a:gd name="T3" fmla="*/ 304800 h 912"/>
              <a:gd name="T4" fmla="*/ 5334000 w 3360"/>
              <a:gd name="T5" fmla="*/ 0 h 912"/>
              <a:gd name="T6" fmla="*/ 0 60000 65536"/>
              <a:gd name="T7" fmla="*/ 0 60000 65536"/>
              <a:gd name="T8" fmla="*/ 0 60000 65536"/>
            </a:gdLst>
            <a:ahLst/>
            <a:cxnLst>
              <a:cxn ang="T6">
                <a:pos x="T0" y="T1"/>
              </a:cxn>
              <a:cxn ang="T7">
                <a:pos x="T2" y="T3"/>
              </a:cxn>
              <a:cxn ang="T8">
                <a:pos x="T4" y="T5"/>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fade">
                                      <p:cBhvr>
                                        <p:cTn id="7" dur="500"/>
                                        <p:tgtEl>
                                          <p:spTgt spid="645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526"/>
                                        </p:tgtEl>
                                        <p:attrNameLst>
                                          <p:attrName>style.visibility</p:attrName>
                                        </p:attrNameLst>
                                      </p:cBhvr>
                                      <p:to>
                                        <p:strVal val="visible"/>
                                      </p:to>
                                    </p:set>
                                    <p:animEffect transition="in" filter="fade">
                                      <p:cBhvr>
                                        <p:cTn id="12" dur="500"/>
                                        <p:tgtEl>
                                          <p:spTgt spid="64526"/>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4517"/>
                                        </p:tgtEl>
                                        <p:attrNameLst>
                                          <p:attrName>style.visibility</p:attrName>
                                        </p:attrNameLst>
                                      </p:cBhvr>
                                      <p:to>
                                        <p:strVal val="visible"/>
                                      </p:to>
                                    </p:set>
                                    <p:animEffect transition="in" filter="fade">
                                      <p:cBhvr>
                                        <p:cTn id="16" dur="500"/>
                                        <p:tgtEl>
                                          <p:spTgt spid="645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4527"/>
                                        </p:tgtEl>
                                        <p:attrNameLst>
                                          <p:attrName>style.visibility</p:attrName>
                                        </p:attrNameLst>
                                      </p:cBhvr>
                                      <p:to>
                                        <p:strVal val="visible"/>
                                      </p:to>
                                    </p:set>
                                    <p:animEffect transition="in" filter="fade">
                                      <p:cBhvr>
                                        <p:cTn id="21" dur="500"/>
                                        <p:tgtEl>
                                          <p:spTgt spid="64527"/>
                                        </p:tgtEl>
                                      </p:cBhvr>
                                    </p:animEffect>
                                  </p:childTnLst>
                                </p:cTn>
                              </p:par>
                            </p:childTnLst>
                          </p:cTn>
                        </p:par>
                        <p:par>
                          <p:cTn id="22" fill="hold" nodeType="after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64518"/>
                                        </p:tgtEl>
                                        <p:attrNameLst>
                                          <p:attrName>style.visibility</p:attrName>
                                        </p:attrNameLst>
                                      </p:cBhvr>
                                      <p:to>
                                        <p:strVal val="visible"/>
                                      </p:to>
                                    </p:set>
                                    <p:animEffect transition="in" filter="fade">
                                      <p:cBhvr>
                                        <p:cTn id="25" dur="500"/>
                                        <p:tgtEl>
                                          <p:spTgt spid="6451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4528"/>
                                        </p:tgtEl>
                                        <p:attrNameLst>
                                          <p:attrName>style.visibility</p:attrName>
                                        </p:attrNameLst>
                                      </p:cBhvr>
                                      <p:to>
                                        <p:strVal val="visible"/>
                                      </p:to>
                                    </p:set>
                                    <p:animEffect transition="in" filter="fade">
                                      <p:cBhvr>
                                        <p:cTn id="30" dur="500"/>
                                        <p:tgtEl>
                                          <p:spTgt spid="64528"/>
                                        </p:tgtEl>
                                      </p:cBhvr>
                                    </p:animEffec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64519"/>
                                        </p:tgtEl>
                                        <p:attrNameLst>
                                          <p:attrName>style.visibility</p:attrName>
                                        </p:attrNameLst>
                                      </p:cBhvr>
                                      <p:to>
                                        <p:strVal val="visible"/>
                                      </p:to>
                                    </p:set>
                                    <p:animEffect transition="in" filter="fade">
                                      <p:cBhvr>
                                        <p:cTn id="34" dur="500"/>
                                        <p:tgtEl>
                                          <p:spTgt spid="6451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4520"/>
                                        </p:tgtEl>
                                        <p:attrNameLst>
                                          <p:attrName>style.visibility</p:attrName>
                                        </p:attrNameLst>
                                      </p:cBhvr>
                                      <p:to>
                                        <p:strVal val="visible"/>
                                      </p:to>
                                    </p:set>
                                    <p:animEffect transition="in" filter="fade">
                                      <p:cBhvr>
                                        <p:cTn id="39" dur="500"/>
                                        <p:tgtEl>
                                          <p:spTgt spid="645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4523"/>
                                        </p:tgtEl>
                                        <p:attrNameLst>
                                          <p:attrName>style.visibility</p:attrName>
                                        </p:attrNameLst>
                                      </p:cBhvr>
                                      <p:to>
                                        <p:strVal val="visible"/>
                                      </p:to>
                                    </p:set>
                                    <p:animEffect transition="in" filter="fade">
                                      <p:cBhvr>
                                        <p:cTn id="44" dur="500"/>
                                        <p:tgtEl>
                                          <p:spTgt spid="6452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4521"/>
                                        </p:tgtEl>
                                        <p:attrNameLst>
                                          <p:attrName>style.visibility</p:attrName>
                                        </p:attrNameLst>
                                      </p:cBhvr>
                                      <p:to>
                                        <p:strVal val="visible"/>
                                      </p:to>
                                    </p:set>
                                    <p:animEffect transition="in" filter="fade">
                                      <p:cBhvr>
                                        <p:cTn id="49" dur="500"/>
                                        <p:tgtEl>
                                          <p:spTgt spid="6452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4524"/>
                                        </p:tgtEl>
                                        <p:attrNameLst>
                                          <p:attrName>style.visibility</p:attrName>
                                        </p:attrNameLst>
                                      </p:cBhvr>
                                      <p:to>
                                        <p:strVal val="visible"/>
                                      </p:to>
                                    </p:set>
                                    <p:animEffect transition="in" filter="fade">
                                      <p:cBhvr>
                                        <p:cTn id="54" dur="500"/>
                                        <p:tgtEl>
                                          <p:spTgt spid="6452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533"/>
                                        </p:tgtEl>
                                        <p:attrNameLst>
                                          <p:attrName>style.visibility</p:attrName>
                                        </p:attrNameLst>
                                      </p:cBhvr>
                                      <p:to>
                                        <p:strVal val="visible"/>
                                      </p:to>
                                    </p:set>
                                    <p:animEffect transition="in" filter="fade">
                                      <p:cBhvr>
                                        <p:cTn id="59" dur="500"/>
                                        <p:tgtEl>
                                          <p:spTgt spid="64533"/>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4530"/>
                                        </p:tgtEl>
                                        <p:attrNameLst>
                                          <p:attrName>style.visibility</p:attrName>
                                        </p:attrNameLst>
                                      </p:cBhvr>
                                      <p:to>
                                        <p:strVal val="visible"/>
                                      </p:to>
                                    </p:set>
                                    <p:animEffect transition="in" filter="fade">
                                      <p:cBhvr>
                                        <p:cTn id="64" dur="500"/>
                                        <p:tgtEl>
                                          <p:spTgt spid="6453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64534"/>
                                        </p:tgtEl>
                                        <p:attrNameLst>
                                          <p:attrName>style.visibility</p:attrName>
                                        </p:attrNameLst>
                                      </p:cBhvr>
                                      <p:to>
                                        <p:strVal val="visible"/>
                                      </p:to>
                                    </p:set>
                                    <p:animEffect transition="in" filter="wipe(up)">
                                      <p:cBhvr>
                                        <p:cTn id="69" dur="500"/>
                                        <p:tgtEl>
                                          <p:spTgt spid="64534"/>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4531"/>
                                        </p:tgtEl>
                                        <p:attrNameLst>
                                          <p:attrName>style.visibility</p:attrName>
                                        </p:attrNameLst>
                                      </p:cBhvr>
                                      <p:to>
                                        <p:strVal val="visible"/>
                                      </p:to>
                                    </p:set>
                                    <p:animEffect transition="in" filter="fade">
                                      <p:cBhvr>
                                        <p:cTn id="74" dur="500"/>
                                        <p:tgtEl>
                                          <p:spTgt spid="64531"/>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64535"/>
                                        </p:tgtEl>
                                        <p:attrNameLst>
                                          <p:attrName>style.visibility</p:attrName>
                                        </p:attrNameLst>
                                      </p:cBhvr>
                                      <p:to>
                                        <p:strVal val="visible"/>
                                      </p:to>
                                    </p:set>
                                    <p:animEffect transition="in" filter="wipe(left)">
                                      <p:cBhvr>
                                        <p:cTn id="79" dur="500"/>
                                        <p:tgtEl>
                                          <p:spTgt spid="64535"/>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4532"/>
                                        </p:tgtEl>
                                        <p:attrNameLst>
                                          <p:attrName>style.visibility</p:attrName>
                                        </p:attrNameLst>
                                      </p:cBhvr>
                                      <p:to>
                                        <p:strVal val="visible"/>
                                      </p:to>
                                    </p:set>
                                    <p:animEffect transition="in" filter="fade">
                                      <p:cBhvr>
                                        <p:cTn id="84" dur="500"/>
                                        <p:tgtEl>
                                          <p:spTgt spid="6453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64522"/>
                                        </p:tgtEl>
                                        <p:attrNameLst>
                                          <p:attrName>style.visibility</p:attrName>
                                        </p:attrNameLst>
                                      </p:cBhvr>
                                      <p:to>
                                        <p:strVal val="visible"/>
                                      </p:to>
                                    </p:set>
                                    <p:animEffect transition="in" filter="fade">
                                      <p:cBhvr>
                                        <p:cTn id="89" dur="500"/>
                                        <p:tgtEl>
                                          <p:spTgt spid="64522"/>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64525"/>
                                        </p:tgtEl>
                                        <p:attrNameLst>
                                          <p:attrName>style.visibility</p:attrName>
                                        </p:attrNameLst>
                                      </p:cBhvr>
                                      <p:to>
                                        <p:strVal val="visible"/>
                                      </p:to>
                                    </p:set>
                                    <p:animEffect transition="in" filter="fade">
                                      <p:cBhvr>
                                        <p:cTn id="94" dur="500"/>
                                        <p:tgtEl>
                                          <p:spTgt spid="64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utoUpdateAnimBg="0"/>
      <p:bldP spid="64517" grpId="0" autoUpdateAnimBg="0"/>
      <p:bldP spid="64518" grpId="0" autoUpdateAnimBg="0"/>
      <p:bldP spid="64519" grpId="0" autoUpdateAnimBg="0"/>
      <p:bldP spid="64520" grpId="0" autoUpdateAnimBg="0"/>
      <p:bldP spid="64521" grpId="0" autoUpdateAnimBg="0"/>
      <p:bldP spid="64522" grpId="0" autoUpdateAnimBg="0"/>
      <p:bldP spid="64523" grpId="0" autoUpdateAnimBg="0"/>
      <p:bldP spid="64524" grpId="0" autoUpdateAnimBg="0"/>
      <p:bldP spid="64525" grpId="0" autoUpdateAnimBg="0"/>
      <p:bldP spid="64526" grpId="0" animBg="1"/>
      <p:bldP spid="64527" grpId="0" animBg="1"/>
      <p:bldP spid="64528" grpId="0" animBg="1"/>
      <p:bldP spid="64530" grpId="0" autoUpdateAnimBg="0"/>
      <p:bldP spid="64531" grpId="0" autoUpdateAnimBg="0"/>
      <p:bldP spid="64532" grpId="0" autoUpdateAnimBg="0"/>
      <p:bldP spid="64533" grpId="0" animBg="1"/>
      <p:bldP spid="64534" grpId="0" animBg="1"/>
      <p:bldP spid="6453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1747" name="Rectangle 3"/>
          <p:cNvSpPr>
            <a:spLocks noGrp="1" noChangeArrowheads="1"/>
          </p:cNvSpPr>
          <p:nvPr>
            <p:ph type="title"/>
          </p:nvPr>
        </p:nvSpPr>
        <p:spPr>
          <a:xfrm>
            <a:off x="0" y="-152400"/>
            <a:ext cx="9144000" cy="838200"/>
          </a:xfrm>
          <a:solidFill>
            <a:srgbClr val="000099"/>
          </a:solidFill>
        </p:spPr>
        <p:txBody>
          <a:bodyPr/>
          <a:lstStyle/>
          <a:p>
            <a:pPr eaLnBrk="1" hangingPunct="1"/>
            <a:r>
              <a:rPr lang="ja-JP" altLang="en-US">
                <a:solidFill>
                  <a:schemeClr val="folHlink"/>
                </a:solidFill>
              </a:rPr>
              <a:t>迦南人的</a:t>
            </a:r>
            <a:r>
              <a:rPr lang="ja-JP" altLang="en-US" b="1">
                <a:solidFill>
                  <a:schemeClr val="folHlink"/>
                </a:solidFill>
                <a:ea typeface="华文细黑" charset="-122"/>
              </a:rPr>
              <a:t>语</a:t>
            </a:r>
            <a:r>
              <a:rPr lang="ja-JP" altLang="en-US" b="1">
                <a:solidFill>
                  <a:schemeClr val="folHlink"/>
                </a:solidFill>
              </a:rPr>
              <a:t>言</a:t>
            </a:r>
            <a:endParaRPr lang="en-US" altLang="en-US" b="1"/>
          </a:p>
        </p:txBody>
      </p:sp>
      <p:sp>
        <p:nvSpPr>
          <p:cNvPr id="31748" name="Rectangle 4"/>
          <p:cNvSpPr>
            <a:spLocks noGrp="1" noChangeArrowheads="1"/>
          </p:cNvSpPr>
          <p:nvPr>
            <p:ph type="body" idx="1"/>
          </p:nvPr>
        </p:nvSpPr>
        <p:spPr>
          <a:xfrm>
            <a:off x="4114800" y="1676400"/>
            <a:ext cx="5281613" cy="2362200"/>
          </a:xfrm>
        </p:spPr>
        <p:txBody>
          <a:bodyPr/>
          <a:lstStyle/>
          <a:p>
            <a:pPr eaLnBrk="1" hangingPunct="1">
              <a:buFont typeface="Wingdings" pitchFamily="2" charset="2"/>
              <a:buNone/>
            </a:pPr>
            <a:r>
              <a:rPr lang="ja-JP" altLang="en-US" sz="2400" b="1">
                <a:solidFill>
                  <a:srgbClr val="CC0000"/>
                </a:solidFill>
                <a:effectLst>
                  <a:outerShdw blurRad="38100" dist="38100" dir="2700000" algn="tl">
                    <a:srgbClr val="000000"/>
                  </a:outerShdw>
                </a:effectLst>
                <a:ea typeface="华文宋体" pitchFamily="-84" charset="-122"/>
              </a:rPr>
              <a:t>东</a:t>
            </a:r>
            <a:r>
              <a:rPr lang="ja-JP" altLang="en-US" sz="2400" b="1">
                <a:solidFill>
                  <a:srgbClr val="CC0000"/>
                </a:solidFill>
                <a:effectLst>
                  <a:outerShdw blurRad="38100" dist="38100" dir="2700000" algn="tl">
                    <a:srgbClr val="000000"/>
                  </a:outerShdw>
                </a:effectLst>
                <a:ea typeface="ヒラギノ明朝 ProN W3" pitchFamily="-84" charset="-128"/>
              </a:rPr>
              <a:t>部</a:t>
            </a:r>
            <a:r>
              <a:rPr lang="en-US" altLang="ja-JP" sz="2400" b="1">
                <a:solidFill>
                  <a:srgbClr val="CC0000"/>
                </a:solidFill>
                <a:effectLst>
                  <a:outerShdw blurRad="38100" dist="38100" dir="2700000" algn="tl">
                    <a:srgbClr val="000000"/>
                  </a:outerShdw>
                </a:effectLst>
                <a:cs typeface="Times New Roman" pitchFamily="18" charset="0"/>
              </a:rPr>
              <a:t>:</a:t>
            </a:r>
          </a:p>
          <a:p>
            <a:pPr eaLnBrk="1" hangingPunct="1">
              <a:buFont typeface="Wingdings" pitchFamily="2" charset="2"/>
              <a:buNone/>
            </a:pPr>
            <a:r>
              <a:rPr lang="en-US" altLang="en-US" sz="2400" b="1">
                <a:solidFill>
                  <a:srgbClr val="CC0000"/>
                </a:solidFill>
                <a:effectLst>
                  <a:outerShdw blurRad="38100" dist="38100" dir="2700000" algn="tl">
                    <a:srgbClr val="000000"/>
                  </a:outerShdw>
                </a:effectLst>
                <a:latin typeface="Courier New" pitchFamily="49" charset="0"/>
                <a:cs typeface="Times New Roman" pitchFamily="18" charset="0"/>
              </a:rPr>
              <a:t>o</a:t>
            </a:r>
            <a:r>
              <a:rPr lang="en-US" altLang="en-US" sz="2400" b="1">
                <a:solidFill>
                  <a:srgbClr val="CC0000"/>
                </a:solidFill>
                <a:effectLst>
                  <a:outerShdw blurRad="38100" dist="38100" dir="2700000" algn="tl">
                    <a:srgbClr val="000000"/>
                  </a:outerShdw>
                </a:effectLst>
                <a:cs typeface="Times New Roman" pitchFamily="18" charset="0"/>
              </a:rPr>
              <a:t>  </a:t>
            </a:r>
            <a:r>
              <a:rPr lang="ja-JP" altLang="en-US" sz="2400" b="1">
                <a:solidFill>
                  <a:srgbClr val="CC0000"/>
                </a:solidFill>
                <a:effectLst>
                  <a:outerShdw blurRad="38100" dist="38100" dir="2700000" algn="tl">
                    <a:srgbClr val="000000"/>
                  </a:outerShdw>
                </a:effectLst>
                <a:ea typeface="华文宋体" pitchFamily="-84" charset="-122"/>
              </a:rPr>
              <a:t>亚</a:t>
            </a:r>
            <a:r>
              <a:rPr lang="ja-JP" altLang="en-US" sz="2400" b="1">
                <a:solidFill>
                  <a:srgbClr val="CC0000"/>
                </a:solidFill>
                <a:effectLst>
                  <a:outerShdw blurRad="38100" dist="38100" dir="2700000" algn="tl">
                    <a:srgbClr val="000000"/>
                  </a:outerShdw>
                </a:effectLst>
                <a:ea typeface="ヒラギノ明朝 ProN W3" pitchFamily="-84" charset="-128"/>
              </a:rPr>
              <a:t>甲言</a:t>
            </a:r>
            <a:r>
              <a:rPr lang="en-US" altLang="ja-JP" sz="2400" b="1">
                <a:solidFill>
                  <a:srgbClr val="CC0000"/>
                </a:solidFill>
                <a:effectLst>
                  <a:outerShdw blurRad="38100" dist="38100" dir="2700000" algn="tl">
                    <a:srgbClr val="000000"/>
                  </a:outerShdw>
                </a:effectLst>
                <a:cs typeface="Times New Roman" pitchFamily="18" charset="0"/>
              </a:rPr>
              <a:t> (</a:t>
            </a:r>
            <a:r>
              <a:rPr lang="ja-JP" altLang="en-US" sz="2400" b="1">
                <a:solidFill>
                  <a:srgbClr val="CC0000"/>
                </a:solidFill>
                <a:effectLst>
                  <a:outerShdw blurRad="38100" dist="38100" dir="2700000" algn="tl">
                    <a:srgbClr val="000000"/>
                  </a:outerShdw>
                </a:effectLst>
                <a:ea typeface="华文宋体" pitchFamily="-84" charset="-122"/>
              </a:rPr>
              <a:t>亚</a:t>
            </a:r>
            <a:r>
              <a:rPr lang="ja-JP" altLang="en-US" sz="2400" b="1">
                <a:solidFill>
                  <a:srgbClr val="CC0000"/>
                </a:solidFill>
                <a:effectLst>
                  <a:outerShdw blurRad="38100" dist="38100" dir="2700000" algn="tl">
                    <a:srgbClr val="000000"/>
                  </a:outerShdw>
                </a:effectLst>
                <a:ea typeface="ヒラギノ明朝 ProN W3" pitchFamily="-84" charset="-128"/>
              </a:rPr>
              <a:t>述人和巴比</a:t>
            </a:r>
            <a:r>
              <a:rPr lang="ja-JP" altLang="en-US" sz="2400" b="1">
                <a:solidFill>
                  <a:srgbClr val="CC0000"/>
                </a:solidFill>
                <a:effectLst>
                  <a:outerShdw blurRad="38100" dist="38100" dir="2700000" algn="tl">
                    <a:srgbClr val="000000"/>
                  </a:outerShdw>
                </a:effectLst>
                <a:ea typeface="华文宋体" pitchFamily="-84" charset="-122"/>
              </a:rPr>
              <a:t>伦</a:t>
            </a:r>
            <a:r>
              <a:rPr lang="ja-JP" altLang="en-US" sz="2400" b="1">
                <a:solidFill>
                  <a:srgbClr val="CC0000"/>
                </a:solidFill>
                <a:effectLst>
                  <a:outerShdw blurRad="38100" dist="38100" dir="2700000" algn="tl">
                    <a:srgbClr val="000000"/>
                  </a:outerShdw>
                </a:effectLst>
                <a:ea typeface="ヒラギノ明朝 ProN W3" pitchFamily="-84" charset="-128"/>
              </a:rPr>
              <a:t>人的</a:t>
            </a:r>
            <a:r>
              <a:rPr lang="ja-JP" altLang="en-US" sz="2400" b="1">
                <a:solidFill>
                  <a:srgbClr val="CC0000"/>
                </a:solidFill>
                <a:effectLst>
                  <a:outerShdw blurRad="38100" dist="38100" dir="2700000" algn="tl">
                    <a:srgbClr val="000000"/>
                  </a:outerShdw>
                </a:effectLst>
                <a:ea typeface="华文宋体" pitchFamily="-84" charset="-122"/>
              </a:rPr>
              <a:t>语</a:t>
            </a:r>
            <a:r>
              <a:rPr lang="ja-JP" altLang="en-US" sz="2400" b="1">
                <a:solidFill>
                  <a:srgbClr val="CC0000"/>
                </a:solidFill>
                <a:effectLst>
                  <a:outerShdw blurRad="38100" dist="38100" dir="2700000" algn="tl">
                    <a:srgbClr val="000000"/>
                  </a:outerShdw>
                </a:effectLst>
                <a:ea typeface="ヒラギノ明朝 ProN W3" pitchFamily="-84" charset="-128"/>
              </a:rPr>
              <a:t>言</a:t>
            </a:r>
            <a:r>
              <a:rPr lang="en-US" altLang="ja-JP" sz="2400" b="1">
                <a:solidFill>
                  <a:srgbClr val="CC0000"/>
                </a:solidFill>
                <a:effectLst>
                  <a:outerShdw blurRad="38100" dist="38100" dir="2700000" algn="tl">
                    <a:srgbClr val="000000"/>
                  </a:outerShdw>
                </a:effectLst>
                <a:cs typeface="Times New Roman" pitchFamily="18" charset="0"/>
              </a:rPr>
              <a:t>)</a:t>
            </a:r>
          </a:p>
          <a:p>
            <a:pPr eaLnBrk="1" hangingPunct="1">
              <a:buFont typeface="Wingdings" pitchFamily="2" charset="2"/>
              <a:buNone/>
            </a:pPr>
            <a:r>
              <a:rPr lang="en-US" altLang="en-US" sz="2400" b="1">
                <a:solidFill>
                  <a:srgbClr val="CC0000"/>
                </a:solidFill>
                <a:effectLst>
                  <a:outerShdw blurRad="38100" dist="38100" dir="2700000" algn="tl">
                    <a:srgbClr val="000000"/>
                  </a:outerShdw>
                </a:effectLst>
                <a:latin typeface="Courier New" pitchFamily="49" charset="0"/>
                <a:cs typeface="Times New Roman" pitchFamily="18" charset="0"/>
              </a:rPr>
              <a:t>o</a:t>
            </a:r>
            <a:r>
              <a:rPr lang="en-US" altLang="en-US" sz="2400" b="1">
                <a:solidFill>
                  <a:srgbClr val="CC0000"/>
                </a:solidFill>
                <a:effectLst>
                  <a:outerShdw blurRad="38100" dist="38100" dir="2700000" algn="tl">
                    <a:srgbClr val="000000"/>
                  </a:outerShdw>
                </a:effectLst>
                <a:cs typeface="Times New Roman" pitchFamily="18" charset="0"/>
              </a:rPr>
              <a:t>  </a:t>
            </a:r>
            <a:r>
              <a:rPr lang="zh-CN" altLang="en-US" sz="2400" b="1">
                <a:solidFill>
                  <a:srgbClr val="CC0000"/>
                </a:solidFill>
                <a:effectLst>
                  <a:outerShdw blurRad="38100" dist="38100" dir="2700000" algn="tl">
                    <a:srgbClr val="000000"/>
                  </a:outerShdw>
                </a:effectLst>
                <a:ea typeface="SimSun" pitchFamily="2" charset="-122"/>
              </a:rPr>
              <a:t>底格里斯河和幼发拉底河谷</a:t>
            </a:r>
          </a:p>
        </p:txBody>
      </p:sp>
      <p:sp>
        <p:nvSpPr>
          <p:cNvPr id="31749" name="Text Box 5"/>
          <p:cNvSpPr txBox="1">
            <a:spLocks noChangeArrowheads="1"/>
          </p:cNvSpPr>
          <p:nvPr/>
        </p:nvSpPr>
        <p:spPr bwMode="auto">
          <a:xfrm>
            <a:off x="8382000" y="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a:latin typeface="Times New Roman" charset="0"/>
                <a:ea typeface="ＭＳ Ｐゴシック" charset="0"/>
              </a:rPr>
              <a:t>89</a:t>
            </a:r>
          </a:p>
        </p:txBody>
      </p:sp>
      <p:sp>
        <p:nvSpPr>
          <p:cNvPr id="31750" name="Rectangle 6"/>
          <p:cNvSpPr>
            <a:spLocks noChangeArrowheads="1"/>
          </p:cNvSpPr>
          <p:nvPr/>
        </p:nvSpPr>
        <p:spPr bwMode="auto">
          <a:xfrm>
            <a:off x="2051050" y="2852738"/>
            <a:ext cx="31242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buClr>
                <a:schemeClr val="accent2"/>
              </a:buClr>
              <a:buSzPct val="80000"/>
              <a:buFont typeface="Wingdings" pitchFamily="2" charset="2"/>
              <a:buNone/>
            </a:pPr>
            <a:r>
              <a:rPr lang="ja-JP" altLang="en-US" b="1">
                <a:solidFill>
                  <a:schemeClr val="bg2"/>
                </a:solidFill>
                <a:effectLst>
                  <a:outerShdw blurRad="38100" dist="38100" dir="2700000" algn="tl">
                    <a:srgbClr val="FFFFFF"/>
                  </a:outerShdw>
                </a:effectLst>
                <a:ea typeface="ヒラギノ明朝 ProN W3" pitchFamily="-84" charset="-128"/>
              </a:rPr>
              <a:t>西部</a:t>
            </a:r>
            <a:r>
              <a:rPr lang="en-US" altLang="ja-JP" b="1">
                <a:solidFill>
                  <a:schemeClr val="bg2"/>
                </a:solidFill>
                <a:effectLst>
                  <a:outerShdw blurRad="38100" dist="38100" dir="2700000" algn="tl">
                    <a:srgbClr val="FFFFFF"/>
                  </a:outerShdw>
                </a:effectLst>
                <a:cs typeface="Times New Roman" pitchFamily="18" charset="0"/>
              </a:rPr>
              <a:t>:</a:t>
            </a:r>
          </a:p>
          <a:p>
            <a:pPr eaLnBrk="1" hangingPunct="1">
              <a:lnSpc>
                <a:spcPct val="90000"/>
              </a:lnSpc>
              <a:spcBef>
                <a:spcPct val="20000"/>
              </a:spcBef>
              <a:buClr>
                <a:schemeClr val="accent2"/>
              </a:buClr>
              <a:buSzPct val="80000"/>
              <a:buFont typeface="Wingdings" pitchFamily="2" charset="2"/>
              <a:buNone/>
            </a:pPr>
            <a:r>
              <a:rPr lang="en-US" altLang="en-US" b="1">
                <a:solidFill>
                  <a:schemeClr val="bg2"/>
                </a:solidFill>
                <a:effectLst>
                  <a:outerShdw blurRad="38100" dist="38100" dir="2700000" algn="tl">
                    <a:srgbClr val="FFFFFF"/>
                  </a:outerShdw>
                </a:effectLst>
                <a:cs typeface="Times New Roman" pitchFamily="18" charset="0"/>
              </a:rPr>
              <a:t>-  </a:t>
            </a:r>
            <a:r>
              <a:rPr lang="ja-JP" altLang="en-US" b="1">
                <a:solidFill>
                  <a:schemeClr val="bg2"/>
                </a:solidFill>
                <a:effectLst>
                  <a:outerShdw blurRad="38100" dist="38100" dir="2700000" algn="tl">
                    <a:srgbClr val="FFFFFF"/>
                  </a:outerShdw>
                </a:effectLst>
                <a:ea typeface="ヒラギノ明朝 ProN W3" pitchFamily="-84" charset="-128"/>
              </a:rPr>
              <a:t>北部</a:t>
            </a:r>
            <a:r>
              <a:rPr lang="en-US" altLang="ja-JP" b="1">
                <a:solidFill>
                  <a:schemeClr val="bg2"/>
                </a:solidFill>
                <a:effectLst>
                  <a:outerShdw blurRad="38100" dist="38100" dir="2700000" algn="tl">
                    <a:srgbClr val="FFFFFF"/>
                  </a:outerShdw>
                </a:effectLst>
                <a:cs typeface="Times New Roman" pitchFamily="18" charset="0"/>
              </a:rPr>
              <a:t> (Levant)</a:t>
            </a:r>
          </a:p>
          <a:p>
            <a:pPr eaLnBrk="1" hangingPunct="1">
              <a:lnSpc>
                <a:spcPct val="90000"/>
              </a:lnSpc>
              <a:spcBef>
                <a:spcPct val="20000"/>
              </a:spcBef>
              <a:buClr>
                <a:schemeClr val="accent2"/>
              </a:buClr>
              <a:buSzPct val="80000"/>
              <a:buFont typeface="Wingdings" pitchFamily="2" charset="2"/>
              <a:buNone/>
            </a:pPr>
            <a:endParaRPr lang="en-US" altLang="en-US" b="1">
              <a:solidFill>
                <a:schemeClr val="bg2"/>
              </a:solidFill>
              <a:effectLst>
                <a:outerShdw blurRad="38100" dist="38100" dir="2700000" algn="tl">
                  <a:srgbClr val="FFFFFF"/>
                </a:outerShdw>
              </a:effectLst>
              <a:cs typeface="Times New Roman" pitchFamily="18" charset="0"/>
            </a:endParaRPr>
          </a:p>
          <a:p>
            <a:pPr eaLnBrk="1" hangingPunct="1">
              <a:lnSpc>
                <a:spcPct val="90000"/>
              </a:lnSpc>
              <a:spcBef>
                <a:spcPct val="20000"/>
              </a:spcBef>
              <a:buClr>
                <a:schemeClr val="accent2"/>
              </a:buClr>
              <a:buSzPct val="80000"/>
              <a:buFont typeface="Wingdings" pitchFamily="2" charset="2"/>
              <a:buNone/>
            </a:pPr>
            <a:r>
              <a:rPr lang="en-US" altLang="en-US" b="1">
                <a:solidFill>
                  <a:schemeClr val="bg2"/>
                </a:solidFill>
                <a:effectLst>
                  <a:outerShdw blurRad="38100" dist="38100" dir="2700000" algn="tl">
                    <a:srgbClr val="FFFFFF"/>
                  </a:outerShdw>
                </a:effectLst>
                <a:cs typeface="Times New Roman" pitchFamily="18" charset="0"/>
              </a:rPr>
              <a:t> </a:t>
            </a:r>
          </a:p>
          <a:p>
            <a:pPr eaLnBrk="1" hangingPunct="1">
              <a:lnSpc>
                <a:spcPct val="90000"/>
              </a:lnSpc>
              <a:spcBef>
                <a:spcPct val="20000"/>
              </a:spcBef>
              <a:buClr>
                <a:schemeClr val="accent2"/>
              </a:buClr>
              <a:buSzPct val="80000"/>
              <a:buFont typeface="Wingdings" pitchFamily="2" charset="2"/>
              <a:buNone/>
            </a:pPr>
            <a:r>
              <a:rPr lang="en-US" altLang="en-US" b="1">
                <a:solidFill>
                  <a:schemeClr val="bg2"/>
                </a:solidFill>
                <a:effectLst>
                  <a:outerShdw blurRad="38100" dist="38100" dir="2700000" algn="tl">
                    <a:srgbClr val="FFFFFF"/>
                  </a:outerShdw>
                </a:effectLst>
                <a:cs typeface="Times New Roman" pitchFamily="18" charset="0"/>
              </a:rPr>
              <a:t>-  </a:t>
            </a:r>
            <a:r>
              <a:rPr lang="ja-JP" altLang="en-US" b="1">
                <a:solidFill>
                  <a:schemeClr val="bg2"/>
                </a:solidFill>
                <a:effectLst>
                  <a:outerShdw blurRad="38100" dist="38100" dir="2700000" algn="tl">
                    <a:srgbClr val="FFFFFF"/>
                  </a:outerShdw>
                </a:effectLst>
                <a:ea typeface="ヒラギノ明朝 ProN W3" pitchFamily="-84" charset="-128"/>
              </a:rPr>
              <a:t>南部</a:t>
            </a:r>
            <a:r>
              <a:rPr lang="en-US" altLang="ja-JP" b="1">
                <a:solidFill>
                  <a:schemeClr val="bg2"/>
                </a:solidFill>
                <a:effectLst>
                  <a:outerShdw blurRad="38100" dist="38100" dir="2700000" algn="tl">
                    <a:srgbClr val="FFFFFF"/>
                  </a:outerShdw>
                </a:effectLst>
                <a:cs typeface="Times New Roman" pitchFamily="18" charset="0"/>
              </a:rPr>
              <a:t> (</a:t>
            </a:r>
            <a:r>
              <a:rPr lang="zh-CN" altLang="en-US" b="1">
                <a:solidFill>
                  <a:schemeClr val="bg2"/>
                </a:solidFill>
                <a:effectLst>
                  <a:outerShdw blurRad="38100" dist="38100" dir="2700000" algn="tl">
                    <a:srgbClr val="FFFFFF"/>
                  </a:outerShdw>
                </a:effectLst>
                <a:ea typeface="SimSun" pitchFamily="2" charset="-122"/>
              </a:rPr>
              <a:t>阿拉伯半岛和埃塞俄比亚</a:t>
            </a:r>
            <a:r>
              <a:rPr lang="en-US" altLang="ja-JP" b="1">
                <a:solidFill>
                  <a:schemeClr val="bg2"/>
                </a:solidFill>
                <a:effectLst>
                  <a:outerShdw blurRad="38100" dist="38100" dir="2700000" algn="tl">
                    <a:srgbClr val="FFFFFF"/>
                  </a:outerShdw>
                </a:effectLst>
                <a:cs typeface="Times New Roman" pitchFamily="18" charset="0"/>
              </a:rPr>
              <a:t>)</a:t>
            </a:r>
          </a:p>
          <a:p>
            <a:pPr eaLnBrk="1" hangingPunct="1">
              <a:lnSpc>
                <a:spcPct val="90000"/>
              </a:lnSpc>
              <a:spcBef>
                <a:spcPct val="20000"/>
              </a:spcBef>
              <a:buClr>
                <a:schemeClr val="accent2"/>
              </a:buClr>
              <a:buSzPct val="80000"/>
              <a:buFont typeface="Wingdings" pitchFamily="2" charset="2"/>
              <a:buNone/>
            </a:pPr>
            <a:endParaRPr lang="en-US" altLang="en-US" b="1">
              <a:solidFill>
                <a:srgbClr val="FFCC00"/>
              </a:solidFill>
              <a:effectLst>
                <a:outerShdw blurRad="38100" dist="38100" dir="2700000" algn="tl">
                  <a:srgbClr val="000000"/>
                </a:outerShdw>
              </a:effectLst>
            </a:endParaRPr>
          </a:p>
        </p:txBody>
      </p:sp>
      <p:sp>
        <p:nvSpPr>
          <p:cNvPr id="31751" name="Text Box 7"/>
          <p:cNvSpPr txBox="1">
            <a:spLocks noChangeArrowheads="1"/>
          </p:cNvSpPr>
          <p:nvPr/>
        </p:nvSpPr>
        <p:spPr bwMode="auto">
          <a:xfrm>
            <a:off x="2701925" y="692150"/>
            <a:ext cx="3028950" cy="519113"/>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2800" b="1">
                <a:solidFill>
                  <a:srgbClr val="FFCC00"/>
                </a:solidFill>
                <a:latin typeface="Times New Roman" charset="0"/>
                <a:ea typeface="SimSun" charset="0"/>
                <a:cs typeface="SimSun" charset="0"/>
              </a:rPr>
              <a:t>语言分类成两组：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50"/>
                                        </p:tgtEl>
                                        <p:attrNameLst>
                                          <p:attrName>style.visibility</p:attrName>
                                        </p:attrNameLst>
                                      </p:cBhvr>
                                      <p:to>
                                        <p:strVal val="visible"/>
                                      </p:to>
                                    </p:set>
                                    <p:animEffect transition="in" filter="fade">
                                      <p:cBhvr>
                                        <p:cTn id="7" dur="500"/>
                                        <p:tgtEl>
                                          <p:spTgt spid="317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8">
                                            <p:txEl>
                                              <p:pRg st="0" end="0"/>
                                            </p:txEl>
                                          </p:spTgt>
                                        </p:tgtEl>
                                        <p:attrNameLst>
                                          <p:attrName>style.visibility</p:attrName>
                                        </p:attrNameLst>
                                      </p:cBhvr>
                                      <p:to>
                                        <p:strVal val="visible"/>
                                      </p:to>
                                    </p:set>
                                    <p:animEffect transition="in" filter="fade">
                                      <p:cBhvr>
                                        <p:cTn id="12" dur="500"/>
                                        <p:tgtEl>
                                          <p:spTgt spid="3174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8">
                                            <p:txEl>
                                              <p:pRg st="1" end="1"/>
                                            </p:txEl>
                                          </p:spTgt>
                                        </p:tgtEl>
                                        <p:attrNameLst>
                                          <p:attrName>style.visibility</p:attrName>
                                        </p:attrNameLst>
                                      </p:cBhvr>
                                      <p:to>
                                        <p:strVal val="visible"/>
                                      </p:to>
                                    </p:set>
                                    <p:animEffect transition="in" filter="fade">
                                      <p:cBhvr>
                                        <p:cTn id="17" dur="500"/>
                                        <p:tgtEl>
                                          <p:spTgt spid="3174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48">
                                            <p:txEl>
                                              <p:pRg st="2" end="2"/>
                                            </p:txEl>
                                          </p:spTgt>
                                        </p:tgtEl>
                                        <p:attrNameLst>
                                          <p:attrName>style.visibility</p:attrName>
                                        </p:attrNameLst>
                                      </p:cBhvr>
                                      <p:to>
                                        <p:strVal val="visible"/>
                                      </p:to>
                                    </p:set>
                                    <p:animEffect transition="in" filter="fade">
                                      <p:cBhvr>
                                        <p:cTn id="22" dur="500"/>
                                        <p:tgtEl>
                                          <p:spTgt spid="317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autoUpdateAnimBg="0"/>
      <p:bldP spid="31750" grpId="0" autoUpdateAnimBg="0"/>
    </p:bldLst>
  </p:timing>
</p:sld>
</file>

<file path=ppt/theme/theme1.xml><?xml version="1.0" encoding="utf-8"?>
<a:theme xmlns:a="http://schemas.openxmlformats.org/drawingml/2006/main" name="Soaring">
  <a:themeElements>
    <a:clrScheme name="">
      <a:dk1>
        <a:srgbClr val="000000"/>
      </a:dk1>
      <a:lt1>
        <a:srgbClr val="FFFFFF"/>
      </a:lt1>
      <a:dk2>
        <a:srgbClr val="0000FF"/>
      </a:dk2>
      <a:lt2>
        <a:srgbClr val="FF00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oaring">
  <a:themeElements>
    <a:clrScheme name="">
      <a:dk1>
        <a:srgbClr val="000000"/>
      </a:dk1>
      <a:lt1>
        <a:srgbClr val="FFFFFF"/>
      </a:lt1>
      <a:dk2>
        <a:srgbClr val="0000FF"/>
      </a:dk2>
      <a:lt2>
        <a:srgbClr val="FF00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Soaring">
  <a:themeElements>
    <a:clrScheme name="">
      <a:dk1>
        <a:srgbClr val="000000"/>
      </a:dk1>
      <a:lt1>
        <a:srgbClr val="FFFFFF"/>
      </a:lt1>
      <a:dk2>
        <a:srgbClr val="0000FF"/>
      </a:dk2>
      <a:lt2>
        <a:srgbClr val="FF00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Designs\Soaring.pot</Template>
  <TotalTime>4915</TotalTime>
  <Words>1566</Words>
  <Application>Microsoft Macintosh PowerPoint</Application>
  <PresentationFormat>On-screen Show (4:3)</PresentationFormat>
  <Paragraphs>333</Paragraphs>
  <Slides>38</Slides>
  <Notes>3</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38</vt:i4>
      </vt:variant>
    </vt:vector>
  </HeadingPairs>
  <TitlesOfParts>
    <vt:vector size="57" baseType="lpstr">
      <vt:lpstr>Arial</vt:lpstr>
      <vt:lpstr>Arial Black</vt:lpstr>
      <vt:lpstr>Book Antiqua</vt:lpstr>
      <vt:lpstr>Calibri</vt:lpstr>
      <vt:lpstr>Courier New</vt:lpstr>
      <vt:lpstr>Garamond</vt:lpstr>
      <vt:lpstr>Geneva</vt:lpstr>
      <vt:lpstr>Symbol</vt:lpstr>
      <vt:lpstr>Times New Roman</vt:lpstr>
      <vt:lpstr>Verdana</vt:lpstr>
      <vt:lpstr>Wingdings</vt:lpstr>
      <vt:lpstr>Soaring</vt:lpstr>
      <vt:lpstr>Default Design</vt:lpstr>
      <vt:lpstr>Stream</vt:lpstr>
      <vt:lpstr>1_Soaring</vt:lpstr>
      <vt:lpstr>Pulse</vt:lpstr>
      <vt:lpstr>2_Soaring</vt:lpstr>
      <vt:lpstr>21_Default Design</vt:lpstr>
      <vt:lpstr>5_Orbit</vt:lpstr>
      <vt:lpstr>迦南人</vt:lpstr>
      <vt:lpstr>左侧</vt:lpstr>
      <vt:lpstr>左侧</vt:lpstr>
      <vt:lpstr>谁是亚摩利人?</vt:lpstr>
      <vt:lpstr> 亚摩利人意思; </vt:lpstr>
      <vt:lpstr>PowerPoint Presentation</vt:lpstr>
      <vt:lpstr>PowerPoint Presentation</vt:lpstr>
      <vt:lpstr>国家表  (创世记10)</vt:lpstr>
      <vt:lpstr>迦南人的语言</vt:lpstr>
      <vt:lpstr>历史</vt:lpstr>
      <vt:lpstr>历史</vt:lpstr>
      <vt:lpstr>历史</vt:lpstr>
      <vt:lpstr>历史</vt:lpstr>
      <vt:lpstr>历史</vt:lpstr>
      <vt:lpstr>地理</vt:lpstr>
      <vt:lpstr>城市 </vt:lpstr>
      <vt:lpstr>城市 </vt:lpstr>
      <vt:lpstr>城市 </vt:lpstr>
      <vt:lpstr>城市 </vt:lpstr>
      <vt:lpstr>文化-文字</vt:lpstr>
      <vt:lpstr>字母起源</vt:lpstr>
      <vt:lpstr>宗教</vt:lpstr>
      <vt:lpstr>The Baal Cycle</vt:lpstr>
      <vt:lpstr>宗教</vt:lpstr>
      <vt:lpstr>儿童献祭 于巴尔</vt:lpstr>
      <vt:lpstr>现代儿童献祭</vt:lpstr>
      <vt:lpstr>PowerPoint Presentation</vt:lpstr>
      <vt:lpstr>PowerPoint Presentation</vt:lpstr>
      <vt:lpstr>最坏的宗教</vt:lpstr>
      <vt:lpstr>宗教</vt:lpstr>
      <vt:lpstr>宗教</vt:lpstr>
      <vt:lpstr>宗教</vt:lpstr>
      <vt:lpstr>宗教</vt:lpstr>
      <vt:lpstr>宗教</vt:lpstr>
      <vt:lpstr>功课</vt:lpstr>
      <vt:lpstr>讨论组</vt:lpstr>
      <vt:lpstr>Black</vt:lpstr>
      <vt:lpstr>旧约全书背景链接地址 BibleStudyDownloads.org</vt:lpstr>
    </vt:vector>
  </TitlesOfParts>
  <Company>SengKang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Content</dc:title>
  <dc:creator>Anchorvale</dc:creator>
  <cp:lastModifiedBy>Rick Griffith</cp:lastModifiedBy>
  <cp:revision>239</cp:revision>
  <dcterms:created xsi:type="dcterms:W3CDTF">2003-09-16T14:04:10Z</dcterms:created>
  <dcterms:modified xsi:type="dcterms:W3CDTF">2019-11-15T05:21:16Z</dcterms:modified>
</cp:coreProperties>
</file>