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Lst>
  <p:notesMasterIdLst>
    <p:notesMasterId r:id="rId50"/>
  </p:notesMasterIdLst>
  <p:sldIdLst>
    <p:sldId id="256" r:id="rId6"/>
    <p:sldId id="266" r:id="rId7"/>
    <p:sldId id="275" r:id="rId8"/>
    <p:sldId id="319" r:id="rId9"/>
    <p:sldId id="276" r:id="rId10"/>
    <p:sldId id="320" r:id="rId11"/>
    <p:sldId id="277" r:id="rId12"/>
    <p:sldId id="278" r:id="rId13"/>
    <p:sldId id="279" r:id="rId14"/>
    <p:sldId id="274" r:id="rId15"/>
    <p:sldId id="321" r:id="rId16"/>
    <p:sldId id="322" r:id="rId17"/>
    <p:sldId id="288" r:id="rId18"/>
    <p:sldId id="289" r:id="rId19"/>
    <p:sldId id="267" r:id="rId20"/>
    <p:sldId id="315" r:id="rId21"/>
    <p:sldId id="286" r:id="rId22"/>
    <p:sldId id="287" r:id="rId23"/>
    <p:sldId id="280" r:id="rId24"/>
    <p:sldId id="268" r:id="rId25"/>
    <p:sldId id="284" r:id="rId26"/>
    <p:sldId id="283" r:id="rId27"/>
    <p:sldId id="317" r:id="rId28"/>
    <p:sldId id="318" r:id="rId29"/>
    <p:sldId id="302" r:id="rId30"/>
    <p:sldId id="303" r:id="rId31"/>
    <p:sldId id="304" r:id="rId32"/>
    <p:sldId id="305" r:id="rId33"/>
    <p:sldId id="306" r:id="rId34"/>
    <p:sldId id="307" r:id="rId35"/>
    <p:sldId id="314" r:id="rId36"/>
    <p:sldId id="310" r:id="rId37"/>
    <p:sldId id="295" r:id="rId38"/>
    <p:sldId id="311" r:id="rId39"/>
    <p:sldId id="312" r:id="rId40"/>
    <p:sldId id="290" r:id="rId41"/>
    <p:sldId id="291" r:id="rId42"/>
    <p:sldId id="297" r:id="rId43"/>
    <p:sldId id="316" r:id="rId44"/>
    <p:sldId id="298" r:id="rId45"/>
    <p:sldId id="300" r:id="rId46"/>
    <p:sldId id="301" r:id="rId47"/>
    <p:sldId id="323" r:id="rId48"/>
    <p:sldId id="324"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SimSun" pitchFamily="2" charset="-122"/>
        <a:cs typeface="+mn-cs"/>
      </a:defRPr>
    </a:lvl5pPr>
    <a:lvl6pPr marL="2286000" algn="l" defTabSz="914400" rtl="0" eaLnBrk="1" latinLnBrk="0" hangingPunct="1">
      <a:defRPr sz="2400" kern="1200">
        <a:solidFill>
          <a:schemeClr val="tx1"/>
        </a:solidFill>
        <a:latin typeface="Times New Roman" pitchFamily="18" charset="0"/>
        <a:ea typeface="SimSun" pitchFamily="2" charset="-122"/>
        <a:cs typeface="+mn-cs"/>
      </a:defRPr>
    </a:lvl6pPr>
    <a:lvl7pPr marL="2743200" algn="l" defTabSz="914400" rtl="0" eaLnBrk="1" latinLnBrk="0" hangingPunct="1">
      <a:defRPr sz="2400" kern="1200">
        <a:solidFill>
          <a:schemeClr val="tx1"/>
        </a:solidFill>
        <a:latin typeface="Times New Roman" pitchFamily="18" charset="0"/>
        <a:ea typeface="SimSun" pitchFamily="2" charset="-122"/>
        <a:cs typeface="+mn-cs"/>
      </a:defRPr>
    </a:lvl7pPr>
    <a:lvl8pPr marL="3200400" algn="l" defTabSz="914400" rtl="0" eaLnBrk="1" latinLnBrk="0" hangingPunct="1">
      <a:defRPr sz="2400" kern="1200">
        <a:solidFill>
          <a:schemeClr val="tx1"/>
        </a:solidFill>
        <a:latin typeface="Times New Roman" pitchFamily="18" charset="0"/>
        <a:ea typeface="SimSun" pitchFamily="2" charset="-122"/>
        <a:cs typeface="+mn-cs"/>
      </a:defRPr>
    </a:lvl8pPr>
    <a:lvl9pPr marL="3657600" algn="l" defTabSz="914400" rtl="0" eaLnBrk="1" latinLnBrk="0" hangingPunct="1">
      <a:defRPr sz="2400" kern="1200">
        <a:solidFill>
          <a:schemeClr val="tx1"/>
        </a:solidFill>
        <a:latin typeface="Times New Roman" pitchFamily="18"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09A02"/>
    <a:srgbClr val="B17601"/>
    <a:srgbClr val="FFFF00"/>
    <a:srgbClr val="FF9900"/>
    <a:srgbClr val="800000"/>
    <a:srgbClr val="FF0000"/>
    <a:srgbClr val="CC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5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332"/>
    </p:cViewPr>
  </p:sorterViewPr>
  <p:notesViewPr>
    <p:cSldViewPr>
      <p:cViewPr varScale="1">
        <p:scale>
          <a:sx n="55" d="100"/>
          <a:sy n="55" d="100"/>
        </p:scale>
        <p:origin x="-25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ea typeface="MS PGothic" pitchFamily="34" charset="-128"/>
              </a:defRPr>
            </a:lvl1pPr>
          </a:lstStyle>
          <a:p>
            <a:endParaRPr lang="en-US" altLang="en-US"/>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endParaRPr lang="en-US" alt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ea typeface="MS PGothic" pitchFamily="34" charset="-128"/>
              </a:defRPr>
            </a:lvl1pPr>
          </a:lstStyle>
          <a:p>
            <a:endParaRPr lang="en-US" altLang="en-US"/>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ea typeface="MS PGothic" pitchFamily="34" charset="-128"/>
              </a:defRPr>
            </a:lvl1pPr>
          </a:lstStyle>
          <a:p>
            <a:fld id="{ABCBBA57-42A5-4D81-BC8B-4293B7DE5C5F}" type="slidenum">
              <a:rPr lang="en-US" altLang="en-US"/>
              <a:pPr/>
              <a:t>‹#›</a:t>
            </a:fld>
            <a:endParaRPr lang="en-US" altLang="en-US"/>
          </a:p>
        </p:txBody>
      </p:sp>
    </p:spTree>
    <p:extLst>
      <p:ext uri="{BB962C8B-B14F-4D97-AF65-F5344CB8AC3E}">
        <p14:creationId xmlns:p14="http://schemas.microsoft.com/office/powerpoint/2010/main" val="3327235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5" name="Slide Image Placeholder 1"/>
          <p:cNvSpPr>
            <a:spLocks noGrp="1" noRot="1" noChangeAspect="1" noTextEdit="1"/>
          </p:cNvSpPr>
          <p:nvPr>
            <p:ph type="sldImg"/>
          </p:nvPr>
        </p:nvSpPr>
        <p:spPr>
          <a:ln/>
        </p:spPr>
      </p:sp>
      <p:sp>
        <p:nvSpPr>
          <p:cNvPr id="902146"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cs typeface="ＭＳ Ｐゴシック" charset="0"/>
              </a:defRPr>
            </a:lvl1pPr>
            <a:lvl2pPr marL="742950" indent="-285750">
              <a:defRPr sz="1200">
                <a:solidFill>
                  <a:srgbClr val="000000"/>
                </a:solidFill>
                <a:latin typeface="Times New Roman" charset="0"/>
                <a:ea typeface="ＭＳ Ｐゴシック" charset="0"/>
              </a:defRPr>
            </a:lvl2pPr>
            <a:lvl3pPr marL="1143000" indent="-228600">
              <a:defRPr sz="1200">
                <a:solidFill>
                  <a:srgbClr val="000000"/>
                </a:solidFill>
                <a:latin typeface="Times New Roman" charset="0"/>
                <a:ea typeface="ＭＳ Ｐゴシック" charset="0"/>
              </a:defRPr>
            </a:lvl3pPr>
            <a:lvl4pPr marL="1600200" indent="-228600">
              <a:defRPr sz="1200">
                <a:solidFill>
                  <a:srgbClr val="000000"/>
                </a:solidFill>
                <a:latin typeface="Times New Roman" charset="0"/>
                <a:ea typeface="ＭＳ Ｐゴシック" charset="0"/>
              </a:defRPr>
            </a:lvl4pPr>
            <a:lvl5pPr marL="2057400" indent="-228600">
              <a:defRPr sz="1200">
                <a:solidFill>
                  <a:srgbClr val="000000"/>
                </a:solidFill>
                <a:latin typeface="Times New Roman" charset="0"/>
                <a:ea typeface="ＭＳ Ｐゴシック" charset="0"/>
              </a:defRPr>
            </a:lvl5pPr>
            <a:lvl6pPr marL="2514600" indent="-228600" eaLnBrk="0" fontAlgn="base" hangingPunct="0">
              <a:spcBef>
                <a:spcPts val="400"/>
              </a:spcBef>
              <a:spcAft>
                <a:spcPct val="0"/>
              </a:spcAft>
              <a:defRPr sz="1200">
                <a:solidFill>
                  <a:srgbClr val="000000"/>
                </a:solidFill>
                <a:latin typeface="Times New Roman" charset="0"/>
                <a:ea typeface="ＭＳ Ｐゴシック" charset="0"/>
              </a:defRPr>
            </a:lvl6pPr>
            <a:lvl7pPr marL="2971800" indent="-228600" eaLnBrk="0" fontAlgn="base" hangingPunct="0">
              <a:spcBef>
                <a:spcPts val="400"/>
              </a:spcBef>
              <a:spcAft>
                <a:spcPct val="0"/>
              </a:spcAft>
              <a:defRPr sz="1200">
                <a:solidFill>
                  <a:srgbClr val="000000"/>
                </a:solidFill>
                <a:latin typeface="Times New Roman" charset="0"/>
                <a:ea typeface="ＭＳ Ｐゴシック" charset="0"/>
              </a:defRPr>
            </a:lvl7pPr>
            <a:lvl8pPr marL="3429000" indent="-228600" eaLnBrk="0" fontAlgn="base" hangingPunct="0">
              <a:spcBef>
                <a:spcPts val="400"/>
              </a:spcBef>
              <a:spcAft>
                <a:spcPct val="0"/>
              </a:spcAft>
              <a:defRPr sz="1200">
                <a:solidFill>
                  <a:srgbClr val="000000"/>
                </a:solidFill>
                <a:latin typeface="Times New Roman" charset="0"/>
                <a:ea typeface="ＭＳ Ｐゴシック" charset="0"/>
              </a:defRPr>
            </a:lvl8pPr>
            <a:lvl9pPr marL="3886200" indent="-228600" eaLnBrk="0" fontAlgn="base" hangingPunct="0">
              <a:spcBef>
                <a:spcPts val="400"/>
              </a:spcBef>
              <a:spcAft>
                <a:spcPct val="0"/>
              </a:spcAft>
              <a:defRPr sz="1200">
                <a:solidFill>
                  <a:srgbClr val="000000"/>
                </a:solidFill>
                <a:latin typeface="Times New Roman" charset="0"/>
                <a:ea typeface="ＭＳ Ｐゴシック" charset="0"/>
              </a:defRPr>
            </a:lvl9pPr>
          </a:lstStyle>
          <a:p>
            <a:pPr eaLnBrk="1">
              <a:spcBef>
                <a:spcPts val="500"/>
              </a:spcBef>
            </a:pPr>
            <a:r>
              <a:rPr sz="1400" b="1"/>
              <a:t>There</a:t>
            </a:r>
            <a:r>
              <a:rPr lang="ja-JP" altLang="en-US" sz="1400" b="1"/>
              <a:t>’</a:t>
            </a:r>
            <a:r>
              <a:rPr altLang="ja-JP" sz="1400" b="1"/>
              <a:t>s a problem here regarding the three-day</a:t>
            </a:r>
            <a:r>
              <a:rPr lang="ja-JP" altLang="en-US" sz="1400" b="1"/>
              <a:t>’</a:t>
            </a:r>
            <a:r>
              <a:rPr altLang="ja-JP" sz="1400" b="1"/>
              <a:t>s journey (cf. OTS, 602).  Nineveh</a:t>
            </a:r>
            <a:r>
              <a:rPr lang="ja-JP" altLang="en-US" sz="1400" b="1"/>
              <a:t>’</a:t>
            </a:r>
            <a:r>
              <a:rPr altLang="ja-JP" sz="1400" b="1"/>
              <a:t>s inner wall was less than eight miles, so the diameter of the city was only two miles—hardly a three-day journey.  One day</a:t>
            </a:r>
            <a:r>
              <a:rPr lang="ja-JP" altLang="en-US" sz="1400" b="1"/>
              <a:t>’</a:t>
            </a:r>
            <a:r>
              <a:rPr altLang="ja-JP" sz="1400" b="1"/>
              <a:t>s journey in the open was usually 15-20 miles (Hannah, </a:t>
            </a:r>
            <a:r>
              <a:rPr altLang="ja-JP" sz="1400" b="1" i="1"/>
              <a:t>BKC</a:t>
            </a:r>
            <a:r>
              <a:rPr altLang="ja-JP" sz="1400" b="1"/>
              <a:t>, 1:1463).  </a:t>
            </a:r>
          </a:p>
          <a:p>
            <a:pPr eaLnBrk="1">
              <a:spcBef>
                <a:spcPts val="500"/>
              </a:spcBef>
            </a:pPr>
            <a:r>
              <a:rPr sz="1400" b="1"/>
              <a:t>But this isn</a:t>
            </a:r>
            <a:r>
              <a:rPr lang="ja-JP" altLang="en-US" sz="1400" b="1"/>
              <a:t>’</a:t>
            </a:r>
            <a:r>
              <a:rPr altLang="ja-JP" sz="1400" b="1"/>
              <a:t>t really a problem in either of two ways:</a:t>
            </a:r>
          </a:p>
          <a:p>
            <a:pPr eaLnBrk="1">
              <a:spcBef>
                <a:spcPts val="500"/>
              </a:spcBef>
            </a:pPr>
            <a:r>
              <a:rPr lang="ja-JP" altLang="en-US" sz="1400" b="1"/>
              <a:t>“</a:t>
            </a:r>
            <a:r>
              <a:rPr altLang="ja-JP" sz="1400" b="1"/>
              <a:t>The great city of Nineveh</a:t>
            </a:r>
            <a:r>
              <a:rPr lang="ja-JP" altLang="en-US" sz="1400" b="1"/>
              <a:t>”</a:t>
            </a:r>
            <a:r>
              <a:rPr altLang="ja-JP" sz="1400" b="1"/>
              <a:t> (1:2; 3:2; cf. 4:11) almost surely included three other towns in the vicinity as well.  Four cities (Nineveh, Rehoboth Ir, Calah, and Resen) are mentioned in Genesis 10:11-12 as </a:t>
            </a:r>
            <a:r>
              <a:rPr lang="ja-JP" altLang="en-US" sz="1400" b="1"/>
              <a:t>“</a:t>
            </a:r>
            <a:r>
              <a:rPr altLang="ja-JP" sz="1400" b="1"/>
              <a:t>the great city</a:t>
            </a:r>
            <a:r>
              <a:rPr lang="ja-JP" altLang="en-US" sz="1400" b="1"/>
              <a:t>”</a:t>
            </a:r>
            <a:r>
              <a:rPr altLang="ja-JP" sz="1400" b="1"/>
              <a:t> and they still exist today with different names (Kouyunjik, Khorsbad, Nimroud, and Karamles). This can be observed on the following map by Austin Henry Layard, </a:t>
            </a:r>
            <a:r>
              <a:rPr altLang="ja-JP" sz="1400" b="1" i="1"/>
              <a:t>Nineveh and Its Remains</a:t>
            </a:r>
            <a:r>
              <a:rPr altLang="ja-JP" sz="1400" b="1"/>
              <a:t>, 2:40.</a:t>
            </a:r>
          </a:p>
          <a:p>
            <a:pPr eaLnBrk="1">
              <a:spcBef>
                <a:spcPts val="500"/>
              </a:spcBef>
            </a:pPr>
            <a:r>
              <a:rPr sz="1400" b="1"/>
              <a:t>If we superimpose a map of Singapore over it, we can see that walking through Nineveh would be like walking in Singapore from the far north in Yishun to Harbourfront in the south. That could take 3 days easily!</a:t>
            </a:r>
          </a:p>
        </p:txBody>
      </p:sp>
      <p:sp>
        <p:nvSpPr>
          <p:cNvPr id="902147" name="Slide Number Placeholder 3"/>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a:fld id="{7035F38D-CABB-C74A-AFED-E9BDE93B1D97}" type="slidenum">
              <a:rPr lang="en-US" sz="1800">
                <a:solidFill>
                  <a:srgbClr val="000000"/>
                </a:solidFill>
                <a:latin typeface="Calibri" charset="0"/>
              </a:rPr>
              <a:pPr algn="r" eaLnBrk="1"/>
              <a:t>11</a:t>
            </a:fld>
            <a:endParaRPr lang="en-US" sz="120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5BC80B-1B5B-224F-986A-A3CFEBAAF4A4}" type="slidenum">
              <a:rPr lang="en-US" sz="1200">
                <a:solidFill>
                  <a:prstClr val="black"/>
                </a:solidFill>
              </a:rPr>
              <a:pPr/>
              <a:t>12</a:t>
            </a:fld>
            <a:endParaRPr lang="en-US" sz="1200">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fld id="{7A185880-5CEF-4920-8786-50691A227B88}" type="slidenum">
              <a:rPr lang="en-US" altLang="en-US" sz="1200">
                <a:ea typeface="MS PGothic" pitchFamily="34" charset="-128"/>
              </a:rPr>
              <a:pPr/>
              <a:t>22</a:t>
            </a:fld>
            <a:endParaRPr lang="en-US" altLang="en-US" sz="1200">
              <a:ea typeface="MS PGothic" pitchFamily="34" charset="-128"/>
            </a:endParaRPr>
          </a:p>
        </p:txBody>
      </p:sp>
      <p:sp>
        <p:nvSpPr>
          <p:cNvPr id="71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43</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OT</a:t>
            </a:r>
            <a:r>
              <a:rPr lang="en-US" baseline="0" dirty="0" smtClean="0">
                <a:latin typeface="Arial" charset="0"/>
              </a:rPr>
              <a:t> Backgrounds </a:t>
            </a:r>
            <a:r>
              <a:rPr lang="en-US" dirty="0" smtClean="0">
                <a:latin typeface="Arial" charset="0"/>
              </a:rPr>
              <a:t>link address</a:t>
            </a:r>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62E9906-533F-4FEF-B72D-2189E48FD128}" type="slidenum">
              <a:rPr lang="en-US" altLang="en-US"/>
              <a:pPr/>
              <a:t>‹#›</a:t>
            </a:fld>
            <a:endParaRPr lang="en-US" altLang="en-US"/>
          </a:p>
        </p:txBody>
      </p:sp>
    </p:spTree>
    <p:extLst>
      <p:ext uri="{BB962C8B-B14F-4D97-AF65-F5344CB8AC3E}">
        <p14:creationId xmlns:p14="http://schemas.microsoft.com/office/powerpoint/2010/main" val="48830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855A5D7-617A-4804-9BCD-E6533FE5E27E}" type="slidenum">
              <a:rPr lang="en-US" altLang="en-US"/>
              <a:pPr/>
              <a:t>‹#›</a:t>
            </a:fld>
            <a:endParaRPr lang="en-US" altLang="en-US"/>
          </a:p>
        </p:txBody>
      </p:sp>
    </p:spTree>
    <p:extLst>
      <p:ext uri="{BB962C8B-B14F-4D97-AF65-F5344CB8AC3E}">
        <p14:creationId xmlns:p14="http://schemas.microsoft.com/office/powerpoint/2010/main" val="91095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67EDEB1-AEDA-4048-ACE3-47E6FEF1B97C}" type="slidenum">
              <a:rPr lang="en-US" altLang="en-US"/>
              <a:pPr/>
              <a:t>‹#›</a:t>
            </a:fld>
            <a:endParaRPr lang="en-US" altLang="en-US"/>
          </a:p>
        </p:txBody>
      </p:sp>
    </p:spTree>
    <p:extLst>
      <p:ext uri="{BB962C8B-B14F-4D97-AF65-F5344CB8AC3E}">
        <p14:creationId xmlns:p14="http://schemas.microsoft.com/office/powerpoint/2010/main" val="39887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1676396" y="1828800"/>
            <a:ext cx="7086600" cy="1828800"/>
          </a:xfrm>
        </p:spPr>
        <p:txBody>
          <a:bodyPr/>
          <a:lstStyle>
            <a:lvl1pPr>
              <a:defRPr/>
            </a:lvl1pPr>
          </a:lstStyle>
          <a:p>
            <a:pPr lvl="0"/>
            <a:r>
              <a:rPr lang="en-US"/>
              <a:t>Click to edit Master title style</a:t>
            </a:r>
          </a:p>
        </p:txBody>
      </p:sp>
      <p:sp>
        <p:nvSpPr>
          <p:cNvPr id="3" name="Rectangle 3"/>
          <p:cNvSpPr txBox="1">
            <a:spLocks noGrp="1"/>
          </p:cNvSpPr>
          <p:nvPr>
            <p:ph type="subTitle" idx="1"/>
          </p:nvPr>
        </p:nvSpPr>
        <p:spPr>
          <a:xfrm>
            <a:off x="2057400" y="4038603"/>
            <a:ext cx="6400800" cy="1752603"/>
          </a:xfrm>
        </p:spPr>
        <p:txBody>
          <a:bodyPr anchorCtr="1"/>
          <a:lstStyle>
            <a:lvl1pPr marL="0" indent="0" algn="ctr">
              <a:buNone/>
              <a:defRPr/>
            </a:lvl1pPr>
          </a:lstStyle>
          <a:p>
            <a:pPr lvl="0"/>
            <a:r>
              <a:rPr lang="en-US"/>
              <a:t>Click to edit Master subtitle style</a:t>
            </a:r>
          </a:p>
        </p:txBody>
      </p:sp>
      <p:sp>
        <p:nvSpPr>
          <p:cNvPr id="4" name="Rectangle 4"/>
          <p:cNvSpPr txBox="1">
            <a:spLocks noGrp="1"/>
          </p:cNvSpPr>
          <p:nvPr>
            <p:ph type="dt" sz="half" idx="10"/>
          </p:nvPr>
        </p:nvSpPr>
        <p:spPr>
          <a:ln/>
        </p:spPr>
        <p:txBody>
          <a:bodyPr/>
          <a:lstStyle>
            <a:lvl1pPr>
              <a:defRPr/>
            </a:lvl1pPr>
          </a:lstStyle>
          <a:p>
            <a:pPr>
              <a:defRPr/>
            </a:pPr>
            <a:endParaRPr lang="en-US"/>
          </a:p>
        </p:txBody>
      </p:sp>
      <p:sp>
        <p:nvSpPr>
          <p:cNvPr id="5" name="Rectangle 5"/>
          <p:cNvSpPr txBox="1">
            <a:spLocks noGrp="1"/>
          </p:cNvSpPr>
          <p:nvPr>
            <p:ph type="ftr" sz="quarter" idx="11"/>
          </p:nvPr>
        </p:nvSpPr>
        <p:spPr>
          <a:ln/>
        </p:spPr>
        <p:txBody>
          <a:bodyPr/>
          <a:lstStyle>
            <a:lvl1pPr>
              <a:defRPr/>
            </a:lvl1pPr>
          </a:lstStyle>
          <a:p>
            <a:pPr>
              <a:defRPr/>
            </a:pPr>
            <a:endParaRPr lang="en-US"/>
          </a:p>
        </p:txBody>
      </p:sp>
      <p:sp>
        <p:nvSpPr>
          <p:cNvPr id="6" name="Rectangle 6"/>
          <p:cNvSpPr txBox="1">
            <a:spLocks noGrp="1"/>
          </p:cNvSpPr>
          <p:nvPr>
            <p:ph type="sldNum" sz="quarter" idx="12"/>
          </p:nvPr>
        </p:nvSpPr>
        <p:spPr>
          <a:ln/>
        </p:spPr>
        <p:txBody>
          <a:bodyPr/>
          <a:lstStyle>
            <a:lvl1pPr>
              <a:defRPr/>
            </a:lvl1pPr>
          </a:lstStyle>
          <a:p>
            <a:pPr>
              <a:defRPr/>
            </a:pPr>
            <a:fld id="{5A70ABF1-9AAF-6948-8B2F-9C0D6CB42794}" type="slidenum">
              <a:rPr lang="en-US"/>
              <a:pPr>
                <a:defRPr/>
              </a:pPr>
              <a:t>‹#›</a:t>
            </a:fld>
            <a:endParaRPr lang="en-US"/>
          </a:p>
        </p:txBody>
      </p:sp>
    </p:spTree>
    <p:extLst>
      <p:ext uri="{BB962C8B-B14F-4D97-AF65-F5344CB8AC3E}">
        <p14:creationId xmlns:p14="http://schemas.microsoft.com/office/powerpoint/2010/main" val="11273776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txBox="1">
            <a:spLocks noGrp="1"/>
          </p:cNvSpPr>
          <p:nvPr>
            <p:ph type="dt" sz="half" idx="10"/>
          </p:nvPr>
        </p:nvSpPr>
        <p:spPr>
          <a:ln/>
        </p:spPr>
        <p:txBody>
          <a:bodyPr/>
          <a:lstStyle>
            <a:lvl1pPr>
              <a:defRPr/>
            </a:lvl1pPr>
          </a:lstStyle>
          <a:p>
            <a:pPr>
              <a:defRPr/>
            </a:pPr>
            <a:endParaRPr lang="en-US"/>
          </a:p>
        </p:txBody>
      </p:sp>
      <p:sp>
        <p:nvSpPr>
          <p:cNvPr id="5" name="Rectangle 5"/>
          <p:cNvSpPr txBox="1">
            <a:spLocks noGrp="1"/>
          </p:cNvSpPr>
          <p:nvPr>
            <p:ph type="ftr" sz="quarter" idx="11"/>
          </p:nvPr>
        </p:nvSpPr>
        <p:spPr>
          <a:ln/>
        </p:spPr>
        <p:txBody>
          <a:bodyPr/>
          <a:lstStyle>
            <a:lvl1pPr>
              <a:defRPr/>
            </a:lvl1pPr>
          </a:lstStyle>
          <a:p>
            <a:pPr>
              <a:defRPr/>
            </a:pPr>
            <a:endParaRPr lang="en-US"/>
          </a:p>
        </p:txBody>
      </p:sp>
      <p:sp>
        <p:nvSpPr>
          <p:cNvPr id="6" name="Rectangle 6"/>
          <p:cNvSpPr txBox="1">
            <a:spLocks noGrp="1"/>
          </p:cNvSpPr>
          <p:nvPr>
            <p:ph type="sldNum" sz="quarter" idx="12"/>
          </p:nvPr>
        </p:nvSpPr>
        <p:spPr>
          <a:ln/>
        </p:spPr>
        <p:txBody>
          <a:bodyPr/>
          <a:lstStyle>
            <a:lvl1pPr>
              <a:defRPr/>
            </a:lvl1pPr>
          </a:lstStyle>
          <a:p>
            <a:pPr>
              <a:defRPr/>
            </a:pPr>
            <a:fld id="{1A95EA62-28B9-864E-8EFA-3B3664300473}" type="slidenum">
              <a:rPr lang="en-US"/>
              <a:pPr>
                <a:defRPr/>
              </a:pPr>
              <a:t>‹#›</a:t>
            </a:fld>
            <a:endParaRPr lang="en-US"/>
          </a:p>
        </p:txBody>
      </p:sp>
    </p:spTree>
    <p:extLst>
      <p:ext uri="{BB962C8B-B14F-4D97-AF65-F5344CB8AC3E}">
        <p14:creationId xmlns:p14="http://schemas.microsoft.com/office/powerpoint/2010/main" val="2390866296"/>
      </p:ext>
    </p:extLst>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
        <p:nvSpPr>
          <p:cNvPr id="4" name="Rectangle 4"/>
          <p:cNvSpPr txBox="1">
            <a:spLocks noGrp="1"/>
          </p:cNvSpPr>
          <p:nvPr>
            <p:ph type="dt" sz="half" idx="10"/>
          </p:nvPr>
        </p:nvSpPr>
        <p:spPr>
          <a:ln/>
        </p:spPr>
        <p:txBody>
          <a:bodyPr/>
          <a:lstStyle>
            <a:lvl1pPr>
              <a:defRPr/>
            </a:lvl1pPr>
          </a:lstStyle>
          <a:p>
            <a:pPr>
              <a:defRPr/>
            </a:pPr>
            <a:endParaRPr lang="en-US"/>
          </a:p>
        </p:txBody>
      </p:sp>
      <p:sp>
        <p:nvSpPr>
          <p:cNvPr id="5" name="Rectangle 5"/>
          <p:cNvSpPr txBox="1">
            <a:spLocks noGrp="1"/>
          </p:cNvSpPr>
          <p:nvPr>
            <p:ph type="ftr" sz="quarter" idx="11"/>
          </p:nvPr>
        </p:nvSpPr>
        <p:spPr>
          <a:ln/>
        </p:spPr>
        <p:txBody>
          <a:bodyPr/>
          <a:lstStyle>
            <a:lvl1pPr>
              <a:defRPr/>
            </a:lvl1pPr>
          </a:lstStyle>
          <a:p>
            <a:pPr>
              <a:defRPr/>
            </a:pPr>
            <a:endParaRPr lang="en-US"/>
          </a:p>
        </p:txBody>
      </p:sp>
      <p:sp>
        <p:nvSpPr>
          <p:cNvPr id="6" name="Rectangle 6"/>
          <p:cNvSpPr txBox="1">
            <a:spLocks noGrp="1"/>
          </p:cNvSpPr>
          <p:nvPr>
            <p:ph type="sldNum" sz="quarter" idx="12"/>
          </p:nvPr>
        </p:nvSpPr>
        <p:spPr>
          <a:ln/>
        </p:spPr>
        <p:txBody>
          <a:bodyPr/>
          <a:lstStyle>
            <a:lvl1pPr>
              <a:defRPr/>
            </a:lvl1pPr>
          </a:lstStyle>
          <a:p>
            <a:pPr>
              <a:defRPr/>
            </a:pPr>
            <a:fld id="{FA425886-5B85-954B-935A-14709A71BC4F}" type="slidenum">
              <a:rPr lang="en-US"/>
              <a:pPr>
                <a:defRPr/>
              </a:pPr>
              <a:t>‹#›</a:t>
            </a:fld>
            <a:endParaRPr lang="en-US"/>
          </a:p>
        </p:txBody>
      </p:sp>
    </p:spTree>
    <p:extLst>
      <p:ext uri="{BB962C8B-B14F-4D97-AF65-F5344CB8AC3E}">
        <p14:creationId xmlns:p14="http://schemas.microsoft.com/office/powerpoint/2010/main" val="4847921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752603" y="2438403"/>
            <a:ext cx="3505196" cy="34290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410203" y="2438403"/>
            <a:ext cx="3505196" cy="34290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txBox="1">
            <a:spLocks noGrp="1"/>
          </p:cNvSpPr>
          <p:nvPr>
            <p:ph type="dt" sz="half" idx="10"/>
          </p:nvPr>
        </p:nvSpPr>
        <p:spPr>
          <a:ln/>
        </p:spPr>
        <p:txBody>
          <a:bodyPr/>
          <a:lstStyle>
            <a:lvl1pPr>
              <a:defRPr/>
            </a:lvl1pPr>
          </a:lstStyle>
          <a:p>
            <a:pPr>
              <a:defRPr/>
            </a:pPr>
            <a:endParaRPr lang="en-US"/>
          </a:p>
        </p:txBody>
      </p:sp>
      <p:sp>
        <p:nvSpPr>
          <p:cNvPr id="6" name="Rectangle 5"/>
          <p:cNvSpPr txBox="1">
            <a:spLocks noGrp="1"/>
          </p:cNvSpPr>
          <p:nvPr>
            <p:ph type="ftr" sz="quarter" idx="11"/>
          </p:nvPr>
        </p:nvSpPr>
        <p:spPr>
          <a:ln/>
        </p:spPr>
        <p:txBody>
          <a:bodyPr/>
          <a:lstStyle>
            <a:lvl1pPr>
              <a:defRPr/>
            </a:lvl1pPr>
          </a:lstStyle>
          <a:p>
            <a:pPr>
              <a:defRPr/>
            </a:pPr>
            <a:endParaRPr lang="en-US"/>
          </a:p>
        </p:txBody>
      </p:sp>
      <p:sp>
        <p:nvSpPr>
          <p:cNvPr id="7" name="Rectangle 6"/>
          <p:cNvSpPr txBox="1">
            <a:spLocks noGrp="1"/>
          </p:cNvSpPr>
          <p:nvPr>
            <p:ph type="sldNum" sz="quarter" idx="12"/>
          </p:nvPr>
        </p:nvSpPr>
        <p:spPr>
          <a:ln/>
        </p:spPr>
        <p:txBody>
          <a:bodyPr/>
          <a:lstStyle>
            <a:lvl1pPr>
              <a:defRPr/>
            </a:lvl1pPr>
          </a:lstStyle>
          <a:p>
            <a:pPr>
              <a:defRPr/>
            </a:pPr>
            <a:fld id="{2C41BE75-6CF7-0A43-A39B-F430F8C56033}" type="slidenum">
              <a:rPr lang="en-US"/>
              <a:pPr>
                <a:defRPr/>
              </a:pPr>
              <a:t>‹#›</a:t>
            </a:fld>
            <a:endParaRPr lang="en-US"/>
          </a:p>
        </p:txBody>
      </p:sp>
    </p:spTree>
    <p:extLst>
      <p:ext uri="{BB962C8B-B14F-4D97-AF65-F5344CB8AC3E}">
        <p14:creationId xmlns:p14="http://schemas.microsoft.com/office/powerpoint/2010/main" val="35722271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143000"/>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txBox="1">
            <a:spLocks noGrp="1"/>
          </p:cNvSpPr>
          <p:nvPr>
            <p:ph type="dt" sz="half" idx="10"/>
          </p:nvPr>
        </p:nvSpPr>
        <p:spPr>
          <a:ln/>
        </p:spPr>
        <p:txBody>
          <a:bodyPr/>
          <a:lstStyle>
            <a:lvl1pPr>
              <a:defRPr/>
            </a:lvl1pPr>
          </a:lstStyle>
          <a:p>
            <a:pPr>
              <a:defRPr/>
            </a:pPr>
            <a:endParaRPr lang="en-US"/>
          </a:p>
        </p:txBody>
      </p:sp>
      <p:sp>
        <p:nvSpPr>
          <p:cNvPr id="8" name="Rectangle 5"/>
          <p:cNvSpPr txBox="1">
            <a:spLocks noGrp="1"/>
          </p:cNvSpPr>
          <p:nvPr>
            <p:ph type="ftr" sz="quarter" idx="11"/>
          </p:nvPr>
        </p:nvSpPr>
        <p:spPr>
          <a:ln/>
        </p:spPr>
        <p:txBody>
          <a:bodyPr/>
          <a:lstStyle>
            <a:lvl1pPr>
              <a:defRPr/>
            </a:lvl1pPr>
          </a:lstStyle>
          <a:p>
            <a:pPr>
              <a:defRPr/>
            </a:pPr>
            <a:endParaRPr lang="en-US"/>
          </a:p>
        </p:txBody>
      </p:sp>
      <p:sp>
        <p:nvSpPr>
          <p:cNvPr id="9" name="Rectangle 6"/>
          <p:cNvSpPr txBox="1">
            <a:spLocks noGrp="1"/>
          </p:cNvSpPr>
          <p:nvPr>
            <p:ph type="sldNum" sz="quarter" idx="12"/>
          </p:nvPr>
        </p:nvSpPr>
        <p:spPr>
          <a:ln/>
        </p:spPr>
        <p:txBody>
          <a:bodyPr/>
          <a:lstStyle>
            <a:lvl1pPr>
              <a:defRPr/>
            </a:lvl1pPr>
          </a:lstStyle>
          <a:p>
            <a:pPr>
              <a:defRPr/>
            </a:pPr>
            <a:fld id="{C97E2711-C2B0-0548-8F4C-FC14AE1F7867}" type="slidenum">
              <a:rPr lang="en-US"/>
              <a:pPr>
                <a:defRPr/>
              </a:pPr>
              <a:t>‹#›</a:t>
            </a:fld>
            <a:endParaRPr lang="en-US"/>
          </a:p>
        </p:txBody>
      </p:sp>
    </p:spTree>
    <p:extLst>
      <p:ext uri="{BB962C8B-B14F-4D97-AF65-F5344CB8AC3E}">
        <p14:creationId xmlns:p14="http://schemas.microsoft.com/office/powerpoint/2010/main" val="33900449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Rectangle 4"/>
          <p:cNvSpPr txBox="1">
            <a:spLocks noGrp="1"/>
          </p:cNvSpPr>
          <p:nvPr>
            <p:ph type="dt" sz="half" idx="10"/>
          </p:nvPr>
        </p:nvSpPr>
        <p:spPr>
          <a:ln/>
        </p:spPr>
        <p:txBody>
          <a:bodyPr/>
          <a:lstStyle>
            <a:lvl1pPr>
              <a:defRPr/>
            </a:lvl1pPr>
          </a:lstStyle>
          <a:p>
            <a:pPr>
              <a:defRPr/>
            </a:pPr>
            <a:endParaRPr lang="en-US"/>
          </a:p>
        </p:txBody>
      </p:sp>
      <p:sp>
        <p:nvSpPr>
          <p:cNvPr id="4" name="Rectangle 5"/>
          <p:cNvSpPr txBox="1">
            <a:spLocks noGrp="1"/>
          </p:cNvSpPr>
          <p:nvPr>
            <p:ph type="ftr" sz="quarter" idx="11"/>
          </p:nvPr>
        </p:nvSpPr>
        <p:spPr>
          <a:ln/>
        </p:spPr>
        <p:txBody>
          <a:bodyPr/>
          <a:lstStyle>
            <a:lvl1pPr>
              <a:defRPr/>
            </a:lvl1pPr>
          </a:lstStyle>
          <a:p>
            <a:pPr>
              <a:defRPr/>
            </a:pPr>
            <a:endParaRPr lang="en-US"/>
          </a:p>
        </p:txBody>
      </p:sp>
      <p:sp>
        <p:nvSpPr>
          <p:cNvPr id="5" name="Rectangle 6"/>
          <p:cNvSpPr txBox="1">
            <a:spLocks noGrp="1"/>
          </p:cNvSpPr>
          <p:nvPr>
            <p:ph type="sldNum" sz="quarter" idx="12"/>
          </p:nvPr>
        </p:nvSpPr>
        <p:spPr>
          <a:ln/>
        </p:spPr>
        <p:txBody>
          <a:bodyPr/>
          <a:lstStyle>
            <a:lvl1pPr>
              <a:defRPr/>
            </a:lvl1pPr>
          </a:lstStyle>
          <a:p>
            <a:pPr>
              <a:defRPr/>
            </a:pPr>
            <a:fld id="{52393519-9133-3A41-A419-96622D81C39B}" type="slidenum">
              <a:rPr lang="en-US"/>
              <a:pPr>
                <a:defRPr/>
              </a:pPr>
              <a:t>‹#›</a:t>
            </a:fld>
            <a:endParaRPr lang="en-US"/>
          </a:p>
        </p:txBody>
      </p:sp>
    </p:spTree>
    <p:extLst>
      <p:ext uri="{BB962C8B-B14F-4D97-AF65-F5344CB8AC3E}">
        <p14:creationId xmlns:p14="http://schemas.microsoft.com/office/powerpoint/2010/main" val="15758405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txBox="1">
            <a:spLocks noGrp="1"/>
          </p:cNvSpPr>
          <p:nvPr>
            <p:ph type="dt" sz="half" idx="10"/>
          </p:nvPr>
        </p:nvSpPr>
        <p:spPr>
          <a:ln/>
        </p:spPr>
        <p:txBody>
          <a:bodyPr/>
          <a:lstStyle>
            <a:lvl1pPr>
              <a:defRPr/>
            </a:lvl1pPr>
          </a:lstStyle>
          <a:p>
            <a:pPr>
              <a:defRPr/>
            </a:pPr>
            <a:endParaRPr lang="en-US"/>
          </a:p>
        </p:txBody>
      </p:sp>
      <p:sp>
        <p:nvSpPr>
          <p:cNvPr id="3" name="Rectangle 5"/>
          <p:cNvSpPr txBox="1">
            <a:spLocks noGrp="1"/>
          </p:cNvSpPr>
          <p:nvPr>
            <p:ph type="ftr" sz="quarter" idx="11"/>
          </p:nvPr>
        </p:nvSpPr>
        <p:spPr>
          <a:ln/>
        </p:spPr>
        <p:txBody>
          <a:bodyPr/>
          <a:lstStyle>
            <a:lvl1pPr>
              <a:defRPr/>
            </a:lvl1pPr>
          </a:lstStyle>
          <a:p>
            <a:pPr>
              <a:defRPr/>
            </a:pPr>
            <a:endParaRPr lang="en-US"/>
          </a:p>
        </p:txBody>
      </p:sp>
      <p:sp>
        <p:nvSpPr>
          <p:cNvPr id="4" name="Rectangle 6"/>
          <p:cNvSpPr txBox="1">
            <a:spLocks noGrp="1"/>
          </p:cNvSpPr>
          <p:nvPr>
            <p:ph type="sldNum" sz="quarter" idx="12"/>
          </p:nvPr>
        </p:nvSpPr>
        <p:spPr>
          <a:ln/>
        </p:spPr>
        <p:txBody>
          <a:bodyPr/>
          <a:lstStyle>
            <a:lvl1pPr>
              <a:defRPr/>
            </a:lvl1pPr>
          </a:lstStyle>
          <a:p>
            <a:pPr>
              <a:defRPr/>
            </a:pPr>
            <a:fld id="{1737C0C5-3B1B-4046-B948-2C333822EC0B}" type="slidenum">
              <a:rPr lang="en-US"/>
              <a:pPr>
                <a:defRPr/>
              </a:pPr>
              <a:t>‹#›</a:t>
            </a:fld>
            <a:endParaRPr lang="en-US"/>
          </a:p>
        </p:txBody>
      </p:sp>
    </p:spTree>
    <p:extLst>
      <p:ext uri="{BB962C8B-B14F-4D97-AF65-F5344CB8AC3E}">
        <p14:creationId xmlns:p14="http://schemas.microsoft.com/office/powerpoint/2010/main" val="3252219420"/>
      </p:ext>
    </p:extLst>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Rectangle 4"/>
          <p:cNvSpPr txBox="1">
            <a:spLocks noGrp="1"/>
          </p:cNvSpPr>
          <p:nvPr>
            <p:ph type="dt" sz="half" idx="10"/>
          </p:nvPr>
        </p:nvSpPr>
        <p:spPr>
          <a:ln/>
        </p:spPr>
        <p:txBody>
          <a:bodyPr/>
          <a:lstStyle>
            <a:lvl1pPr>
              <a:defRPr/>
            </a:lvl1pPr>
          </a:lstStyle>
          <a:p>
            <a:pPr>
              <a:defRPr/>
            </a:pPr>
            <a:endParaRPr lang="en-US"/>
          </a:p>
        </p:txBody>
      </p:sp>
      <p:sp>
        <p:nvSpPr>
          <p:cNvPr id="6" name="Rectangle 5"/>
          <p:cNvSpPr txBox="1">
            <a:spLocks noGrp="1"/>
          </p:cNvSpPr>
          <p:nvPr>
            <p:ph type="ftr" sz="quarter" idx="11"/>
          </p:nvPr>
        </p:nvSpPr>
        <p:spPr>
          <a:ln/>
        </p:spPr>
        <p:txBody>
          <a:bodyPr/>
          <a:lstStyle>
            <a:lvl1pPr>
              <a:defRPr/>
            </a:lvl1pPr>
          </a:lstStyle>
          <a:p>
            <a:pPr>
              <a:defRPr/>
            </a:pPr>
            <a:endParaRPr lang="en-US"/>
          </a:p>
        </p:txBody>
      </p:sp>
      <p:sp>
        <p:nvSpPr>
          <p:cNvPr id="7" name="Rectangle 6"/>
          <p:cNvSpPr txBox="1">
            <a:spLocks noGrp="1"/>
          </p:cNvSpPr>
          <p:nvPr>
            <p:ph type="sldNum" sz="quarter" idx="12"/>
          </p:nvPr>
        </p:nvSpPr>
        <p:spPr>
          <a:ln/>
        </p:spPr>
        <p:txBody>
          <a:bodyPr/>
          <a:lstStyle>
            <a:lvl1pPr>
              <a:defRPr/>
            </a:lvl1pPr>
          </a:lstStyle>
          <a:p>
            <a:pPr>
              <a:defRPr/>
            </a:pPr>
            <a:fld id="{BE3A5152-0A42-C24E-A2A6-77A02C355110}" type="slidenum">
              <a:rPr lang="en-US"/>
              <a:pPr>
                <a:defRPr/>
              </a:pPr>
              <a:t>‹#›</a:t>
            </a:fld>
            <a:endParaRPr lang="en-US"/>
          </a:p>
        </p:txBody>
      </p:sp>
    </p:spTree>
    <p:extLst>
      <p:ext uri="{BB962C8B-B14F-4D97-AF65-F5344CB8AC3E}">
        <p14:creationId xmlns:p14="http://schemas.microsoft.com/office/powerpoint/2010/main" val="28375148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398DD78-6428-4006-BF33-0962F481A895}" type="slidenum">
              <a:rPr lang="en-US" altLang="en-US"/>
              <a:pPr/>
              <a:t>‹#›</a:t>
            </a:fld>
            <a:endParaRPr lang="en-US" altLang="en-US"/>
          </a:p>
        </p:txBody>
      </p:sp>
    </p:spTree>
    <p:extLst>
      <p:ext uri="{BB962C8B-B14F-4D97-AF65-F5344CB8AC3E}">
        <p14:creationId xmlns:p14="http://schemas.microsoft.com/office/powerpoint/2010/main" val="257661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noProof="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Rectangle 4"/>
          <p:cNvSpPr txBox="1">
            <a:spLocks noGrp="1"/>
          </p:cNvSpPr>
          <p:nvPr>
            <p:ph type="dt" sz="half" idx="10"/>
          </p:nvPr>
        </p:nvSpPr>
        <p:spPr>
          <a:ln/>
        </p:spPr>
        <p:txBody>
          <a:bodyPr/>
          <a:lstStyle>
            <a:lvl1pPr>
              <a:defRPr/>
            </a:lvl1pPr>
          </a:lstStyle>
          <a:p>
            <a:pPr>
              <a:defRPr/>
            </a:pPr>
            <a:endParaRPr lang="en-US"/>
          </a:p>
        </p:txBody>
      </p:sp>
      <p:sp>
        <p:nvSpPr>
          <p:cNvPr id="6" name="Rectangle 5"/>
          <p:cNvSpPr txBox="1">
            <a:spLocks noGrp="1"/>
          </p:cNvSpPr>
          <p:nvPr>
            <p:ph type="ftr" sz="quarter" idx="11"/>
          </p:nvPr>
        </p:nvSpPr>
        <p:spPr>
          <a:ln/>
        </p:spPr>
        <p:txBody>
          <a:bodyPr/>
          <a:lstStyle>
            <a:lvl1pPr>
              <a:defRPr/>
            </a:lvl1pPr>
          </a:lstStyle>
          <a:p>
            <a:pPr>
              <a:defRPr/>
            </a:pPr>
            <a:endParaRPr lang="en-US"/>
          </a:p>
        </p:txBody>
      </p:sp>
      <p:sp>
        <p:nvSpPr>
          <p:cNvPr id="7" name="Rectangle 6"/>
          <p:cNvSpPr txBox="1">
            <a:spLocks noGrp="1"/>
          </p:cNvSpPr>
          <p:nvPr>
            <p:ph type="sldNum" sz="quarter" idx="12"/>
          </p:nvPr>
        </p:nvSpPr>
        <p:spPr>
          <a:ln/>
        </p:spPr>
        <p:txBody>
          <a:bodyPr/>
          <a:lstStyle>
            <a:lvl1pPr>
              <a:defRPr/>
            </a:lvl1pPr>
          </a:lstStyle>
          <a:p>
            <a:pPr>
              <a:defRPr/>
            </a:pPr>
            <a:fld id="{3242113A-6215-A945-A807-E190CAE356A2}" type="slidenum">
              <a:rPr lang="en-US"/>
              <a:pPr>
                <a:defRPr/>
              </a:pPr>
              <a:t>‹#›</a:t>
            </a:fld>
            <a:endParaRPr lang="en-US"/>
          </a:p>
        </p:txBody>
      </p:sp>
    </p:spTree>
    <p:extLst>
      <p:ext uri="{BB962C8B-B14F-4D97-AF65-F5344CB8AC3E}">
        <p14:creationId xmlns:p14="http://schemas.microsoft.com/office/powerpoint/2010/main" val="17582393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txBox="1">
            <a:spLocks noGrp="1"/>
          </p:cNvSpPr>
          <p:nvPr>
            <p:ph type="dt" sz="half" idx="10"/>
          </p:nvPr>
        </p:nvSpPr>
        <p:spPr>
          <a:ln/>
        </p:spPr>
        <p:txBody>
          <a:bodyPr/>
          <a:lstStyle>
            <a:lvl1pPr>
              <a:defRPr/>
            </a:lvl1pPr>
          </a:lstStyle>
          <a:p>
            <a:pPr>
              <a:defRPr/>
            </a:pPr>
            <a:endParaRPr lang="en-US"/>
          </a:p>
        </p:txBody>
      </p:sp>
      <p:sp>
        <p:nvSpPr>
          <p:cNvPr id="5" name="Rectangle 5"/>
          <p:cNvSpPr txBox="1">
            <a:spLocks noGrp="1"/>
          </p:cNvSpPr>
          <p:nvPr>
            <p:ph type="ftr" sz="quarter" idx="11"/>
          </p:nvPr>
        </p:nvSpPr>
        <p:spPr>
          <a:ln/>
        </p:spPr>
        <p:txBody>
          <a:bodyPr/>
          <a:lstStyle>
            <a:lvl1pPr>
              <a:defRPr/>
            </a:lvl1pPr>
          </a:lstStyle>
          <a:p>
            <a:pPr>
              <a:defRPr/>
            </a:pPr>
            <a:endParaRPr lang="en-US"/>
          </a:p>
        </p:txBody>
      </p:sp>
      <p:sp>
        <p:nvSpPr>
          <p:cNvPr id="6" name="Rectangle 6"/>
          <p:cNvSpPr txBox="1">
            <a:spLocks noGrp="1"/>
          </p:cNvSpPr>
          <p:nvPr>
            <p:ph type="sldNum" sz="quarter" idx="12"/>
          </p:nvPr>
        </p:nvSpPr>
        <p:spPr>
          <a:ln/>
        </p:spPr>
        <p:txBody>
          <a:bodyPr/>
          <a:lstStyle>
            <a:lvl1pPr>
              <a:defRPr/>
            </a:lvl1pPr>
          </a:lstStyle>
          <a:p>
            <a:pPr>
              <a:defRPr/>
            </a:pPr>
            <a:fld id="{06CEECD0-CF72-A749-9C3D-B971973299EC}" type="slidenum">
              <a:rPr lang="en-US"/>
              <a:pPr>
                <a:defRPr/>
              </a:pPr>
              <a:t>‹#›</a:t>
            </a:fld>
            <a:endParaRPr lang="en-US"/>
          </a:p>
        </p:txBody>
      </p:sp>
    </p:spTree>
    <p:extLst>
      <p:ext uri="{BB962C8B-B14F-4D97-AF65-F5344CB8AC3E}">
        <p14:creationId xmlns:p14="http://schemas.microsoft.com/office/powerpoint/2010/main" val="34554077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124703" y="1219196"/>
            <a:ext cx="1790696" cy="4648196"/>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752603" y="1219196"/>
            <a:ext cx="5219696" cy="464819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txBox="1">
            <a:spLocks noGrp="1"/>
          </p:cNvSpPr>
          <p:nvPr>
            <p:ph type="dt" sz="half" idx="10"/>
          </p:nvPr>
        </p:nvSpPr>
        <p:spPr>
          <a:ln/>
        </p:spPr>
        <p:txBody>
          <a:bodyPr/>
          <a:lstStyle>
            <a:lvl1pPr>
              <a:defRPr/>
            </a:lvl1pPr>
          </a:lstStyle>
          <a:p>
            <a:pPr>
              <a:defRPr/>
            </a:pPr>
            <a:endParaRPr lang="en-US"/>
          </a:p>
        </p:txBody>
      </p:sp>
      <p:sp>
        <p:nvSpPr>
          <p:cNvPr id="5" name="Rectangle 5"/>
          <p:cNvSpPr txBox="1">
            <a:spLocks noGrp="1"/>
          </p:cNvSpPr>
          <p:nvPr>
            <p:ph type="ftr" sz="quarter" idx="11"/>
          </p:nvPr>
        </p:nvSpPr>
        <p:spPr>
          <a:ln/>
        </p:spPr>
        <p:txBody>
          <a:bodyPr/>
          <a:lstStyle>
            <a:lvl1pPr>
              <a:defRPr/>
            </a:lvl1pPr>
          </a:lstStyle>
          <a:p>
            <a:pPr>
              <a:defRPr/>
            </a:pPr>
            <a:endParaRPr lang="en-US"/>
          </a:p>
        </p:txBody>
      </p:sp>
      <p:sp>
        <p:nvSpPr>
          <p:cNvPr id="6" name="Rectangle 6"/>
          <p:cNvSpPr txBox="1">
            <a:spLocks noGrp="1"/>
          </p:cNvSpPr>
          <p:nvPr>
            <p:ph type="sldNum" sz="quarter" idx="12"/>
          </p:nvPr>
        </p:nvSpPr>
        <p:spPr>
          <a:ln/>
        </p:spPr>
        <p:txBody>
          <a:bodyPr/>
          <a:lstStyle>
            <a:lvl1pPr>
              <a:defRPr/>
            </a:lvl1pPr>
          </a:lstStyle>
          <a:p>
            <a:pPr>
              <a:defRPr/>
            </a:pPr>
            <a:fld id="{A288712D-E128-5A4D-AECB-5B9228DA35F1}" type="slidenum">
              <a:rPr lang="en-US"/>
              <a:pPr>
                <a:defRPr/>
              </a:pPr>
              <a:t>‹#›</a:t>
            </a:fld>
            <a:endParaRPr lang="en-US"/>
          </a:p>
        </p:txBody>
      </p:sp>
    </p:spTree>
    <p:extLst>
      <p:ext uri="{BB962C8B-B14F-4D97-AF65-F5344CB8AC3E}">
        <p14:creationId xmlns:p14="http://schemas.microsoft.com/office/powerpoint/2010/main" val="31253593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sz="1800">
              <a:solidFill>
                <a:srgbClr val="FFFFFF"/>
              </a:solidFill>
              <a:latin typeface="Arial" charset="0"/>
              <a:ea typeface="ＭＳ Ｐゴシック"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430947550 w 3625"/>
              <a:gd name="T5" fmla="*/ 7561263 h 1492"/>
              <a:gd name="T6" fmla="*/ 894656340 w 3625"/>
              <a:gd name="T7" fmla="*/ 22682200 h 1492"/>
              <a:gd name="T8" fmla="*/ 1257558872 w 3625"/>
              <a:gd name="T9" fmla="*/ 52924075 h 1492"/>
              <a:gd name="T10" fmla="*/ 1638101705 w 3625"/>
              <a:gd name="T11" fmla="*/ 90725625 h 1492"/>
              <a:gd name="T12" fmla="*/ 2038807377 w 3625"/>
              <a:gd name="T13" fmla="*/ 136088438 h 1492"/>
              <a:gd name="T14" fmla="*/ 2147483647 w 3625"/>
              <a:gd name="T15" fmla="*/ 196572188 h 1492"/>
              <a:gd name="T16" fmla="*/ 2147483647 w 3625"/>
              <a:gd name="T17" fmla="*/ 264617200 h 1492"/>
              <a:gd name="T18" fmla="*/ 2147483647 w 3625"/>
              <a:gd name="T19" fmla="*/ 335181575 h 1492"/>
              <a:gd name="T20" fmla="*/ 2147483647 w 3625"/>
              <a:gd name="T21" fmla="*/ 441028138 h 1492"/>
              <a:gd name="T22" fmla="*/ 2147483647 w 3625"/>
              <a:gd name="T23" fmla="*/ 546874700 h 1492"/>
              <a:gd name="T24" fmla="*/ 2147483647 w 3625"/>
              <a:gd name="T25" fmla="*/ 677922825 h 1492"/>
              <a:gd name="T26" fmla="*/ 2147483647 w 3625"/>
              <a:gd name="T27" fmla="*/ 776208125 h 1492"/>
              <a:gd name="T28" fmla="*/ 2147483647 w 3625"/>
              <a:gd name="T29" fmla="*/ 967740000 h 1492"/>
              <a:gd name="T30" fmla="*/ 2147483647 w 3625"/>
              <a:gd name="T31" fmla="*/ 1118949375 h 1492"/>
              <a:gd name="T32" fmla="*/ 2147483647 w 3625"/>
              <a:gd name="T33" fmla="*/ 1378526263 h 1492"/>
              <a:gd name="T34" fmla="*/ 2147483647 w 3625"/>
              <a:gd name="T35" fmla="*/ 1668343438 h 1492"/>
              <a:gd name="T36" fmla="*/ 2147483647 w 3625"/>
              <a:gd name="T37" fmla="*/ 1980842813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sz="1800">
              <a:solidFill>
                <a:srgbClr val="FFFFFF"/>
              </a:solidFill>
              <a:latin typeface="Arial" charset="0"/>
              <a:ea typeface="ＭＳ Ｐゴシック" charset="0"/>
            </a:endParaRPr>
          </a:p>
        </p:txBody>
      </p:sp>
      <p:sp>
        <p:nvSpPr>
          <p:cNvPr id="6" name="Freeform 4"/>
          <p:cNvSpPr>
            <a:spLocks/>
          </p:cNvSpPr>
          <p:nvPr/>
        </p:nvSpPr>
        <p:spPr bwMode="white">
          <a:xfrm>
            <a:off x="0" y="3817938"/>
            <a:ext cx="8164513" cy="3019425"/>
          </a:xfrm>
          <a:custGeom>
            <a:avLst/>
            <a:gdLst>
              <a:gd name="T0" fmla="*/ 2147483647 w 5143"/>
              <a:gd name="T1" fmla="*/ 1020664075 h 1902"/>
              <a:gd name="T2" fmla="*/ 2147483647 w 5143"/>
              <a:gd name="T3" fmla="*/ 839212825 h 1902"/>
              <a:gd name="T4" fmla="*/ 2147483647 w 5143"/>
              <a:gd name="T5" fmla="*/ 657761575 h 1902"/>
              <a:gd name="T6" fmla="*/ 2147483647 w 5143"/>
              <a:gd name="T7" fmla="*/ 498990938 h 1902"/>
              <a:gd name="T8" fmla="*/ 2147483647 w 5143"/>
              <a:gd name="T9" fmla="*/ 385584700 h 1902"/>
              <a:gd name="T10" fmla="*/ 2147483647 w 5143"/>
              <a:gd name="T11" fmla="*/ 279738138 h 1902"/>
              <a:gd name="T12" fmla="*/ 2147483647 w 5143"/>
              <a:gd name="T13" fmla="*/ 189012513 h 1902"/>
              <a:gd name="T14" fmla="*/ 2147483647 w 5143"/>
              <a:gd name="T15" fmla="*/ 120967500 h 1902"/>
              <a:gd name="T16" fmla="*/ 1882557628 w 5143"/>
              <a:gd name="T17" fmla="*/ 75604688 h 1902"/>
              <a:gd name="T18" fmla="*/ 1262599152 w 5143"/>
              <a:gd name="T19" fmla="*/ 37803138 h 1902"/>
              <a:gd name="T20" fmla="*/ 619958475 w 5143"/>
              <a:gd name="T21" fmla="*/ 7561263 h 1902"/>
              <a:gd name="T22" fmla="*/ 0 w 5143"/>
              <a:gd name="T23" fmla="*/ 0 h 1902"/>
              <a:gd name="T24" fmla="*/ 0 w 5143"/>
              <a:gd name="T25" fmla="*/ 693043763 h 1902"/>
              <a:gd name="T26" fmla="*/ 0 w 5143"/>
              <a:gd name="T27" fmla="*/ 869454700 h 1902"/>
              <a:gd name="T28" fmla="*/ 0 w 5143"/>
              <a:gd name="T29" fmla="*/ 693043763 h 1902"/>
              <a:gd name="T30" fmla="*/ 0 w 5143"/>
              <a:gd name="T31" fmla="*/ 861893438 h 1902"/>
              <a:gd name="T32" fmla="*/ 854333815 w 5143"/>
              <a:gd name="T33" fmla="*/ 884575638 h 1902"/>
              <a:gd name="T34" fmla="*/ 1527214781 w 5143"/>
              <a:gd name="T35" fmla="*/ 937498125 h 1902"/>
              <a:gd name="T36" fmla="*/ 2147173256 w 5143"/>
              <a:gd name="T37" fmla="*/ 1005543138 h 1902"/>
              <a:gd name="T38" fmla="*/ 2147483647 w 5143"/>
              <a:gd name="T39" fmla="*/ 1096268763 h 1902"/>
              <a:gd name="T40" fmla="*/ 2147483647 w 5143"/>
              <a:gd name="T41" fmla="*/ 1194554063 h 1902"/>
              <a:gd name="T42" fmla="*/ 2147483647 w 5143"/>
              <a:gd name="T43" fmla="*/ 1360884375 h 1902"/>
              <a:gd name="T44" fmla="*/ 2147483647 w 5143"/>
              <a:gd name="T45" fmla="*/ 1519655013 h 1902"/>
              <a:gd name="T46" fmla="*/ 2147483647 w 5143"/>
              <a:gd name="T47" fmla="*/ 1708665938 h 1902"/>
              <a:gd name="T48" fmla="*/ 2147483647 w 5143"/>
              <a:gd name="T49" fmla="*/ 1882557513 h 1902"/>
              <a:gd name="T50" fmla="*/ 2147483647 w 5143"/>
              <a:gd name="T51" fmla="*/ 2147173125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018645950 h 1902"/>
              <a:gd name="T86" fmla="*/ 2147483647 w 5143"/>
              <a:gd name="T87" fmla="*/ 1769149688 h 1902"/>
              <a:gd name="T88" fmla="*/ 2147483647 w 5143"/>
              <a:gd name="T89" fmla="*/ 1481851875 h 1902"/>
              <a:gd name="T90" fmla="*/ 2147483647 w 5143"/>
              <a:gd name="T91" fmla="*/ 1232357200 h 1902"/>
              <a:gd name="T92" fmla="*/ 2147483647 w 5143"/>
              <a:gd name="T93" fmla="*/ 102066407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854333878 h 2325"/>
              <a:gd name="T4" fmla="*/ 1406247188 w 5760"/>
              <a:gd name="T5" fmla="*/ 899696697 h 2325"/>
              <a:gd name="T6" fmla="*/ 2033766888 w 5760"/>
              <a:gd name="T7" fmla="*/ 945059516 h 2325"/>
              <a:gd name="T8" fmla="*/ 2147483647 w 5760"/>
              <a:gd name="T9" fmla="*/ 1005543274 h 2325"/>
              <a:gd name="T10" fmla="*/ 2147483647 w 5760"/>
              <a:gd name="T11" fmla="*/ 1073586708 h 2325"/>
              <a:gd name="T12" fmla="*/ 2147483647 w 5760"/>
              <a:gd name="T13" fmla="*/ 1171873609 h 2325"/>
              <a:gd name="T14" fmla="*/ 2147483647 w 5760"/>
              <a:gd name="T15" fmla="*/ 1285279862 h 2325"/>
              <a:gd name="T16" fmla="*/ 2147483647 w 5760"/>
              <a:gd name="T17" fmla="*/ 1436489257 h 2325"/>
              <a:gd name="T18" fmla="*/ 2147483647 w 5760"/>
              <a:gd name="T19" fmla="*/ 1587698653 h 2325"/>
              <a:gd name="T20" fmla="*/ 2147483647 w 5760"/>
              <a:gd name="T21" fmla="*/ 1731348372 h 2325"/>
              <a:gd name="T22" fmla="*/ 2147483647 w 5760"/>
              <a:gd name="T23" fmla="*/ 1912799647 h 2325"/>
              <a:gd name="T24" fmla="*/ 2147483647 w 5760"/>
              <a:gd name="T25" fmla="*/ 2109371861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09371861 h 2325"/>
              <a:gd name="T62" fmla="*/ 2147483647 w 5760"/>
              <a:gd name="T63" fmla="*/ 1943041526 h 2325"/>
              <a:gd name="T64" fmla="*/ 2147483647 w 5760"/>
              <a:gd name="T65" fmla="*/ 1791832130 h 2325"/>
              <a:gd name="T66" fmla="*/ 2147483647 w 5760"/>
              <a:gd name="T67" fmla="*/ 1640622735 h 2325"/>
              <a:gd name="T68" fmla="*/ 2147483647 w 5760"/>
              <a:gd name="T69" fmla="*/ 1512093955 h 2325"/>
              <a:gd name="T70" fmla="*/ 2147483647 w 5760"/>
              <a:gd name="T71" fmla="*/ 1391126438 h 2325"/>
              <a:gd name="T72" fmla="*/ 2147483647 w 5760"/>
              <a:gd name="T73" fmla="*/ 1217236427 h 2325"/>
              <a:gd name="T74" fmla="*/ 2147483647 w 5760"/>
              <a:gd name="T75" fmla="*/ 1066027032 h 2325"/>
              <a:gd name="T76" fmla="*/ 2147483647 w 5760"/>
              <a:gd name="T77" fmla="*/ 945059516 h 2325"/>
              <a:gd name="T78" fmla="*/ 2147483647 w 5760"/>
              <a:gd name="T79" fmla="*/ 786288857 h 2325"/>
              <a:gd name="T80" fmla="*/ 2147483647 w 5760"/>
              <a:gd name="T81" fmla="*/ 657761664 h 2325"/>
              <a:gd name="T82" fmla="*/ 2147483647 w 5760"/>
              <a:gd name="T83" fmla="*/ 536794148 h 2325"/>
              <a:gd name="T84" fmla="*/ 2147483647 w 5760"/>
              <a:gd name="T85" fmla="*/ 430947571 h 2325"/>
              <a:gd name="T86" fmla="*/ 2147483647 w 5760"/>
              <a:gd name="T87" fmla="*/ 347781610 h 2325"/>
              <a:gd name="T88" fmla="*/ 2147483647 w 5760"/>
              <a:gd name="T89" fmla="*/ 272176912 h 2325"/>
              <a:gd name="T90" fmla="*/ 2147483647 w 5760"/>
              <a:gd name="T91" fmla="*/ 204133478 h 2325"/>
              <a:gd name="T92" fmla="*/ 2147483647 w 5760"/>
              <a:gd name="T93" fmla="*/ 151209395 h 2325"/>
              <a:gd name="T94" fmla="*/ 2147483647 w 5760"/>
              <a:gd name="T95" fmla="*/ 90725637 h 2325"/>
              <a:gd name="T96" fmla="*/ 2086689375 w 5760"/>
              <a:gd name="T97" fmla="*/ 52924082 h 2325"/>
              <a:gd name="T98" fmla="*/ 1406247188 w 5760"/>
              <a:gd name="T99" fmla="*/ 30241879 h 2325"/>
              <a:gd name="T100" fmla="*/ 710684063 w 5760"/>
              <a:gd name="T101" fmla="*/ 7561264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884575815 h 1573"/>
              <a:gd name="T4" fmla="*/ 710684063 w 5760"/>
              <a:gd name="T5" fmla="*/ 899696755 h 1573"/>
              <a:gd name="T6" fmla="*/ 1580138763 w 5760"/>
              <a:gd name="T7" fmla="*/ 914817696 h 1573"/>
              <a:gd name="T8" fmla="*/ 2147483647 w 5760"/>
              <a:gd name="T9" fmla="*/ 945059577 h 1573"/>
              <a:gd name="T10" fmla="*/ 2147483647 w 5760"/>
              <a:gd name="T11" fmla="*/ 990422398 h 1573"/>
              <a:gd name="T12" fmla="*/ 2147483647 w 5760"/>
              <a:gd name="T13" fmla="*/ 1035785220 h 1573"/>
              <a:gd name="T14" fmla="*/ 2147483647 w 5760"/>
              <a:gd name="T15" fmla="*/ 1096268982 h 1573"/>
              <a:gd name="T16" fmla="*/ 2147483647 w 5760"/>
              <a:gd name="T17" fmla="*/ 1164312421 h 1573"/>
              <a:gd name="T18" fmla="*/ 2147483647 w 5760"/>
              <a:gd name="T19" fmla="*/ 1270159004 h 1573"/>
              <a:gd name="T20" fmla="*/ 2147483647 w 5760"/>
              <a:gd name="T21" fmla="*/ 1383566852 h 1573"/>
              <a:gd name="T22" fmla="*/ 2147483647 w 5760"/>
              <a:gd name="T23" fmla="*/ 1504534376 h 1573"/>
              <a:gd name="T24" fmla="*/ 2147483647 w 5760"/>
              <a:gd name="T25" fmla="*/ 1633061577 h 1573"/>
              <a:gd name="T26" fmla="*/ 2147483647 w 5760"/>
              <a:gd name="T27" fmla="*/ 1784270982 h 1573"/>
              <a:gd name="T28" fmla="*/ 2147483647 w 5760"/>
              <a:gd name="T29" fmla="*/ 1890117566 h 1573"/>
              <a:gd name="T30" fmla="*/ 2147483647 w 5760"/>
              <a:gd name="T31" fmla="*/ 2041326971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1595260019 h 1573"/>
              <a:gd name="T54" fmla="*/ 2147483647 w 5760"/>
              <a:gd name="T55" fmla="*/ 1436489350 h 1573"/>
              <a:gd name="T56" fmla="*/ 2147483647 w 5760"/>
              <a:gd name="T57" fmla="*/ 1262599328 h 1573"/>
              <a:gd name="T58" fmla="*/ 2147483647 w 5760"/>
              <a:gd name="T59" fmla="*/ 1118949599 h 1573"/>
              <a:gd name="T60" fmla="*/ 2147483647 w 5760"/>
              <a:gd name="T61" fmla="*/ 997982075 h 1573"/>
              <a:gd name="T62" fmla="*/ 2147483647 w 5760"/>
              <a:gd name="T63" fmla="*/ 877014551 h 1573"/>
              <a:gd name="T64" fmla="*/ 2147483647 w 5760"/>
              <a:gd name="T65" fmla="*/ 740926086 h 1573"/>
              <a:gd name="T66" fmla="*/ 2147483647 w 5760"/>
              <a:gd name="T67" fmla="*/ 635079502 h 1573"/>
              <a:gd name="T68" fmla="*/ 2147483647 w 5760"/>
              <a:gd name="T69" fmla="*/ 536794182 h 1573"/>
              <a:gd name="T70" fmla="*/ 2147483647 w 5760"/>
              <a:gd name="T71" fmla="*/ 461189480 h 1573"/>
              <a:gd name="T72" fmla="*/ 2147483647 w 5760"/>
              <a:gd name="T73" fmla="*/ 385584777 h 1573"/>
              <a:gd name="T74" fmla="*/ 2147483647 w 5760"/>
              <a:gd name="T75" fmla="*/ 325101015 h 1573"/>
              <a:gd name="T76" fmla="*/ 2147483647 w 5760"/>
              <a:gd name="T77" fmla="*/ 264617253 h 1573"/>
              <a:gd name="T78" fmla="*/ 2147483647 w 5760"/>
              <a:gd name="T79" fmla="*/ 219254431 h 1573"/>
              <a:gd name="T80" fmla="*/ 2147483647 w 5760"/>
              <a:gd name="T81" fmla="*/ 166330346 h 1573"/>
              <a:gd name="T82" fmla="*/ 2147483647 w 5760"/>
              <a:gd name="T83" fmla="*/ 120967524 h 1573"/>
              <a:gd name="T84" fmla="*/ 2147483647 w 5760"/>
              <a:gd name="T85" fmla="*/ 98286907 h 1573"/>
              <a:gd name="T86" fmla="*/ 2147483647 w 5760"/>
              <a:gd name="T87" fmla="*/ 68045026 h 1573"/>
              <a:gd name="T88" fmla="*/ 2147483647 w 5760"/>
              <a:gd name="T89" fmla="*/ 37803145 h 1573"/>
              <a:gd name="T90" fmla="*/ 1799391563 w 5760"/>
              <a:gd name="T91" fmla="*/ 30241881 h 1573"/>
              <a:gd name="T92" fmla="*/ 1285279688 w 5760"/>
              <a:gd name="T93" fmla="*/ 15120941 h 1573"/>
              <a:gd name="T94" fmla="*/ 612398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854333763 h 970"/>
              <a:gd name="T4" fmla="*/ 801409688 w 5760"/>
              <a:gd name="T5" fmla="*/ 861893438 h 970"/>
              <a:gd name="T6" fmla="*/ 1489413138 w 5760"/>
              <a:gd name="T7" fmla="*/ 877014375 h 970"/>
              <a:gd name="T8" fmla="*/ 2132052188 w 5760"/>
              <a:gd name="T9" fmla="*/ 892135313 h 970"/>
              <a:gd name="T10" fmla="*/ 2147483647 w 5760"/>
              <a:gd name="T11" fmla="*/ 907256250 h 970"/>
              <a:gd name="T12" fmla="*/ 2147483647 w 5760"/>
              <a:gd name="T13" fmla="*/ 922377188 h 970"/>
              <a:gd name="T14" fmla="*/ 2147483647 w 5760"/>
              <a:gd name="T15" fmla="*/ 960180325 h 970"/>
              <a:gd name="T16" fmla="*/ 2147483647 w 5760"/>
              <a:gd name="T17" fmla="*/ 1005543138 h 970"/>
              <a:gd name="T18" fmla="*/ 2147483647 w 5760"/>
              <a:gd name="T19" fmla="*/ 1058465625 h 970"/>
              <a:gd name="T20" fmla="*/ 2147483647 w 5760"/>
              <a:gd name="T21" fmla="*/ 1141631575 h 970"/>
              <a:gd name="T22" fmla="*/ 2147483647 w 5760"/>
              <a:gd name="T23" fmla="*/ 1202115325 h 970"/>
              <a:gd name="T24" fmla="*/ 2147483647 w 5760"/>
              <a:gd name="T25" fmla="*/ 1277720013 h 970"/>
              <a:gd name="T26" fmla="*/ 2147483647 w 5760"/>
              <a:gd name="T27" fmla="*/ 1368445638 h 970"/>
              <a:gd name="T28" fmla="*/ 2147483647 w 5760"/>
              <a:gd name="T29" fmla="*/ 1474292200 h 970"/>
              <a:gd name="T30" fmla="*/ 2147483647 w 5760"/>
              <a:gd name="T31" fmla="*/ 1557456563 h 970"/>
              <a:gd name="T32" fmla="*/ 2147483647 w 5760"/>
              <a:gd name="T33" fmla="*/ 1685985325 h 970"/>
              <a:gd name="T34" fmla="*/ 2147483647 w 5760"/>
              <a:gd name="T35" fmla="*/ 1829633438 h 970"/>
              <a:gd name="T36" fmla="*/ 2147483647 w 5760"/>
              <a:gd name="T37" fmla="*/ 1980842813 h 970"/>
              <a:gd name="T38" fmla="*/ 2147483647 w 5760"/>
              <a:gd name="T39" fmla="*/ 2132052188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10" name="Freeform 8"/>
          <p:cNvSpPr>
            <a:spLocks/>
          </p:cNvSpPr>
          <p:nvPr/>
        </p:nvSpPr>
        <p:spPr bwMode="white">
          <a:xfrm>
            <a:off x="0" y="-20638"/>
            <a:ext cx="9144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345763438 w 5760"/>
              <a:gd name="T51" fmla="*/ 1882558631 h 1060"/>
              <a:gd name="T52" fmla="*/ 506552200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11" name="Freeform 9"/>
          <p:cNvSpPr>
            <a:spLocks/>
          </p:cNvSpPr>
          <p:nvPr/>
        </p:nvSpPr>
        <p:spPr bwMode="white">
          <a:xfrm>
            <a:off x="0" y="-20638"/>
            <a:ext cx="8388350" cy="1068388"/>
          </a:xfrm>
          <a:custGeom>
            <a:avLst/>
            <a:gdLst>
              <a:gd name="T0" fmla="*/ 0 w 5284"/>
              <a:gd name="T1" fmla="*/ 922377619 h 673"/>
              <a:gd name="T2" fmla="*/ 0 w 5284"/>
              <a:gd name="T3" fmla="*/ 1693545793 h 673"/>
              <a:gd name="T4" fmla="*/ 763608138 w 5284"/>
              <a:gd name="T5" fmla="*/ 1693545793 h 673"/>
              <a:gd name="T6" fmla="*/ 1822073763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1754028750 w 5284"/>
              <a:gd name="T79" fmla="*/ 892135730 h 673"/>
              <a:gd name="T80" fmla="*/ 1262599075 w 5284"/>
              <a:gd name="T81" fmla="*/ 907256675 h 673"/>
              <a:gd name="T82" fmla="*/ 703124388 w 5284"/>
              <a:gd name="T83" fmla="*/ 922377619 h 673"/>
              <a:gd name="T84" fmla="*/ 249496263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718246907 h 286"/>
              <a:gd name="T4" fmla="*/ 483870000 w 2884"/>
              <a:gd name="T5" fmla="*/ 718246907 h 286"/>
              <a:gd name="T6" fmla="*/ 967740000 w 2884"/>
              <a:gd name="T7" fmla="*/ 710687215 h 286"/>
              <a:gd name="T8" fmla="*/ 1459171263 w 2884"/>
              <a:gd name="T9" fmla="*/ 695566244 h 286"/>
              <a:gd name="T10" fmla="*/ 1988404075 w 2884"/>
              <a:gd name="T11" fmla="*/ 672883995 h 286"/>
              <a:gd name="T12" fmla="*/ 2147483647 w 2884"/>
              <a:gd name="T13" fmla="*/ 650203332 h 286"/>
              <a:gd name="T14" fmla="*/ 2147483647 w 2884"/>
              <a:gd name="T15" fmla="*/ 619961390 h 286"/>
              <a:gd name="T16" fmla="*/ 2147483647 w 2884"/>
              <a:gd name="T17" fmla="*/ 589719449 h 286"/>
              <a:gd name="T18" fmla="*/ 2147483647 w 2884"/>
              <a:gd name="T19" fmla="*/ 559477507 h 286"/>
              <a:gd name="T20" fmla="*/ 2147483647 w 2884"/>
              <a:gd name="T21" fmla="*/ 506553316 h 286"/>
              <a:gd name="T22" fmla="*/ 2147483647 w 2884"/>
              <a:gd name="T23" fmla="*/ 400706520 h 286"/>
              <a:gd name="T24" fmla="*/ 2147483647 w 2884"/>
              <a:gd name="T25" fmla="*/ 294859724 h 286"/>
              <a:gd name="T26" fmla="*/ 2147483647 w 2884"/>
              <a:gd name="T27" fmla="*/ 151209708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35851"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585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4C793467-CF17-044F-A3E1-7C860E725F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53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15330801-DBB1-1F41-8354-A7EAEB6FBD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194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03A96F3C-C1EC-9740-8CF5-21D8DC14E0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6492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909DF75F-F7C3-DA4E-A550-282159BA23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2504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a:ln/>
        </p:spPr>
        <p:txBody>
          <a:bodyPr/>
          <a:lstStyle>
            <a:lvl1pPr>
              <a:defRPr/>
            </a:lvl1pPr>
          </a:lstStyle>
          <a:p>
            <a:pPr>
              <a:defRPr/>
            </a:pPr>
            <a:fld id="{CF63F0BB-A5D7-9946-BCEE-143F2A9C87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006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4FADA433-896C-7745-B9C0-EC4E4F547D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6512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73E3B2E9-B125-BB4C-A9F3-66A7632CDC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336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1189067-B3C8-4393-BD8C-0D4B3B19A71C}" type="slidenum">
              <a:rPr lang="en-US" altLang="en-US"/>
              <a:pPr/>
              <a:t>‹#›</a:t>
            </a:fld>
            <a:endParaRPr lang="en-US" altLang="en-US"/>
          </a:p>
        </p:txBody>
      </p:sp>
    </p:spTree>
    <p:extLst>
      <p:ext uri="{BB962C8B-B14F-4D97-AF65-F5344CB8AC3E}">
        <p14:creationId xmlns:p14="http://schemas.microsoft.com/office/powerpoint/2010/main" val="1000506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3FBE539E-F466-6C4F-9EAC-9D41EB5E27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7845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CEC66634-6A4E-3B4B-9EF4-FB46308894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2793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23DFE245-3FC7-6743-8548-F7F2F5459E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1077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5BE31079-8564-104C-949F-940801BAF2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855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1452957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901602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25769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707054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3475059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309717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AE403EE-4161-4290-BA77-74F5BBFA4252}" type="slidenum">
              <a:rPr lang="en-US" altLang="en-US"/>
              <a:pPr/>
              <a:t>‹#›</a:t>
            </a:fld>
            <a:endParaRPr lang="en-US" altLang="en-US"/>
          </a:p>
        </p:txBody>
      </p:sp>
    </p:spTree>
    <p:extLst>
      <p:ext uri="{BB962C8B-B14F-4D97-AF65-F5344CB8AC3E}">
        <p14:creationId xmlns:p14="http://schemas.microsoft.com/office/powerpoint/2010/main" val="937868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270823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1218150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1355004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1301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2192450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21163617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2293792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9739021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1615936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673773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A5FC079-A814-4491-83DD-6876C0132959}" type="slidenum">
              <a:rPr lang="en-US" altLang="en-US"/>
              <a:pPr/>
              <a:t>‹#›</a:t>
            </a:fld>
            <a:endParaRPr lang="en-US" altLang="en-US"/>
          </a:p>
        </p:txBody>
      </p:sp>
    </p:spTree>
    <p:extLst>
      <p:ext uri="{BB962C8B-B14F-4D97-AF65-F5344CB8AC3E}">
        <p14:creationId xmlns:p14="http://schemas.microsoft.com/office/powerpoint/2010/main" val="784284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2440766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338826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355363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7204579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1873676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3261247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017A716-3B6B-44F7-998C-2A42521B6C87}" type="slidenum">
              <a:rPr lang="en-US" altLang="en-US"/>
              <a:pPr/>
              <a:t>‹#›</a:t>
            </a:fld>
            <a:endParaRPr lang="en-US" altLang="en-US"/>
          </a:p>
        </p:txBody>
      </p:sp>
    </p:spTree>
    <p:extLst>
      <p:ext uri="{BB962C8B-B14F-4D97-AF65-F5344CB8AC3E}">
        <p14:creationId xmlns:p14="http://schemas.microsoft.com/office/powerpoint/2010/main" val="47927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D286B3C-AC30-4547-B605-D95C1BB99DAA}" type="slidenum">
              <a:rPr lang="en-US" altLang="en-US"/>
              <a:pPr/>
              <a:t>‹#›</a:t>
            </a:fld>
            <a:endParaRPr lang="en-US" altLang="en-US"/>
          </a:p>
        </p:txBody>
      </p:sp>
    </p:spTree>
    <p:extLst>
      <p:ext uri="{BB962C8B-B14F-4D97-AF65-F5344CB8AC3E}">
        <p14:creationId xmlns:p14="http://schemas.microsoft.com/office/powerpoint/2010/main" val="406487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62CBAEF-E484-42C2-A9A9-EF497217F426}" type="slidenum">
              <a:rPr lang="en-US" altLang="en-US"/>
              <a:pPr/>
              <a:t>‹#›</a:t>
            </a:fld>
            <a:endParaRPr lang="en-US" altLang="en-US"/>
          </a:p>
        </p:txBody>
      </p:sp>
    </p:spTree>
    <p:extLst>
      <p:ext uri="{BB962C8B-B14F-4D97-AF65-F5344CB8AC3E}">
        <p14:creationId xmlns:p14="http://schemas.microsoft.com/office/powerpoint/2010/main" val="45047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9ABA604-C639-49D7-925B-1FFC6B3D6548}" type="slidenum">
              <a:rPr lang="en-US" altLang="en-US"/>
              <a:pPr/>
              <a:t>‹#›</a:t>
            </a:fld>
            <a:endParaRPr lang="en-US" altLang="en-US"/>
          </a:p>
        </p:txBody>
      </p:sp>
    </p:spTree>
    <p:extLst>
      <p:ext uri="{BB962C8B-B14F-4D97-AF65-F5344CB8AC3E}">
        <p14:creationId xmlns:p14="http://schemas.microsoft.com/office/powerpoint/2010/main" val="106996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ea typeface="MS PGothic" pitchFamily="34" charset="-128"/>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ea typeface="MS PGothic" pitchFamily="34" charset="-128"/>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ea typeface="MS PGothic" pitchFamily="34" charset="-128"/>
              </a:defRPr>
            </a:lvl1pPr>
          </a:lstStyle>
          <a:p>
            <a:fld id="{09403E32-AB68-41AB-BD59-AADEC14360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106" name="Rectangle 2"/>
          <p:cNvSpPr txBox="1">
            <a:spLocks noGrp="1"/>
          </p:cNvSpPr>
          <p:nvPr>
            <p:ph type="title"/>
          </p:nvPr>
        </p:nvSpPr>
        <p:spPr bwMode="auto">
          <a:xfrm>
            <a:off x="1752600" y="1219200"/>
            <a:ext cx="7162800" cy="1143000"/>
          </a:xfrm>
          <a:prstGeom prst="rect">
            <a:avLst/>
          </a:prstGeom>
          <a:noFill/>
          <a:ln>
            <a:noFill/>
          </a:ln>
          <a:effectLst>
            <a:outerShdw blurRad="63500" dist="25398" dir="5100209" algn="tl"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7107" name="Rectangle 3"/>
          <p:cNvSpPr txBox="1">
            <a:spLocks noGrp="1"/>
          </p:cNvSpPr>
          <p:nvPr>
            <p:ph type="body" idx="1"/>
          </p:nvPr>
        </p:nvSpPr>
        <p:spPr bwMode="auto">
          <a:xfrm>
            <a:off x="1752600" y="2438400"/>
            <a:ext cx="7162800" cy="3429000"/>
          </a:xfrm>
          <a:prstGeom prst="rect">
            <a:avLst/>
          </a:prstGeom>
          <a:noFill/>
          <a:ln>
            <a:noFill/>
          </a:ln>
          <a:effectLst>
            <a:outerShdw blurRad="63500" dist="12703" dir="5100315" algn="tl"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txBox="1">
            <a:spLocks noGrp="1"/>
          </p:cNvSpPr>
          <p:nvPr>
            <p:ph type="dt" sz="half" idx="2"/>
          </p:nvPr>
        </p:nvSpPr>
        <p:spPr>
          <a:xfrm>
            <a:off x="1524000" y="59436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0">
              <a:defRPr sz="1400">
                <a:solidFill>
                  <a:srgbClr val="000000"/>
                </a:solidFill>
                <a:latin typeface="Trebuchet MS" charset="0"/>
                <a:ea typeface="Osaka" charset="0"/>
                <a:cs typeface="Osaka"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endParaRPr lang="en-US"/>
          </a:p>
        </p:txBody>
      </p:sp>
      <p:sp>
        <p:nvSpPr>
          <p:cNvPr id="5" name="Rectangle 5"/>
          <p:cNvSpPr txBox="1">
            <a:spLocks noGrp="1"/>
          </p:cNvSpPr>
          <p:nvPr>
            <p:ph type="ftr" sz="quarter" idx="3"/>
          </p:nvPr>
        </p:nvSpPr>
        <p:spPr>
          <a:xfrm>
            <a:off x="3733800" y="5943600"/>
            <a:ext cx="2895600" cy="457200"/>
          </a:xfrm>
          <a:prstGeom prst="rect">
            <a:avLst/>
          </a:prstGeom>
          <a:noFill/>
          <a:ln>
            <a:noFill/>
          </a:ln>
        </p:spPr>
        <p:txBody>
          <a:bodyPr vert="horz" wrap="square" lIns="91440" tIns="45720" rIns="91440" bIns="45720" numCol="1" anchor="t" anchorCtr="1" compatLnSpc="1">
            <a:prstTxWarp prst="textNoShape">
              <a:avLst/>
            </a:prstTxWarp>
          </a:bodyPr>
          <a:lstStyle>
            <a:lvl1pPr algn="ctr" eaLnBrk="1" hangingPunct="0">
              <a:defRPr sz="1400">
                <a:solidFill>
                  <a:srgbClr val="000000"/>
                </a:solidFill>
                <a:latin typeface="Trebuchet MS" charset="0"/>
                <a:ea typeface="Osaka" charset="0"/>
                <a:cs typeface="Osaka"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endParaRPr lang="en-US"/>
          </a:p>
        </p:txBody>
      </p:sp>
      <p:sp>
        <p:nvSpPr>
          <p:cNvPr id="6" name="Rectangle 6"/>
          <p:cNvSpPr txBox="1">
            <a:spLocks noGrp="1"/>
          </p:cNvSpPr>
          <p:nvPr>
            <p:ph type="sldNum" sz="quarter" idx="4"/>
          </p:nvPr>
        </p:nvSpPr>
        <p:spPr>
          <a:xfrm>
            <a:off x="7010400" y="59436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0">
              <a:defRPr sz="1400">
                <a:solidFill>
                  <a:srgbClr val="000000"/>
                </a:solidFill>
                <a:latin typeface="Trebuchet MS" charset="0"/>
                <a:ea typeface="Osaka" charset="0"/>
                <a:cs typeface="Osaka"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66E2E78A-13FF-704B-BF15-F22D93CC08C6}" type="slidenum">
              <a:rPr lang="en-US"/>
              <a:pPr>
                <a:defRPr/>
              </a:pPr>
              <a:t>‹#›</a:t>
            </a:fld>
            <a:endParaRPr lang="en-US"/>
          </a:p>
        </p:txBody>
      </p:sp>
    </p:spTree>
    <p:extLst>
      <p:ext uri="{BB962C8B-B14F-4D97-AF65-F5344CB8AC3E}">
        <p14:creationId xmlns:p14="http://schemas.microsoft.com/office/powerpoint/2010/main" val="422281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lang="en-US" sz="4400">
          <a:solidFill>
            <a:srgbClr val="000000"/>
          </a:solidFill>
          <a:latin typeface="Trebuchet MS"/>
          <a:ea typeface="Osaka"/>
          <a:cs typeface="Osaka"/>
        </a:defRPr>
      </a:lvl1pPr>
      <a:lvl2pPr algn="ctr" rtl="0" eaLnBrk="0" fontAlgn="base" hangingPunct="0">
        <a:spcBef>
          <a:spcPct val="0"/>
        </a:spcBef>
        <a:spcAft>
          <a:spcPct val="0"/>
        </a:spcAft>
        <a:defRPr sz="4400">
          <a:solidFill>
            <a:srgbClr val="000000"/>
          </a:solidFill>
          <a:latin typeface="Trebuchet MS" charset="0"/>
          <a:ea typeface="Osaka" charset="0"/>
          <a:cs typeface="Osaka" charset="0"/>
        </a:defRPr>
      </a:lvl2pPr>
      <a:lvl3pPr algn="ctr" rtl="0" eaLnBrk="0" fontAlgn="base" hangingPunct="0">
        <a:spcBef>
          <a:spcPct val="0"/>
        </a:spcBef>
        <a:spcAft>
          <a:spcPct val="0"/>
        </a:spcAft>
        <a:defRPr sz="4400">
          <a:solidFill>
            <a:srgbClr val="000000"/>
          </a:solidFill>
          <a:latin typeface="Trebuchet MS" charset="0"/>
          <a:ea typeface="Osaka" charset="0"/>
          <a:cs typeface="Osaka" charset="0"/>
        </a:defRPr>
      </a:lvl3pPr>
      <a:lvl4pPr algn="ctr" rtl="0" eaLnBrk="0" fontAlgn="base" hangingPunct="0">
        <a:spcBef>
          <a:spcPct val="0"/>
        </a:spcBef>
        <a:spcAft>
          <a:spcPct val="0"/>
        </a:spcAft>
        <a:defRPr sz="4400">
          <a:solidFill>
            <a:srgbClr val="000000"/>
          </a:solidFill>
          <a:latin typeface="Trebuchet MS" charset="0"/>
          <a:ea typeface="Osaka" charset="0"/>
          <a:cs typeface="Osaka" charset="0"/>
        </a:defRPr>
      </a:lvl4pPr>
      <a:lvl5pPr algn="ctr" rtl="0" eaLnBrk="0" fontAlgn="base" hangingPunct="0">
        <a:spcBef>
          <a:spcPct val="0"/>
        </a:spcBef>
        <a:spcAft>
          <a:spcPct val="0"/>
        </a:spcAft>
        <a:defRPr sz="4400">
          <a:solidFill>
            <a:srgbClr val="000000"/>
          </a:solidFill>
          <a:latin typeface="Trebuchet MS" charset="0"/>
          <a:ea typeface="Osaka" charset="0"/>
          <a:cs typeface="Osaka" charset="0"/>
        </a:defRPr>
      </a:lvl5pPr>
      <a:lvl6pPr marL="457200" algn="ctr" rtl="0" eaLnBrk="0" fontAlgn="base" hangingPunct="0">
        <a:spcBef>
          <a:spcPct val="0"/>
        </a:spcBef>
        <a:spcAft>
          <a:spcPct val="0"/>
        </a:spcAft>
        <a:defRPr sz="4400">
          <a:solidFill>
            <a:srgbClr val="000000"/>
          </a:solidFill>
          <a:latin typeface="Trebuchet MS" charset="0"/>
          <a:ea typeface="Osaka" charset="0"/>
          <a:cs typeface="Osaka" charset="0"/>
        </a:defRPr>
      </a:lvl6pPr>
      <a:lvl7pPr marL="914400" algn="ctr" rtl="0" eaLnBrk="0" fontAlgn="base" hangingPunct="0">
        <a:spcBef>
          <a:spcPct val="0"/>
        </a:spcBef>
        <a:spcAft>
          <a:spcPct val="0"/>
        </a:spcAft>
        <a:defRPr sz="4400">
          <a:solidFill>
            <a:srgbClr val="000000"/>
          </a:solidFill>
          <a:latin typeface="Trebuchet MS" charset="0"/>
          <a:ea typeface="Osaka" charset="0"/>
          <a:cs typeface="Osaka" charset="0"/>
        </a:defRPr>
      </a:lvl7pPr>
      <a:lvl8pPr marL="1371600" algn="ctr" rtl="0" eaLnBrk="0" fontAlgn="base" hangingPunct="0">
        <a:spcBef>
          <a:spcPct val="0"/>
        </a:spcBef>
        <a:spcAft>
          <a:spcPct val="0"/>
        </a:spcAft>
        <a:defRPr sz="4400">
          <a:solidFill>
            <a:srgbClr val="000000"/>
          </a:solidFill>
          <a:latin typeface="Trebuchet MS" charset="0"/>
          <a:ea typeface="Osaka" charset="0"/>
          <a:cs typeface="Osaka" charset="0"/>
        </a:defRPr>
      </a:lvl8pPr>
      <a:lvl9pPr marL="1828800" algn="ctr" rtl="0" eaLnBrk="0" fontAlgn="base" hangingPunct="0">
        <a:spcBef>
          <a:spcPct val="0"/>
        </a:spcBef>
        <a:spcAft>
          <a:spcPct val="0"/>
        </a:spcAft>
        <a:defRPr sz="4400">
          <a:solidFill>
            <a:srgbClr val="000000"/>
          </a:solidFill>
          <a:latin typeface="Trebuchet MS" charset="0"/>
          <a:ea typeface="Osaka" charset="0"/>
          <a:cs typeface="Osaka" charset="0"/>
        </a:defRPr>
      </a:lvl9pPr>
    </p:titleStyle>
    <p:bodyStyle>
      <a:lvl1pPr marL="342900" indent="-342900" algn="l" rtl="0" eaLnBrk="0" fontAlgn="base" hangingPunct="0">
        <a:spcBef>
          <a:spcPts val="800"/>
        </a:spcBef>
        <a:spcAft>
          <a:spcPct val="0"/>
        </a:spcAft>
        <a:buSzPct val="100000"/>
        <a:buFont typeface="Times" charset="0"/>
        <a:buChar char="•"/>
        <a:defRPr lang="en-US" sz="3200">
          <a:solidFill>
            <a:srgbClr val="000000"/>
          </a:solidFill>
          <a:latin typeface="Trebuchet MS"/>
          <a:ea typeface="Osaka"/>
          <a:cs typeface="Osaka"/>
        </a:defRPr>
      </a:lvl1pPr>
      <a:lvl2pPr marL="742950" lvl="1" indent="-285750" algn="l" rtl="0" eaLnBrk="0" fontAlgn="base" hangingPunct="0">
        <a:spcBef>
          <a:spcPts val="700"/>
        </a:spcBef>
        <a:spcAft>
          <a:spcPct val="0"/>
        </a:spcAft>
        <a:buSzPct val="100000"/>
        <a:buFont typeface="Times" charset="0"/>
        <a:buChar char="•"/>
        <a:defRPr lang="en-US" sz="2800">
          <a:solidFill>
            <a:srgbClr val="000000"/>
          </a:solidFill>
          <a:latin typeface="Trebuchet MS"/>
          <a:ea typeface="Osaka"/>
          <a:cs typeface="Osaka"/>
        </a:defRPr>
      </a:lvl2pPr>
      <a:lvl3pPr marL="1143000" lvl="2" indent="-228600" algn="l" rtl="0" eaLnBrk="0" fontAlgn="base" hangingPunct="0">
        <a:spcBef>
          <a:spcPts val="600"/>
        </a:spcBef>
        <a:spcAft>
          <a:spcPct val="0"/>
        </a:spcAft>
        <a:buSzPct val="100000"/>
        <a:buFont typeface="Times" charset="0"/>
        <a:buChar char="•"/>
        <a:defRPr lang="en-US" sz="2400">
          <a:solidFill>
            <a:srgbClr val="000000"/>
          </a:solidFill>
          <a:latin typeface="Trebuchet MS"/>
          <a:ea typeface="Osaka"/>
          <a:cs typeface="Osaka"/>
        </a:defRPr>
      </a:lvl3pPr>
      <a:lvl4pPr marL="1600200" lvl="3" indent="-228600" algn="l" rtl="0" eaLnBrk="0" fontAlgn="base" hangingPunct="0">
        <a:spcBef>
          <a:spcPts val="500"/>
        </a:spcBef>
        <a:spcAft>
          <a:spcPct val="0"/>
        </a:spcAft>
        <a:buSzPct val="100000"/>
        <a:buFont typeface="Times" charset="0"/>
        <a:buChar char="•"/>
        <a:defRPr lang="en-US" sz="2000">
          <a:solidFill>
            <a:srgbClr val="000000"/>
          </a:solidFill>
          <a:latin typeface="Trebuchet MS"/>
          <a:ea typeface="Osaka"/>
          <a:cs typeface="Osaka"/>
        </a:defRPr>
      </a:lvl4pPr>
      <a:lvl5pPr marL="2057400" lvl="4" indent="-228600" algn="l" rtl="0" eaLnBrk="0" fontAlgn="base" hangingPunct="0">
        <a:spcBef>
          <a:spcPts val="500"/>
        </a:spcBef>
        <a:spcAft>
          <a:spcPct val="0"/>
        </a:spcAft>
        <a:buSzPct val="100000"/>
        <a:buFont typeface="Times" charset="0"/>
        <a:buChar char="•"/>
        <a:defRPr lang="en-US" sz="2000">
          <a:solidFill>
            <a:srgbClr val="000000"/>
          </a:solidFill>
          <a:latin typeface="Trebuchet MS"/>
          <a:ea typeface="Osaka"/>
          <a:cs typeface="Osaka"/>
        </a:defRPr>
      </a:lvl5pPr>
      <a:lvl6pPr marL="2514600" indent="-228600" algn="l" rtl="0" eaLnBrk="0" fontAlgn="base" hangingPunct="0">
        <a:spcBef>
          <a:spcPts val="500"/>
        </a:spcBef>
        <a:spcAft>
          <a:spcPct val="0"/>
        </a:spcAft>
        <a:buSzPct val="100000"/>
        <a:buFont typeface="Times" charset="0"/>
        <a:buChar char="•"/>
        <a:defRPr lang="en-US" sz="2000">
          <a:solidFill>
            <a:srgbClr val="000000"/>
          </a:solidFill>
          <a:latin typeface="Trebuchet MS"/>
          <a:ea typeface="Osaka"/>
          <a:cs typeface="Osaka"/>
        </a:defRPr>
      </a:lvl6pPr>
      <a:lvl7pPr marL="2971800" indent="-228600" algn="l" rtl="0" eaLnBrk="0" fontAlgn="base" hangingPunct="0">
        <a:spcBef>
          <a:spcPts val="500"/>
        </a:spcBef>
        <a:spcAft>
          <a:spcPct val="0"/>
        </a:spcAft>
        <a:buSzPct val="100000"/>
        <a:buFont typeface="Times" charset="0"/>
        <a:buChar char="•"/>
        <a:defRPr lang="en-US" sz="2000">
          <a:solidFill>
            <a:srgbClr val="000000"/>
          </a:solidFill>
          <a:latin typeface="Trebuchet MS"/>
          <a:ea typeface="Osaka"/>
          <a:cs typeface="Osaka"/>
        </a:defRPr>
      </a:lvl7pPr>
      <a:lvl8pPr marL="3429000" indent="-228600" algn="l" rtl="0" eaLnBrk="0" fontAlgn="base" hangingPunct="0">
        <a:spcBef>
          <a:spcPts val="500"/>
        </a:spcBef>
        <a:spcAft>
          <a:spcPct val="0"/>
        </a:spcAft>
        <a:buSzPct val="100000"/>
        <a:buFont typeface="Times" charset="0"/>
        <a:buChar char="•"/>
        <a:defRPr lang="en-US" sz="2000">
          <a:solidFill>
            <a:srgbClr val="000000"/>
          </a:solidFill>
          <a:latin typeface="Trebuchet MS"/>
          <a:ea typeface="Osaka"/>
          <a:cs typeface="Osaka"/>
        </a:defRPr>
      </a:lvl8pPr>
      <a:lvl9pPr marL="3886200" indent="-228600" algn="l" rtl="0" eaLnBrk="0" fontAlgn="base" hangingPunct="0">
        <a:spcBef>
          <a:spcPts val="500"/>
        </a:spcBef>
        <a:spcAft>
          <a:spcPct val="0"/>
        </a:spcAft>
        <a:buSzPct val="100000"/>
        <a:buFont typeface="Times" charset="0"/>
        <a:buChar char="•"/>
        <a:defRPr lang="en-US" sz="2000">
          <a:solidFill>
            <a:srgbClr val="000000"/>
          </a:solidFill>
          <a:latin typeface="Trebuchet MS"/>
          <a:ea typeface="Osaka"/>
          <a:cs typeface="Osaka"/>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sz="1800">
              <a:solidFill>
                <a:srgbClr val="FFFFFF"/>
              </a:solidFill>
              <a:latin typeface="Arial" charset="0"/>
              <a:ea typeface="ＭＳ Ｐゴシック" charset="0"/>
            </a:endParaRPr>
          </a:p>
        </p:txBody>
      </p:sp>
      <p:sp>
        <p:nvSpPr>
          <p:cNvPr id="37891"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430947550 w 3625"/>
              <a:gd name="T5" fmla="*/ 7561263 h 1492"/>
              <a:gd name="T6" fmla="*/ 894656340 w 3625"/>
              <a:gd name="T7" fmla="*/ 22682200 h 1492"/>
              <a:gd name="T8" fmla="*/ 1257558872 w 3625"/>
              <a:gd name="T9" fmla="*/ 52924075 h 1492"/>
              <a:gd name="T10" fmla="*/ 1638101705 w 3625"/>
              <a:gd name="T11" fmla="*/ 90725625 h 1492"/>
              <a:gd name="T12" fmla="*/ 2038807377 w 3625"/>
              <a:gd name="T13" fmla="*/ 136088438 h 1492"/>
              <a:gd name="T14" fmla="*/ 2147483647 w 3625"/>
              <a:gd name="T15" fmla="*/ 196572188 h 1492"/>
              <a:gd name="T16" fmla="*/ 2147483647 w 3625"/>
              <a:gd name="T17" fmla="*/ 264617200 h 1492"/>
              <a:gd name="T18" fmla="*/ 2147483647 w 3625"/>
              <a:gd name="T19" fmla="*/ 335181575 h 1492"/>
              <a:gd name="T20" fmla="*/ 2147483647 w 3625"/>
              <a:gd name="T21" fmla="*/ 441028138 h 1492"/>
              <a:gd name="T22" fmla="*/ 2147483647 w 3625"/>
              <a:gd name="T23" fmla="*/ 546874700 h 1492"/>
              <a:gd name="T24" fmla="*/ 2147483647 w 3625"/>
              <a:gd name="T25" fmla="*/ 677922825 h 1492"/>
              <a:gd name="T26" fmla="*/ 2147483647 w 3625"/>
              <a:gd name="T27" fmla="*/ 776208125 h 1492"/>
              <a:gd name="T28" fmla="*/ 2147483647 w 3625"/>
              <a:gd name="T29" fmla="*/ 967740000 h 1492"/>
              <a:gd name="T30" fmla="*/ 2147483647 w 3625"/>
              <a:gd name="T31" fmla="*/ 1118949375 h 1492"/>
              <a:gd name="T32" fmla="*/ 2147483647 w 3625"/>
              <a:gd name="T33" fmla="*/ 1378526263 h 1492"/>
              <a:gd name="T34" fmla="*/ 2147483647 w 3625"/>
              <a:gd name="T35" fmla="*/ 1668343438 h 1492"/>
              <a:gd name="T36" fmla="*/ 2147483647 w 3625"/>
              <a:gd name="T37" fmla="*/ 1980842813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sz="1800">
              <a:solidFill>
                <a:srgbClr val="FFFFFF"/>
              </a:solidFill>
              <a:latin typeface="Arial" charset="0"/>
              <a:ea typeface="ＭＳ Ｐゴシック" charset="0"/>
            </a:endParaRPr>
          </a:p>
        </p:txBody>
      </p:sp>
      <p:sp>
        <p:nvSpPr>
          <p:cNvPr id="37892" name="Freeform 4"/>
          <p:cNvSpPr>
            <a:spLocks/>
          </p:cNvSpPr>
          <p:nvPr/>
        </p:nvSpPr>
        <p:spPr bwMode="white">
          <a:xfrm>
            <a:off x="0" y="3817938"/>
            <a:ext cx="8164513" cy="3019425"/>
          </a:xfrm>
          <a:custGeom>
            <a:avLst/>
            <a:gdLst>
              <a:gd name="T0" fmla="*/ 2147483647 w 5143"/>
              <a:gd name="T1" fmla="*/ 1020664075 h 1902"/>
              <a:gd name="T2" fmla="*/ 2147483647 w 5143"/>
              <a:gd name="T3" fmla="*/ 839212825 h 1902"/>
              <a:gd name="T4" fmla="*/ 2147483647 w 5143"/>
              <a:gd name="T5" fmla="*/ 657761575 h 1902"/>
              <a:gd name="T6" fmla="*/ 2147483647 w 5143"/>
              <a:gd name="T7" fmla="*/ 498990938 h 1902"/>
              <a:gd name="T8" fmla="*/ 2147483647 w 5143"/>
              <a:gd name="T9" fmla="*/ 385584700 h 1902"/>
              <a:gd name="T10" fmla="*/ 2147483647 w 5143"/>
              <a:gd name="T11" fmla="*/ 279738138 h 1902"/>
              <a:gd name="T12" fmla="*/ 2147483647 w 5143"/>
              <a:gd name="T13" fmla="*/ 189012513 h 1902"/>
              <a:gd name="T14" fmla="*/ 2147483647 w 5143"/>
              <a:gd name="T15" fmla="*/ 120967500 h 1902"/>
              <a:gd name="T16" fmla="*/ 1882557628 w 5143"/>
              <a:gd name="T17" fmla="*/ 75604688 h 1902"/>
              <a:gd name="T18" fmla="*/ 1262599152 w 5143"/>
              <a:gd name="T19" fmla="*/ 37803138 h 1902"/>
              <a:gd name="T20" fmla="*/ 619958475 w 5143"/>
              <a:gd name="T21" fmla="*/ 7561263 h 1902"/>
              <a:gd name="T22" fmla="*/ 0 w 5143"/>
              <a:gd name="T23" fmla="*/ 0 h 1902"/>
              <a:gd name="T24" fmla="*/ 0 w 5143"/>
              <a:gd name="T25" fmla="*/ 693043763 h 1902"/>
              <a:gd name="T26" fmla="*/ 0 w 5143"/>
              <a:gd name="T27" fmla="*/ 869454700 h 1902"/>
              <a:gd name="T28" fmla="*/ 0 w 5143"/>
              <a:gd name="T29" fmla="*/ 693043763 h 1902"/>
              <a:gd name="T30" fmla="*/ 0 w 5143"/>
              <a:gd name="T31" fmla="*/ 861893438 h 1902"/>
              <a:gd name="T32" fmla="*/ 854333815 w 5143"/>
              <a:gd name="T33" fmla="*/ 884575638 h 1902"/>
              <a:gd name="T34" fmla="*/ 1527214781 w 5143"/>
              <a:gd name="T35" fmla="*/ 937498125 h 1902"/>
              <a:gd name="T36" fmla="*/ 2147173256 w 5143"/>
              <a:gd name="T37" fmla="*/ 1005543138 h 1902"/>
              <a:gd name="T38" fmla="*/ 2147483647 w 5143"/>
              <a:gd name="T39" fmla="*/ 1096268763 h 1902"/>
              <a:gd name="T40" fmla="*/ 2147483647 w 5143"/>
              <a:gd name="T41" fmla="*/ 1194554063 h 1902"/>
              <a:gd name="T42" fmla="*/ 2147483647 w 5143"/>
              <a:gd name="T43" fmla="*/ 1360884375 h 1902"/>
              <a:gd name="T44" fmla="*/ 2147483647 w 5143"/>
              <a:gd name="T45" fmla="*/ 1519655013 h 1902"/>
              <a:gd name="T46" fmla="*/ 2147483647 w 5143"/>
              <a:gd name="T47" fmla="*/ 1708665938 h 1902"/>
              <a:gd name="T48" fmla="*/ 2147483647 w 5143"/>
              <a:gd name="T49" fmla="*/ 1882557513 h 1902"/>
              <a:gd name="T50" fmla="*/ 2147483647 w 5143"/>
              <a:gd name="T51" fmla="*/ 2147173125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018645950 h 1902"/>
              <a:gd name="T86" fmla="*/ 2147483647 w 5143"/>
              <a:gd name="T87" fmla="*/ 1769149688 h 1902"/>
              <a:gd name="T88" fmla="*/ 2147483647 w 5143"/>
              <a:gd name="T89" fmla="*/ 1481851875 h 1902"/>
              <a:gd name="T90" fmla="*/ 2147483647 w 5143"/>
              <a:gd name="T91" fmla="*/ 1232357200 h 1902"/>
              <a:gd name="T92" fmla="*/ 2147483647 w 5143"/>
              <a:gd name="T93" fmla="*/ 102066407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37893" name="Freeform 5"/>
          <p:cNvSpPr>
            <a:spLocks/>
          </p:cNvSpPr>
          <p:nvPr/>
        </p:nvSpPr>
        <p:spPr bwMode="white">
          <a:xfrm>
            <a:off x="0" y="3146425"/>
            <a:ext cx="9144000" cy="3690938"/>
          </a:xfrm>
          <a:custGeom>
            <a:avLst/>
            <a:gdLst>
              <a:gd name="T0" fmla="*/ 0 w 5760"/>
              <a:gd name="T1" fmla="*/ 0 h 2325"/>
              <a:gd name="T2" fmla="*/ 0 w 5760"/>
              <a:gd name="T3" fmla="*/ 854333878 h 2325"/>
              <a:gd name="T4" fmla="*/ 1406247188 w 5760"/>
              <a:gd name="T5" fmla="*/ 899696697 h 2325"/>
              <a:gd name="T6" fmla="*/ 2033766888 w 5760"/>
              <a:gd name="T7" fmla="*/ 945059516 h 2325"/>
              <a:gd name="T8" fmla="*/ 2147483647 w 5760"/>
              <a:gd name="T9" fmla="*/ 1005543274 h 2325"/>
              <a:gd name="T10" fmla="*/ 2147483647 w 5760"/>
              <a:gd name="T11" fmla="*/ 1073586708 h 2325"/>
              <a:gd name="T12" fmla="*/ 2147483647 w 5760"/>
              <a:gd name="T13" fmla="*/ 1171873609 h 2325"/>
              <a:gd name="T14" fmla="*/ 2147483647 w 5760"/>
              <a:gd name="T15" fmla="*/ 1285279862 h 2325"/>
              <a:gd name="T16" fmla="*/ 2147483647 w 5760"/>
              <a:gd name="T17" fmla="*/ 1436489257 h 2325"/>
              <a:gd name="T18" fmla="*/ 2147483647 w 5760"/>
              <a:gd name="T19" fmla="*/ 1587698653 h 2325"/>
              <a:gd name="T20" fmla="*/ 2147483647 w 5760"/>
              <a:gd name="T21" fmla="*/ 1731348372 h 2325"/>
              <a:gd name="T22" fmla="*/ 2147483647 w 5760"/>
              <a:gd name="T23" fmla="*/ 1912799647 h 2325"/>
              <a:gd name="T24" fmla="*/ 2147483647 w 5760"/>
              <a:gd name="T25" fmla="*/ 2109371861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09371861 h 2325"/>
              <a:gd name="T62" fmla="*/ 2147483647 w 5760"/>
              <a:gd name="T63" fmla="*/ 1943041526 h 2325"/>
              <a:gd name="T64" fmla="*/ 2147483647 w 5760"/>
              <a:gd name="T65" fmla="*/ 1791832130 h 2325"/>
              <a:gd name="T66" fmla="*/ 2147483647 w 5760"/>
              <a:gd name="T67" fmla="*/ 1640622735 h 2325"/>
              <a:gd name="T68" fmla="*/ 2147483647 w 5760"/>
              <a:gd name="T69" fmla="*/ 1512093955 h 2325"/>
              <a:gd name="T70" fmla="*/ 2147483647 w 5760"/>
              <a:gd name="T71" fmla="*/ 1391126438 h 2325"/>
              <a:gd name="T72" fmla="*/ 2147483647 w 5760"/>
              <a:gd name="T73" fmla="*/ 1217236427 h 2325"/>
              <a:gd name="T74" fmla="*/ 2147483647 w 5760"/>
              <a:gd name="T75" fmla="*/ 1066027032 h 2325"/>
              <a:gd name="T76" fmla="*/ 2147483647 w 5760"/>
              <a:gd name="T77" fmla="*/ 945059516 h 2325"/>
              <a:gd name="T78" fmla="*/ 2147483647 w 5760"/>
              <a:gd name="T79" fmla="*/ 786288857 h 2325"/>
              <a:gd name="T80" fmla="*/ 2147483647 w 5760"/>
              <a:gd name="T81" fmla="*/ 657761664 h 2325"/>
              <a:gd name="T82" fmla="*/ 2147483647 w 5760"/>
              <a:gd name="T83" fmla="*/ 536794148 h 2325"/>
              <a:gd name="T84" fmla="*/ 2147483647 w 5760"/>
              <a:gd name="T85" fmla="*/ 430947571 h 2325"/>
              <a:gd name="T86" fmla="*/ 2147483647 w 5760"/>
              <a:gd name="T87" fmla="*/ 347781610 h 2325"/>
              <a:gd name="T88" fmla="*/ 2147483647 w 5760"/>
              <a:gd name="T89" fmla="*/ 272176912 h 2325"/>
              <a:gd name="T90" fmla="*/ 2147483647 w 5760"/>
              <a:gd name="T91" fmla="*/ 204133478 h 2325"/>
              <a:gd name="T92" fmla="*/ 2147483647 w 5760"/>
              <a:gd name="T93" fmla="*/ 151209395 h 2325"/>
              <a:gd name="T94" fmla="*/ 2147483647 w 5760"/>
              <a:gd name="T95" fmla="*/ 90725637 h 2325"/>
              <a:gd name="T96" fmla="*/ 2086689375 w 5760"/>
              <a:gd name="T97" fmla="*/ 52924082 h 2325"/>
              <a:gd name="T98" fmla="*/ 1406247188 w 5760"/>
              <a:gd name="T99" fmla="*/ 30241879 h 2325"/>
              <a:gd name="T100" fmla="*/ 710684063 w 5760"/>
              <a:gd name="T101" fmla="*/ 7561264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37894" name="Freeform 6"/>
          <p:cNvSpPr>
            <a:spLocks/>
          </p:cNvSpPr>
          <p:nvPr/>
        </p:nvSpPr>
        <p:spPr bwMode="white">
          <a:xfrm>
            <a:off x="0" y="2460625"/>
            <a:ext cx="9144000" cy="2497138"/>
          </a:xfrm>
          <a:custGeom>
            <a:avLst/>
            <a:gdLst>
              <a:gd name="T0" fmla="*/ 0 w 5760"/>
              <a:gd name="T1" fmla="*/ 0 h 1573"/>
              <a:gd name="T2" fmla="*/ 0 w 5760"/>
              <a:gd name="T3" fmla="*/ 884575815 h 1573"/>
              <a:gd name="T4" fmla="*/ 710684063 w 5760"/>
              <a:gd name="T5" fmla="*/ 899696755 h 1573"/>
              <a:gd name="T6" fmla="*/ 1580138763 w 5760"/>
              <a:gd name="T7" fmla="*/ 914817696 h 1573"/>
              <a:gd name="T8" fmla="*/ 2147483647 w 5760"/>
              <a:gd name="T9" fmla="*/ 945059577 h 1573"/>
              <a:gd name="T10" fmla="*/ 2147483647 w 5760"/>
              <a:gd name="T11" fmla="*/ 990422398 h 1573"/>
              <a:gd name="T12" fmla="*/ 2147483647 w 5760"/>
              <a:gd name="T13" fmla="*/ 1035785220 h 1573"/>
              <a:gd name="T14" fmla="*/ 2147483647 w 5760"/>
              <a:gd name="T15" fmla="*/ 1096268982 h 1573"/>
              <a:gd name="T16" fmla="*/ 2147483647 w 5760"/>
              <a:gd name="T17" fmla="*/ 1164312421 h 1573"/>
              <a:gd name="T18" fmla="*/ 2147483647 w 5760"/>
              <a:gd name="T19" fmla="*/ 1270159004 h 1573"/>
              <a:gd name="T20" fmla="*/ 2147483647 w 5760"/>
              <a:gd name="T21" fmla="*/ 1383566852 h 1573"/>
              <a:gd name="T22" fmla="*/ 2147483647 w 5760"/>
              <a:gd name="T23" fmla="*/ 1504534376 h 1573"/>
              <a:gd name="T24" fmla="*/ 2147483647 w 5760"/>
              <a:gd name="T25" fmla="*/ 1633061577 h 1573"/>
              <a:gd name="T26" fmla="*/ 2147483647 w 5760"/>
              <a:gd name="T27" fmla="*/ 1784270982 h 1573"/>
              <a:gd name="T28" fmla="*/ 2147483647 w 5760"/>
              <a:gd name="T29" fmla="*/ 1890117566 h 1573"/>
              <a:gd name="T30" fmla="*/ 2147483647 w 5760"/>
              <a:gd name="T31" fmla="*/ 2041326971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1595260019 h 1573"/>
              <a:gd name="T54" fmla="*/ 2147483647 w 5760"/>
              <a:gd name="T55" fmla="*/ 1436489350 h 1573"/>
              <a:gd name="T56" fmla="*/ 2147483647 w 5760"/>
              <a:gd name="T57" fmla="*/ 1262599328 h 1573"/>
              <a:gd name="T58" fmla="*/ 2147483647 w 5760"/>
              <a:gd name="T59" fmla="*/ 1118949599 h 1573"/>
              <a:gd name="T60" fmla="*/ 2147483647 w 5760"/>
              <a:gd name="T61" fmla="*/ 997982075 h 1573"/>
              <a:gd name="T62" fmla="*/ 2147483647 w 5760"/>
              <a:gd name="T63" fmla="*/ 877014551 h 1573"/>
              <a:gd name="T64" fmla="*/ 2147483647 w 5760"/>
              <a:gd name="T65" fmla="*/ 740926086 h 1573"/>
              <a:gd name="T66" fmla="*/ 2147483647 w 5760"/>
              <a:gd name="T67" fmla="*/ 635079502 h 1573"/>
              <a:gd name="T68" fmla="*/ 2147483647 w 5760"/>
              <a:gd name="T69" fmla="*/ 536794182 h 1573"/>
              <a:gd name="T70" fmla="*/ 2147483647 w 5760"/>
              <a:gd name="T71" fmla="*/ 461189480 h 1573"/>
              <a:gd name="T72" fmla="*/ 2147483647 w 5760"/>
              <a:gd name="T73" fmla="*/ 385584777 h 1573"/>
              <a:gd name="T74" fmla="*/ 2147483647 w 5760"/>
              <a:gd name="T75" fmla="*/ 325101015 h 1573"/>
              <a:gd name="T76" fmla="*/ 2147483647 w 5760"/>
              <a:gd name="T77" fmla="*/ 264617253 h 1573"/>
              <a:gd name="T78" fmla="*/ 2147483647 w 5760"/>
              <a:gd name="T79" fmla="*/ 219254431 h 1573"/>
              <a:gd name="T80" fmla="*/ 2147483647 w 5760"/>
              <a:gd name="T81" fmla="*/ 166330346 h 1573"/>
              <a:gd name="T82" fmla="*/ 2147483647 w 5760"/>
              <a:gd name="T83" fmla="*/ 120967524 h 1573"/>
              <a:gd name="T84" fmla="*/ 2147483647 w 5760"/>
              <a:gd name="T85" fmla="*/ 98286907 h 1573"/>
              <a:gd name="T86" fmla="*/ 2147483647 w 5760"/>
              <a:gd name="T87" fmla="*/ 68045026 h 1573"/>
              <a:gd name="T88" fmla="*/ 2147483647 w 5760"/>
              <a:gd name="T89" fmla="*/ 37803145 h 1573"/>
              <a:gd name="T90" fmla="*/ 1799391563 w 5760"/>
              <a:gd name="T91" fmla="*/ 30241881 h 1573"/>
              <a:gd name="T92" fmla="*/ 1285279688 w 5760"/>
              <a:gd name="T93" fmla="*/ 15120941 h 1573"/>
              <a:gd name="T94" fmla="*/ 612398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37895" name="Freeform 7"/>
          <p:cNvSpPr>
            <a:spLocks/>
          </p:cNvSpPr>
          <p:nvPr/>
        </p:nvSpPr>
        <p:spPr bwMode="white">
          <a:xfrm>
            <a:off x="0" y="1793875"/>
            <a:ext cx="9144000" cy="1539875"/>
          </a:xfrm>
          <a:custGeom>
            <a:avLst/>
            <a:gdLst>
              <a:gd name="T0" fmla="*/ 0 w 5760"/>
              <a:gd name="T1" fmla="*/ 0 h 970"/>
              <a:gd name="T2" fmla="*/ 0 w 5760"/>
              <a:gd name="T3" fmla="*/ 854333763 h 970"/>
              <a:gd name="T4" fmla="*/ 801409688 w 5760"/>
              <a:gd name="T5" fmla="*/ 861893438 h 970"/>
              <a:gd name="T6" fmla="*/ 1489413138 w 5760"/>
              <a:gd name="T7" fmla="*/ 877014375 h 970"/>
              <a:gd name="T8" fmla="*/ 2132052188 w 5760"/>
              <a:gd name="T9" fmla="*/ 892135313 h 970"/>
              <a:gd name="T10" fmla="*/ 2147483647 w 5760"/>
              <a:gd name="T11" fmla="*/ 907256250 h 970"/>
              <a:gd name="T12" fmla="*/ 2147483647 w 5760"/>
              <a:gd name="T13" fmla="*/ 922377188 h 970"/>
              <a:gd name="T14" fmla="*/ 2147483647 w 5760"/>
              <a:gd name="T15" fmla="*/ 960180325 h 970"/>
              <a:gd name="T16" fmla="*/ 2147483647 w 5760"/>
              <a:gd name="T17" fmla="*/ 1005543138 h 970"/>
              <a:gd name="T18" fmla="*/ 2147483647 w 5760"/>
              <a:gd name="T19" fmla="*/ 1058465625 h 970"/>
              <a:gd name="T20" fmla="*/ 2147483647 w 5760"/>
              <a:gd name="T21" fmla="*/ 1141631575 h 970"/>
              <a:gd name="T22" fmla="*/ 2147483647 w 5760"/>
              <a:gd name="T23" fmla="*/ 1202115325 h 970"/>
              <a:gd name="T24" fmla="*/ 2147483647 w 5760"/>
              <a:gd name="T25" fmla="*/ 1277720013 h 970"/>
              <a:gd name="T26" fmla="*/ 2147483647 w 5760"/>
              <a:gd name="T27" fmla="*/ 1368445638 h 970"/>
              <a:gd name="T28" fmla="*/ 2147483647 w 5760"/>
              <a:gd name="T29" fmla="*/ 1474292200 h 970"/>
              <a:gd name="T30" fmla="*/ 2147483647 w 5760"/>
              <a:gd name="T31" fmla="*/ 1557456563 h 970"/>
              <a:gd name="T32" fmla="*/ 2147483647 w 5760"/>
              <a:gd name="T33" fmla="*/ 1685985325 h 970"/>
              <a:gd name="T34" fmla="*/ 2147483647 w 5760"/>
              <a:gd name="T35" fmla="*/ 1829633438 h 970"/>
              <a:gd name="T36" fmla="*/ 2147483647 w 5760"/>
              <a:gd name="T37" fmla="*/ 1980842813 h 970"/>
              <a:gd name="T38" fmla="*/ 2147483647 w 5760"/>
              <a:gd name="T39" fmla="*/ 2132052188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37896" name="Freeform 8"/>
          <p:cNvSpPr>
            <a:spLocks/>
          </p:cNvSpPr>
          <p:nvPr/>
        </p:nvSpPr>
        <p:spPr bwMode="white">
          <a:xfrm>
            <a:off x="0" y="-20638"/>
            <a:ext cx="9144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345763438 w 5760"/>
              <a:gd name="T51" fmla="*/ 1882558631 h 1060"/>
              <a:gd name="T52" fmla="*/ 506552200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37897" name="Freeform 9"/>
          <p:cNvSpPr>
            <a:spLocks/>
          </p:cNvSpPr>
          <p:nvPr/>
        </p:nvSpPr>
        <p:spPr bwMode="white">
          <a:xfrm>
            <a:off x="0" y="-20638"/>
            <a:ext cx="8388350" cy="1068388"/>
          </a:xfrm>
          <a:custGeom>
            <a:avLst/>
            <a:gdLst>
              <a:gd name="T0" fmla="*/ 0 w 5284"/>
              <a:gd name="T1" fmla="*/ 922377619 h 673"/>
              <a:gd name="T2" fmla="*/ 0 w 5284"/>
              <a:gd name="T3" fmla="*/ 1693545793 h 673"/>
              <a:gd name="T4" fmla="*/ 763608138 w 5284"/>
              <a:gd name="T5" fmla="*/ 1693545793 h 673"/>
              <a:gd name="T6" fmla="*/ 1822073763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1754028750 w 5284"/>
              <a:gd name="T79" fmla="*/ 892135730 h 673"/>
              <a:gd name="T80" fmla="*/ 1262599075 w 5284"/>
              <a:gd name="T81" fmla="*/ 907256675 h 673"/>
              <a:gd name="T82" fmla="*/ 703124388 w 5284"/>
              <a:gd name="T83" fmla="*/ 922377619 h 673"/>
              <a:gd name="T84" fmla="*/ 249496263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37898" name="Freeform 10"/>
          <p:cNvSpPr>
            <a:spLocks/>
          </p:cNvSpPr>
          <p:nvPr/>
        </p:nvSpPr>
        <p:spPr bwMode="white">
          <a:xfrm>
            <a:off x="0" y="-20638"/>
            <a:ext cx="4578350" cy="454026"/>
          </a:xfrm>
          <a:custGeom>
            <a:avLst/>
            <a:gdLst>
              <a:gd name="T0" fmla="*/ 0 w 2884"/>
              <a:gd name="T1" fmla="*/ 0 h 286"/>
              <a:gd name="T2" fmla="*/ 0 w 2884"/>
              <a:gd name="T3" fmla="*/ 718246907 h 286"/>
              <a:gd name="T4" fmla="*/ 483870000 w 2884"/>
              <a:gd name="T5" fmla="*/ 718246907 h 286"/>
              <a:gd name="T6" fmla="*/ 967740000 w 2884"/>
              <a:gd name="T7" fmla="*/ 710687215 h 286"/>
              <a:gd name="T8" fmla="*/ 1459171263 w 2884"/>
              <a:gd name="T9" fmla="*/ 695566244 h 286"/>
              <a:gd name="T10" fmla="*/ 1988404075 w 2884"/>
              <a:gd name="T11" fmla="*/ 672883995 h 286"/>
              <a:gd name="T12" fmla="*/ 2147483647 w 2884"/>
              <a:gd name="T13" fmla="*/ 650203332 h 286"/>
              <a:gd name="T14" fmla="*/ 2147483647 w 2884"/>
              <a:gd name="T15" fmla="*/ 619961390 h 286"/>
              <a:gd name="T16" fmla="*/ 2147483647 w 2884"/>
              <a:gd name="T17" fmla="*/ 589719449 h 286"/>
              <a:gd name="T18" fmla="*/ 2147483647 w 2884"/>
              <a:gd name="T19" fmla="*/ 559477507 h 286"/>
              <a:gd name="T20" fmla="*/ 2147483647 w 2884"/>
              <a:gd name="T21" fmla="*/ 506553316 h 286"/>
              <a:gd name="T22" fmla="*/ 2147483647 w 2884"/>
              <a:gd name="T23" fmla="*/ 400706520 h 286"/>
              <a:gd name="T24" fmla="*/ 2147483647 w 2884"/>
              <a:gd name="T25" fmla="*/ 294859724 h 286"/>
              <a:gd name="T26" fmla="*/ 2147483647 w 2884"/>
              <a:gd name="T27" fmla="*/ 151209708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1800">
              <a:solidFill>
                <a:srgbClr val="FFFFFF"/>
              </a:solidFill>
              <a:latin typeface="Arial" charset="0"/>
              <a:ea typeface="ＭＳ Ｐゴシック" charset="0"/>
            </a:endParaRPr>
          </a:p>
        </p:txBody>
      </p:sp>
      <p:sp>
        <p:nvSpPr>
          <p:cNvPr id="37899"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00"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9"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solidFill>
                <a:srgbClr val="FFFFFF"/>
              </a:solidFill>
            </a:endParaRPr>
          </a:p>
        </p:txBody>
      </p:sp>
      <p:sp>
        <p:nvSpPr>
          <p:cNvPr id="34830"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solidFill>
                <a:srgbClr val="FFFFFF"/>
              </a:solidFill>
            </a:endParaRPr>
          </a:p>
        </p:txBody>
      </p:sp>
      <p:sp>
        <p:nvSpPr>
          <p:cNvPr id="34831"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77FA800A-BE4D-1946-8611-61DA7B4FCEFB}" type="slidenum">
              <a:rPr lang="en-US">
                <a:solidFill>
                  <a:srgbClr val="FFFFFF"/>
                </a:solidFill>
                <a:ea typeface="ＭＳ Ｐゴシック" charset="0"/>
              </a:rPr>
              <a:pPr>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val="259584376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8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latin typeface="Arial"/>
                <a:ea typeface="MS PGothic" charset="0"/>
                <a:cs typeface="MS PGothic" charset="0"/>
              </a:rPr>
              <a:pPr/>
              <a:t>‹#›</a:t>
            </a:fld>
            <a:endParaRPr lang="en-US" smtClean="0">
              <a:latin typeface="Arial"/>
              <a:ea typeface="MS PGothic" charset="0"/>
              <a:cs typeface="MS PGothic" charset="0"/>
            </a:endParaRPr>
          </a:p>
        </p:txBody>
      </p:sp>
    </p:spTree>
    <p:extLst>
      <p:ext uri="{BB962C8B-B14F-4D97-AF65-F5344CB8AC3E}">
        <p14:creationId xmlns:p14="http://schemas.microsoft.com/office/powerpoint/2010/main" val="1545811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94575396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http:/lexicorient.com/e.o/ill/map_assyria_1100.gif"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http:/lexicorient.com/e.o/ill/map_assyria_670.gif"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file://localhost/media%5Cimage191.jpe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file://localhost/media%5Cimage180.jpeg"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http:/lexicorient.com/e.o/ill/assyria_large.jpg"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http:/lexicorient.com/e.o/ill/assyria_large.jpg"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http:/www-oi.uchicago.edu/OI/MUS/PA/IRAQ/BULL/n44009a_72dpi.gif"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file:///C:\My%20Documents\Lamassu_files\eastlam3_files\eastlam3.jpg" TargetMode="Externa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http:/home.uleth.ca/geo/htmjoel/images/s3.jpg" TargetMode="External"/><Relationship Id="rId7" Type="http://schemas.openxmlformats.org/officeDocument/2006/relationships/image" Target="/http:/home.uleth.ca/geo/htmjoel/images/s5to8.jpg" TargetMode="Externa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http:/home.uleth.ca/geo/htmjoel/images/s4.jpg" TargetMode="Externa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http:/lexicorient.com/e.o/ill/cuneiform.jpg" TargetMode="External"/><Relationship Id="rId5" Type="http://schemas.openxmlformats.org/officeDocument/2006/relationships/image" Target="../media/image39.jpe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4.png"/><Relationship Id="rId4" Type="http://schemas.openxmlformats.org/officeDocument/2006/relationships/image" Target="../media/image53.emf"/></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58.emf"/><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file://localhost/http://www.dalmatia.net/belmonte/greece/b820ne.gi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http:/www.dalmatia.net/belmonte/greece/b1700ne.gi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file://localhost/http://www.dalmatia.net/belmonte/greece/b820ne.gi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http:/lexicorient.com/e.o/ill/map_assyria_670.gi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15"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16"/>
          <p:cNvSpPr>
            <a:spLocks noChangeArrowheads="1" noChangeShapeType="1" noTextEdit="1"/>
          </p:cNvSpPr>
          <p:nvPr/>
        </p:nvSpPr>
        <p:spPr bwMode="auto">
          <a:xfrm>
            <a:off x="1447800" y="1981200"/>
            <a:ext cx="5562600" cy="2590800"/>
          </a:xfrm>
          <a:prstGeom prst="rect">
            <a:avLst/>
          </a:prstGeom>
        </p:spPr>
        <p:txBody>
          <a:bodyPr wrap="none" fromWordArt="1">
            <a:prstTxWarp prst="textPlain">
              <a:avLst>
                <a:gd name="adj" fmla="val 50000"/>
              </a:avLst>
            </a:prstTxWarp>
          </a:bodyPr>
          <a:lstStyle/>
          <a:p>
            <a:pPr algn="ctr"/>
            <a:r>
              <a:rPr lang="zh-CN" altLang="en-US" sz="5400" b="1" kern="10">
                <a:ln w="9525">
                  <a:solidFill>
                    <a:srgbClr val="000000"/>
                  </a:solidFill>
                  <a:miter lim="800000"/>
                  <a:headEnd/>
                  <a:tailEnd/>
                </a:ln>
                <a:solidFill>
                  <a:srgbClr val="FFFFCC"/>
                </a:solidFill>
                <a:effectLst>
                  <a:outerShdw dist="71842" dir="2700000" algn="ctr" rotWithShape="0">
                    <a:srgbClr val="808080">
                      <a:alpha val="74997"/>
                    </a:srgbClr>
                  </a:outerShdw>
                </a:effectLst>
                <a:latin typeface="Copperplate Gothic Bold"/>
              </a:rPr>
              <a:t>亚述人 </a:t>
            </a:r>
            <a:endParaRPr lang="en-GB" sz="5400" b="1" kern="10">
              <a:ln w="9525">
                <a:solidFill>
                  <a:srgbClr val="000000"/>
                </a:solidFill>
                <a:miter lim="800000"/>
                <a:headEnd/>
                <a:tailEnd/>
              </a:ln>
              <a:solidFill>
                <a:srgbClr val="FFFFCC"/>
              </a:solidFill>
              <a:effectLst>
                <a:outerShdw dist="71842" dir="2700000" algn="ctr" rotWithShape="0">
                  <a:srgbClr val="808080">
                    <a:alpha val="74997"/>
                  </a:srgbClr>
                </a:outerShdw>
              </a:effectLst>
              <a:latin typeface="Copperplate Gothic Bold"/>
            </a:endParaRPr>
          </a:p>
        </p:txBody>
      </p:sp>
      <p:sp>
        <p:nvSpPr>
          <p:cNvPr id="2066" name="Text Box 18"/>
          <p:cNvSpPr txBox="1">
            <a:spLocks noChangeArrowheads="1"/>
          </p:cNvSpPr>
          <p:nvPr/>
        </p:nvSpPr>
        <p:spPr bwMode="auto">
          <a:xfrm>
            <a:off x="8458200" y="74613"/>
            <a:ext cx="6921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Arial" charset="0"/>
                <a:ea typeface="ＭＳ Ｐゴシック" charset="0"/>
                <a:cs typeface="SimSun" charset="0"/>
              </a:rPr>
              <a:t>127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22"/>
          <p:cNvGrpSpPr>
            <a:grpSpLocks/>
          </p:cNvGrpSpPr>
          <p:nvPr/>
        </p:nvGrpSpPr>
        <p:grpSpPr bwMode="auto">
          <a:xfrm>
            <a:off x="0" y="0"/>
            <a:ext cx="9144000" cy="5181600"/>
            <a:chOff x="0" y="0"/>
            <a:chExt cx="5760" cy="3264"/>
          </a:xfrm>
        </p:grpSpPr>
        <p:pic>
          <p:nvPicPr>
            <p:cNvPr id="23562" name="Picture 6" descr="http://lexicorient.com/e.o/ill/map_assyria_110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2735"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5" descr="http://lexicorient.com/e.o/ill/map_assyria_670.gif"/>
            <p:cNvPicPr>
              <a:picLocks noChangeAspect="1" noChangeArrowheads="1"/>
            </p:cNvPicPr>
            <p:nvPr/>
          </p:nvPicPr>
          <p:blipFill>
            <a:blip r:embed="rId4" r:link="rId5">
              <a:lum bright="6000"/>
              <a:extLst>
                <a:ext uri="{28A0092B-C50C-407E-A947-70E740481C1C}">
                  <a14:useLocalDpi xmlns:a14="http://schemas.microsoft.com/office/drawing/2010/main" val="0"/>
                </a:ext>
              </a:extLst>
            </a:blip>
            <a:srcRect/>
            <a:stretch>
              <a:fillRect/>
            </a:stretch>
          </p:blipFill>
          <p:spPr bwMode="auto">
            <a:xfrm>
              <a:off x="2688" y="0"/>
              <a:ext cx="307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4" name="Text Box 14"/>
          <p:cNvSpPr txBox="1">
            <a:spLocks noChangeArrowheads="1"/>
          </p:cNvSpPr>
          <p:nvPr/>
        </p:nvSpPr>
        <p:spPr bwMode="auto">
          <a:xfrm>
            <a:off x="0" y="4648200"/>
            <a:ext cx="4267200" cy="10366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3200" b="1">
                <a:effectLst>
                  <a:outerShdw blurRad="38100" dist="38100" dir="2700000" algn="tl">
                    <a:srgbClr val="FFFFFF"/>
                  </a:outerShdw>
                </a:effectLst>
                <a:ea typeface="MS PGothic" pitchFamily="34" charset="-128"/>
              </a:rPr>
              <a:t>亚述王提革拉毗列色</a:t>
            </a:r>
            <a:r>
              <a:rPr lang="en-US" altLang="ja-JP">
                <a:ea typeface="MS PGothic" pitchFamily="34" charset="-128"/>
              </a:rPr>
              <a:t> </a:t>
            </a:r>
            <a:endParaRPr lang="en-US" altLang="ja-JP" sz="3000" b="1">
              <a:solidFill>
                <a:srgbClr val="FF0000"/>
              </a:solidFill>
              <a:effectLst>
                <a:outerShdw blurRad="38100" dist="38100" dir="2700000" algn="tl">
                  <a:srgbClr val="FFFFFF"/>
                </a:outerShdw>
              </a:effectLst>
              <a:latin typeface="Arial" pitchFamily="34" charset="0"/>
              <a:ea typeface="MS PGothic" pitchFamily="34" charset="-128"/>
            </a:endParaRPr>
          </a:p>
          <a:p>
            <a:pPr algn="ctr"/>
            <a:r>
              <a:rPr lang="en-US" altLang="en-US" sz="3000" b="1">
                <a:solidFill>
                  <a:srgbClr val="FF0000"/>
                </a:solidFill>
                <a:effectLst>
                  <a:outerShdw blurRad="38100" dist="38100" dir="2700000" algn="tl">
                    <a:srgbClr val="FFFFFF"/>
                  </a:outerShdw>
                </a:effectLst>
                <a:latin typeface="Arial" pitchFamily="34" charset="0"/>
                <a:ea typeface="MS PGothic" pitchFamily="34" charset="-128"/>
              </a:rPr>
              <a:t>(ca. 1100 </a:t>
            </a:r>
            <a:r>
              <a:rPr lang="en-US" altLang="en-US" sz="2200" b="1">
                <a:solidFill>
                  <a:srgbClr val="FF0000"/>
                </a:solidFill>
                <a:effectLst>
                  <a:outerShdw blurRad="38100" dist="38100" dir="2700000" algn="tl">
                    <a:srgbClr val="FFFFFF"/>
                  </a:outerShdw>
                </a:effectLst>
                <a:latin typeface="Arial" pitchFamily="34" charset="0"/>
                <a:ea typeface="MS PGothic" pitchFamily="34" charset="-128"/>
              </a:rPr>
              <a:t>BC</a:t>
            </a:r>
            <a:r>
              <a:rPr lang="en-US" altLang="en-US" sz="3000" b="1">
                <a:solidFill>
                  <a:srgbClr val="FF0000"/>
                </a:solidFill>
                <a:effectLst>
                  <a:outerShdw blurRad="38100" dist="38100" dir="2700000" algn="tl">
                    <a:srgbClr val="FFFFFF"/>
                  </a:outerShdw>
                </a:effectLst>
                <a:latin typeface="Arial" pitchFamily="34" charset="0"/>
                <a:ea typeface="MS PGothic" pitchFamily="34" charset="-128"/>
              </a:rPr>
              <a:t>)</a:t>
            </a:r>
          </a:p>
        </p:txBody>
      </p:sp>
      <p:sp>
        <p:nvSpPr>
          <p:cNvPr id="20495" name="Text Box 15"/>
          <p:cNvSpPr txBox="1">
            <a:spLocks noChangeArrowheads="1"/>
          </p:cNvSpPr>
          <p:nvPr/>
        </p:nvSpPr>
        <p:spPr bwMode="auto">
          <a:xfrm>
            <a:off x="4267200" y="4632325"/>
            <a:ext cx="4800600" cy="1036638"/>
          </a:xfrm>
          <a:prstGeom prst="rect">
            <a:avLst/>
          </a:prstGeom>
          <a:solidFill>
            <a:srgbClr val="FFCC99"/>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3200" b="1">
                <a:effectLst>
                  <a:outerShdw blurRad="38100" dist="38100" dir="2700000" algn="tl">
                    <a:srgbClr val="FFFFFF"/>
                  </a:outerShdw>
                </a:effectLst>
                <a:ea typeface="MS PGothic" pitchFamily="34" charset="-128"/>
              </a:rPr>
              <a:t>        </a:t>
            </a:r>
            <a:r>
              <a:rPr lang="ja-JP" altLang="en-US" sz="3200" b="1">
                <a:effectLst>
                  <a:outerShdw blurRad="38100" dist="38100" dir="2700000" algn="tl">
                    <a:srgbClr val="FFFFFF"/>
                  </a:outerShdw>
                </a:effectLst>
                <a:ea typeface="MS PGothic" pitchFamily="34" charset="-128"/>
              </a:rPr>
              <a:t>亚述王以撒哈顿</a:t>
            </a:r>
            <a:r>
              <a:rPr lang="en-US" altLang="ja-JP" sz="3200">
                <a:ea typeface="MS PGothic" pitchFamily="34" charset="-128"/>
              </a:rPr>
              <a:t> </a:t>
            </a:r>
            <a:endParaRPr lang="en-US" altLang="ja-JP" sz="3200" b="1">
              <a:solidFill>
                <a:srgbClr val="333399"/>
              </a:solidFill>
              <a:effectLst>
                <a:outerShdw blurRad="38100" dist="38100" dir="2700000" algn="tl">
                  <a:srgbClr val="000000"/>
                </a:outerShdw>
              </a:effectLst>
              <a:latin typeface="Arial" pitchFamily="34" charset="0"/>
              <a:ea typeface="MS PGothic" pitchFamily="34" charset="-128"/>
            </a:endParaRPr>
          </a:p>
          <a:p>
            <a:pPr algn="ctr"/>
            <a:r>
              <a:rPr lang="en-US" altLang="en-US" sz="3000" b="1">
                <a:solidFill>
                  <a:srgbClr val="333399"/>
                </a:solidFill>
                <a:effectLst>
                  <a:outerShdw blurRad="38100" dist="38100" dir="2700000" algn="tl">
                    <a:srgbClr val="000000"/>
                  </a:outerShdw>
                </a:effectLst>
                <a:latin typeface="Arial" pitchFamily="34" charset="0"/>
                <a:ea typeface="MS PGothic" pitchFamily="34" charset="-128"/>
              </a:rPr>
              <a:t>(ca. 670 </a:t>
            </a:r>
            <a:r>
              <a:rPr lang="en-US" altLang="en-US" sz="2200" b="1">
                <a:solidFill>
                  <a:srgbClr val="333399"/>
                </a:solidFill>
                <a:effectLst>
                  <a:outerShdw blurRad="38100" dist="38100" dir="2700000" algn="tl">
                    <a:srgbClr val="000000"/>
                  </a:outerShdw>
                </a:effectLst>
                <a:latin typeface="Arial" pitchFamily="34" charset="0"/>
                <a:ea typeface="MS PGothic" pitchFamily="34" charset="-128"/>
              </a:rPr>
              <a:t>BC</a:t>
            </a:r>
            <a:r>
              <a:rPr lang="en-US" altLang="en-US" sz="3000" b="1">
                <a:solidFill>
                  <a:srgbClr val="333399"/>
                </a:solidFill>
                <a:effectLst>
                  <a:outerShdw blurRad="38100" dist="38100" dir="2700000" algn="tl">
                    <a:srgbClr val="000000"/>
                  </a:outerShdw>
                </a:effectLst>
                <a:latin typeface="Arial" pitchFamily="34" charset="0"/>
                <a:ea typeface="MS PGothic" pitchFamily="34" charset="-128"/>
              </a:rPr>
              <a:t>)</a:t>
            </a:r>
          </a:p>
        </p:txBody>
      </p:sp>
      <p:grpSp>
        <p:nvGrpSpPr>
          <p:cNvPr id="20503" name="Group 23"/>
          <p:cNvGrpSpPr>
            <a:grpSpLocks/>
          </p:cNvGrpSpPr>
          <p:nvPr/>
        </p:nvGrpSpPr>
        <p:grpSpPr bwMode="auto">
          <a:xfrm>
            <a:off x="2057400" y="2133600"/>
            <a:ext cx="4876800" cy="2209800"/>
            <a:chOff x="1296" y="1344"/>
            <a:chExt cx="3072" cy="1392"/>
          </a:xfrm>
        </p:grpSpPr>
        <p:sp>
          <p:nvSpPr>
            <p:cNvPr id="23559" name="WordArt 24"/>
            <p:cNvSpPr>
              <a:spLocks noChangeArrowheads="1" noChangeShapeType="1" noTextEdit="1"/>
            </p:cNvSpPr>
            <p:nvPr/>
          </p:nvSpPr>
          <p:spPr bwMode="auto">
            <a:xfrm rot="-194704">
              <a:off x="1296" y="1344"/>
              <a:ext cx="3072" cy="624"/>
            </a:xfrm>
            <a:prstGeom prst="rect">
              <a:avLst/>
            </a:prstGeom>
          </p:spPr>
          <p:txBody>
            <a:bodyPr wrap="none" fromWordArt="1">
              <a:prstTxWarp prst="textCurveUp">
                <a:avLst>
                  <a:gd name="adj" fmla="val 45977"/>
                </a:avLst>
              </a:prstTxWarp>
            </a:bodyPr>
            <a:lstStyle/>
            <a:p>
              <a:pPr algn="ctr"/>
              <a:r>
                <a:rPr lang="zh-CN" altLang="en-US" sz="3600" i="1" kern="10" spc="-360">
                  <a:ln w="9525">
                    <a:solidFill>
                      <a:srgbClr val="000000"/>
                    </a:solidFill>
                    <a:round/>
                    <a:headEnd/>
                    <a:tailEnd/>
                  </a:ln>
                  <a:solidFill>
                    <a:srgbClr val="FFFFFF"/>
                  </a:solidFill>
                  <a:effectLst>
                    <a:outerShdw dist="53882" dir="2700000" algn="ctr" rotWithShape="0">
                      <a:schemeClr val="tx1">
                        <a:alpha val="74997"/>
                      </a:schemeClr>
                    </a:outerShdw>
                  </a:effectLst>
                  <a:latin typeface="Arial Black"/>
                </a:rPr>
                <a:t>扩展</a:t>
              </a:r>
              <a:endParaRPr lang="en-GB" sz="3600" i="1" kern="10" spc="-360">
                <a:ln w="9525">
                  <a:solidFill>
                    <a:srgbClr val="000000"/>
                  </a:solidFill>
                  <a:round/>
                  <a:headEnd/>
                  <a:tailEnd/>
                </a:ln>
                <a:solidFill>
                  <a:srgbClr val="FFFFFF"/>
                </a:solidFill>
                <a:effectLst>
                  <a:outerShdw dist="53882" dir="2700000" algn="ctr" rotWithShape="0">
                    <a:schemeClr val="tx1">
                      <a:alpha val="74997"/>
                    </a:schemeClr>
                  </a:outerShdw>
                </a:effectLst>
                <a:latin typeface="Arial Black"/>
              </a:endParaRPr>
            </a:p>
          </p:txBody>
        </p:sp>
        <p:sp>
          <p:nvSpPr>
            <p:cNvPr id="23560" name="WordArt 25"/>
            <p:cNvSpPr>
              <a:spLocks noChangeArrowheads="1" noChangeShapeType="1" noTextEdit="1"/>
            </p:cNvSpPr>
            <p:nvPr/>
          </p:nvSpPr>
          <p:spPr bwMode="auto">
            <a:xfrm>
              <a:off x="1872" y="2400"/>
              <a:ext cx="1680" cy="336"/>
            </a:xfrm>
            <a:prstGeom prst="rect">
              <a:avLst/>
            </a:prstGeom>
          </p:spPr>
          <p:txBody>
            <a:bodyPr wrap="none" fromWordArt="1">
              <a:prstTxWarp prst="textPlain">
                <a:avLst>
                  <a:gd name="adj" fmla="val 48384"/>
                </a:avLst>
              </a:prstTxWarp>
            </a:bodyPr>
            <a:lstStyle/>
            <a:p>
              <a:pPr algn="ctr"/>
              <a:r>
                <a:rPr lang="zh-CN" altLang="en-US" sz="3600" b="1" kern="10">
                  <a:ln w="12700">
                    <a:solidFill>
                      <a:schemeClr val="tx1"/>
                    </a:solidFill>
                    <a:round/>
                    <a:headEnd/>
                    <a:tailEnd/>
                  </a:ln>
                  <a:gradFill rotWithShape="1">
                    <a:gsLst>
                      <a:gs pos="0">
                        <a:srgbClr val="520402"/>
                      </a:gs>
                      <a:gs pos="100000">
                        <a:srgbClr val="FFCC00"/>
                      </a:gs>
                    </a:gsLst>
                    <a:lin ang="5400000" scaled="1"/>
                  </a:gradFill>
                  <a:effectLst>
                    <a:outerShdw dist="35921" dir="2700000" sy="50000" rotWithShape="0">
                      <a:schemeClr val="tx1">
                        <a:alpha val="74997"/>
                      </a:schemeClr>
                    </a:outerShdw>
                  </a:effectLst>
                  <a:latin typeface="Rockwell Extra Bold"/>
                </a:rPr>
                <a:t>帝国</a:t>
              </a:r>
              <a:endParaRPr lang="en-GB" sz="3600" b="1" kern="10">
                <a:ln w="12700">
                  <a:solidFill>
                    <a:schemeClr val="tx1"/>
                  </a:solidFill>
                  <a:round/>
                  <a:headEnd/>
                  <a:tailEnd/>
                </a:ln>
                <a:gradFill rotWithShape="1">
                  <a:gsLst>
                    <a:gs pos="0">
                      <a:srgbClr val="520402"/>
                    </a:gs>
                    <a:gs pos="100000">
                      <a:srgbClr val="FFCC00"/>
                    </a:gs>
                  </a:gsLst>
                  <a:lin ang="5400000" scaled="1"/>
                </a:gradFill>
                <a:effectLst>
                  <a:outerShdw dist="35921" dir="2700000" sy="50000" rotWithShape="0">
                    <a:schemeClr val="tx1">
                      <a:alpha val="74997"/>
                    </a:schemeClr>
                  </a:outerShdw>
                </a:effectLst>
                <a:latin typeface="Rockwell Extra Bold"/>
              </a:endParaRPr>
            </a:p>
          </p:txBody>
        </p:sp>
        <p:sp>
          <p:nvSpPr>
            <p:cNvPr id="20506" name="Text Box 26"/>
            <p:cNvSpPr txBox="1">
              <a:spLocks noChangeArrowheads="1"/>
            </p:cNvSpPr>
            <p:nvPr/>
          </p:nvSpPr>
          <p:spPr bwMode="auto">
            <a:xfrm>
              <a:off x="2586" y="2064"/>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b="1">
                <a:latin typeface="Rockwell Extra Bold" pitchFamily="18" charset="0"/>
                <a:ea typeface="MS PGothic" pitchFamily="34" charset="-128"/>
              </a:endParaRPr>
            </a:p>
          </p:txBody>
        </p:sp>
      </p:grpSp>
      <p:sp>
        <p:nvSpPr>
          <p:cNvPr id="20507" name="AutoShape 27"/>
          <p:cNvSpPr>
            <a:spLocks noChangeArrowheads="1"/>
          </p:cNvSpPr>
          <p:nvPr/>
        </p:nvSpPr>
        <p:spPr bwMode="auto">
          <a:xfrm rot="-835845">
            <a:off x="2306638" y="844550"/>
            <a:ext cx="3773487" cy="925513"/>
          </a:xfrm>
          <a:prstGeom prst="curvedDownArrow">
            <a:avLst>
              <a:gd name="adj1" fmla="val 59685"/>
              <a:gd name="adj2" fmla="val 139304"/>
              <a:gd name="adj3" fmla="val 54144"/>
            </a:avLst>
          </a:prstGeom>
          <a:solidFill>
            <a:srgbClr val="FFFF00"/>
          </a:solidFill>
          <a:ln w="9525">
            <a:solidFill>
              <a:schemeClr val="tx1"/>
            </a:solidFill>
            <a:miter lim="800000"/>
            <a:headEnd/>
            <a:tailEnd/>
          </a:ln>
          <a:effectLst>
            <a:outerShdw blurRad="63500" dist="68978" dir="1379351" algn="ctr" rotWithShape="0">
              <a:schemeClr val="tx1">
                <a:alpha val="74998"/>
              </a:schemeClr>
            </a:outerShdw>
          </a:effec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endParaRPr lang="en-US" altLang="en-US">
              <a:effectLst>
                <a:outerShdw blurRad="38100" dist="38100" dir="2700000" algn="tl">
                  <a:srgbClr val="FFFFFF"/>
                </a:outerShdw>
              </a:effectLst>
              <a:ea typeface="MS PGothic" pitchFamily="34" charset="-128"/>
            </a:endParaRPr>
          </a:p>
        </p:txBody>
      </p:sp>
      <p:sp>
        <p:nvSpPr>
          <p:cNvPr id="20508" name="Text Box 28"/>
          <p:cNvSpPr txBox="1">
            <a:spLocks noChangeArrowheads="1"/>
          </p:cNvSpPr>
          <p:nvPr/>
        </p:nvSpPr>
        <p:spPr bwMode="auto">
          <a:xfrm>
            <a:off x="8458200" y="76200"/>
            <a:ext cx="641350" cy="4572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checkerboard(down)">
                                      <p:cBhvr>
                                        <p:cTn id="7" dur="500"/>
                                        <p:tgtEl>
                                          <p:spTgt spid="205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7"/>
                                        </p:tgtEl>
                                        <p:attrNameLst>
                                          <p:attrName>style.visibility</p:attrName>
                                        </p:attrNameLst>
                                      </p:cBhvr>
                                      <p:to>
                                        <p:strVal val="visible"/>
                                      </p:to>
                                    </p:set>
                                    <p:animEffect transition="in" filter="checkerboard(across)">
                                      <p:cBhvr>
                                        <p:cTn id="12" dur="500"/>
                                        <p:tgtEl>
                                          <p:spTgt spid="20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94"/>
                                        </p:tgtEl>
                                        <p:attrNameLst>
                                          <p:attrName>style.visibility</p:attrName>
                                        </p:attrNameLst>
                                      </p:cBhvr>
                                      <p:to>
                                        <p:strVal val="visible"/>
                                      </p:to>
                                    </p:set>
                                    <p:animEffect transition="in" filter="blinds(horizontal)">
                                      <p:cBhvr>
                                        <p:cTn id="17" dur="500"/>
                                        <p:tgtEl>
                                          <p:spTgt spid="204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95"/>
                                        </p:tgtEl>
                                        <p:attrNameLst>
                                          <p:attrName>style.visibility</p:attrName>
                                        </p:attrNameLst>
                                      </p:cBhvr>
                                      <p:to>
                                        <p:strVal val="visible"/>
                                      </p:to>
                                    </p:set>
                                    <p:animEffect transition="in" filter="blinds(horizontal)">
                                      <p:cBhvr>
                                        <p:cTn id="22"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autoUpdateAnimBg="0"/>
      <p:bldP spid="20495" grpId="0" animBg="1" autoUpdateAnimBg="0"/>
      <p:bldP spid="2050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pSp>
        <p:nvGrpSpPr>
          <p:cNvPr id="901122" name="Group 22"/>
          <p:cNvGrpSpPr>
            <a:grpSpLocks/>
          </p:cNvGrpSpPr>
          <p:nvPr/>
        </p:nvGrpSpPr>
        <p:grpSpPr bwMode="auto">
          <a:xfrm>
            <a:off x="-34925" y="152400"/>
            <a:ext cx="10093325" cy="6772275"/>
            <a:chOff x="-76" y="286"/>
            <a:chExt cx="6358" cy="4266"/>
          </a:xfrm>
        </p:grpSpPr>
        <p:sp>
          <p:nvSpPr>
            <p:cNvPr id="901149" name="Freeform 19"/>
            <p:cNvSpPr>
              <a:spLocks/>
            </p:cNvSpPr>
            <p:nvPr/>
          </p:nvSpPr>
          <p:spPr bwMode="auto">
            <a:xfrm>
              <a:off x="-76" y="286"/>
              <a:ext cx="2257" cy="4266"/>
            </a:xfrm>
            <a:custGeom>
              <a:avLst/>
              <a:gdLst>
                <a:gd name="T0" fmla="*/ 0 w 2257"/>
                <a:gd name="T1" fmla="*/ 0 h 4266"/>
                <a:gd name="T2" fmla="*/ 124 w 2257"/>
                <a:gd name="T3" fmla="*/ 95 h 4266"/>
                <a:gd name="T4" fmla="*/ 190 w 2257"/>
                <a:gd name="T5" fmla="*/ 171 h 4266"/>
                <a:gd name="T6" fmla="*/ 228 w 2257"/>
                <a:gd name="T7" fmla="*/ 257 h 4266"/>
                <a:gd name="T8" fmla="*/ 181 w 2257"/>
                <a:gd name="T9" fmla="*/ 485 h 4266"/>
                <a:gd name="T10" fmla="*/ 295 w 2257"/>
                <a:gd name="T11" fmla="*/ 590 h 4266"/>
                <a:gd name="T12" fmla="*/ 390 w 2257"/>
                <a:gd name="T13" fmla="*/ 619 h 4266"/>
                <a:gd name="T14" fmla="*/ 571 w 2257"/>
                <a:gd name="T15" fmla="*/ 800 h 4266"/>
                <a:gd name="T16" fmla="*/ 600 w 2257"/>
                <a:gd name="T17" fmla="*/ 857 h 4266"/>
                <a:gd name="T18" fmla="*/ 609 w 2257"/>
                <a:gd name="T19" fmla="*/ 1076 h 4266"/>
                <a:gd name="T20" fmla="*/ 752 w 2257"/>
                <a:gd name="T21" fmla="*/ 1133 h 4266"/>
                <a:gd name="T22" fmla="*/ 809 w 2257"/>
                <a:gd name="T23" fmla="*/ 1152 h 4266"/>
                <a:gd name="T24" fmla="*/ 828 w 2257"/>
                <a:gd name="T25" fmla="*/ 1209 h 4266"/>
                <a:gd name="T26" fmla="*/ 933 w 2257"/>
                <a:gd name="T27" fmla="*/ 1457 h 4266"/>
                <a:gd name="T28" fmla="*/ 981 w 2257"/>
                <a:gd name="T29" fmla="*/ 1562 h 4266"/>
                <a:gd name="T30" fmla="*/ 1028 w 2257"/>
                <a:gd name="T31" fmla="*/ 1628 h 4266"/>
                <a:gd name="T32" fmla="*/ 1048 w 2257"/>
                <a:gd name="T33" fmla="*/ 1657 h 4266"/>
                <a:gd name="T34" fmla="*/ 1095 w 2257"/>
                <a:gd name="T35" fmla="*/ 1809 h 4266"/>
                <a:gd name="T36" fmla="*/ 1143 w 2257"/>
                <a:gd name="T37" fmla="*/ 1895 h 4266"/>
                <a:gd name="T38" fmla="*/ 1152 w 2257"/>
                <a:gd name="T39" fmla="*/ 1933 h 4266"/>
                <a:gd name="T40" fmla="*/ 1171 w 2257"/>
                <a:gd name="T41" fmla="*/ 1961 h 4266"/>
                <a:gd name="T42" fmla="*/ 1238 w 2257"/>
                <a:gd name="T43" fmla="*/ 2209 h 4266"/>
                <a:gd name="T44" fmla="*/ 1286 w 2257"/>
                <a:gd name="T45" fmla="*/ 2257 h 4266"/>
                <a:gd name="T46" fmla="*/ 1314 w 2257"/>
                <a:gd name="T47" fmla="*/ 2361 h 4266"/>
                <a:gd name="T48" fmla="*/ 1324 w 2257"/>
                <a:gd name="T49" fmla="*/ 2438 h 4266"/>
                <a:gd name="T50" fmla="*/ 1409 w 2257"/>
                <a:gd name="T51" fmla="*/ 2485 h 4266"/>
                <a:gd name="T52" fmla="*/ 1457 w 2257"/>
                <a:gd name="T53" fmla="*/ 2600 h 4266"/>
                <a:gd name="T54" fmla="*/ 1524 w 2257"/>
                <a:gd name="T55" fmla="*/ 2771 h 4266"/>
                <a:gd name="T56" fmla="*/ 1571 w 2257"/>
                <a:gd name="T57" fmla="*/ 2885 h 4266"/>
                <a:gd name="T58" fmla="*/ 1581 w 2257"/>
                <a:gd name="T59" fmla="*/ 2923 h 4266"/>
                <a:gd name="T60" fmla="*/ 1590 w 2257"/>
                <a:gd name="T61" fmla="*/ 3209 h 4266"/>
                <a:gd name="T62" fmla="*/ 1619 w 2257"/>
                <a:gd name="T63" fmla="*/ 3247 h 4266"/>
                <a:gd name="T64" fmla="*/ 1724 w 2257"/>
                <a:gd name="T65" fmla="*/ 3342 h 4266"/>
                <a:gd name="T66" fmla="*/ 1781 w 2257"/>
                <a:gd name="T67" fmla="*/ 3390 h 4266"/>
                <a:gd name="T68" fmla="*/ 1819 w 2257"/>
                <a:gd name="T69" fmla="*/ 3485 h 4266"/>
                <a:gd name="T70" fmla="*/ 1867 w 2257"/>
                <a:gd name="T71" fmla="*/ 3561 h 4266"/>
                <a:gd name="T72" fmla="*/ 1895 w 2257"/>
                <a:gd name="T73" fmla="*/ 3704 h 4266"/>
                <a:gd name="T74" fmla="*/ 1962 w 2257"/>
                <a:gd name="T75" fmla="*/ 3761 h 4266"/>
                <a:gd name="T76" fmla="*/ 2076 w 2257"/>
                <a:gd name="T77" fmla="*/ 3895 h 4266"/>
                <a:gd name="T78" fmla="*/ 2124 w 2257"/>
                <a:gd name="T79" fmla="*/ 3980 h 4266"/>
                <a:gd name="T80" fmla="*/ 2133 w 2257"/>
                <a:gd name="T81" fmla="*/ 4009 h 4266"/>
                <a:gd name="T82" fmla="*/ 2152 w 2257"/>
                <a:gd name="T83" fmla="*/ 4038 h 4266"/>
                <a:gd name="T84" fmla="*/ 2181 w 2257"/>
                <a:gd name="T85" fmla="*/ 4142 h 4266"/>
                <a:gd name="T86" fmla="*/ 2210 w 2257"/>
                <a:gd name="T87" fmla="*/ 4171 h 4266"/>
                <a:gd name="T88" fmla="*/ 2248 w 2257"/>
                <a:gd name="T89" fmla="*/ 4238 h 4266"/>
                <a:gd name="T90" fmla="*/ 2257 w 2257"/>
                <a:gd name="T91" fmla="*/ 4266 h 4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7"/>
                <a:gd name="T139" fmla="*/ 0 h 4266"/>
                <a:gd name="T140" fmla="*/ 2257 w 2257"/>
                <a:gd name="T141" fmla="*/ 4266 h 4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7" h="4266">
                  <a:moveTo>
                    <a:pt x="0" y="0"/>
                  </a:moveTo>
                  <a:cubicBezTo>
                    <a:pt x="48" y="47"/>
                    <a:pt x="65" y="74"/>
                    <a:pt x="124" y="95"/>
                  </a:cubicBezTo>
                  <a:cubicBezTo>
                    <a:pt x="143" y="122"/>
                    <a:pt x="171" y="143"/>
                    <a:pt x="190" y="171"/>
                  </a:cubicBezTo>
                  <a:cubicBezTo>
                    <a:pt x="207" y="197"/>
                    <a:pt x="213" y="228"/>
                    <a:pt x="228" y="257"/>
                  </a:cubicBezTo>
                  <a:cubicBezTo>
                    <a:pt x="239" y="335"/>
                    <a:pt x="226" y="418"/>
                    <a:pt x="181" y="485"/>
                  </a:cubicBezTo>
                  <a:cubicBezTo>
                    <a:pt x="193" y="593"/>
                    <a:pt x="189" y="575"/>
                    <a:pt x="295" y="590"/>
                  </a:cubicBezTo>
                  <a:cubicBezTo>
                    <a:pt x="364" y="613"/>
                    <a:pt x="332" y="603"/>
                    <a:pt x="390" y="619"/>
                  </a:cubicBezTo>
                  <a:cubicBezTo>
                    <a:pt x="439" y="693"/>
                    <a:pt x="501" y="744"/>
                    <a:pt x="571" y="800"/>
                  </a:cubicBezTo>
                  <a:cubicBezTo>
                    <a:pt x="578" y="820"/>
                    <a:pt x="597" y="835"/>
                    <a:pt x="600" y="857"/>
                  </a:cubicBezTo>
                  <a:cubicBezTo>
                    <a:pt x="608" y="929"/>
                    <a:pt x="600" y="1003"/>
                    <a:pt x="609" y="1076"/>
                  </a:cubicBezTo>
                  <a:cubicBezTo>
                    <a:pt x="614" y="1124"/>
                    <a:pt x="724" y="1128"/>
                    <a:pt x="752" y="1133"/>
                  </a:cubicBezTo>
                  <a:cubicBezTo>
                    <a:pt x="753" y="1133"/>
                    <a:pt x="807" y="1149"/>
                    <a:pt x="809" y="1152"/>
                  </a:cubicBezTo>
                  <a:cubicBezTo>
                    <a:pt x="820" y="1168"/>
                    <a:pt x="828" y="1209"/>
                    <a:pt x="828" y="1209"/>
                  </a:cubicBezTo>
                  <a:cubicBezTo>
                    <a:pt x="843" y="1309"/>
                    <a:pt x="842" y="1395"/>
                    <a:pt x="933" y="1457"/>
                  </a:cubicBezTo>
                  <a:cubicBezTo>
                    <a:pt x="946" y="1520"/>
                    <a:pt x="942" y="1514"/>
                    <a:pt x="981" y="1562"/>
                  </a:cubicBezTo>
                  <a:cubicBezTo>
                    <a:pt x="997" y="1583"/>
                    <a:pt x="1012" y="1605"/>
                    <a:pt x="1028" y="1628"/>
                  </a:cubicBezTo>
                  <a:cubicBezTo>
                    <a:pt x="1034" y="1637"/>
                    <a:pt x="1048" y="1657"/>
                    <a:pt x="1048" y="1657"/>
                  </a:cubicBezTo>
                  <a:cubicBezTo>
                    <a:pt x="1064" y="1707"/>
                    <a:pt x="1077" y="1758"/>
                    <a:pt x="1095" y="1809"/>
                  </a:cubicBezTo>
                  <a:cubicBezTo>
                    <a:pt x="1108" y="1849"/>
                    <a:pt x="1102" y="1868"/>
                    <a:pt x="1143" y="1895"/>
                  </a:cubicBezTo>
                  <a:cubicBezTo>
                    <a:pt x="1146" y="1907"/>
                    <a:pt x="1146" y="1921"/>
                    <a:pt x="1152" y="1933"/>
                  </a:cubicBezTo>
                  <a:cubicBezTo>
                    <a:pt x="1156" y="1943"/>
                    <a:pt x="1169" y="1949"/>
                    <a:pt x="1171" y="1961"/>
                  </a:cubicBezTo>
                  <a:cubicBezTo>
                    <a:pt x="1197" y="2124"/>
                    <a:pt x="1151" y="2106"/>
                    <a:pt x="1238" y="2209"/>
                  </a:cubicBezTo>
                  <a:cubicBezTo>
                    <a:pt x="1279" y="2258"/>
                    <a:pt x="1231" y="2221"/>
                    <a:pt x="1286" y="2257"/>
                  </a:cubicBezTo>
                  <a:cubicBezTo>
                    <a:pt x="1294" y="2291"/>
                    <a:pt x="1308" y="2325"/>
                    <a:pt x="1314" y="2361"/>
                  </a:cubicBezTo>
                  <a:cubicBezTo>
                    <a:pt x="1318" y="2386"/>
                    <a:pt x="1315" y="2413"/>
                    <a:pt x="1324" y="2438"/>
                  </a:cubicBezTo>
                  <a:cubicBezTo>
                    <a:pt x="1335" y="2468"/>
                    <a:pt x="1409" y="2485"/>
                    <a:pt x="1409" y="2485"/>
                  </a:cubicBezTo>
                  <a:cubicBezTo>
                    <a:pt x="1433" y="2521"/>
                    <a:pt x="1439" y="2559"/>
                    <a:pt x="1457" y="2600"/>
                  </a:cubicBezTo>
                  <a:cubicBezTo>
                    <a:pt x="1481" y="2654"/>
                    <a:pt x="1506" y="2714"/>
                    <a:pt x="1524" y="2771"/>
                  </a:cubicBezTo>
                  <a:cubicBezTo>
                    <a:pt x="1536" y="2811"/>
                    <a:pt x="1547" y="2849"/>
                    <a:pt x="1571" y="2885"/>
                  </a:cubicBezTo>
                  <a:cubicBezTo>
                    <a:pt x="1574" y="2897"/>
                    <a:pt x="1580" y="2909"/>
                    <a:pt x="1581" y="2923"/>
                  </a:cubicBezTo>
                  <a:cubicBezTo>
                    <a:pt x="1586" y="3018"/>
                    <a:pt x="1578" y="3114"/>
                    <a:pt x="1590" y="3209"/>
                  </a:cubicBezTo>
                  <a:cubicBezTo>
                    <a:pt x="1591" y="3224"/>
                    <a:pt x="1609" y="3234"/>
                    <a:pt x="1619" y="3247"/>
                  </a:cubicBezTo>
                  <a:cubicBezTo>
                    <a:pt x="1655" y="3298"/>
                    <a:pt x="1657" y="3326"/>
                    <a:pt x="1724" y="3342"/>
                  </a:cubicBezTo>
                  <a:cubicBezTo>
                    <a:pt x="1744" y="3355"/>
                    <a:pt x="1766" y="3368"/>
                    <a:pt x="1781" y="3390"/>
                  </a:cubicBezTo>
                  <a:cubicBezTo>
                    <a:pt x="1798" y="3416"/>
                    <a:pt x="1802" y="3456"/>
                    <a:pt x="1819" y="3485"/>
                  </a:cubicBezTo>
                  <a:cubicBezTo>
                    <a:pt x="1834" y="3510"/>
                    <a:pt x="1867" y="3561"/>
                    <a:pt x="1867" y="3561"/>
                  </a:cubicBezTo>
                  <a:cubicBezTo>
                    <a:pt x="1871" y="3585"/>
                    <a:pt x="1888" y="3688"/>
                    <a:pt x="1895" y="3704"/>
                  </a:cubicBezTo>
                  <a:cubicBezTo>
                    <a:pt x="1900" y="3718"/>
                    <a:pt x="1952" y="3753"/>
                    <a:pt x="1962" y="3761"/>
                  </a:cubicBezTo>
                  <a:cubicBezTo>
                    <a:pt x="1993" y="3809"/>
                    <a:pt x="2038" y="3850"/>
                    <a:pt x="2076" y="3895"/>
                  </a:cubicBezTo>
                  <a:cubicBezTo>
                    <a:pt x="2097" y="3921"/>
                    <a:pt x="2104" y="3951"/>
                    <a:pt x="2124" y="3980"/>
                  </a:cubicBezTo>
                  <a:cubicBezTo>
                    <a:pt x="2127" y="3989"/>
                    <a:pt x="2128" y="3999"/>
                    <a:pt x="2133" y="4009"/>
                  </a:cubicBezTo>
                  <a:cubicBezTo>
                    <a:pt x="2138" y="4019"/>
                    <a:pt x="2147" y="4027"/>
                    <a:pt x="2152" y="4038"/>
                  </a:cubicBezTo>
                  <a:cubicBezTo>
                    <a:pt x="2163" y="4068"/>
                    <a:pt x="2161" y="4113"/>
                    <a:pt x="2181" y="4142"/>
                  </a:cubicBezTo>
                  <a:cubicBezTo>
                    <a:pt x="2188" y="4153"/>
                    <a:pt x="2202" y="4159"/>
                    <a:pt x="2210" y="4171"/>
                  </a:cubicBezTo>
                  <a:cubicBezTo>
                    <a:pt x="2224" y="4191"/>
                    <a:pt x="2233" y="4216"/>
                    <a:pt x="2248" y="4238"/>
                  </a:cubicBezTo>
                  <a:cubicBezTo>
                    <a:pt x="2251" y="4247"/>
                    <a:pt x="2257" y="4266"/>
                    <a:pt x="2257" y="4266"/>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solidFill>
                  <a:prstClr val="black"/>
                </a:solidFill>
                <a:latin typeface="Arial" charset="0"/>
                <a:ea typeface="ＭＳ Ｐゴシック" charset="0"/>
              </a:endParaRPr>
            </a:p>
          </p:txBody>
        </p:sp>
        <p:sp>
          <p:nvSpPr>
            <p:cNvPr id="901150" name="Freeform 20"/>
            <p:cNvSpPr>
              <a:spLocks/>
            </p:cNvSpPr>
            <p:nvPr/>
          </p:nvSpPr>
          <p:spPr bwMode="auto">
            <a:xfrm rot="-5400000">
              <a:off x="3020" y="1012"/>
              <a:ext cx="2257" cy="4266"/>
            </a:xfrm>
            <a:custGeom>
              <a:avLst/>
              <a:gdLst>
                <a:gd name="T0" fmla="*/ 0 w 2257"/>
                <a:gd name="T1" fmla="*/ 0 h 4266"/>
                <a:gd name="T2" fmla="*/ 124 w 2257"/>
                <a:gd name="T3" fmla="*/ 95 h 4266"/>
                <a:gd name="T4" fmla="*/ 190 w 2257"/>
                <a:gd name="T5" fmla="*/ 171 h 4266"/>
                <a:gd name="T6" fmla="*/ 228 w 2257"/>
                <a:gd name="T7" fmla="*/ 257 h 4266"/>
                <a:gd name="T8" fmla="*/ 181 w 2257"/>
                <a:gd name="T9" fmla="*/ 485 h 4266"/>
                <a:gd name="T10" fmla="*/ 295 w 2257"/>
                <a:gd name="T11" fmla="*/ 590 h 4266"/>
                <a:gd name="T12" fmla="*/ 390 w 2257"/>
                <a:gd name="T13" fmla="*/ 619 h 4266"/>
                <a:gd name="T14" fmla="*/ 571 w 2257"/>
                <a:gd name="T15" fmla="*/ 800 h 4266"/>
                <a:gd name="T16" fmla="*/ 600 w 2257"/>
                <a:gd name="T17" fmla="*/ 857 h 4266"/>
                <a:gd name="T18" fmla="*/ 609 w 2257"/>
                <a:gd name="T19" fmla="*/ 1076 h 4266"/>
                <a:gd name="T20" fmla="*/ 752 w 2257"/>
                <a:gd name="T21" fmla="*/ 1133 h 4266"/>
                <a:gd name="T22" fmla="*/ 809 w 2257"/>
                <a:gd name="T23" fmla="*/ 1152 h 4266"/>
                <a:gd name="T24" fmla="*/ 828 w 2257"/>
                <a:gd name="T25" fmla="*/ 1209 h 4266"/>
                <a:gd name="T26" fmla="*/ 933 w 2257"/>
                <a:gd name="T27" fmla="*/ 1457 h 4266"/>
                <a:gd name="T28" fmla="*/ 981 w 2257"/>
                <a:gd name="T29" fmla="*/ 1562 h 4266"/>
                <a:gd name="T30" fmla="*/ 1028 w 2257"/>
                <a:gd name="T31" fmla="*/ 1628 h 4266"/>
                <a:gd name="T32" fmla="*/ 1048 w 2257"/>
                <a:gd name="T33" fmla="*/ 1657 h 4266"/>
                <a:gd name="T34" fmla="*/ 1095 w 2257"/>
                <a:gd name="T35" fmla="*/ 1809 h 4266"/>
                <a:gd name="T36" fmla="*/ 1143 w 2257"/>
                <a:gd name="T37" fmla="*/ 1895 h 4266"/>
                <a:gd name="T38" fmla="*/ 1152 w 2257"/>
                <a:gd name="T39" fmla="*/ 1933 h 4266"/>
                <a:gd name="T40" fmla="*/ 1171 w 2257"/>
                <a:gd name="T41" fmla="*/ 1961 h 4266"/>
                <a:gd name="T42" fmla="*/ 1238 w 2257"/>
                <a:gd name="T43" fmla="*/ 2209 h 4266"/>
                <a:gd name="T44" fmla="*/ 1286 w 2257"/>
                <a:gd name="T45" fmla="*/ 2257 h 4266"/>
                <a:gd name="T46" fmla="*/ 1314 w 2257"/>
                <a:gd name="T47" fmla="*/ 2361 h 4266"/>
                <a:gd name="T48" fmla="*/ 1324 w 2257"/>
                <a:gd name="T49" fmla="*/ 2438 h 4266"/>
                <a:gd name="T50" fmla="*/ 1409 w 2257"/>
                <a:gd name="T51" fmla="*/ 2485 h 4266"/>
                <a:gd name="T52" fmla="*/ 1457 w 2257"/>
                <a:gd name="T53" fmla="*/ 2600 h 4266"/>
                <a:gd name="T54" fmla="*/ 1524 w 2257"/>
                <a:gd name="T55" fmla="*/ 2771 h 4266"/>
                <a:gd name="T56" fmla="*/ 1571 w 2257"/>
                <a:gd name="T57" fmla="*/ 2885 h 4266"/>
                <a:gd name="T58" fmla="*/ 1581 w 2257"/>
                <a:gd name="T59" fmla="*/ 2923 h 4266"/>
                <a:gd name="T60" fmla="*/ 1590 w 2257"/>
                <a:gd name="T61" fmla="*/ 3209 h 4266"/>
                <a:gd name="T62" fmla="*/ 1619 w 2257"/>
                <a:gd name="T63" fmla="*/ 3247 h 4266"/>
                <a:gd name="T64" fmla="*/ 1724 w 2257"/>
                <a:gd name="T65" fmla="*/ 3342 h 4266"/>
                <a:gd name="T66" fmla="*/ 1781 w 2257"/>
                <a:gd name="T67" fmla="*/ 3390 h 4266"/>
                <a:gd name="T68" fmla="*/ 1819 w 2257"/>
                <a:gd name="T69" fmla="*/ 3485 h 4266"/>
                <a:gd name="T70" fmla="*/ 1867 w 2257"/>
                <a:gd name="T71" fmla="*/ 3561 h 4266"/>
                <a:gd name="T72" fmla="*/ 1895 w 2257"/>
                <a:gd name="T73" fmla="*/ 3704 h 4266"/>
                <a:gd name="T74" fmla="*/ 1962 w 2257"/>
                <a:gd name="T75" fmla="*/ 3761 h 4266"/>
                <a:gd name="T76" fmla="*/ 2076 w 2257"/>
                <a:gd name="T77" fmla="*/ 3895 h 4266"/>
                <a:gd name="T78" fmla="*/ 2124 w 2257"/>
                <a:gd name="T79" fmla="*/ 3980 h 4266"/>
                <a:gd name="T80" fmla="*/ 2133 w 2257"/>
                <a:gd name="T81" fmla="*/ 4009 h 4266"/>
                <a:gd name="T82" fmla="*/ 2152 w 2257"/>
                <a:gd name="T83" fmla="*/ 4038 h 4266"/>
                <a:gd name="T84" fmla="*/ 2181 w 2257"/>
                <a:gd name="T85" fmla="*/ 4142 h 4266"/>
                <a:gd name="T86" fmla="*/ 2210 w 2257"/>
                <a:gd name="T87" fmla="*/ 4171 h 4266"/>
                <a:gd name="T88" fmla="*/ 2248 w 2257"/>
                <a:gd name="T89" fmla="*/ 4238 h 4266"/>
                <a:gd name="T90" fmla="*/ 2257 w 2257"/>
                <a:gd name="T91" fmla="*/ 4266 h 4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7"/>
                <a:gd name="T139" fmla="*/ 0 h 4266"/>
                <a:gd name="T140" fmla="*/ 2257 w 2257"/>
                <a:gd name="T141" fmla="*/ 4266 h 4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7" h="4266">
                  <a:moveTo>
                    <a:pt x="0" y="0"/>
                  </a:moveTo>
                  <a:cubicBezTo>
                    <a:pt x="48" y="47"/>
                    <a:pt x="65" y="74"/>
                    <a:pt x="124" y="95"/>
                  </a:cubicBezTo>
                  <a:cubicBezTo>
                    <a:pt x="143" y="122"/>
                    <a:pt x="171" y="143"/>
                    <a:pt x="190" y="171"/>
                  </a:cubicBezTo>
                  <a:cubicBezTo>
                    <a:pt x="207" y="197"/>
                    <a:pt x="213" y="228"/>
                    <a:pt x="228" y="257"/>
                  </a:cubicBezTo>
                  <a:cubicBezTo>
                    <a:pt x="239" y="335"/>
                    <a:pt x="226" y="418"/>
                    <a:pt x="181" y="485"/>
                  </a:cubicBezTo>
                  <a:cubicBezTo>
                    <a:pt x="193" y="593"/>
                    <a:pt x="189" y="575"/>
                    <a:pt x="295" y="590"/>
                  </a:cubicBezTo>
                  <a:cubicBezTo>
                    <a:pt x="364" y="613"/>
                    <a:pt x="332" y="603"/>
                    <a:pt x="390" y="619"/>
                  </a:cubicBezTo>
                  <a:cubicBezTo>
                    <a:pt x="439" y="693"/>
                    <a:pt x="501" y="744"/>
                    <a:pt x="571" y="800"/>
                  </a:cubicBezTo>
                  <a:cubicBezTo>
                    <a:pt x="578" y="820"/>
                    <a:pt x="597" y="835"/>
                    <a:pt x="600" y="857"/>
                  </a:cubicBezTo>
                  <a:cubicBezTo>
                    <a:pt x="608" y="929"/>
                    <a:pt x="600" y="1003"/>
                    <a:pt x="609" y="1076"/>
                  </a:cubicBezTo>
                  <a:cubicBezTo>
                    <a:pt x="614" y="1124"/>
                    <a:pt x="724" y="1128"/>
                    <a:pt x="752" y="1133"/>
                  </a:cubicBezTo>
                  <a:cubicBezTo>
                    <a:pt x="753" y="1133"/>
                    <a:pt x="807" y="1149"/>
                    <a:pt x="809" y="1152"/>
                  </a:cubicBezTo>
                  <a:cubicBezTo>
                    <a:pt x="820" y="1168"/>
                    <a:pt x="828" y="1209"/>
                    <a:pt x="828" y="1209"/>
                  </a:cubicBezTo>
                  <a:cubicBezTo>
                    <a:pt x="843" y="1309"/>
                    <a:pt x="842" y="1395"/>
                    <a:pt x="933" y="1457"/>
                  </a:cubicBezTo>
                  <a:cubicBezTo>
                    <a:pt x="946" y="1520"/>
                    <a:pt x="942" y="1514"/>
                    <a:pt x="981" y="1562"/>
                  </a:cubicBezTo>
                  <a:cubicBezTo>
                    <a:pt x="997" y="1583"/>
                    <a:pt x="1012" y="1605"/>
                    <a:pt x="1028" y="1628"/>
                  </a:cubicBezTo>
                  <a:cubicBezTo>
                    <a:pt x="1034" y="1637"/>
                    <a:pt x="1048" y="1657"/>
                    <a:pt x="1048" y="1657"/>
                  </a:cubicBezTo>
                  <a:cubicBezTo>
                    <a:pt x="1064" y="1707"/>
                    <a:pt x="1077" y="1758"/>
                    <a:pt x="1095" y="1809"/>
                  </a:cubicBezTo>
                  <a:cubicBezTo>
                    <a:pt x="1108" y="1849"/>
                    <a:pt x="1102" y="1868"/>
                    <a:pt x="1143" y="1895"/>
                  </a:cubicBezTo>
                  <a:cubicBezTo>
                    <a:pt x="1146" y="1907"/>
                    <a:pt x="1146" y="1921"/>
                    <a:pt x="1152" y="1933"/>
                  </a:cubicBezTo>
                  <a:cubicBezTo>
                    <a:pt x="1156" y="1943"/>
                    <a:pt x="1169" y="1949"/>
                    <a:pt x="1171" y="1961"/>
                  </a:cubicBezTo>
                  <a:cubicBezTo>
                    <a:pt x="1197" y="2124"/>
                    <a:pt x="1151" y="2106"/>
                    <a:pt x="1238" y="2209"/>
                  </a:cubicBezTo>
                  <a:cubicBezTo>
                    <a:pt x="1279" y="2258"/>
                    <a:pt x="1231" y="2221"/>
                    <a:pt x="1286" y="2257"/>
                  </a:cubicBezTo>
                  <a:cubicBezTo>
                    <a:pt x="1294" y="2291"/>
                    <a:pt x="1308" y="2325"/>
                    <a:pt x="1314" y="2361"/>
                  </a:cubicBezTo>
                  <a:cubicBezTo>
                    <a:pt x="1318" y="2386"/>
                    <a:pt x="1315" y="2413"/>
                    <a:pt x="1324" y="2438"/>
                  </a:cubicBezTo>
                  <a:cubicBezTo>
                    <a:pt x="1335" y="2468"/>
                    <a:pt x="1409" y="2485"/>
                    <a:pt x="1409" y="2485"/>
                  </a:cubicBezTo>
                  <a:cubicBezTo>
                    <a:pt x="1433" y="2521"/>
                    <a:pt x="1439" y="2559"/>
                    <a:pt x="1457" y="2600"/>
                  </a:cubicBezTo>
                  <a:cubicBezTo>
                    <a:pt x="1481" y="2654"/>
                    <a:pt x="1506" y="2714"/>
                    <a:pt x="1524" y="2771"/>
                  </a:cubicBezTo>
                  <a:cubicBezTo>
                    <a:pt x="1536" y="2811"/>
                    <a:pt x="1547" y="2849"/>
                    <a:pt x="1571" y="2885"/>
                  </a:cubicBezTo>
                  <a:cubicBezTo>
                    <a:pt x="1574" y="2897"/>
                    <a:pt x="1580" y="2909"/>
                    <a:pt x="1581" y="2923"/>
                  </a:cubicBezTo>
                  <a:cubicBezTo>
                    <a:pt x="1586" y="3018"/>
                    <a:pt x="1578" y="3114"/>
                    <a:pt x="1590" y="3209"/>
                  </a:cubicBezTo>
                  <a:cubicBezTo>
                    <a:pt x="1591" y="3224"/>
                    <a:pt x="1609" y="3234"/>
                    <a:pt x="1619" y="3247"/>
                  </a:cubicBezTo>
                  <a:cubicBezTo>
                    <a:pt x="1655" y="3298"/>
                    <a:pt x="1657" y="3326"/>
                    <a:pt x="1724" y="3342"/>
                  </a:cubicBezTo>
                  <a:cubicBezTo>
                    <a:pt x="1744" y="3355"/>
                    <a:pt x="1766" y="3368"/>
                    <a:pt x="1781" y="3390"/>
                  </a:cubicBezTo>
                  <a:cubicBezTo>
                    <a:pt x="1798" y="3416"/>
                    <a:pt x="1802" y="3456"/>
                    <a:pt x="1819" y="3485"/>
                  </a:cubicBezTo>
                  <a:cubicBezTo>
                    <a:pt x="1834" y="3510"/>
                    <a:pt x="1867" y="3561"/>
                    <a:pt x="1867" y="3561"/>
                  </a:cubicBezTo>
                  <a:cubicBezTo>
                    <a:pt x="1871" y="3585"/>
                    <a:pt x="1888" y="3688"/>
                    <a:pt x="1895" y="3704"/>
                  </a:cubicBezTo>
                  <a:cubicBezTo>
                    <a:pt x="1900" y="3718"/>
                    <a:pt x="1952" y="3753"/>
                    <a:pt x="1962" y="3761"/>
                  </a:cubicBezTo>
                  <a:cubicBezTo>
                    <a:pt x="1993" y="3809"/>
                    <a:pt x="2038" y="3850"/>
                    <a:pt x="2076" y="3895"/>
                  </a:cubicBezTo>
                  <a:cubicBezTo>
                    <a:pt x="2097" y="3921"/>
                    <a:pt x="2104" y="3951"/>
                    <a:pt x="2124" y="3980"/>
                  </a:cubicBezTo>
                  <a:cubicBezTo>
                    <a:pt x="2127" y="3989"/>
                    <a:pt x="2128" y="3999"/>
                    <a:pt x="2133" y="4009"/>
                  </a:cubicBezTo>
                  <a:cubicBezTo>
                    <a:pt x="2138" y="4019"/>
                    <a:pt x="2147" y="4027"/>
                    <a:pt x="2152" y="4038"/>
                  </a:cubicBezTo>
                  <a:cubicBezTo>
                    <a:pt x="2163" y="4068"/>
                    <a:pt x="2161" y="4113"/>
                    <a:pt x="2181" y="4142"/>
                  </a:cubicBezTo>
                  <a:cubicBezTo>
                    <a:pt x="2188" y="4153"/>
                    <a:pt x="2202" y="4159"/>
                    <a:pt x="2210" y="4171"/>
                  </a:cubicBezTo>
                  <a:cubicBezTo>
                    <a:pt x="2224" y="4191"/>
                    <a:pt x="2233" y="4216"/>
                    <a:pt x="2248" y="4238"/>
                  </a:cubicBezTo>
                  <a:cubicBezTo>
                    <a:pt x="2251" y="4247"/>
                    <a:pt x="2257" y="4266"/>
                    <a:pt x="2257" y="4266"/>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solidFill>
                  <a:prstClr val="black"/>
                </a:solidFill>
                <a:latin typeface="Arial" charset="0"/>
                <a:ea typeface="ＭＳ Ｐゴシック" charset="0"/>
              </a:endParaRPr>
            </a:p>
          </p:txBody>
        </p:sp>
        <p:sp>
          <p:nvSpPr>
            <p:cNvPr id="901151" name="Freeform 21"/>
            <p:cNvSpPr>
              <a:spLocks/>
            </p:cNvSpPr>
            <p:nvPr/>
          </p:nvSpPr>
          <p:spPr bwMode="auto">
            <a:xfrm>
              <a:off x="4543" y="552"/>
              <a:ext cx="1219" cy="2305"/>
            </a:xfrm>
            <a:custGeom>
              <a:avLst/>
              <a:gdLst>
                <a:gd name="T0" fmla="*/ 1219 w 1219"/>
                <a:gd name="T1" fmla="*/ 0 h 2305"/>
                <a:gd name="T2" fmla="*/ 1048 w 1219"/>
                <a:gd name="T3" fmla="*/ 105 h 2305"/>
                <a:gd name="T4" fmla="*/ 991 w 1219"/>
                <a:gd name="T5" fmla="*/ 143 h 2305"/>
                <a:gd name="T6" fmla="*/ 905 w 1219"/>
                <a:gd name="T7" fmla="*/ 200 h 2305"/>
                <a:gd name="T8" fmla="*/ 781 w 1219"/>
                <a:gd name="T9" fmla="*/ 286 h 2305"/>
                <a:gd name="T10" fmla="*/ 667 w 1219"/>
                <a:gd name="T11" fmla="*/ 429 h 2305"/>
                <a:gd name="T12" fmla="*/ 534 w 1219"/>
                <a:gd name="T13" fmla="*/ 677 h 2305"/>
                <a:gd name="T14" fmla="*/ 476 w 1219"/>
                <a:gd name="T15" fmla="*/ 715 h 2305"/>
                <a:gd name="T16" fmla="*/ 410 w 1219"/>
                <a:gd name="T17" fmla="*/ 781 h 2305"/>
                <a:gd name="T18" fmla="*/ 400 w 1219"/>
                <a:gd name="T19" fmla="*/ 810 h 2305"/>
                <a:gd name="T20" fmla="*/ 362 w 1219"/>
                <a:gd name="T21" fmla="*/ 867 h 2305"/>
                <a:gd name="T22" fmla="*/ 353 w 1219"/>
                <a:gd name="T23" fmla="*/ 915 h 2305"/>
                <a:gd name="T24" fmla="*/ 343 w 1219"/>
                <a:gd name="T25" fmla="*/ 1200 h 2305"/>
                <a:gd name="T26" fmla="*/ 238 w 1219"/>
                <a:gd name="T27" fmla="*/ 1353 h 2305"/>
                <a:gd name="T28" fmla="*/ 191 w 1219"/>
                <a:gd name="T29" fmla="*/ 1467 h 2305"/>
                <a:gd name="T30" fmla="*/ 95 w 1219"/>
                <a:gd name="T31" fmla="*/ 1753 h 2305"/>
                <a:gd name="T32" fmla="*/ 48 w 1219"/>
                <a:gd name="T33" fmla="*/ 1943 h 2305"/>
                <a:gd name="T34" fmla="*/ 0 w 1219"/>
                <a:gd name="T35" fmla="*/ 2305 h 2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9"/>
                <a:gd name="T55" fmla="*/ 0 h 2305"/>
                <a:gd name="T56" fmla="*/ 1219 w 1219"/>
                <a:gd name="T57" fmla="*/ 2305 h 2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9" h="2305">
                  <a:moveTo>
                    <a:pt x="1219" y="0"/>
                  </a:moveTo>
                  <a:cubicBezTo>
                    <a:pt x="1156" y="31"/>
                    <a:pt x="1113" y="78"/>
                    <a:pt x="1048" y="105"/>
                  </a:cubicBezTo>
                  <a:cubicBezTo>
                    <a:pt x="952" y="200"/>
                    <a:pt x="1074" y="87"/>
                    <a:pt x="991" y="143"/>
                  </a:cubicBezTo>
                  <a:cubicBezTo>
                    <a:pt x="956" y="165"/>
                    <a:pt x="946" y="187"/>
                    <a:pt x="905" y="200"/>
                  </a:cubicBezTo>
                  <a:cubicBezTo>
                    <a:pt x="871" y="225"/>
                    <a:pt x="804" y="256"/>
                    <a:pt x="781" y="286"/>
                  </a:cubicBezTo>
                  <a:cubicBezTo>
                    <a:pt x="742" y="334"/>
                    <a:pt x="704" y="379"/>
                    <a:pt x="667" y="429"/>
                  </a:cubicBezTo>
                  <a:cubicBezTo>
                    <a:pt x="640" y="528"/>
                    <a:pt x="615" y="611"/>
                    <a:pt x="534" y="677"/>
                  </a:cubicBezTo>
                  <a:cubicBezTo>
                    <a:pt x="515" y="691"/>
                    <a:pt x="493" y="700"/>
                    <a:pt x="476" y="715"/>
                  </a:cubicBezTo>
                  <a:cubicBezTo>
                    <a:pt x="452" y="734"/>
                    <a:pt x="410" y="781"/>
                    <a:pt x="410" y="781"/>
                  </a:cubicBezTo>
                  <a:cubicBezTo>
                    <a:pt x="406" y="790"/>
                    <a:pt x="404" y="801"/>
                    <a:pt x="400" y="810"/>
                  </a:cubicBezTo>
                  <a:cubicBezTo>
                    <a:pt x="388" y="829"/>
                    <a:pt x="362" y="867"/>
                    <a:pt x="362" y="867"/>
                  </a:cubicBezTo>
                  <a:cubicBezTo>
                    <a:pt x="359" y="883"/>
                    <a:pt x="353" y="898"/>
                    <a:pt x="353" y="915"/>
                  </a:cubicBezTo>
                  <a:cubicBezTo>
                    <a:pt x="347" y="1009"/>
                    <a:pt x="357" y="1106"/>
                    <a:pt x="343" y="1200"/>
                  </a:cubicBezTo>
                  <a:cubicBezTo>
                    <a:pt x="335" y="1250"/>
                    <a:pt x="275" y="1315"/>
                    <a:pt x="238" y="1353"/>
                  </a:cubicBezTo>
                  <a:cubicBezTo>
                    <a:pt x="225" y="1392"/>
                    <a:pt x="203" y="1426"/>
                    <a:pt x="191" y="1467"/>
                  </a:cubicBezTo>
                  <a:cubicBezTo>
                    <a:pt x="182" y="1597"/>
                    <a:pt x="188" y="1664"/>
                    <a:pt x="95" y="1753"/>
                  </a:cubicBezTo>
                  <a:cubicBezTo>
                    <a:pt x="74" y="1815"/>
                    <a:pt x="63" y="1878"/>
                    <a:pt x="48" y="1943"/>
                  </a:cubicBezTo>
                  <a:cubicBezTo>
                    <a:pt x="38" y="2064"/>
                    <a:pt x="0" y="2184"/>
                    <a:pt x="0" y="2305"/>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solidFill>
                  <a:prstClr val="black"/>
                </a:solidFill>
                <a:latin typeface="Arial" charset="0"/>
                <a:ea typeface="ＭＳ Ｐゴシック" charset="0"/>
              </a:endParaRPr>
            </a:p>
          </p:txBody>
        </p:sp>
      </p:grpSp>
      <p:sp>
        <p:nvSpPr>
          <p:cNvPr id="2" name="Rectangle 5"/>
          <p:cNvSpPr>
            <a:spLocks noChangeArrowheads="1"/>
          </p:cNvSpPr>
          <p:nvPr/>
        </p:nvSpPr>
        <p:spPr bwMode="auto">
          <a:xfrm>
            <a:off x="4886325" y="2517775"/>
            <a:ext cx="1524000" cy="609600"/>
          </a:xfrm>
          <a:prstGeom prst="rect">
            <a:avLst/>
          </a:prstGeom>
          <a:noFill/>
          <a:ln>
            <a:noFill/>
          </a:ln>
          <a:effectLst>
            <a:outerShdw blurRad="63500" dist="25396" dir="2700000" algn="tl"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defRPr/>
            </a:pPr>
            <a:endParaRPr lang="en-US" b="1">
              <a:solidFill>
                <a:srgbClr val="000000"/>
              </a:solidFill>
              <a:latin typeface="Times New Roman" charset="0"/>
              <a:ea typeface="Osaka" charset="0"/>
              <a:cs typeface="Osaka" charset="0"/>
            </a:endParaRPr>
          </a:p>
        </p:txBody>
      </p:sp>
      <p:sp>
        <p:nvSpPr>
          <p:cNvPr id="3" name="Rectangle 6"/>
          <p:cNvSpPr>
            <a:spLocks noChangeArrowheads="1"/>
          </p:cNvSpPr>
          <p:nvPr/>
        </p:nvSpPr>
        <p:spPr bwMode="auto">
          <a:xfrm>
            <a:off x="2371725" y="231775"/>
            <a:ext cx="2895600" cy="838200"/>
          </a:xfrm>
          <a:prstGeom prst="rect">
            <a:avLst/>
          </a:prstGeom>
          <a:noFill/>
          <a:ln>
            <a:noFill/>
          </a:ln>
          <a:effectLst>
            <a:outerShdw blurRad="63500" dist="25396" dir="2700000" algn="tl"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defRPr/>
            </a:pPr>
            <a:endParaRPr lang="en-US" b="1">
              <a:solidFill>
                <a:srgbClr val="000000"/>
              </a:solidFill>
              <a:latin typeface="Times New Roman" charset="0"/>
              <a:ea typeface="Osaka" charset="0"/>
              <a:cs typeface="Osaka" charset="0"/>
            </a:endParaRPr>
          </a:p>
        </p:txBody>
      </p:sp>
      <p:grpSp>
        <p:nvGrpSpPr>
          <p:cNvPr id="4" name="Group 12"/>
          <p:cNvGrpSpPr>
            <a:grpSpLocks/>
          </p:cNvGrpSpPr>
          <p:nvPr/>
        </p:nvGrpSpPr>
        <p:grpSpPr bwMode="auto">
          <a:xfrm>
            <a:off x="1990725" y="536575"/>
            <a:ext cx="3048000" cy="5429250"/>
            <a:chOff x="1904997" y="838203"/>
            <a:chExt cx="3047996" cy="5429229"/>
          </a:xfrm>
        </p:grpSpPr>
        <p:sp>
          <p:nvSpPr>
            <p:cNvPr id="901146" name="AutoShape 8" descr="Green marble"/>
            <p:cNvSpPr>
              <a:spLocks/>
            </p:cNvSpPr>
            <p:nvPr/>
          </p:nvSpPr>
          <p:spPr bwMode="auto">
            <a:xfrm rot="532266">
              <a:off x="1904997" y="838203"/>
              <a:ext cx="3047996" cy="2057392"/>
            </a:xfrm>
            <a:custGeom>
              <a:avLst/>
              <a:gdLst>
                <a:gd name="T0" fmla="*/ 1523998 w 3047996"/>
                <a:gd name="T1" fmla="*/ 0 h 2057392"/>
                <a:gd name="T2" fmla="*/ 3047996 w 3047996"/>
                <a:gd name="T3" fmla="*/ 1028696 h 2057392"/>
                <a:gd name="T4" fmla="*/ 1523998 w 3047996"/>
                <a:gd name="T5" fmla="*/ 2057392 h 2057392"/>
                <a:gd name="T6" fmla="*/ 0 w 3047996"/>
                <a:gd name="T7" fmla="*/ 1028696 h 2057392"/>
                <a:gd name="T8" fmla="*/ 1523998 w 3047996"/>
                <a:gd name="T9" fmla="*/ 0 h 2057392"/>
                <a:gd name="T10" fmla="*/ 761999 w 3047996"/>
                <a:gd name="T11" fmla="*/ 1028696 h 2057392"/>
                <a:gd name="T12" fmla="*/ 0 w 3047996"/>
                <a:gd name="T13" fmla="*/ 2057392 h 2057392"/>
                <a:gd name="T14" fmla="*/ 1523998 w 3047996"/>
                <a:gd name="T15" fmla="*/ 2057392 h 2057392"/>
                <a:gd name="T16" fmla="*/ 3047996 w 3047996"/>
                <a:gd name="T17" fmla="*/ 2057392 h 2057392"/>
                <a:gd name="T18" fmla="*/ 2285997 w 3047996"/>
                <a:gd name="T19" fmla="*/ 1028696 h 2057392"/>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761999 w 3047996"/>
                <a:gd name="T31" fmla="*/ 1028696 h 2057392"/>
                <a:gd name="T32" fmla="*/ 2285997 w 3047996"/>
                <a:gd name="T33" fmla="*/ 2057392 h 20573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47996" h="2057392">
                  <a:moveTo>
                    <a:pt x="0" y="2057392"/>
                  </a:moveTo>
                  <a:lnTo>
                    <a:pt x="1523998" y="0"/>
                  </a:lnTo>
                  <a:lnTo>
                    <a:pt x="3047996" y="2057392"/>
                  </a:lnTo>
                  <a:lnTo>
                    <a:pt x="0" y="2057392"/>
                  </a:lnTo>
                  <a:close/>
                </a:path>
              </a:pathLst>
            </a:custGeom>
            <a:blipFill dpi="0" rotWithShape="1">
              <a:blip r:embed="rId4" r:link="rId5"/>
              <a:srcRect/>
              <a:tile tx="0" ty="0" sx="100000" sy="100000" flip="none" algn="tl"/>
            </a:blipFill>
            <a:ln>
              <a:noFill/>
            </a:ln>
            <a:extLst>
              <a:ext uri="{91240B29-F687-4F45-9708-019B960494DF}">
                <a14:hiddenLine xmlns:a14="http://schemas.microsoft.com/office/drawing/2010/main" w="9525">
                  <a:solidFill>
                    <a:srgbClr val="000000"/>
                  </a:solidFill>
                  <a:prstDash val="solid"/>
                  <a:round/>
                  <a:headEnd/>
                  <a:tailEnd/>
                </a14:hiddenLine>
              </a:ext>
            </a:extLst>
          </p:spPr>
          <p:txBody>
            <a:bodyPr wrap="none" anchor="ctr" anchorCtr="1"/>
            <a:lstStyle/>
            <a:p>
              <a:pPr eaLnBrk="1" hangingPunct="1"/>
              <a:endParaRPr lang="en-US" sz="1800">
                <a:solidFill>
                  <a:prstClr val="black"/>
                </a:solidFill>
                <a:latin typeface="Arial" charset="0"/>
                <a:ea typeface="ＭＳ Ｐゴシック" charset="0"/>
              </a:endParaRPr>
            </a:p>
          </p:txBody>
        </p:sp>
        <p:sp>
          <p:nvSpPr>
            <p:cNvPr id="901147" name="AutoShape 10" descr="Green marble"/>
            <p:cNvSpPr>
              <a:spLocks/>
            </p:cNvSpPr>
            <p:nvPr/>
          </p:nvSpPr>
          <p:spPr bwMode="auto">
            <a:xfrm rot="-10459775">
              <a:off x="2593971" y="2971795"/>
              <a:ext cx="2054222" cy="3295637"/>
            </a:xfrm>
            <a:custGeom>
              <a:avLst/>
              <a:gdLst>
                <a:gd name="T0" fmla="*/ 1027111 w 2054222"/>
                <a:gd name="T1" fmla="*/ 0 h 3295637"/>
                <a:gd name="T2" fmla="*/ 2054222 w 2054222"/>
                <a:gd name="T3" fmla="*/ 1647819 h 3295637"/>
                <a:gd name="T4" fmla="*/ 1027111 w 2054222"/>
                <a:gd name="T5" fmla="*/ 3295637 h 3295637"/>
                <a:gd name="T6" fmla="*/ 0 w 2054222"/>
                <a:gd name="T7" fmla="*/ 1647819 h 3295637"/>
                <a:gd name="T8" fmla="*/ 1027111 w 2054222"/>
                <a:gd name="T9" fmla="*/ 0 h 3295637"/>
                <a:gd name="T10" fmla="*/ 513556 w 2054222"/>
                <a:gd name="T11" fmla="*/ 1647819 h 3295637"/>
                <a:gd name="T12" fmla="*/ 0 w 2054222"/>
                <a:gd name="T13" fmla="*/ 3295637 h 3295637"/>
                <a:gd name="T14" fmla="*/ 1027111 w 2054222"/>
                <a:gd name="T15" fmla="*/ 3295637 h 3295637"/>
                <a:gd name="T16" fmla="*/ 2054222 w 2054222"/>
                <a:gd name="T17" fmla="*/ 3295637 h 3295637"/>
                <a:gd name="T18" fmla="*/ 1540667 w 2054222"/>
                <a:gd name="T19" fmla="*/ 1647819 h 3295637"/>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513556 w 2054222"/>
                <a:gd name="T31" fmla="*/ 1647819 h 3295637"/>
                <a:gd name="T32" fmla="*/ 1540667 w 2054222"/>
                <a:gd name="T33" fmla="*/ 3295637 h 32956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4222" h="3295637">
                  <a:moveTo>
                    <a:pt x="0" y="3295637"/>
                  </a:moveTo>
                  <a:lnTo>
                    <a:pt x="1027111" y="0"/>
                  </a:lnTo>
                  <a:lnTo>
                    <a:pt x="2054222" y="3295637"/>
                  </a:lnTo>
                  <a:lnTo>
                    <a:pt x="0" y="3295637"/>
                  </a:lnTo>
                  <a:close/>
                </a:path>
              </a:pathLst>
            </a:custGeom>
            <a:blipFill dpi="0" rotWithShape="1">
              <a:blip r:embed="rId4" r:link="rId5"/>
              <a:srcRect/>
              <a:tile tx="0" ty="0" sx="100000" sy="100000" flip="none" algn="tl"/>
            </a:blipFill>
            <a:ln>
              <a:noFill/>
            </a:ln>
            <a:extLst>
              <a:ext uri="{91240B29-F687-4F45-9708-019B960494DF}">
                <a14:hiddenLine xmlns:a14="http://schemas.microsoft.com/office/drawing/2010/main" w="9525">
                  <a:solidFill>
                    <a:srgbClr val="000000"/>
                  </a:solidFill>
                  <a:prstDash val="solid"/>
                  <a:round/>
                  <a:headEnd/>
                  <a:tailEnd/>
                </a14:hiddenLine>
              </a:ext>
            </a:extLst>
          </p:spPr>
          <p:txBody>
            <a:bodyPr wrap="none" anchor="ctr" anchorCtr="1"/>
            <a:lstStyle/>
            <a:p>
              <a:pPr eaLnBrk="1" hangingPunct="1"/>
              <a:endParaRPr lang="en-US" sz="1800">
                <a:solidFill>
                  <a:prstClr val="black"/>
                </a:solidFill>
                <a:latin typeface="Arial" charset="0"/>
                <a:ea typeface="ＭＳ Ｐゴシック" charset="0"/>
              </a:endParaRPr>
            </a:p>
          </p:txBody>
        </p:sp>
        <p:sp>
          <p:nvSpPr>
            <p:cNvPr id="901148" name="AutoShape 11" descr="Green marble"/>
            <p:cNvSpPr>
              <a:spLocks/>
            </p:cNvSpPr>
            <p:nvPr/>
          </p:nvSpPr>
          <p:spPr bwMode="auto">
            <a:xfrm rot="10354975">
              <a:off x="1981197" y="2516185"/>
              <a:ext cx="2514597" cy="3732198"/>
            </a:xfrm>
            <a:custGeom>
              <a:avLst/>
              <a:gdLst>
                <a:gd name="T0" fmla="*/ 1257299 w 2514597"/>
                <a:gd name="T1" fmla="*/ 0 h 3732198"/>
                <a:gd name="T2" fmla="*/ 2514597 w 2514597"/>
                <a:gd name="T3" fmla="*/ 1866099 h 3732198"/>
                <a:gd name="T4" fmla="*/ 1257299 w 2514597"/>
                <a:gd name="T5" fmla="*/ 3732198 h 3732198"/>
                <a:gd name="T6" fmla="*/ 0 w 2514597"/>
                <a:gd name="T7" fmla="*/ 1866099 h 3732198"/>
                <a:gd name="T8" fmla="*/ 1257299 w 2514597"/>
                <a:gd name="T9" fmla="*/ 0 h 3732198"/>
                <a:gd name="T10" fmla="*/ 628649 w 2514597"/>
                <a:gd name="T11" fmla="*/ 1866099 h 3732198"/>
                <a:gd name="T12" fmla="*/ 0 w 2514597"/>
                <a:gd name="T13" fmla="*/ 3732198 h 3732198"/>
                <a:gd name="T14" fmla="*/ 1257299 w 2514597"/>
                <a:gd name="T15" fmla="*/ 3732198 h 3732198"/>
                <a:gd name="T16" fmla="*/ 2514597 w 2514597"/>
                <a:gd name="T17" fmla="*/ 3732198 h 3732198"/>
                <a:gd name="T18" fmla="*/ 1885948 w 2514597"/>
                <a:gd name="T19" fmla="*/ 1866099 h 3732198"/>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628649 w 2514597"/>
                <a:gd name="T31" fmla="*/ 1866099 h 3732198"/>
                <a:gd name="T32" fmla="*/ 1885948 w 2514597"/>
                <a:gd name="T33" fmla="*/ 3732198 h 3732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4597" h="3732198">
                  <a:moveTo>
                    <a:pt x="0" y="3732198"/>
                  </a:moveTo>
                  <a:lnTo>
                    <a:pt x="1257299" y="0"/>
                  </a:lnTo>
                  <a:lnTo>
                    <a:pt x="2514597" y="3732198"/>
                  </a:lnTo>
                  <a:lnTo>
                    <a:pt x="0" y="3732198"/>
                  </a:lnTo>
                  <a:close/>
                </a:path>
              </a:pathLst>
            </a:custGeom>
            <a:blipFill dpi="0" rotWithShape="1">
              <a:blip r:embed="rId4" r:link="rId5"/>
              <a:srcRect/>
              <a:tile tx="0" ty="0" sx="100000" sy="100000" flip="none" algn="tl"/>
            </a:blipFill>
            <a:ln>
              <a:noFill/>
            </a:ln>
            <a:extLst>
              <a:ext uri="{91240B29-F687-4F45-9708-019B960494DF}">
                <a14:hiddenLine xmlns:a14="http://schemas.microsoft.com/office/drawing/2010/main" w="9525">
                  <a:solidFill>
                    <a:srgbClr val="000000"/>
                  </a:solidFill>
                  <a:prstDash val="solid"/>
                  <a:round/>
                  <a:headEnd/>
                  <a:tailEnd/>
                </a14:hiddenLine>
              </a:ext>
            </a:extLst>
          </p:spPr>
          <p:txBody>
            <a:bodyPr wrap="none" anchor="ctr" anchorCtr="1"/>
            <a:lstStyle/>
            <a:p>
              <a:pPr eaLnBrk="1" hangingPunct="1"/>
              <a:endParaRPr lang="en-US" sz="1800">
                <a:solidFill>
                  <a:prstClr val="black"/>
                </a:solidFill>
                <a:latin typeface="Arial" charset="0"/>
                <a:ea typeface="ＭＳ Ｐゴシック" charset="0"/>
              </a:endParaRPr>
            </a:p>
          </p:txBody>
        </p:sp>
      </p:grpSp>
      <p:sp>
        <p:nvSpPr>
          <p:cNvPr id="901126" name="Rectangle 13"/>
          <p:cNvSpPr>
            <a:spLocks noChangeArrowheads="1"/>
          </p:cNvSpPr>
          <p:nvPr/>
        </p:nvSpPr>
        <p:spPr bwMode="auto">
          <a:xfrm rot="3574535">
            <a:off x="1685925" y="2365375"/>
            <a:ext cx="609600" cy="304800"/>
          </a:xfrm>
          <a:prstGeom prst="rect">
            <a:avLst/>
          </a:prstGeom>
          <a:solidFill>
            <a:srgbClr val="FFFF00"/>
          </a:solidFill>
          <a:ln w="9528">
            <a:solidFill>
              <a:srgbClr val="000000"/>
            </a:solidFill>
            <a:miter lim="800000"/>
            <a:headEnd/>
            <a:tailEnd/>
          </a:ln>
        </p:spPr>
        <p:txBody>
          <a:bodyPr wrap="none" anchor="ctr" anchorCtr="1"/>
          <a:lstStyle/>
          <a:p>
            <a:pPr algn="ctr" eaLnBrk="1"/>
            <a:endParaRPr lang="en-US">
              <a:solidFill>
                <a:srgbClr val="000000"/>
              </a:solidFill>
              <a:latin typeface="Times New Roman" charset="0"/>
              <a:ea typeface="Osaka" charset="0"/>
              <a:cs typeface="Osaka" charset="0"/>
            </a:endParaRPr>
          </a:p>
        </p:txBody>
      </p:sp>
      <p:sp>
        <p:nvSpPr>
          <p:cNvPr id="9" name="AutoShape 15"/>
          <p:cNvSpPr/>
          <p:nvPr/>
        </p:nvSpPr>
        <p:spPr>
          <a:xfrm rot="7872818">
            <a:off x="3335338" y="639762"/>
            <a:ext cx="514350" cy="307975"/>
          </a:xfrm>
          <a:custGeom>
            <a:avLst/>
            <a:gdLst>
              <a:gd name="f0" fmla="val 10800000"/>
              <a:gd name="f1" fmla="val 5400000"/>
              <a:gd name="f2" fmla="val 180"/>
              <a:gd name="f3" fmla="val w"/>
              <a:gd name="f4" fmla="val h"/>
              <a:gd name="f5" fmla="val ss"/>
              <a:gd name="f6" fmla="val 0"/>
              <a:gd name="f7" fmla="val 41753"/>
              <a:gd name="f8" fmla="+- 0 0 -360"/>
              <a:gd name="f9" fmla="+- 0 0 -90"/>
              <a:gd name="f10" fmla="+- 0 0 -180"/>
              <a:gd name="f11" fmla="+- 0 0 -270"/>
              <a:gd name="f12" fmla="abs f3"/>
              <a:gd name="f13" fmla="abs f4"/>
              <a:gd name="f14" fmla="abs f5"/>
              <a:gd name="f15" fmla="*/ 5 f7 1"/>
              <a:gd name="f16" fmla="*/ f8 f0 1"/>
              <a:gd name="f17" fmla="*/ f9 f0 1"/>
              <a:gd name="f18" fmla="*/ f10 f0 1"/>
              <a:gd name="f19" fmla="*/ f11 f0 1"/>
              <a:gd name="f20" fmla="?: f12 f3 1"/>
              <a:gd name="f21" fmla="?: f13 f4 1"/>
              <a:gd name="f22" fmla="?: f14 f5 1"/>
              <a:gd name="f23" fmla="*/ f16 1 f2"/>
              <a:gd name="f24" fmla="*/ f17 1 f2"/>
              <a:gd name="f25" fmla="*/ f18 1 f2"/>
              <a:gd name="f26" fmla="*/ f19 1 f2"/>
              <a:gd name="f27" fmla="*/ f20 1 21600"/>
              <a:gd name="f28" fmla="*/ f21 1 21600"/>
              <a:gd name="f29" fmla="*/ 21600 f20 1"/>
              <a:gd name="f30" fmla="*/ 21600 f21 1"/>
              <a:gd name="f31" fmla="+- f23 0 f1"/>
              <a:gd name="f32" fmla="+- f24 0 f1"/>
              <a:gd name="f33" fmla="+- f25 0 f1"/>
              <a:gd name="f34" fmla="+- f26 0 f1"/>
              <a:gd name="f35" fmla="min f28 f27"/>
              <a:gd name="f36" fmla="*/ f29 1 f22"/>
              <a:gd name="f37" fmla="*/ f30 1 f22"/>
              <a:gd name="f38" fmla="val f36"/>
              <a:gd name="f39" fmla="val f37"/>
              <a:gd name="f40" fmla="*/ f6 f35 1"/>
              <a:gd name="f41" fmla="+- f39 0 f6"/>
              <a:gd name="f42" fmla="+- f38 0 f6"/>
              <a:gd name="f43" fmla="*/ f39 f35 1"/>
              <a:gd name="f44" fmla="*/ f38 f35 1"/>
              <a:gd name="f45" fmla="*/ f41 1 2"/>
              <a:gd name="f46" fmla="*/ f42 1 2"/>
              <a:gd name="f47" fmla="min f42 f41"/>
              <a:gd name="f48" fmla="*/ 100000 f42 1"/>
              <a:gd name="f49" fmla="+- f6 f45 0"/>
              <a:gd name="f50" fmla="+- f6 f46 0"/>
              <a:gd name="f51" fmla="*/ f48 1 f47"/>
              <a:gd name="f52" fmla="*/ f47 f7 1"/>
              <a:gd name="f53" fmla="*/ f52 1 200000"/>
              <a:gd name="f54" fmla="*/ f52 1 100000"/>
              <a:gd name="f55" fmla="*/ f15 1 f51"/>
              <a:gd name="f56" fmla="*/ f41 f50 1"/>
              <a:gd name="f57" fmla="*/ f50 f35 1"/>
              <a:gd name="f58" fmla="*/ f49 f35 1"/>
              <a:gd name="f59" fmla="+- f38 0 f53"/>
              <a:gd name="f60" fmla="+- f38 0 f54"/>
              <a:gd name="f61" fmla="+- 1 f55 0"/>
              <a:gd name="f62" fmla="*/ f56 1 f54"/>
              <a:gd name="f63" fmla="*/ f54 f35 1"/>
              <a:gd name="f64" fmla="*/ f53 f35 1"/>
              <a:gd name="f65" fmla="*/ f60 1 2"/>
              <a:gd name="f66" fmla="*/ f61 1 12"/>
              <a:gd name="f67" fmla="+- f39 0 f62"/>
              <a:gd name="f68" fmla="*/ f60 f35 1"/>
              <a:gd name="f69" fmla="*/ f59 f35 1"/>
              <a:gd name="f70" fmla="*/ f62 f35 1"/>
              <a:gd name="f71" fmla="+- f38 0 f65"/>
              <a:gd name="f72" fmla="*/ f66 f42 1"/>
              <a:gd name="f73" fmla="*/ f66 f41 1"/>
              <a:gd name="f74" fmla="*/ f67 f35 1"/>
              <a:gd name="f75" fmla="*/ f65 f35 1"/>
              <a:gd name="f76" fmla="+- f38 0 f72"/>
              <a:gd name="f77" fmla="+- f39 0 f73"/>
              <a:gd name="f78" fmla="*/ f72 f35 1"/>
              <a:gd name="f79" fmla="*/ f73 f35 1"/>
              <a:gd name="f80" fmla="*/ f71 f35 1"/>
              <a:gd name="f81" fmla="*/ f76 f35 1"/>
              <a:gd name="f82" fmla="*/ f77 f35 1"/>
            </a:gdLst>
            <a:ahLst/>
            <a:cxnLst>
              <a:cxn ang="3cd4">
                <a:pos x="hc" y="t"/>
              </a:cxn>
              <a:cxn ang="0">
                <a:pos x="r" y="vc"/>
              </a:cxn>
              <a:cxn ang="cd4">
                <a:pos x="hc" y="b"/>
              </a:cxn>
              <a:cxn ang="cd2">
                <a:pos x="l" y="vc"/>
              </a:cxn>
              <a:cxn ang="f31">
                <a:pos x="f57" y="f74"/>
              </a:cxn>
              <a:cxn ang="f31">
                <a:pos x="f80" y="f40"/>
              </a:cxn>
              <a:cxn ang="f32">
                <a:pos x="f69" y="f58"/>
              </a:cxn>
              <a:cxn ang="f33">
                <a:pos x="f75" y="f43"/>
              </a:cxn>
              <a:cxn ang="f33">
                <a:pos x="f57" y="f70"/>
              </a:cxn>
              <a:cxn ang="f34">
                <a:pos x="f64" y="f58"/>
              </a:cxn>
            </a:cxnLst>
            <a:rect l="f78" t="f79" r="f81" b="f82"/>
            <a:pathLst>
              <a:path>
                <a:moveTo>
                  <a:pt x="f40" y="f43"/>
                </a:moveTo>
                <a:lnTo>
                  <a:pt x="f63" y="f40"/>
                </a:lnTo>
                <a:lnTo>
                  <a:pt x="f44" y="f40"/>
                </a:lnTo>
                <a:lnTo>
                  <a:pt x="f68" y="f43"/>
                </a:lnTo>
                <a:close/>
              </a:path>
            </a:pathLst>
          </a:custGeom>
          <a:solidFill>
            <a:srgbClr val="FFFF00"/>
          </a:solidFill>
          <a:ln w="9528">
            <a:solidFill>
              <a:srgbClr val="000000"/>
            </a:solidFill>
            <a:prstDash val="solid"/>
            <a:miter/>
          </a:ln>
        </p:spPr>
        <p:txBody>
          <a:bodyPr wrap="none" anchor="ctr" anchorCtr="1"/>
          <a:lstStyle/>
          <a:p>
            <a:pPr algn="ctr" eaLnBrk="1" fontAlgn="auto">
              <a:spcBef>
                <a:spcPts val="0"/>
              </a:spcBef>
              <a:spcAft>
                <a:spcPts val="0"/>
              </a:spcAft>
              <a:defRPr sz="1800" b="0" i="0" u="none" strike="noStrike" kern="0" cap="none" spc="0" baseline="0">
                <a:solidFill>
                  <a:srgbClr val="000000"/>
                </a:solidFill>
                <a:uFillTx/>
              </a:defRPr>
            </a:pPr>
            <a:endParaRPr lang="en-US" kern="0">
              <a:solidFill>
                <a:srgbClr val="000000"/>
              </a:solidFill>
              <a:latin typeface="Times New Roman"/>
              <a:ea typeface="Osaka"/>
              <a:cs typeface="Osaka"/>
            </a:endParaRPr>
          </a:p>
        </p:txBody>
      </p:sp>
      <p:sp>
        <p:nvSpPr>
          <p:cNvPr id="10" name="AutoShape 16"/>
          <p:cNvSpPr/>
          <p:nvPr/>
        </p:nvSpPr>
        <p:spPr>
          <a:xfrm rot="7872818">
            <a:off x="3335338" y="5592762"/>
            <a:ext cx="514350" cy="307975"/>
          </a:xfrm>
          <a:custGeom>
            <a:avLst/>
            <a:gdLst>
              <a:gd name="f0" fmla="val 10800000"/>
              <a:gd name="f1" fmla="val 5400000"/>
              <a:gd name="f2" fmla="val 180"/>
              <a:gd name="f3" fmla="val w"/>
              <a:gd name="f4" fmla="val h"/>
              <a:gd name="f5" fmla="val ss"/>
              <a:gd name="f6" fmla="val 0"/>
              <a:gd name="f7" fmla="val 41753"/>
              <a:gd name="f8" fmla="+- 0 0 -360"/>
              <a:gd name="f9" fmla="+- 0 0 -90"/>
              <a:gd name="f10" fmla="+- 0 0 -180"/>
              <a:gd name="f11" fmla="+- 0 0 -270"/>
              <a:gd name="f12" fmla="abs f3"/>
              <a:gd name="f13" fmla="abs f4"/>
              <a:gd name="f14" fmla="abs f5"/>
              <a:gd name="f15" fmla="*/ 5 f7 1"/>
              <a:gd name="f16" fmla="*/ f8 f0 1"/>
              <a:gd name="f17" fmla="*/ f9 f0 1"/>
              <a:gd name="f18" fmla="*/ f10 f0 1"/>
              <a:gd name="f19" fmla="*/ f11 f0 1"/>
              <a:gd name="f20" fmla="?: f12 f3 1"/>
              <a:gd name="f21" fmla="?: f13 f4 1"/>
              <a:gd name="f22" fmla="?: f14 f5 1"/>
              <a:gd name="f23" fmla="*/ f16 1 f2"/>
              <a:gd name="f24" fmla="*/ f17 1 f2"/>
              <a:gd name="f25" fmla="*/ f18 1 f2"/>
              <a:gd name="f26" fmla="*/ f19 1 f2"/>
              <a:gd name="f27" fmla="*/ f20 1 21600"/>
              <a:gd name="f28" fmla="*/ f21 1 21600"/>
              <a:gd name="f29" fmla="*/ 21600 f20 1"/>
              <a:gd name="f30" fmla="*/ 21600 f21 1"/>
              <a:gd name="f31" fmla="+- f23 0 f1"/>
              <a:gd name="f32" fmla="+- f24 0 f1"/>
              <a:gd name="f33" fmla="+- f25 0 f1"/>
              <a:gd name="f34" fmla="+- f26 0 f1"/>
              <a:gd name="f35" fmla="min f28 f27"/>
              <a:gd name="f36" fmla="*/ f29 1 f22"/>
              <a:gd name="f37" fmla="*/ f30 1 f22"/>
              <a:gd name="f38" fmla="val f36"/>
              <a:gd name="f39" fmla="val f37"/>
              <a:gd name="f40" fmla="*/ f6 f35 1"/>
              <a:gd name="f41" fmla="+- f39 0 f6"/>
              <a:gd name="f42" fmla="+- f38 0 f6"/>
              <a:gd name="f43" fmla="*/ f39 f35 1"/>
              <a:gd name="f44" fmla="*/ f38 f35 1"/>
              <a:gd name="f45" fmla="*/ f41 1 2"/>
              <a:gd name="f46" fmla="*/ f42 1 2"/>
              <a:gd name="f47" fmla="min f42 f41"/>
              <a:gd name="f48" fmla="*/ 100000 f42 1"/>
              <a:gd name="f49" fmla="+- f6 f45 0"/>
              <a:gd name="f50" fmla="+- f6 f46 0"/>
              <a:gd name="f51" fmla="*/ f48 1 f47"/>
              <a:gd name="f52" fmla="*/ f47 f7 1"/>
              <a:gd name="f53" fmla="*/ f52 1 200000"/>
              <a:gd name="f54" fmla="*/ f52 1 100000"/>
              <a:gd name="f55" fmla="*/ f15 1 f51"/>
              <a:gd name="f56" fmla="*/ f41 f50 1"/>
              <a:gd name="f57" fmla="*/ f50 f35 1"/>
              <a:gd name="f58" fmla="*/ f49 f35 1"/>
              <a:gd name="f59" fmla="+- f38 0 f53"/>
              <a:gd name="f60" fmla="+- f38 0 f54"/>
              <a:gd name="f61" fmla="+- 1 f55 0"/>
              <a:gd name="f62" fmla="*/ f56 1 f54"/>
              <a:gd name="f63" fmla="*/ f54 f35 1"/>
              <a:gd name="f64" fmla="*/ f53 f35 1"/>
              <a:gd name="f65" fmla="*/ f60 1 2"/>
              <a:gd name="f66" fmla="*/ f61 1 12"/>
              <a:gd name="f67" fmla="+- f39 0 f62"/>
              <a:gd name="f68" fmla="*/ f60 f35 1"/>
              <a:gd name="f69" fmla="*/ f59 f35 1"/>
              <a:gd name="f70" fmla="*/ f62 f35 1"/>
              <a:gd name="f71" fmla="+- f38 0 f65"/>
              <a:gd name="f72" fmla="*/ f66 f42 1"/>
              <a:gd name="f73" fmla="*/ f66 f41 1"/>
              <a:gd name="f74" fmla="*/ f67 f35 1"/>
              <a:gd name="f75" fmla="*/ f65 f35 1"/>
              <a:gd name="f76" fmla="+- f38 0 f72"/>
              <a:gd name="f77" fmla="+- f39 0 f73"/>
              <a:gd name="f78" fmla="*/ f72 f35 1"/>
              <a:gd name="f79" fmla="*/ f73 f35 1"/>
              <a:gd name="f80" fmla="*/ f71 f35 1"/>
              <a:gd name="f81" fmla="*/ f76 f35 1"/>
              <a:gd name="f82" fmla="*/ f77 f35 1"/>
            </a:gdLst>
            <a:ahLst/>
            <a:cxnLst>
              <a:cxn ang="3cd4">
                <a:pos x="hc" y="t"/>
              </a:cxn>
              <a:cxn ang="0">
                <a:pos x="r" y="vc"/>
              </a:cxn>
              <a:cxn ang="cd4">
                <a:pos x="hc" y="b"/>
              </a:cxn>
              <a:cxn ang="cd2">
                <a:pos x="l" y="vc"/>
              </a:cxn>
              <a:cxn ang="f31">
                <a:pos x="f57" y="f74"/>
              </a:cxn>
              <a:cxn ang="f31">
                <a:pos x="f80" y="f40"/>
              </a:cxn>
              <a:cxn ang="f32">
                <a:pos x="f69" y="f58"/>
              </a:cxn>
              <a:cxn ang="f33">
                <a:pos x="f75" y="f43"/>
              </a:cxn>
              <a:cxn ang="f33">
                <a:pos x="f57" y="f70"/>
              </a:cxn>
              <a:cxn ang="f34">
                <a:pos x="f64" y="f58"/>
              </a:cxn>
            </a:cxnLst>
            <a:rect l="f78" t="f79" r="f81" b="f82"/>
            <a:pathLst>
              <a:path>
                <a:moveTo>
                  <a:pt x="f40" y="f43"/>
                </a:moveTo>
                <a:lnTo>
                  <a:pt x="f63" y="f40"/>
                </a:lnTo>
                <a:lnTo>
                  <a:pt x="f44" y="f40"/>
                </a:lnTo>
                <a:lnTo>
                  <a:pt x="f68" y="f43"/>
                </a:lnTo>
                <a:close/>
              </a:path>
            </a:pathLst>
          </a:custGeom>
          <a:solidFill>
            <a:srgbClr val="FFFF00"/>
          </a:solidFill>
          <a:ln w="9528">
            <a:solidFill>
              <a:srgbClr val="000000"/>
            </a:solidFill>
            <a:prstDash val="solid"/>
            <a:miter/>
          </a:ln>
        </p:spPr>
        <p:txBody>
          <a:bodyPr wrap="none" anchor="ctr" anchorCtr="1"/>
          <a:lstStyle/>
          <a:p>
            <a:pPr algn="ctr" eaLnBrk="1" fontAlgn="auto">
              <a:spcBef>
                <a:spcPts val="0"/>
              </a:spcBef>
              <a:spcAft>
                <a:spcPts val="0"/>
              </a:spcAft>
              <a:defRPr sz="1800" b="0" i="0" u="none" strike="noStrike" kern="0" cap="none" spc="0" baseline="0">
                <a:solidFill>
                  <a:srgbClr val="000000"/>
                </a:solidFill>
                <a:uFillTx/>
              </a:defRPr>
            </a:pPr>
            <a:endParaRPr lang="en-US" kern="0">
              <a:solidFill>
                <a:srgbClr val="000000"/>
              </a:solidFill>
              <a:latin typeface="Times New Roman"/>
              <a:ea typeface="Osaka"/>
              <a:cs typeface="Osaka"/>
            </a:endParaRPr>
          </a:p>
        </p:txBody>
      </p:sp>
      <p:sp>
        <p:nvSpPr>
          <p:cNvPr id="11" name="AutoShape 17"/>
          <p:cNvSpPr/>
          <p:nvPr/>
        </p:nvSpPr>
        <p:spPr>
          <a:xfrm rot="7872818">
            <a:off x="4510088" y="2646363"/>
            <a:ext cx="381000" cy="304800"/>
          </a:xfrm>
          <a:custGeom>
            <a:avLst/>
            <a:gdLst>
              <a:gd name="f0" fmla="val 10800000"/>
              <a:gd name="f1" fmla="val 5400000"/>
              <a:gd name="f2" fmla="val 180"/>
              <a:gd name="f3" fmla="val w"/>
              <a:gd name="f4" fmla="val h"/>
              <a:gd name="f5" fmla="val ss"/>
              <a:gd name="f6" fmla="val 0"/>
              <a:gd name="f7" fmla="val 31250"/>
              <a:gd name="f8" fmla="+- 0 0 -360"/>
              <a:gd name="f9" fmla="+- 0 0 -90"/>
              <a:gd name="f10" fmla="+- 0 0 -180"/>
              <a:gd name="f11" fmla="+- 0 0 -270"/>
              <a:gd name="f12" fmla="abs f3"/>
              <a:gd name="f13" fmla="abs f4"/>
              <a:gd name="f14" fmla="abs f5"/>
              <a:gd name="f15" fmla="*/ 5 f7 1"/>
              <a:gd name="f16" fmla="*/ f8 f0 1"/>
              <a:gd name="f17" fmla="*/ f9 f0 1"/>
              <a:gd name="f18" fmla="*/ f10 f0 1"/>
              <a:gd name="f19" fmla="*/ f11 f0 1"/>
              <a:gd name="f20" fmla="?: f12 f3 1"/>
              <a:gd name="f21" fmla="?: f13 f4 1"/>
              <a:gd name="f22" fmla="?: f14 f5 1"/>
              <a:gd name="f23" fmla="*/ f16 1 f2"/>
              <a:gd name="f24" fmla="*/ f17 1 f2"/>
              <a:gd name="f25" fmla="*/ f18 1 f2"/>
              <a:gd name="f26" fmla="*/ f19 1 f2"/>
              <a:gd name="f27" fmla="*/ f20 1 21600"/>
              <a:gd name="f28" fmla="*/ f21 1 21600"/>
              <a:gd name="f29" fmla="*/ 21600 f20 1"/>
              <a:gd name="f30" fmla="*/ 21600 f21 1"/>
              <a:gd name="f31" fmla="+- f23 0 f1"/>
              <a:gd name="f32" fmla="+- f24 0 f1"/>
              <a:gd name="f33" fmla="+- f25 0 f1"/>
              <a:gd name="f34" fmla="+- f26 0 f1"/>
              <a:gd name="f35" fmla="min f28 f27"/>
              <a:gd name="f36" fmla="*/ f29 1 f22"/>
              <a:gd name="f37" fmla="*/ f30 1 f22"/>
              <a:gd name="f38" fmla="val f36"/>
              <a:gd name="f39" fmla="val f37"/>
              <a:gd name="f40" fmla="*/ f6 f35 1"/>
              <a:gd name="f41" fmla="+- f39 0 f6"/>
              <a:gd name="f42" fmla="+- f38 0 f6"/>
              <a:gd name="f43" fmla="*/ f39 f35 1"/>
              <a:gd name="f44" fmla="*/ f38 f35 1"/>
              <a:gd name="f45" fmla="*/ f41 1 2"/>
              <a:gd name="f46" fmla="*/ f42 1 2"/>
              <a:gd name="f47" fmla="min f42 f41"/>
              <a:gd name="f48" fmla="*/ 100000 f42 1"/>
              <a:gd name="f49" fmla="+- f6 f45 0"/>
              <a:gd name="f50" fmla="+- f6 f46 0"/>
              <a:gd name="f51" fmla="*/ f48 1 f47"/>
              <a:gd name="f52" fmla="*/ f47 f7 1"/>
              <a:gd name="f53" fmla="*/ f52 1 200000"/>
              <a:gd name="f54" fmla="*/ f52 1 100000"/>
              <a:gd name="f55" fmla="*/ f15 1 f51"/>
              <a:gd name="f56" fmla="*/ f41 f50 1"/>
              <a:gd name="f57" fmla="*/ f50 f35 1"/>
              <a:gd name="f58" fmla="*/ f49 f35 1"/>
              <a:gd name="f59" fmla="+- f38 0 f53"/>
              <a:gd name="f60" fmla="+- f38 0 f54"/>
              <a:gd name="f61" fmla="+- 1 f55 0"/>
              <a:gd name="f62" fmla="*/ f56 1 f54"/>
              <a:gd name="f63" fmla="*/ f54 f35 1"/>
              <a:gd name="f64" fmla="*/ f53 f35 1"/>
              <a:gd name="f65" fmla="*/ f60 1 2"/>
              <a:gd name="f66" fmla="*/ f61 1 12"/>
              <a:gd name="f67" fmla="+- f39 0 f62"/>
              <a:gd name="f68" fmla="*/ f60 f35 1"/>
              <a:gd name="f69" fmla="*/ f59 f35 1"/>
              <a:gd name="f70" fmla="*/ f62 f35 1"/>
              <a:gd name="f71" fmla="+- f38 0 f65"/>
              <a:gd name="f72" fmla="*/ f66 f42 1"/>
              <a:gd name="f73" fmla="*/ f66 f41 1"/>
              <a:gd name="f74" fmla="*/ f67 f35 1"/>
              <a:gd name="f75" fmla="*/ f65 f35 1"/>
              <a:gd name="f76" fmla="+- f38 0 f72"/>
              <a:gd name="f77" fmla="+- f39 0 f73"/>
              <a:gd name="f78" fmla="*/ f72 f35 1"/>
              <a:gd name="f79" fmla="*/ f73 f35 1"/>
              <a:gd name="f80" fmla="*/ f71 f35 1"/>
              <a:gd name="f81" fmla="*/ f76 f35 1"/>
              <a:gd name="f82" fmla="*/ f77 f35 1"/>
            </a:gdLst>
            <a:ahLst/>
            <a:cxnLst>
              <a:cxn ang="3cd4">
                <a:pos x="hc" y="t"/>
              </a:cxn>
              <a:cxn ang="0">
                <a:pos x="r" y="vc"/>
              </a:cxn>
              <a:cxn ang="cd4">
                <a:pos x="hc" y="b"/>
              </a:cxn>
              <a:cxn ang="cd2">
                <a:pos x="l" y="vc"/>
              </a:cxn>
              <a:cxn ang="f31">
                <a:pos x="f57" y="f74"/>
              </a:cxn>
              <a:cxn ang="f31">
                <a:pos x="f80" y="f40"/>
              </a:cxn>
              <a:cxn ang="f32">
                <a:pos x="f69" y="f58"/>
              </a:cxn>
              <a:cxn ang="f33">
                <a:pos x="f75" y="f43"/>
              </a:cxn>
              <a:cxn ang="f33">
                <a:pos x="f57" y="f70"/>
              </a:cxn>
              <a:cxn ang="f34">
                <a:pos x="f64" y="f58"/>
              </a:cxn>
            </a:cxnLst>
            <a:rect l="f78" t="f79" r="f81" b="f82"/>
            <a:pathLst>
              <a:path>
                <a:moveTo>
                  <a:pt x="f40" y="f43"/>
                </a:moveTo>
                <a:lnTo>
                  <a:pt x="f63" y="f40"/>
                </a:lnTo>
                <a:lnTo>
                  <a:pt x="f44" y="f40"/>
                </a:lnTo>
                <a:lnTo>
                  <a:pt x="f68" y="f43"/>
                </a:lnTo>
                <a:close/>
              </a:path>
            </a:pathLst>
          </a:custGeom>
          <a:solidFill>
            <a:srgbClr val="FFFF00"/>
          </a:solidFill>
          <a:ln w="9528">
            <a:solidFill>
              <a:srgbClr val="000000"/>
            </a:solidFill>
            <a:prstDash val="solid"/>
            <a:miter/>
          </a:ln>
        </p:spPr>
        <p:txBody>
          <a:bodyPr wrap="none" anchor="ctr" anchorCtr="1"/>
          <a:lstStyle/>
          <a:p>
            <a:pPr algn="ctr" eaLnBrk="1" fontAlgn="auto">
              <a:spcBef>
                <a:spcPts val="0"/>
              </a:spcBef>
              <a:spcAft>
                <a:spcPts val="0"/>
              </a:spcAft>
              <a:defRPr sz="1800" b="0" i="0" u="none" strike="noStrike" kern="0" cap="none" spc="0" baseline="0">
                <a:solidFill>
                  <a:srgbClr val="000000"/>
                </a:solidFill>
                <a:uFillTx/>
              </a:defRPr>
            </a:pPr>
            <a:endParaRPr lang="en-US" kern="0">
              <a:solidFill>
                <a:srgbClr val="000000"/>
              </a:solidFill>
              <a:latin typeface="Times New Roman"/>
              <a:ea typeface="Osaka"/>
              <a:cs typeface="Osaka"/>
            </a:endParaRPr>
          </a:p>
        </p:txBody>
      </p:sp>
      <p:sp>
        <p:nvSpPr>
          <p:cNvPr id="901130" name="Rectangle 2" descr="Purple mesh"/>
          <p:cNvSpPr txBox="1">
            <a:spLocks noGrp="1"/>
          </p:cNvSpPr>
          <p:nvPr>
            <p:ph type="title"/>
          </p:nvPr>
        </p:nvSpPr>
        <p:spPr>
          <a:xfrm>
            <a:off x="5410200" y="5181600"/>
            <a:ext cx="3733800" cy="838200"/>
          </a:xfrm>
          <a:blipFill dpi="0" rotWithShape="1">
            <a:blip r:embed="rId6" r:link="rId7"/>
            <a:srcRect/>
            <a:tile tx="0" ty="0" sx="100000" sy="100000" flip="none" algn="tl"/>
          </a:blipFill>
          <a:ln w="9528">
            <a:solidFill>
              <a:srgbClr val="0000FF"/>
            </a:solidFill>
            <a:miter lim="800000"/>
            <a:headEnd/>
            <a:tailEnd/>
          </a:ln>
          <a:effectLst>
            <a:outerShdw dist="28400" dir="12393903" algn="tl" rotWithShape="0">
              <a:srgbClr val="030201">
                <a:alpha val="75000"/>
              </a:srgbClr>
            </a:outerShdw>
          </a:effectLst>
        </p:spPr>
        <p:txBody>
          <a:bodyPr/>
          <a:lstStyle/>
          <a:p>
            <a:pPr eaLnBrk="1" hangingPunct="1"/>
            <a:r>
              <a:rPr lang="zh-CN" altLang="en-US" b="1">
                <a:solidFill>
                  <a:srgbClr val="FFFF00"/>
                </a:solidFill>
                <a:latin typeface="Trebuchet MS" charset="0"/>
                <a:ea typeface="SimSun" charset="0"/>
                <a:cs typeface="SimSun" charset="0"/>
              </a:rPr>
              <a:t>尼尼微城</a:t>
            </a:r>
            <a:endParaRPr b="1">
              <a:solidFill>
                <a:srgbClr val="FFFF00"/>
              </a:solidFill>
              <a:latin typeface="Trebuchet MS" charset="0"/>
              <a:ea typeface="Osaka" charset="0"/>
              <a:cs typeface="Osaka" charset="0"/>
            </a:endParaRPr>
          </a:p>
        </p:txBody>
      </p:sp>
      <p:sp>
        <p:nvSpPr>
          <p:cNvPr id="901131" name="Text Box 24"/>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a:r>
              <a:rPr lang="en-US" b="1">
                <a:solidFill>
                  <a:srgbClr val="000000"/>
                </a:solidFill>
                <a:latin typeface="Times New Roman" charset="0"/>
                <a:ea typeface="Osaka" charset="0"/>
                <a:cs typeface="Osaka" charset="0"/>
              </a:rPr>
              <a:t>602</a:t>
            </a:r>
            <a:endParaRPr lang="en-US">
              <a:solidFill>
                <a:srgbClr val="000000"/>
              </a:solidFill>
              <a:latin typeface="Times New Roman" charset="0"/>
              <a:ea typeface="Osaka" charset="0"/>
              <a:cs typeface="Osaka" charset="0"/>
            </a:endParaRPr>
          </a:p>
        </p:txBody>
      </p:sp>
      <p:sp>
        <p:nvSpPr>
          <p:cNvPr id="25" name="Text Box 29"/>
          <p:cNvSpPr txBox="1">
            <a:spLocks noChangeArrowheads="1"/>
          </p:cNvSpPr>
          <p:nvPr/>
        </p:nvSpPr>
        <p:spPr bwMode="auto">
          <a:xfrm>
            <a:off x="5343525" y="688975"/>
            <a:ext cx="2041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a:r>
              <a:rPr lang="zh-CN" altLang="en-US" sz="2000" b="1">
                <a:solidFill>
                  <a:srgbClr val="FF0000"/>
                </a:solidFill>
                <a:latin typeface="Times New Roman" charset="0"/>
                <a:ea typeface="SimSun" charset="0"/>
                <a:cs typeface="SimSun" charset="0"/>
              </a:rPr>
              <a:t>新加坡的面积</a:t>
            </a:r>
          </a:p>
          <a:p>
            <a:pPr algn="ctr" eaLnBrk="1"/>
            <a:endParaRPr lang="en-US" b="1">
              <a:solidFill>
                <a:srgbClr val="FF0000"/>
              </a:solidFill>
              <a:latin typeface="Times New Roman" charset="0"/>
              <a:ea typeface="SimSun" charset="0"/>
              <a:cs typeface="SimSun" charset="0"/>
            </a:endParaRPr>
          </a:p>
        </p:txBody>
      </p:sp>
      <p:cxnSp>
        <p:nvCxnSpPr>
          <p:cNvPr id="901133" name="Straight Connector 26"/>
          <p:cNvCxnSpPr>
            <a:cxnSpLocks noChangeShapeType="1"/>
          </p:cNvCxnSpPr>
          <p:nvPr/>
        </p:nvCxnSpPr>
        <p:spPr bwMode="auto">
          <a:xfrm>
            <a:off x="5638800" y="6400800"/>
            <a:ext cx="2667000" cy="1588"/>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27" name="Text Box 23"/>
          <p:cNvSpPr txBox="1"/>
          <p:nvPr/>
        </p:nvSpPr>
        <p:spPr>
          <a:xfrm>
            <a:off x="5410200" y="6326188"/>
            <a:ext cx="609600" cy="457200"/>
          </a:xfrm>
          <a:prstGeom prst="rect">
            <a:avLst/>
          </a:prstGeom>
          <a:noFill/>
          <a:ln>
            <a:noFill/>
          </a:ln>
        </p:spPr>
        <p:txBody>
          <a:bodyPr anchor="ctr" anchorCtr="1">
            <a:spAutoFit/>
          </a:bodyPr>
          <a:lstStyle/>
          <a:p>
            <a:pPr algn="ctr" eaLnBrk="1" fontAlgn="auto">
              <a:spcBef>
                <a:spcPts val="0"/>
              </a:spcBef>
              <a:spcAft>
                <a:spcPts val="0"/>
              </a:spcAft>
              <a:defRPr sz="1800" b="0" i="0" u="none" strike="noStrike" kern="0" cap="none" spc="0" baseline="0">
                <a:solidFill>
                  <a:srgbClr val="000000"/>
                </a:solidFill>
                <a:uFillTx/>
              </a:defRPr>
            </a:pPr>
            <a:r>
              <a:rPr lang="en-US" b="1" kern="0">
                <a:solidFill>
                  <a:srgbClr val="000000"/>
                </a:solidFill>
                <a:latin typeface="Times New Roman"/>
                <a:ea typeface="Osaka"/>
                <a:cs typeface="Osaka"/>
              </a:rPr>
              <a:t>0</a:t>
            </a:r>
          </a:p>
        </p:txBody>
      </p:sp>
      <p:sp>
        <p:nvSpPr>
          <p:cNvPr id="28" name="Text Box 23"/>
          <p:cNvSpPr txBox="1"/>
          <p:nvPr/>
        </p:nvSpPr>
        <p:spPr>
          <a:xfrm>
            <a:off x="7924800" y="6326188"/>
            <a:ext cx="609600" cy="457200"/>
          </a:xfrm>
          <a:prstGeom prst="rect">
            <a:avLst/>
          </a:prstGeom>
          <a:noFill/>
          <a:ln>
            <a:noFill/>
          </a:ln>
        </p:spPr>
        <p:txBody>
          <a:bodyPr anchor="ctr" anchorCtr="1">
            <a:spAutoFit/>
          </a:bodyPr>
          <a:lstStyle/>
          <a:p>
            <a:pPr algn="ctr" eaLnBrk="1" fontAlgn="auto">
              <a:spcBef>
                <a:spcPts val="0"/>
              </a:spcBef>
              <a:spcAft>
                <a:spcPts val="0"/>
              </a:spcAft>
              <a:defRPr sz="1800" b="0" i="0" u="none" strike="noStrike" kern="0" cap="none" spc="0" baseline="0">
                <a:solidFill>
                  <a:srgbClr val="000000"/>
                </a:solidFill>
                <a:uFillTx/>
              </a:defRPr>
            </a:pPr>
            <a:r>
              <a:rPr lang="en-US" b="1" kern="0">
                <a:solidFill>
                  <a:srgbClr val="000000"/>
                </a:solidFill>
                <a:latin typeface="Times New Roman"/>
                <a:ea typeface="Osaka"/>
                <a:cs typeface="Osaka"/>
              </a:rPr>
              <a:t>20</a:t>
            </a:r>
          </a:p>
        </p:txBody>
      </p:sp>
      <p:sp>
        <p:nvSpPr>
          <p:cNvPr id="901136" name="Text Box 23"/>
          <p:cNvSpPr txBox="1">
            <a:spLocks noChangeArrowheads="1"/>
          </p:cNvSpPr>
          <p:nvPr/>
        </p:nvSpPr>
        <p:spPr bwMode="auto">
          <a:xfrm>
            <a:off x="7620000" y="6367463"/>
            <a:ext cx="213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a:r>
              <a:rPr lang="zh-CN" altLang="en-US" sz="1600" b="1">
                <a:solidFill>
                  <a:srgbClr val="000000"/>
                </a:solidFill>
                <a:latin typeface="Times New Roman" charset="0"/>
                <a:ea typeface="Osaka" charset="0"/>
                <a:cs typeface="Osaka" charset="0"/>
              </a:rPr>
              <a:t>公里</a:t>
            </a:r>
            <a:endParaRPr lang="en-US" sz="1600" b="1">
              <a:solidFill>
                <a:srgbClr val="000000"/>
              </a:solidFill>
              <a:latin typeface="Times New Roman" charset="0"/>
              <a:ea typeface="Osaka" charset="0"/>
              <a:cs typeface="Osaka" charset="0"/>
            </a:endParaRPr>
          </a:p>
        </p:txBody>
      </p:sp>
      <p:sp>
        <p:nvSpPr>
          <p:cNvPr id="30" name="Rectangle 3"/>
          <p:cNvSpPr txBox="1">
            <a:spLocks noChangeArrowheads="1"/>
          </p:cNvSpPr>
          <p:nvPr/>
        </p:nvSpPr>
        <p:spPr bwMode="auto">
          <a:xfrm>
            <a:off x="2362200" y="2212975"/>
            <a:ext cx="2124075" cy="1825625"/>
          </a:xfrm>
          <a:prstGeom prst="rect">
            <a:avLst/>
          </a:prstGeom>
          <a:noFill/>
          <a:ln>
            <a:noFill/>
          </a:ln>
          <a:effectLst>
            <a:outerShdw dist="12703" dir="5100315" algn="tl"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ts val="800"/>
              </a:spcBef>
            </a:pPr>
            <a:r>
              <a:rPr lang="zh-CN" altLang="en-US" sz="4400" b="1">
                <a:solidFill>
                  <a:prstClr val="white"/>
                </a:solidFill>
                <a:latin typeface="SimSun" charset="0"/>
                <a:ea typeface="SimSun" charset="0"/>
                <a:cs typeface="SimSun" charset="0"/>
              </a:rPr>
              <a:t>尼尼微</a:t>
            </a:r>
            <a:r>
              <a:rPr lang="zh-SG" altLang="en-US" sz="4400">
                <a:solidFill>
                  <a:prstClr val="white"/>
                </a:solidFill>
                <a:latin typeface="SimSun" charset="0"/>
                <a:ea typeface="SimSun" charset="0"/>
                <a:cs typeface="SimSun" charset="0"/>
              </a:rPr>
              <a:t>大</a:t>
            </a:r>
            <a:r>
              <a:rPr lang="zh-CN" altLang="en-US" sz="4400" b="1">
                <a:solidFill>
                  <a:prstClr val="white"/>
                </a:solidFill>
                <a:latin typeface="SimSun" charset="0"/>
                <a:ea typeface="SimSun" charset="0"/>
                <a:cs typeface="SimSun" charset="0"/>
              </a:rPr>
              <a:t>城市</a:t>
            </a:r>
            <a:endParaRPr lang="en-US" sz="4400" b="1">
              <a:solidFill>
                <a:prstClr val="white"/>
              </a:solidFill>
              <a:effectLst>
                <a:outerShdw blurRad="38100" dist="38100" dir="2700000" algn="tl">
                  <a:srgbClr val="DDDDDD"/>
                </a:outerShdw>
              </a:effectLst>
              <a:latin typeface="Calibri" charset="0"/>
              <a:ea typeface="Osaka" charset="0"/>
              <a:cs typeface="Osaka" charset="0"/>
            </a:endParaRPr>
          </a:p>
        </p:txBody>
      </p:sp>
      <p:sp>
        <p:nvSpPr>
          <p:cNvPr id="33" name="Rectangle 4"/>
          <p:cNvSpPr>
            <a:spLocks noChangeArrowheads="1"/>
          </p:cNvSpPr>
          <p:nvPr/>
        </p:nvSpPr>
        <p:spPr bwMode="auto">
          <a:xfrm>
            <a:off x="2219325" y="460375"/>
            <a:ext cx="1295400" cy="457200"/>
          </a:xfrm>
          <a:prstGeom prst="rect">
            <a:avLst/>
          </a:prstGeom>
          <a:noFill/>
          <a:ln>
            <a:noFill/>
          </a:ln>
          <a:effectLst>
            <a:outerShdw blurRad="63500" dist="25396" dir="2700000" algn="tl"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defRPr/>
            </a:pPr>
            <a:r>
              <a:rPr lang="zh-CN" altLang="en-US" b="1">
                <a:solidFill>
                  <a:srgbClr val="000000"/>
                </a:solidFill>
                <a:latin typeface="Times New Roman" charset="0"/>
                <a:ea typeface="SimSun" charset="0"/>
                <a:cs typeface="SimSun" charset="0"/>
              </a:rPr>
              <a:t>利河伯</a:t>
            </a:r>
            <a:endParaRPr lang="en-US" altLang="ja-JP" b="1">
              <a:solidFill>
                <a:srgbClr val="000000"/>
              </a:solidFill>
              <a:latin typeface="Times New Roman" charset="0"/>
              <a:ea typeface="SimSun" charset="0"/>
              <a:cs typeface="SimSun" charset="0"/>
            </a:endParaRPr>
          </a:p>
          <a:p>
            <a:pPr eaLnBrk="1">
              <a:defRPr/>
            </a:pPr>
            <a:endParaRPr lang="en-US" b="1">
              <a:solidFill>
                <a:srgbClr val="002060"/>
              </a:solidFill>
              <a:latin typeface="Times New Roman" charset="0"/>
              <a:ea typeface="SimSun" charset="0"/>
              <a:cs typeface="SimSun" charset="0"/>
            </a:endParaRPr>
          </a:p>
        </p:txBody>
      </p:sp>
      <p:sp>
        <p:nvSpPr>
          <p:cNvPr id="34" name="Rectangle 4"/>
          <p:cNvSpPr>
            <a:spLocks noChangeArrowheads="1"/>
          </p:cNvSpPr>
          <p:nvPr/>
        </p:nvSpPr>
        <p:spPr bwMode="auto">
          <a:xfrm>
            <a:off x="85725" y="6099175"/>
            <a:ext cx="1981200" cy="457200"/>
          </a:xfrm>
          <a:prstGeom prst="rect">
            <a:avLst/>
          </a:prstGeom>
          <a:noFill/>
          <a:ln>
            <a:noFill/>
          </a:ln>
          <a:effectLst>
            <a:outerShdw blurRad="63500" dist="25396" dir="2700000" algn="tl"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defRPr/>
            </a:pPr>
            <a:r>
              <a:rPr lang="zh-CN" altLang="en-US" sz="2000" b="1" i="1">
                <a:solidFill>
                  <a:srgbClr val="000000"/>
                </a:solidFill>
                <a:latin typeface="Times New Roman" charset="0"/>
                <a:ea typeface="SimSun" charset="0"/>
                <a:cs typeface="SimSun" charset="0"/>
              </a:rPr>
              <a:t>创世记</a:t>
            </a:r>
            <a:r>
              <a:rPr lang="en-US" altLang="ja-JP" sz="2000" b="1" i="1">
                <a:solidFill>
                  <a:srgbClr val="000000"/>
                </a:solidFill>
                <a:latin typeface="Times New Roman" charset="0"/>
                <a:ea typeface="SimSun" charset="0"/>
                <a:cs typeface="SimSun" charset="0"/>
              </a:rPr>
              <a:t> 10:11-12</a:t>
            </a:r>
          </a:p>
          <a:p>
            <a:pPr eaLnBrk="1">
              <a:defRPr/>
            </a:pPr>
            <a:endParaRPr lang="en-US" b="1">
              <a:solidFill>
                <a:srgbClr val="002060"/>
              </a:solidFill>
              <a:latin typeface="Times New Roman" charset="0"/>
              <a:ea typeface="SimSun" charset="0"/>
              <a:cs typeface="SimSun" charset="0"/>
            </a:endParaRPr>
          </a:p>
        </p:txBody>
      </p:sp>
      <p:sp>
        <p:nvSpPr>
          <p:cNvPr id="17" name="Rectangle 4"/>
          <p:cNvSpPr>
            <a:spLocks noChangeArrowheads="1"/>
          </p:cNvSpPr>
          <p:nvPr/>
        </p:nvSpPr>
        <p:spPr bwMode="auto">
          <a:xfrm>
            <a:off x="4886325" y="2593975"/>
            <a:ext cx="914400" cy="457200"/>
          </a:xfrm>
          <a:prstGeom prst="rect">
            <a:avLst/>
          </a:prstGeom>
          <a:noFill/>
          <a:ln>
            <a:noFill/>
          </a:ln>
          <a:effectLst>
            <a:outerShdw blurRad="63500" dist="25396" dir="2700000" algn="tl"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defRPr/>
            </a:pPr>
            <a:r>
              <a:rPr lang="zh-CN" altLang="en-US" b="1">
                <a:solidFill>
                  <a:srgbClr val="000000"/>
                </a:solidFill>
                <a:latin typeface="Times New Roman" charset="0"/>
                <a:ea typeface="SimSun" charset="0"/>
                <a:cs typeface="SimSun" charset="0"/>
              </a:rPr>
              <a:t>亚述</a:t>
            </a:r>
            <a:endParaRPr lang="en-US" altLang="ja-JP" b="1">
              <a:solidFill>
                <a:srgbClr val="000000"/>
              </a:solidFill>
              <a:latin typeface="Calibri" charset="0"/>
              <a:ea typeface="ＭＳ Ｐゴシック" charset="0"/>
            </a:endParaRPr>
          </a:p>
          <a:p>
            <a:pPr eaLnBrk="1">
              <a:defRPr/>
            </a:pPr>
            <a:endParaRPr lang="en-US" b="1">
              <a:solidFill>
                <a:srgbClr val="002060"/>
              </a:solidFill>
              <a:latin typeface="Times New Roman" charset="0"/>
              <a:ea typeface="ＭＳ Ｐゴシック" charset="0"/>
            </a:endParaRPr>
          </a:p>
        </p:txBody>
      </p:sp>
      <p:sp>
        <p:nvSpPr>
          <p:cNvPr id="35" name="Rectangle 4"/>
          <p:cNvSpPr>
            <a:spLocks noChangeArrowheads="1"/>
          </p:cNvSpPr>
          <p:nvPr/>
        </p:nvSpPr>
        <p:spPr bwMode="auto">
          <a:xfrm>
            <a:off x="2676525" y="5870575"/>
            <a:ext cx="990600" cy="457200"/>
          </a:xfrm>
          <a:prstGeom prst="rect">
            <a:avLst/>
          </a:prstGeom>
          <a:noFill/>
          <a:ln>
            <a:noFill/>
          </a:ln>
          <a:effectLst>
            <a:outerShdw blurRad="63500" dist="25396" dir="2700000" algn="tl"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defRPr/>
            </a:pPr>
            <a:r>
              <a:rPr lang="zh-CN" altLang="en-US" b="1">
                <a:solidFill>
                  <a:srgbClr val="002060"/>
                </a:solidFill>
                <a:latin typeface="Calibri" charset="0"/>
                <a:ea typeface="SimSun" charset="0"/>
                <a:cs typeface="SimSun" charset="0"/>
              </a:rPr>
              <a:t>迦 拉</a:t>
            </a:r>
            <a:endParaRPr lang="en-US" b="1">
              <a:solidFill>
                <a:srgbClr val="002060"/>
              </a:solidFill>
              <a:latin typeface="Times New Roman" charset="0"/>
              <a:ea typeface="SimSun" charset="0"/>
              <a:cs typeface="SimSun" charset="0"/>
            </a:endParaRPr>
          </a:p>
        </p:txBody>
      </p:sp>
      <p:grpSp>
        <p:nvGrpSpPr>
          <p:cNvPr id="32" name="Group 28"/>
          <p:cNvGrpSpPr>
            <a:grpSpLocks/>
          </p:cNvGrpSpPr>
          <p:nvPr/>
        </p:nvGrpSpPr>
        <p:grpSpPr bwMode="auto">
          <a:xfrm>
            <a:off x="419100" y="311150"/>
            <a:ext cx="7770813" cy="5419725"/>
            <a:chOff x="210" y="386"/>
            <a:chExt cx="4895" cy="3414"/>
          </a:xfrm>
        </p:grpSpPr>
        <p:sp>
          <p:nvSpPr>
            <p:cNvPr id="901143" name="Freeform 25"/>
            <p:cNvSpPr>
              <a:spLocks/>
            </p:cNvSpPr>
            <p:nvPr/>
          </p:nvSpPr>
          <p:spPr bwMode="auto">
            <a:xfrm>
              <a:off x="210" y="386"/>
              <a:ext cx="4895" cy="3028"/>
            </a:xfrm>
            <a:custGeom>
              <a:avLst/>
              <a:gdLst>
                <a:gd name="T0" fmla="*/ 3409 w 4895"/>
                <a:gd name="T1" fmla="*/ 538 h 3028"/>
                <a:gd name="T2" fmla="*/ 3133 w 4895"/>
                <a:gd name="T3" fmla="*/ 385 h 3028"/>
                <a:gd name="T4" fmla="*/ 3028 w 4895"/>
                <a:gd name="T5" fmla="*/ 185 h 3028"/>
                <a:gd name="T6" fmla="*/ 2828 w 4895"/>
                <a:gd name="T7" fmla="*/ 71 h 3028"/>
                <a:gd name="T8" fmla="*/ 2571 w 4895"/>
                <a:gd name="T9" fmla="*/ 43 h 3028"/>
                <a:gd name="T10" fmla="*/ 2343 w 4895"/>
                <a:gd name="T11" fmla="*/ 166 h 3028"/>
                <a:gd name="T12" fmla="*/ 2257 w 4895"/>
                <a:gd name="T13" fmla="*/ 233 h 3028"/>
                <a:gd name="T14" fmla="*/ 1876 w 4895"/>
                <a:gd name="T15" fmla="*/ 404 h 3028"/>
                <a:gd name="T16" fmla="*/ 1562 w 4895"/>
                <a:gd name="T17" fmla="*/ 300 h 3028"/>
                <a:gd name="T18" fmla="*/ 1162 w 4895"/>
                <a:gd name="T19" fmla="*/ 414 h 3028"/>
                <a:gd name="T20" fmla="*/ 971 w 4895"/>
                <a:gd name="T21" fmla="*/ 547 h 3028"/>
                <a:gd name="T22" fmla="*/ 838 w 4895"/>
                <a:gd name="T23" fmla="*/ 728 h 3028"/>
                <a:gd name="T24" fmla="*/ 628 w 4895"/>
                <a:gd name="T25" fmla="*/ 1204 h 3028"/>
                <a:gd name="T26" fmla="*/ 476 w 4895"/>
                <a:gd name="T27" fmla="*/ 1671 h 3028"/>
                <a:gd name="T28" fmla="*/ 266 w 4895"/>
                <a:gd name="T29" fmla="*/ 1861 h 3028"/>
                <a:gd name="T30" fmla="*/ 133 w 4895"/>
                <a:gd name="T31" fmla="*/ 2004 h 3028"/>
                <a:gd name="T32" fmla="*/ 0 w 4895"/>
                <a:gd name="T33" fmla="*/ 2414 h 3028"/>
                <a:gd name="T34" fmla="*/ 285 w 4895"/>
                <a:gd name="T35" fmla="*/ 2633 h 3028"/>
                <a:gd name="T36" fmla="*/ 962 w 4895"/>
                <a:gd name="T37" fmla="*/ 2481 h 3028"/>
                <a:gd name="T38" fmla="*/ 1343 w 4895"/>
                <a:gd name="T39" fmla="*/ 2433 h 3028"/>
                <a:gd name="T40" fmla="*/ 1523 w 4895"/>
                <a:gd name="T41" fmla="*/ 2519 h 3028"/>
                <a:gd name="T42" fmla="*/ 1790 w 4895"/>
                <a:gd name="T43" fmla="*/ 2719 h 3028"/>
                <a:gd name="T44" fmla="*/ 2295 w 4895"/>
                <a:gd name="T45" fmla="*/ 2947 h 3028"/>
                <a:gd name="T46" fmla="*/ 2571 w 4895"/>
                <a:gd name="T47" fmla="*/ 2995 h 3028"/>
                <a:gd name="T48" fmla="*/ 3228 w 4895"/>
                <a:gd name="T49" fmla="*/ 2861 h 3028"/>
                <a:gd name="T50" fmla="*/ 3543 w 4895"/>
                <a:gd name="T51" fmla="*/ 2671 h 3028"/>
                <a:gd name="T52" fmla="*/ 3886 w 4895"/>
                <a:gd name="T53" fmla="*/ 2566 h 3028"/>
                <a:gd name="T54" fmla="*/ 4228 w 4895"/>
                <a:gd name="T55" fmla="*/ 2271 h 3028"/>
                <a:gd name="T56" fmla="*/ 4314 w 4895"/>
                <a:gd name="T57" fmla="*/ 2185 h 3028"/>
                <a:gd name="T58" fmla="*/ 4505 w 4895"/>
                <a:gd name="T59" fmla="*/ 1976 h 3028"/>
                <a:gd name="T60" fmla="*/ 4838 w 4895"/>
                <a:gd name="T61" fmla="*/ 1576 h 3028"/>
                <a:gd name="T62" fmla="*/ 4886 w 4895"/>
                <a:gd name="T63" fmla="*/ 1357 h 3028"/>
                <a:gd name="T64" fmla="*/ 4638 w 4895"/>
                <a:gd name="T65" fmla="*/ 1138 h 3028"/>
                <a:gd name="T66" fmla="*/ 4276 w 4895"/>
                <a:gd name="T67" fmla="*/ 1176 h 3028"/>
                <a:gd name="T68" fmla="*/ 3981 w 4895"/>
                <a:gd name="T69" fmla="*/ 1176 h 3028"/>
                <a:gd name="T70" fmla="*/ 3867 w 4895"/>
                <a:gd name="T71" fmla="*/ 881 h 3028"/>
                <a:gd name="T72" fmla="*/ 3705 w 4895"/>
                <a:gd name="T73" fmla="*/ 1052 h 3028"/>
                <a:gd name="T74" fmla="*/ 3752 w 4895"/>
                <a:gd name="T75" fmla="*/ 709 h 3028"/>
                <a:gd name="T76" fmla="*/ 3609 w 4895"/>
                <a:gd name="T77" fmla="*/ 652 h 3028"/>
                <a:gd name="T78" fmla="*/ 3362 w 4895"/>
                <a:gd name="T79" fmla="*/ 900 h 3028"/>
                <a:gd name="T80" fmla="*/ 3200 w 4895"/>
                <a:gd name="T81" fmla="*/ 919 h 3028"/>
                <a:gd name="T82" fmla="*/ 3295 w 4895"/>
                <a:gd name="T83" fmla="*/ 757 h 3028"/>
                <a:gd name="T84" fmla="*/ 3476 w 4895"/>
                <a:gd name="T85" fmla="*/ 604 h 30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95"/>
                <a:gd name="T130" fmla="*/ 0 h 3028"/>
                <a:gd name="T131" fmla="*/ 4895 w 4895"/>
                <a:gd name="T132" fmla="*/ 3028 h 30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95" h="3028">
                  <a:moveTo>
                    <a:pt x="3476" y="604"/>
                  </a:moveTo>
                  <a:cubicBezTo>
                    <a:pt x="3422" y="525"/>
                    <a:pt x="3493" y="617"/>
                    <a:pt x="3428" y="566"/>
                  </a:cubicBezTo>
                  <a:cubicBezTo>
                    <a:pt x="3419" y="558"/>
                    <a:pt x="3416" y="545"/>
                    <a:pt x="3409" y="538"/>
                  </a:cubicBezTo>
                  <a:cubicBezTo>
                    <a:pt x="3387" y="516"/>
                    <a:pt x="3323" y="489"/>
                    <a:pt x="3295" y="481"/>
                  </a:cubicBezTo>
                  <a:cubicBezTo>
                    <a:pt x="3249" y="451"/>
                    <a:pt x="3197" y="443"/>
                    <a:pt x="3152" y="414"/>
                  </a:cubicBezTo>
                  <a:cubicBezTo>
                    <a:pt x="3145" y="404"/>
                    <a:pt x="3141" y="393"/>
                    <a:pt x="3133" y="385"/>
                  </a:cubicBezTo>
                  <a:cubicBezTo>
                    <a:pt x="3125" y="376"/>
                    <a:pt x="3112" y="374"/>
                    <a:pt x="3105" y="366"/>
                  </a:cubicBezTo>
                  <a:cubicBezTo>
                    <a:pt x="3074" y="328"/>
                    <a:pt x="3084" y="238"/>
                    <a:pt x="3057" y="204"/>
                  </a:cubicBezTo>
                  <a:cubicBezTo>
                    <a:pt x="3049" y="194"/>
                    <a:pt x="3037" y="191"/>
                    <a:pt x="3028" y="185"/>
                  </a:cubicBezTo>
                  <a:cubicBezTo>
                    <a:pt x="3021" y="175"/>
                    <a:pt x="3018" y="162"/>
                    <a:pt x="3009" y="157"/>
                  </a:cubicBezTo>
                  <a:cubicBezTo>
                    <a:pt x="2994" y="148"/>
                    <a:pt x="2927" y="136"/>
                    <a:pt x="2905" y="128"/>
                  </a:cubicBezTo>
                  <a:cubicBezTo>
                    <a:pt x="2882" y="106"/>
                    <a:pt x="2857" y="80"/>
                    <a:pt x="2828" y="71"/>
                  </a:cubicBezTo>
                  <a:cubicBezTo>
                    <a:pt x="2809" y="64"/>
                    <a:pt x="2771" y="52"/>
                    <a:pt x="2771" y="52"/>
                  </a:cubicBezTo>
                  <a:cubicBezTo>
                    <a:pt x="2719" y="0"/>
                    <a:pt x="2708" y="14"/>
                    <a:pt x="2628" y="24"/>
                  </a:cubicBezTo>
                  <a:cubicBezTo>
                    <a:pt x="2609" y="30"/>
                    <a:pt x="2587" y="31"/>
                    <a:pt x="2571" y="43"/>
                  </a:cubicBezTo>
                  <a:cubicBezTo>
                    <a:pt x="2552" y="55"/>
                    <a:pt x="2535" y="74"/>
                    <a:pt x="2514" y="81"/>
                  </a:cubicBezTo>
                  <a:cubicBezTo>
                    <a:pt x="2506" y="83"/>
                    <a:pt x="2463" y="96"/>
                    <a:pt x="2457" y="100"/>
                  </a:cubicBezTo>
                  <a:cubicBezTo>
                    <a:pt x="2414" y="123"/>
                    <a:pt x="2387" y="151"/>
                    <a:pt x="2343" y="166"/>
                  </a:cubicBezTo>
                  <a:cubicBezTo>
                    <a:pt x="2330" y="175"/>
                    <a:pt x="2318" y="187"/>
                    <a:pt x="2304" y="195"/>
                  </a:cubicBezTo>
                  <a:cubicBezTo>
                    <a:pt x="2295" y="199"/>
                    <a:pt x="2283" y="197"/>
                    <a:pt x="2276" y="204"/>
                  </a:cubicBezTo>
                  <a:cubicBezTo>
                    <a:pt x="2267" y="211"/>
                    <a:pt x="2265" y="224"/>
                    <a:pt x="2257" y="233"/>
                  </a:cubicBezTo>
                  <a:cubicBezTo>
                    <a:pt x="2239" y="250"/>
                    <a:pt x="2219" y="265"/>
                    <a:pt x="2200" y="281"/>
                  </a:cubicBezTo>
                  <a:cubicBezTo>
                    <a:pt x="2182" y="295"/>
                    <a:pt x="2143" y="319"/>
                    <a:pt x="2143" y="319"/>
                  </a:cubicBezTo>
                  <a:cubicBezTo>
                    <a:pt x="2090" y="396"/>
                    <a:pt x="1957" y="377"/>
                    <a:pt x="1876" y="404"/>
                  </a:cubicBezTo>
                  <a:cubicBezTo>
                    <a:pt x="1860" y="401"/>
                    <a:pt x="1771" y="390"/>
                    <a:pt x="1752" y="385"/>
                  </a:cubicBezTo>
                  <a:cubicBezTo>
                    <a:pt x="1716" y="374"/>
                    <a:pt x="1692" y="336"/>
                    <a:pt x="1657" y="328"/>
                  </a:cubicBezTo>
                  <a:cubicBezTo>
                    <a:pt x="1601" y="314"/>
                    <a:pt x="1628" y="322"/>
                    <a:pt x="1562" y="300"/>
                  </a:cubicBezTo>
                  <a:cubicBezTo>
                    <a:pt x="1552" y="296"/>
                    <a:pt x="1533" y="290"/>
                    <a:pt x="1533" y="290"/>
                  </a:cubicBezTo>
                  <a:cubicBezTo>
                    <a:pt x="1437" y="298"/>
                    <a:pt x="1320" y="281"/>
                    <a:pt x="1238" y="338"/>
                  </a:cubicBezTo>
                  <a:cubicBezTo>
                    <a:pt x="1218" y="366"/>
                    <a:pt x="1189" y="392"/>
                    <a:pt x="1162" y="414"/>
                  </a:cubicBezTo>
                  <a:cubicBezTo>
                    <a:pt x="1143" y="428"/>
                    <a:pt x="1104" y="452"/>
                    <a:pt x="1104" y="452"/>
                  </a:cubicBezTo>
                  <a:cubicBezTo>
                    <a:pt x="1078" y="490"/>
                    <a:pt x="1040" y="500"/>
                    <a:pt x="1000" y="528"/>
                  </a:cubicBezTo>
                  <a:cubicBezTo>
                    <a:pt x="990" y="534"/>
                    <a:pt x="980" y="540"/>
                    <a:pt x="971" y="547"/>
                  </a:cubicBezTo>
                  <a:cubicBezTo>
                    <a:pt x="955" y="556"/>
                    <a:pt x="923" y="576"/>
                    <a:pt x="923" y="576"/>
                  </a:cubicBezTo>
                  <a:cubicBezTo>
                    <a:pt x="910" y="592"/>
                    <a:pt x="861" y="658"/>
                    <a:pt x="857" y="671"/>
                  </a:cubicBezTo>
                  <a:cubicBezTo>
                    <a:pt x="850" y="690"/>
                    <a:pt x="849" y="711"/>
                    <a:pt x="838" y="728"/>
                  </a:cubicBezTo>
                  <a:cubicBezTo>
                    <a:pt x="819" y="755"/>
                    <a:pt x="774" y="808"/>
                    <a:pt x="762" y="843"/>
                  </a:cubicBezTo>
                  <a:cubicBezTo>
                    <a:pt x="742" y="897"/>
                    <a:pt x="729" y="952"/>
                    <a:pt x="704" y="1004"/>
                  </a:cubicBezTo>
                  <a:cubicBezTo>
                    <a:pt x="691" y="1068"/>
                    <a:pt x="665" y="1148"/>
                    <a:pt x="628" y="1204"/>
                  </a:cubicBezTo>
                  <a:cubicBezTo>
                    <a:pt x="613" y="1266"/>
                    <a:pt x="618" y="1347"/>
                    <a:pt x="590" y="1404"/>
                  </a:cubicBezTo>
                  <a:cubicBezTo>
                    <a:pt x="573" y="1436"/>
                    <a:pt x="543" y="1459"/>
                    <a:pt x="523" y="1490"/>
                  </a:cubicBezTo>
                  <a:cubicBezTo>
                    <a:pt x="505" y="1547"/>
                    <a:pt x="499" y="1615"/>
                    <a:pt x="476" y="1671"/>
                  </a:cubicBezTo>
                  <a:cubicBezTo>
                    <a:pt x="462" y="1702"/>
                    <a:pt x="400" y="1738"/>
                    <a:pt x="400" y="1738"/>
                  </a:cubicBezTo>
                  <a:cubicBezTo>
                    <a:pt x="395" y="1751"/>
                    <a:pt x="369" y="1814"/>
                    <a:pt x="361" y="1823"/>
                  </a:cubicBezTo>
                  <a:cubicBezTo>
                    <a:pt x="340" y="1843"/>
                    <a:pt x="293" y="1852"/>
                    <a:pt x="266" y="1861"/>
                  </a:cubicBezTo>
                  <a:cubicBezTo>
                    <a:pt x="242" y="1885"/>
                    <a:pt x="228" y="1908"/>
                    <a:pt x="200" y="1928"/>
                  </a:cubicBezTo>
                  <a:cubicBezTo>
                    <a:pt x="193" y="1937"/>
                    <a:pt x="188" y="1948"/>
                    <a:pt x="181" y="1957"/>
                  </a:cubicBezTo>
                  <a:cubicBezTo>
                    <a:pt x="166" y="1973"/>
                    <a:pt x="133" y="2004"/>
                    <a:pt x="133" y="2004"/>
                  </a:cubicBezTo>
                  <a:cubicBezTo>
                    <a:pt x="120" y="2041"/>
                    <a:pt x="116" y="2095"/>
                    <a:pt x="95" y="2128"/>
                  </a:cubicBezTo>
                  <a:cubicBezTo>
                    <a:pt x="76" y="2156"/>
                    <a:pt x="67" y="2181"/>
                    <a:pt x="57" y="2214"/>
                  </a:cubicBezTo>
                  <a:cubicBezTo>
                    <a:pt x="48" y="2286"/>
                    <a:pt x="39" y="2353"/>
                    <a:pt x="0" y="2414"/>
                  </a:cubicBezTo>
                  <a:cubicBezTo>
                    <a:pt x="7" y="2470"/>
                    <a:pt x="8" y="2493"/>
                    <a:pt x="38" y="2538"/>
                  </a:cubicBezTo>
                  <a:cubicBezTo>
                    <a:pt x="58" y="2603"/>
                    <a:pt x="131" y="2597"/>
                    <a:pt x="190" y="2604"/>
                  </a:cubicBezTo>
                  <a:cubicBezTo>
                    <a:pt x="222" y="2612"/>
                    <a:pt x="253" y="2621"/>
                    <a:pt x="285" y="2633"/>
                  </a:cubicBezTo>
                  <a:cubicBezTo>
                    <a:pt x="400" y="2617"/>
                    <a:pt x="516" y="2611"/>
                    <a:pt x="628" y="2576"/>
                  </a:cubicBezTo>
                  <a:cubicBezTo>
                    <a:pt x="697" y="2592"/>
                    <a:pt x="705" y="2599"/>
                    <a:pt x="781" y="2576"/>
                  </a:cubicBezTo>
                  <a:cubicBezTo>
                    <a:pt x="838" y="2537"/>
                    <a:pt x="897" y="2507"/>
                    <a:pt x="962" y="2481"/>
                  </a:cubicBezTo>
                  <a:cubicBezTo>
                    <a:pt x="980" y="2473"/>
                    <a:pt x="1002" y="2472"/>
                    <a:pt x="1019" y="2461"/>
                  </a:cubicBezTo>
                  <a:cubicBezTo>
                    <a:pt x="1038" y="2448"/>
                    <a:pt x="1076" y="2423"/>
                    <a:pt x="1076" y="2423"/>
                  </a:cubicBezTo>
                  <a:cubicBezTo>
                    <a:pt x="1165" y="2426"/>
                    <a:pt x="1254" y="2421"/>
                    <a:pt x="1343" y="2433"/>
                  </a:cubicBezTo>
                  <a:cubicBezTo>
                    <a:pt x="1356" y="2434"/>
                    <a:pt x="1360" y="2453"/>
                    <a:pt x="1371" y="2461"/>
                  </a:cubicBezTo>
                  <a:cubicBezTo>
                    <a:pt x="1388" y="2472"/>
                    <a:pt x="1409" y="2480"/>
                    <a:pt x="1428" y="2490"/>
                  </a:cubicBezTo>
                  <a:cubicBezTo>
                    <a:pt x="1457" y="2505"/>
                    <a:pt x="1492" y="2505"/>
                    <a:pt x="1523" y="2519"/>
                  </a:cubicBezTo>
                  <a:cubicBezTo>
                    <a:pt x="1571" y="2541"/>
                    <a:pt x="1614" y="2572"/>
                    <a:pt x="1666" y="2585"/>
                  </a:cubicBezTo>
                  <a:cubicBezTo>
                    <a:pt x="1694" y="2603"/>
                    <a:pt x="1723" y="2614"/>
                    <a:pt x="1752" y="2633"/>
                  </a:cubicBezTo>
                  <a:cubicBezTo>
                    <a:pt x="1762" y="2661"/>
                    <a:pt x="1767" y="2696"/>
                    <a:pt x="1790" y="2719"/>
                  </a:cubicBezTo>
                  <a:cubicBezTo>
                    <a:pt x="1827" y="2756"/>
                    <a:pt x="1896" y="2758"/>
                    <a:pt x="1943" y="2785"/>
                  </a:cubicBezTo>
                  <a:cubicBezTo>
                    <a:pt x="1993" y="2813"/>
                    <a:pt x="1949" y="2793"/>
                    <a:pt x="2000" y="2833"/>
                  </a:cubicBezTo>
                  <a:cubicBezTo>
                    <a:pt x="2094" y="2906"/>
                    <a:pt x="2175" y="2935"/>
                    <a:pt x="2295" y="2947"/>
                  </a:cubicBezTo>
                  <a:cubicBezTo>
                    <a:pt x="2331" y="2971"/>
                    <a:pt x="2370" y="2975"/>
                    <a:pt x="2409" y="2995"/>
                  </a:cubicBezTo>
                  <a:cubicBezTo>
                    <a:pt x="2475" y="3028"/>
                    <a:pt x="2402" y="3002"/>
                    <a:pt x="2466" y="3023"/>
                  </a:cubicBezTo>
                  <a:cubicBezTo>
                    <a:pt x="2501" y="3014"/>
                    <a:pt x="2535" y="3003"/>
                    <a:pt x="2571" y="2995"/>
                  </a:cubicBezTo>
                  <a:cubicBezTo>
                    <a:pt x="2695" y="3002"/>
                    <a:pt x="2818" y="3015"/>
                    <a:pt x="2943" y="2995"/>
                  </a:cubicBezTo>
                  <a:cubicBezTo>
                    <a:pt x="2975" y="2989"/>
                    <a:pt x="2997" y="2957"/>
                    <a:pt x="3028" y="2947"/>
                  </a:cubicBezTo>
                  <a:cubicBezTo>
                    <a:pt x="3105" y="2871"/>
                    <a:pt x="3111" y="2872"/>
                    <a:pt x="3228" y="2861"/>
                  </a:cubicBezTo>
                  <a:cubicBezTo>
                    <a:pt x="3294" y="2834"/>
                    <a:pt x="3345" y="2791"/>
                    <a:pt x="3400" y="2747"/>
                  </a:cubicBezTo>
                  <a:cubicBezTo>
                    <a:pt x="3428" y="2723"/>
                    <a:pt x="3423" y="2715"/>
                    <a:pt x="3457" y="2700"/>
                  </a:cubicBezTo>
                  <a:cubicBezTo>
                    <a:pt x="3475" y="2691"/>
                    <a:pt x="3518" y="2678"/>
                    <a:pt x="3543" y="2671"/>
                  </a:cubicBezTo>
                  <a:cubicBezTo>
                    <a:pt x="3552" y="2664"/>
                    <a:pt x="3560" y="2656"/>
                    <a:pt x="3571" y="2652"/>
                  </a:cubicBezTo>
                  <a:cubicBezTo>
                    <a:pt x="3589" y="2643"/>
                    <a:pt x="3628" y="2633"/>
                    <a:pt x="3628" y="2633"/>
                  </a:cubicBezTo>
                  <a:cubicBezTo>
                    <a:pt x="3704" y="2583"/>
                    <a:pt x="3798" y="2581"/>
                    <a:pt x="3886" y="2566"/>
                  </a:cubicBezTo>
                  <a:cubicBezTo>
                    <a:pt x="3951" y="2521"/>
                    <a:pt x="4000" y="2449"/>
                    <a:pt x="4076" y="2423"/>
                  </a:cubicBezTo>
                  <a:cubicBezTo>
                    <a:pt x="4101" y="2384"/>
                    <a:pt x="4132" y="2344"/>
                    <a:pt x="4171" y="2319"/>
                  </a:cubicBezTo>
                  <a:cubicBezTo>
                    <a:pt x="4218" y="2246"/>
                    <a:pt x="4154" y="2333"/>
                    <a:pt x="4228" y="2271"/>
                  </a:cubicBezTo>
                  <a:cubicBezTo>
                    <a:pt x="4240" y="2260"/>
                    <a:pt x="4245" y="2244"/>
                    <a:pt x="4257" y="2233"/>
                  </a:cubicBezTo>
                  <a:cubicBezTo>
                    <a:pt x="4265" y="2224"/>
                    <a:pt x="4277" y="2221"/>
                    <a:pt x="4286" y="2214"/>
                  </a:cubicBezTo>
                  <a:cubicBezTo>
                    <a:pt x="4296" y="2205"/>
                    <a:pt x="4303" y="2193"/>
                    <a:pt x="4314" y="2185"/>
                  </a:cubicBezTo>
                  <a:cubicBezTo>
                    <a:pt x="4331" y="2170"/>
                    <a:pt x="4371" y="2147"/>
                    <a:pt x="4371" y="2147"/>
                  </a:cubicBezTo>
                  <a:cubicBezTo>
                    <a:pt x="4393" y="2114"/>
                    <a:pt x="4425" y="2103"/>
                    <a:pt x="4448" y="2071"/>
                  </a:cubicBezTo>
                  <a:cubicBezTo>
                    <a:pt x="4471" y="2037"/>
                    <a:pt x="4467" y="2004"/>
                    <a:pt x="4505" y="1976"/>
                  </a:cubicBezTo>
                  <a:cubicBezTo>
                    <a:pt x="4595" y="1907"/>
                    <a:pt x="4655" y="1808"/>
                    <a:pt x="4733" y="1728"/>
                  </a:cubicBezTo>
                  <a:cubicBezTo>
                    <a:pt x="4746" y="1691"/>
                    <a:pt x="4757" y="1674"/>
                    <a:pt x="4790" y="1652"/>
                  </a:cubicBezTo>
                  <a:cubicBezTo>
                    <a:pt x="4807" y="1625"/>
                    <a:pt x="4831" y="1608"/>
                    <a:pt x="4838" y="1576"/>
                  </a:cubicBezTo>
                  <a:cubicBezTo>
                    <a:pt x="4845" y="1541"/>
                    <a:pt x="4837" y="1500"/>
                    <a:pt x="4857" y="1471"/>
                  </a:cubicBezTo>
                  <a:cubicBezTo>
                    <a:pt x="4869" y="1452"/>
                    <a:pt x="4895" y="1414"/>
                    <a:pt x="4895" y="1414"/>
                  </a:cubicBezTo>
                  <a:cubicBezTo>
                    <a:pt x="4892" y="1395"/>
                    <a:pt x="4893" y="1374"/>
                    <a:pt x="4886" y="1357"/>
                  </a:cubicBezTo>
                  <a:cubicBezTo>
                    <a:pt x="4877" y="1335"/>
                    <a:pt x="4848" y="1300"/>
                    <a:pt x="4848" y="1300"/>
                  </a:cubicBezTo>
                  <a:cubicBezTo>
                    <a:pt x="4826" y="1217"/>
                    <a:pt x="4803" y="1179"/>
                    <a:pt x="4714" y="1157"/>
                  </a:cubicBezTo>
                  <a:cubicBezTo>
                    <a:pt x="4643" y="1139"/>
                    <a:pt x="4691" y="1155"/>
                    <a:pt x="4638" y="1138"/>
                  </a:cubicBezTo>
                  <a:cubicBezTo>
                    <a:pt x="4618" y="1131"/>
                    <a:pt x="4581" y="1119"/>
                    <a:pt x="4581" y="1119"/>
                  </a:cubicBezTo>
                  <a:cubicBezTo>
                    <a:pt x="4522" y="1129"/>
                    <a:pt x="4480" y="1140"/>
                    <a:pt x="4419" y="1147"/>
                  </a:cubicBezTo>
                  <a:cubicBezTo>
                    <a:pt x="4372" y="1163"/>
                    <a:pt x="4323" y="1162"/>
                    <a:pt x="4276" y="1176"/>
                  </a:cubicBezTo>
                  <a:cubicBezTo>
                    <a:pt x="4256" y="1181"/>
                    <a:pt x="4219" y="1195"/>
                    <a:pt x="4219" y="1195"/>
                  </a:cubicBezTo>
                  <a:cubicBezTo>
                    <a:pt x="4163" y="1185"/>
                    <a:pt x="4152" y="1172"/>
                    <a:pt x="4105" y="1157"/>
                  </a:cubicBezTo>
                  <a:cubicBezTo>
                    <a:pt x="4062" y="1184"/>
                    <a:pt x="4029" y="1187"/>
                    <a:pt x="3981" y="1176"/>
                  </a:cubicBezTo>
                  <a:cubicBezTo>
                    <a:pt x="3974" y="1157"/>
                    <a:pt x="3968" y="1137"/>
                    <a:pt x="3962" y="1119"/>
                  </a:cubicBezTo>
                  <a:cubicBezTo>
                    <a:pt x="3958" y="1109"/>
                    <a:pt x="3952" y="1090"/>
                    <a:pt x="3952" y="1090"/>
                  </a:cubicBezTo>
                  <a:cubicBezTo>
                    <a:pt x="3975" y="1025"/>
                    <a:pt x="3936" y="903"/>
                    <a:pt x="3867" y="881"/>
                  </a:cubicBezTo>
                  <a:cubicBezTo>
                    <a:pt x="3852" y="920"/>
                    <a:pt x="3844" y="942"/>
                    <a:pt x="3809" y="966"/>
                  </a:cubicBezTo>
                  <a:cubicBezTo>
                    <a:pt x="3777" y="1014"/>
                    <a:pt x="3799" y="988"/>
                    <a:pt x="3733" y="1033"/>
                  </a:cubicBezTo>
                  <a:cubicBezTo>
                    <a:pt x="3723" y="1039"/>
                    <a:pt x="3705" y="1052"/>
                    <a:pt x="3705" y="1052"/>
                  </a:cubicBezTo>
                  <a:cubicBezTo>
                    <a:pt x="3695" y="1048"/>
                    <a:pt x="3679" y="1051"/>
                    <a:pt x="3676" y="1042"/>
                  </a:cubicBezTo>
                  <a:cubicBezTo>
                    <a:pt x="3662" y="1009"/>
                    <a:pt x="3724" y="947"/>
                    <a:pt x="3724" y="947"/>
                  </a:cubicBezTo>
                  <a:cubicBezTo>
                    <a:pt x="3743" y="727"/>
                    <a:pt x="3722" y="804"/>
                    <a:pt x="3752" y="709"/>
                  </a:cubicBezTo>
                  <a:cubicBezTo>
                    <a:pt x="3744" y="552"/>
                    <a:pt x="3791" y="487"/>
                    <a:pt x="3657" y="509"/>
                  </a:cubicBezTo>
                  <a:cubicBezTo>
                    <a:pt x="3638" y="536"/>
                    <a:pt x="3626" y="562"/>
                    <a:pt x="3619" y="595"/>
                  </a:cubicBezTo>
                  <a:cubicBezTo>
                    <a:pt x="3614" y="613"/>
                    <a:pt x="3620" y="636"/>
                    <a:pt x="3609" y="652"/>
                  </a:cubicBezTo>
                  <a:cubicBezTo>
                    <a:pt x="3595" y="670"/>
                    <a:pt x="3552" y="690"/>
                    <a:pt x="3552" y="690"/>
                  </a:cubicBezTo>
                  <a:cubicBezTo>
                    <a:pt x="3549" y="693"/>
                    <a:pt x="3487" y="796"/>
                    <a:pt x="3476" y="804"/>
                  </a:cubicBezTo>
                  <a:cubicBezTo>
                    <a:pt x="3434" y="830"/>
                    <a:pt x="3398" y="867"/>
                    <a:pt x="3362" y="900"/>
                  </a:cubicBezTo>
                  <a:cubicBezTo>
                    <a:pt x="3313" y="943"/>
                    <a:pt x="3282" y="983"/>
                    <a:pt x="3219" y="1004"/>
                  </a:cubicBezTo>
                  <a:cubicBezTo>
                    <a:pt x="3190" y="1001"/>
                    <a:pt x="3156" y="1012"/>
                    <a:pt x="3133" y="995"/>
                  </a:cubicBezTo>
                  <a:cubicBezTo>
                    <a:pt x="3084" y="958"/>
                    <a:pt x="3189" y="922"/>
                    <a:pt x="3200" y="919"/>
                  </a:cubicBezTo>
                  <a:cubicBezTo>
                    <a:pt x="3209" y="912"/>
                    <a:pt x="3222" y="909"/>
                    <a:pt x="3228" y="900"/>
                  </a:cubicBezTo>
                  <a:cubicBezTo>
                    <a:pt x="3241" y="875"/>
                    <a:pt x="3244" y="787"/>
                    <a:pt x="3266" y="766"/>
                  </a:cubicBezTo>
                  <a:cubicBezTo>
                    <a:pt x="3273" y="758"/>
                    <a:pt x="3285" y="760"/>
                    <a:pt x="3295" y="757"/>
                  </a:cubicBezTo>
                  <a:cubicBezTo>
                    <a:pt x="3312" y="739"/>
                    <a:pt x="3324" y="716"/>
                    <a:pt x="3343" y="700"/>
                  </a:cubicBezTo>
                  <a:cubicBezTo>
                    <a:pt x="3371" y="674"/>
                    <a:pt x="3440" y="627"/>
                    <a:pt x="3476" y="604"/>
                  </a:cubicBezTo>
                  <a:cubicBezTo>
                    <a:pt x="3463" y="569"/>
                    <a:pt x="3463" y="569"/>
                    <a:pt x="3476" y="604"/>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solidFill>
                  <a:prstClr val="black"/>
                </a:solidFill>
                <a:latin typeface="Arial" charset="0"/>
                <a:ea typeface="ＭＳ Ｐゴシック" charset="0"/>
              </a:endParaRPr>
            </a:p>
          </p:txBody>
        </p:sp>
        <p:sp>
          <p:nvSpPr>
            <p:cNvPr id="901144" name="Freeform 26"/>
            <p:cNvSpPr>
              <a:spLocks/>
            </p:cNvSpPr>
            <p:nvPr/>
          </p:nvSpPr>
          <p:spPr bwMode="auto">
            <a:xfrm>
              <a:off x="2895" y="3440"/>
              <a:ext cx="143" cy="98"/>
            </a:xfrm>
            <a:custGeom>
              <a:avLst/>
              <a:gdLst>
                <a:gd name="T0" fmla="*/ 96 w 143"/>
                <a:gd name="T1" fmla="*/ 7 h 98"/>
                <a:gd name="T2" fmla="*/ 0 w 143"/>
                <a:gd name="T3" fmla="*/ 55 h 98"/>
                <a:gd name="T4" fmla="*/ 143 w 143"/>
                <a:gd name="T5" fmla="*/ 36 h 98"/>
                <a:gd name="T6" fmla="*/ 96 w 143"/>
                <a:gd name="T7" fmla="*/ 7 h 98"/>
                <a:gd name="T8" fmla="*/ 0 60000 65536"/>
                <a:gd name="T9" fmla="*/ 0 60000 65536"/>
                <a:gd name="T10" fmla="*/ 0 60000 65536"/>
                <a:gd name="T11" fmla="*/ 0 60000 65536"/>
                <a:gd name="T12" fmla="*/ 0 w 143"/>
                <a:gd name="T13" fmla="*/ 0 h 98"/>
                <a:gd name="T14" fmla="*/ 143 w 143"/>
                <a:gd name="T15" fmla="*/ 98 h 98"/>
              </a:gdLst>
              <a:ahLst/>
              <a:cxnLst>
                <a:cxn ang="T8">
                  <a:pos x="T0" y="T1"/>
                </a:cxn>
                <a:cxn ang="T9">
                  <a:pos x="T2" y="T3"/>
                </a:cxn>
                <a:cxn ang="T10">
                  <a:pos x="T4" y="T5"/>
                </a:cxn>
                <a:cxn ang="T11">
                  <a:pos x="T6" y="T7"/>
                </a:cxn>
              </a:cxnLst>
              <a:rect l="T12" t="T13" r="T14" b="T15"/>
              <a:pathLst>
                <a:path w="143" h="98">
                  <a:moveTo>
                    <a:pt x="96" y="7"/>
                  </a:moveTo>
                  <a:cubicBezTo>
                    <a:pt x="47" y="23"/>
                    <a:pt x="18" y="0"/>
                    <a:pt x="0" y="55"/>
                  </a:cubicBezTo>
                  <a:cubicBezTo>
                    <a:pt x="45" y="98"/>
                    <a:pt x="109" y="86"/>
                    <a:pt x="143" y="36"/>
                  </a:cubicBezTo>
                  <a:cubicBezTo>
                    <a:pt x="135" y="33"/>
                    <a:pt x="57" y="7"/>
                    <a:pt x="96" y="7"/>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solidFill>
                  <a:prstClr val="black"/>
                </a:solidFill>
                <a:latin typeface="Arial" charset="0"/>
                <a:ea typeface="ＭＳ Ｐゴシック" charset="0"/>
              </a:endParaRPr>
            </a:p>
          </p:txBody>
        </p:sp>
        <p:sp>
          <p:nvSpPr>
            <p:cNvPr id="901145" name="Freeform 27"/>
            <p:cNvSpPr>
              <a:spLocks/>
            </p:cNvSpPr>
            <p:nvPr/>
          </p:nvSpPr>
          <p:spPr bwMode="auto">
            <a:xfrm>
              <a:off x="2645" y="3466"/>
              <a:ext cx="566" cy="334"/>
            </a:xfrm>
            <a:custGeom>
              <a:avLst/>
              <a:gdLst>
                <a:gd name="T0" fmla="*/ 479 w 566"/>
                <a:gd name="T1" fmla="*/ 324 h 334"/>
                <a:gd name="T2" fmla="*/ 508 w 566"/>
                <a:gd name="T3" fmla="*/ 229 h 334"/>
                <a:gd name="T4" fmla="*/ 555 w 566"/>
                <a:gd name="T5" fmla="*/ 172 h 334"/>
                <a:gd name="T6" fmla="*/ 489 w 566"/>
                <a:gd name="T7" fmla="*/ 67 h 334"/>
                <a:gd name="T8" fmla="*/ 422 w 566"/>
                <a:gd name="T9" fmla="*/ 134 h 334"/>
                <a:gd name="T10" fmla="*/ 289 w 566"/>
                <a:gd name="T11" fmla="*/ 115 h 334"/>
                <a:gd name="T12" fmla="*/ 146 w 566"/>
                <a:gd name="T13" fmla="*/ 39 h 334"/>
                <a:gd name="T14" fmla="*/ 117 w 566"/>
                <a:gd name="T15" fmla="*/ 20 h 334"/>
                <a:gd name="T16" fmla="*/ 60 w 566"/>
                <a:gd name="T17" fmla="*/ 0 h 334"/>
                <a:gd name="T18" fmla="*/ 22 w 566"/>
                <a:gd name="T19" fmla="*/ 10 h 334"/>
                <a:gd name="T20" fmla="*/ 22 w 566"/>
                <a:gd name="T21" fmla="*/ 134 h 334"/>
                <a:gd name="T22" fmla="*/ 136 w 566"/>
                <a:gd name="T23" fmla="*/ 200 h 334"/>
                <a:gd name="T24" fmla="*/ 384 w 566"/>
                <a:gd name="T25" fmla="*/ 286 h 334"/>
                <a:gd name="T26" fmla="*/ 498 w 566"/>
                <a:gd name="T27" fmla="*/ 334 h 334"/>
                <a:gd name="T28" fmla="*/ 479 w 566"/>
                <a:gd name="T29" fmla="*/ 324 h 3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6"/>
                <a:gd name="T46" fmla="*/ 0 h 334"/>
                <a:gd name="T47" fmla="*/ 566 w 566"/>
                <a:gd name="T48" fmla="*/ 334 h 3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6" h="334">
                  <a:moveTo>
                    <a:pt x="479" y="324"/>
                  </a:moveTo>
                  <a:cubicBezTo>
                    <a:pt x="483" y="307"/>
                    <a:pt x="501" y="235"/>
                    <a:pt x="508" y="229"/>
                  </a:cubicBezTo>
                  <a:cubicBezTo>
                    <a:pt x="543" y="191"/>
                    <a:pt x="528" y="211"/>
                    <a:pt x="555" y="172"/>
                  </a:cubicBezTo>
                  <a:cubicBezTo>
                    <a:pt x="547" y="99"/>
                    <a:pt x="566" y="48"/>
                    <a:pt x="489" y="67"/>
                  </a:cubicBezTo>
                  <a:cubicBezTo>
                    <a:pt x="475" y="105"/>
                    <a:pt x="460" y="120"/>
                    <a:pt x="422" y="134"/>
                  </a:cubicBezTo>
                  <a:cubicBezTo>
                    <a:pt x="417" y="133"/>
                    <a:pt x="319" y="131"/>
                    <a:pt x="289" y="115"/>
                  </a:cubicBezTo>
                  <a:cubicBezTo>
                    <a:pt x="239" y="88"/>
                    <a:pt x="199" y="56"/>
                    <a:pt x="146" y="39"/>
                  </a:cubicBezTo>
                  <a:cubicBezTo>
                    <a:pt x="136" y="32"/>
                    <a:pt x="127" y="24"/>
                    <a:pt x="117" y="20"/>
                  </a:cubicBezTo>
                  <a:cubicBezTo>
                    <a:pt x="98" y="11"/>
                    <a:pt x="60" y="0"/>
                    <a:pt x="60" y="0"/>
                  </a:cubicBezTo>
                  <a:cubicBezTo>
                    <a:pt x="47" y="3"/>
                    <a:pt x="32" y="1"/>
                    <a:pt x="22" y="10"/>
                  </a:cubicBezTo>
                  <a:cubicBezTo>
                    <a:pt x="0" y="27"/>
                    <a:pt x="18" y="126"/>
                    <a:pt x="22" y="134"/>
                  </a:cubicBezTo>
                  <a:cubicBezTo>
                    <a:pt x="41" y="182"/>
                    <a:pt x="93" y="190"/>
                    <a:pt x="136" y="200"/>
                  </a:cubicBezTo>
                  <a:cubicBezTo>
                    <a:pt x="204" y="252"/>
                    <a:pt x="301" y="258"/>
                    <a:pt x="384" y="286"/>
                  </a:cubicBezTo>
                  <a:cubicBezTo>
                    <a:pt x="419" y="297"/>
                    <a:pt x="458" y="334"/>
                    <a:pt x="498" y="334"/>
                  </a:cubicBezTo>
                  <a:cubicBezTo>
                    <a:pt x="505" y="334"/>
                    <a:pt x="485" y="327"/>
                    <a:pt x="479" y="324"/>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solidFill>
                  <a:prstClr val="black"/>
                </a:solidFill>
                <a:latin typeface="Arial" charset="0"/>
                <a:ea typeface="ＭＳ Ｐゴシック" charset="0"/>
              </a:endParaRPr>
            </a:p>
          </p:txBody>
        </p:sp>
      </p:grpSp>
    </p:spTree>
    <p:extLst>
      <p:ext uri="{BB962C8B-B14F-4D97-AF65-F5344CB8AC3E}">
        <p14:creationId xmlns:p14="http://schemas.microsoft.com/office/powerpoint/2010/main" val="542912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nodePh="1">
                                  <p:stCondLst>
                                    <p:cond delay="100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nodeType="afterGroup">
                            <p:stCondLst>
                              <p:cond delay="2000"/>
                            </p:stCondLst>
                            <p:childTnLst>
                              <p:par>
                                <p:cTn id="20" presetID="31" presetClass="entr" presetSubtype="0" fill="hold" nodeType="afterEffect">
                                  <p:stCondLst>
                                    <p:cond delay="1000"/>
                                  </p:stCondLst>
                                  <p:iterate type="lt">
                                    <p:tmPct val="5000"/>
                                  </p:iterate>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0"/>
                                          </p:val>
                                        </p:tav>
                                        <p:tav tm="100000">
                                          <p:val>
                                            <p:strVal val="#ppt_w"/>
                                          </p:val>
                                        </p:tav>
                                      </p:tavLst>
                                    </p:anim>
                                    <p:anim calcmode="lin" valueType="num">
                                      <p:cBhvr>
                                        <p:cTn id="23" dur="1000" fill="hold"/>
                                        <p:tgtEl>
                                          <p:spTgt spid="4"/>
                                        </p:tgtEl>
                                        <p:attrNameLst>
                                          <p:attrName>ppt_h</p:attrName>
                                        </p:attrNameLst>
                                      </p:cBhvr>
                                      <p:tavLst>
                                        <p:tav tm="0">
                                          <p:val>
                                            <p:strVal val="0"/>
                                          </p:val>
                                        </p:tav>
                                        <p:tav tm="100000">
                                          <p:val>
                                            <p:strVal val="#ppt_h"/>
                                          </p:val>
                                        </p:tav>
                                      </p:tavLst>
                                    </p:anim>
                                    <p:anim calcmode="lin" valueType="num">
                                      <p:cBhvr>
                                        <p:cTn id="24" dur="1000" fill="hold"/>
                                        <p:tgtEl>
                                          <p:spTgt spid="4"/>
                                        </p:tgtEl>
                                        <p:attrNameLst>
                                          <p:attrName>r</p:attrName>
                                        </p:attrNameLst>
                                      </p:cBhvr>
                                      <p:tavLst>
                                        <p:tav tm="0">
                                          <p:val>
                                            <p:strVal val="90"/>
                                          </p:val>
                                        </p:tav>
                                        <p:tav tm="100000">
                                          <p:val>
                                            <p:strVal val="0"/>
                                          </p:val>
                                        </p:tav>
                                      </p:tavLst>
                                    </p:anim>
                                    <p:animEffect transition="in" filter="fade">
                                      <p:cBhvr>
                                        <p:cTn id="25" dur="1000"/>
                                        <p:tgtEl>
                                          <p:spTgt spid="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ntr" presetSubtype="0" fill="hold" grpId="0" nodeType="afterEffect">
                                  <p:stCondLst>
                                    <p:cond delay="100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nodeType="afterGroup">
                            <p:stCondLst>
                              <p:cond delay="5000"/>
                            </p:stCondLst>
                            <p:childTnLst>
                              <p:par>
                                <p:cTn id="34" presetID="1" presetClass="entr" presetSubtype="0" fill="hold" grpId="0" nodeType="afterEffect">
                                  <p:stCondLst>
                                    <p:cond delay="100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nodeType="afterGroup">
                            <p:stCondLst>
                              <p:cond delay="6000"/>
                            </p:stCondLst>
                            <p:childTnLst>
                              <p:par>
                                <p:cTn id="37" presetID="1" presetClass="entr" presetSubtype="0" fill="hold" grpId="0" nodeType="afterEffect">
                                  <p:stCondLst>
                                    <p:cond delay="100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from="(-#ppt_w/2)" to="(#ppt_x)" calcmode="lin" valueType="num">
                                      <p:cBhvr>
                                        <p:cTn id="43" dur="600" fill="hold">
                                          <p:stCondLst>
                                            <p:cond delay="0"/>
                                          </p:stCondLst>
                                        </p:cTn>
                                        <p:tgtEl>
                                          <p:spTgt spid="32"/>
                                        </p:tgtEl>
                                        <p:attrNameLst>
                                          <p:attrName>ppt_x</p:attrName>
                                        </p:attrNameLst>
                                      </p:cBhvr>
                                    </p:anim>
                                    <p:anim from="0" to="-1.0" calcmode="lin" valueType="num">
                                      <p:cBhvr>
                                        <p:cTn id="44" dur="200" decel="50000" autoRev="1" fill="hold">
                                          <p:stCondLst>
                                            <p:cond delay="600"/>
                                          </p:stCondLst>
                                        </p:cTn>
                                        <p:tgtEl>
                                          <p:spTgt spid="32"/>
                                        </p:tgtEl>
                                        <p:attrNameLst>
                                          <p:attrName>xshear</p:attrName>
                                        </p:attrNameLst>
                                      </p:cBhvr>
                                    </p:anim>
                                    <p:animScale>
                                      <p:cBhvr>
                                        <p:cTn id="45" dur="200" decel="100000" autoRev="1" fill="hold">
                                          <p:stCondLst>
                                            <p:cond delay="600"/>
                                          </p:stCondLst>
                                        </p:cTn>
                                        <p:tgtEl>
                                          <p:spTgt spid="32"/>
                                        </p:tgtEl>
                                      </p:cBhvr>
                                      <p:from x="100000" y="100000"/>
                                      <p:to x="80000" y="100000"/>
                                    </p:animScale>
                                    <p:anim by="(#ppt_h/3+#ppt_w*0.1)" calcmode="lin" valueType="num">
                                      <p:cBhvr additive="sum">
                                        <p:cTn id="46" dur="200" decel="100000" autoRev="1" fill="hold">
                                          <p:stCondLst>
                                            <p:cond delay="600"/>
                                          </p:stCondLst>
                                        </p:cTn>
                                        <p:tgtEl>
                                          <p:spTgt spid="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0" grpId="0"/>
      <p:bldP spid="33" grpId="0"/>
      <p:bldP spid="34" grpId="0"/>
      <p:bldP spid="17"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reeform 3"/>
          <p:cNvSpPr>
            <a:spLocks/>
          </p:cNvSpPr>
          <p:nvPr/>
        </p:nvSpPr>
        <p:spPr bwMode="auto">
          <a:xfrm rot="-1003895">
            <a:off x="5789613" y="1995488"/>
            <a:ext cx="1066800" cy="1543050"/>
          </a:xfrm>
          <a:custGeom>
            <a:avLst/>
            <a:gdLst>
              <a:gd name="T0" fmla="*/ 2147483647 w 625"/>
              <a:gd name="T1" fmla="*/ 2147483647 h 972"/>
              <a:gd name="T2" fmla="*/ 2147483647 w 625"/>
              <a:gd name="T3" fmla="*/ 2147483647 h 972"/>
              <a:gd name="T4" fmla="*/ 2147483647 w 625"/>
              <a:gd name="T5" fmla="*/ 2147483647 h 972"/>
              <a:gd name="T6" fmla="*/ 2147483647 w 625"/>
              <a:gd name="T7" fmla="*/ 2147483647 h 972"/>
              <a:gd name="T8" fmla="*/ 2147483647 w 625"/>
              <a:gd name="T9" fmla="*/ 2147483647 h 972"/>
              <a:gd name="T10" fmla="*/ 2147483647 w 625"/>
              <a:gd name="T11" fmla="*/ 2147483647 h 972"/>
              <a:gd name="T12" fmla="*/ 2147483647 w 625"/>
              <a:gd name="T13" fmla="*/ 2147483647 h 972"/>
              <a:gd name="T14" fmla="*/ 2147483647 w 625"/>
              <a:gd name="T15" fmla="*/ 2147483647 h 972"/>
              <a:gd name="T16" fmla="*/ 2147483647 w 625"/>
              <a:gd name="T17" fmla="*/ 2147483647 h 972"/>
              <a:gd name="T18" fmla="*/ 2147483647 w 625"/>
              <a:gd name="T19" fmla="*/ 2147483647 h 972"/>
              <a:gd name="T20" fmla="*/ 2147483647 w 625"/>
              <a:gd name="T21" fmla="*/ 2147483647 h 972"/>
              <a:gd name="T22" fmla="*/ 2147483647 w 625"/>
              <a:gd name="T23" fmla="*/ 2147483647 h 972"/>
              <a:gd name="T24" fmla="*/ 2147483647 w 625"/>
              <a:gd name="T25" fmla="*/ 2147483647 h 972"/>
              <a:gd name="T26" fmla="*/ 2147483647 w 625"/>
              <a:gd name="T27" fmla="*/ 2147483647 h 972"/>
              <a:gd name="T28" fmla="*/ 2147483647 w 625"/>
              <a:gd name="T29" fmla="*/ 2147483647 h 972"/>
              <a:gd name="T30" fmla="*/ 2147483647 w 625"/>
              <a:gd name="T31" fmla="*/ 2147483647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5"/>
              <a:gd name="T49" fmla="*/ 0 h 972"/>
              <a:gd name="T50" fmla="*/ 625 w 625"/>
              <a:gd name="T51" fmla="*/ 972 h 9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5" h="972">
                <a:moveTo>
                  <a:pt x="135" y="50"/>
                </a:moveTo>
                <a:cubicBezTo>
                  <a:pt x="91" y="114"/>
                  <a:pt x="125" y="158"/>
                  <a:pt x="50" y="184"/>
                </a:cubicBezTo>
                <a:cubicBezTo>
                  <a:pt x="5" y="250"/>
                  <a:pt x="0" y="340"/>
                  <a:pt x="62" y="402"/>
                </a:cubicBezTo>
                <a:cubicBezTo>
                  <a:pt x="80" y="420"/>
                  <a:pt x="104" y="432"/>
                  <a:pt x="123" y="450"/>
                </a:cubicBezTo>
                <a:cubicBezTo>
                  <a:pt x="152" y="541"/>
                  <a:pt x="179" y="659"/>
                  <a:pt x="280" y="693"/>
                </a:cubicBezTo>
                <a:cubicBezTo>
                  <a:pt x="310" y="786"/>
                  <a:pt x="307" y="832"/>
                  <a:pt x="389" y="887"/>
                </a:cubicBezTo>
                <a:cubicBezTo>
                  <a:pt x="414" y="924"/>
                  <a:pt x="443" y="940"/>
                  <a:pt x="474" y="972"/>
                </a:cubicBezTo>
                <a:cubicBezTo>
                  <a:pt x="506" y="968"/>
                  <a:pt x="538" y="966"/>
                  <a:pt x="571" y="960"/>
                </a:cubicBezTo>
                <a:cubicBezTo>
                  <a:pt x="583" y="957"/>
                  <a:pt x="605" y="959"/>
                  <a:pt x="607" y="947"/>
                </a:cubicBezTo>
                <a:cubicBezTo>
                  <a:pt x="625" y="732"/>
                  <a:pt x="553" y="566"/>
                  <a:pt x="510" y="366"/>
                </a:cubicBezTo>
                <a:cubicBezTo>
                  <a:pt x="514" y="338"/>
                  <a:pt x="535" y="207"/>
                  <a:pt x="535" y="184"/>
                </a:cubicBezTo>
                <a:cubicBezTo>
                  <a:pt x="535" y="109"/>
                  <a:pt x="478" y="24"/>
                  <a:pt x="401" y="14"/>
                </a:cubicBezTo>
                <a:cubicBezTo>
                  <a:pt x="352" y="7"/>
                  <a:pt x="304" y="6"/>
                  <a:pt x="256" y="2"/>
                </a:cubicBezTo>
                <a:cubicBezTo>
                  <a:pt x="223" y="6"/>
                  <a:pt x="188" y="0"/>
                  <a:pt x="159" y="14"/>
                </a:cubicBezTo>
                <a:cubicBezTo>
                  <a:pt x="84" y="46"/>
                  <a:pt x="218" y="62"/>
                  <a:pt x="110" y="62"/>
                </a:cubicBezTo>
                <a:cubicBezTo>
                  <a:pt x="100" y="62"/>
                  <a:pt x="126" y="54"/>
                  <a:pt x="135" y="50"/>
                </a:cubicBezTo>
                <a:close/>
              </a:path>
            </a:pathLst>
          </a:custGeom>
          <a:solidFill>
            <a:srgbClr val="660066"/>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892"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lstStyle/>
          <a:p>
            <a:pPr algn="ctr" eaLnBrk="1" hangingPunct="1">
              <a:defRPr/>
            </a:pPr>
            <a:r>
              <a:rPr lang="ja-JP" altLang="en-US" sz="7200" b="1" dirty="0">
                <a:solidFill>
                  <a:srgbClr val="FFCC66"/>
                </a:solidFill>
                <a:latin typeface="Arial Black" charset="0"/>
                <a:ea typeface="ＭＳ Ｐゴシック" charset="0"/>
              </a:rPr>
              <a:t>亚述威胁</a:t>
            </a:r>
            <a:endParaRPr lang="en-US" sz="7200" dirty="0">
              <a:solidFill>
                <a:srgbClr val="FFCC66"/>
              </a:solidFill>
              <a:latin typeface="Arial Black" charset="0"/>
              <a:ea typeface="ＭＳ Ｐゴシック" charset="0"/>
            </a:endParaRPr>
          </a:p>
        </p:txBody>
      </p:sp>
      <p:sp>
        <p:nvSpPr>
          <p:cNvPr id="116739" name="Freeform 5"/>
          <p:cNvSpPr>
            <a:spLocks/>
          </p:cNvSpPr>
          <p:nvPr/>
        </p:nvSpPr>
        <p:spPr bwMode="auto">
          <a:xfrm>
            <a:off x="-152400" y="2540000"/>
            <a:ext cx="2295525" cy="3128963"/>
          </a:xfrm>
          <a:custGeom>
            <a:avLst/>
            <a:gdLst>
              <a:gd name="T0" fmla="*/ 2147483647 w 918"/>
              <a:gd name="T1" fmla="*/ 2147483647 h 1971"/>
              <a:gd name="T2" fmla="*/ 2147483647 w 918"/>
              <a:gd name="T3" fmla="*/ 2147483647 h 1971"/>
              <a:gd name="T4" fmla="*/ 2147483647 w 918"/>
              <a:gd name="T5" fmla="*/ 2147483647 h 1971"/>
              <a:gd name="T6" fmla="*/ 2147483647 w 918"/>
              <a:gd name="T7" fmla="*/ 2147483647 h 1971"/>
              <a:gd name="T8" fmla="*/ 2147483647 w 918"/>
              <a:gd name="T9" fmla="*/ 2147483647 h 1971"/>
              <a:gd name="T10" fmla="*/ 2147483647 w 918"/>
              <a:gd name="T11" fmla="*/ 2147483647 h 1971"/>
              <a:gd name="T12" fmla="*/ 2147483647 w 918"/>
              <a:gd name="T13" fmla="*/ 2147483647 h 1971"/>
              <a:gd name="T14" fmla="*/ 2147483647 w 918"/>
              <a:gd name="T15" fmla="*/ 2147483647 h 1971"/>
              <a:gd name="T16" fmla="*/ 2147483647 w 918"/>
              <a:gd name="T17" fmla="*/ 2147483647 h 1971"/>
              <a:gd name="T18" fmla="*/ 2147483647 w 918"/>
              <a:gd name="T19" fmla="*/ 2147483647 h 1971"/>
              <a:gd name="T20" fmla="*/ 2147483647 w 918"/>
              <a:gd name="T21" fmla="*/ 2147483647 h 1971"/>
              <a:gd name="T22" fmla="*/ 2147483647 w 918"/>
              <a:gd name="T23" fmla="*/ 2147483647 h 1971"/>
              <a:gd name="T24" fmla="*/ 2147483647 w 918"/>
              <a:gd name="T25" fmla="*/ 2147483647 h 1971"/>
              <a:gd name="T26" fmla="*/ 2147483647 w 918"/>
              <a:gd name="T27" fmla="*/ 2147483647 h 1971"/>
              <a:gd name="T28" fmla="*/ 2147483647 w 918"/>
              <a:gd name="T29" fmla="*/ 2147483647 h 1971"/>
              <a:gd name="T30" fmla="*/ 2147483647 w 918"/>
              <a:gd name="T31" fmla="*/ 2147483647 h 1971"/>
              <a:gd name="T32" fmla="*/ 2147483647 w 918"/>
              <a:gd name="T33" fmla="*/ 2147483647 h 1971"/>
              <a:gd name="T34" fmla="*/ 2147483647 w 918"/>
              <a:gd name="T35" fmla="*/ 2147483647 h 1971"/>
              <a:gd name="T36" fmla="*/ 0 w 918"/>
              <a:gd name="T37" fmla="*/ 2147483647 h 19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8"/>
              <a:gd name="T58" fmla="*/ 0 h 1971"/>
              <a:gd name="T59" fmla="*/ 918 w 918"/>
              <a:gd name="T60" fmla="*/ 1971 h 19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8" h="1971">
                <a:moveTo>
                  <a:pt x="29" y="15"/>
                </a:moveTo>
                <a:cubicBezTo>
                  <a:pt x="146" y="74"/>
                  <a:pt x="184" y="51"/>
                  <a:pt x="311" y="30"/>
                </a:cubicBezTo>
                <a:cubicBezTo>
                  <a:pt x="433" y="45"/>
                  <a:pt x="435" y="55"/>
                  <a:pt x="563" y="30"/>
                </a:cubicBezTo>
                <a:cubicBezTo>
                  <a:pt x="593" y="23"/>
                  <a:pt x="651" y="1"/>
                  <a:pt x="651" y="1"/>
                </a:cubicBezTo>
                <a:cubicBezTo>
                  <a:pt x="691" y="8"/>
                  <a:pt x="741" y="0"/>
                  <a:pt x="770" y="30"/>
                </a:cubicBezTo>
                <a:cubicBezTo>
                  <a:pt x="795" y="55"/>
                  <a:pt x="829" y="119"/>
                  <a:pt x="829" y="119"/>
                </a:cubicBezTo>
                <a:cubicBezTo>
                  <a:pt x="806" y="187"/>
                  <a:pt x="819" y="193"/>
                  <a:pt x="859" y="252"/>
                </a:cubicBezTo>
                <a:cubicBezTo>
                  <a:pt x="881" y="341"/>
                  <a:pt x="899" y="428"/>
                  <a:pt x="918" y="519"/>
                </a:cubicBezTo>
                <a:cubicBezTo>
                  <a:pt x="906" y="622"/>
                  <a:pt x="871" y="744"/>
                  <a:pt x="903" y="845"/>
                </a:cubicBezTo>
                <a:cubicBezTo>
                  <a:pt x="884" y="923"/>
                  <a:pt x="870" y="1001"/>
                  <a:pt x="859" y="1082"/>
                </a:cubicBezTo>
                <a:cubicBezTo>
                  <a:pt x="870" y="1193"/>
                  <a:pt x="904" y="1311"/>
                  <a:pt x="874" y="1423"/>
                </a:cubicBezTo>
                <a:cubicBezTo>
                  <a:pt x="864" y="1459"/>
                  <a:pt x="841" y="1490"/>
                  <a:pt x="829" y="1526"/>
                </a:cubicBezTo>
                <a:cubicBezTo>
                  <a:pt x="821" y="1545"/>
                  <a:pt x="819" y="1566"/>
                  <a:pt x="814" y="1586"/>
                </a:cubicBezTo>
                <a:cubicBezTo>
                  <a:pt x="828" y="1642"/>
                  <a:pt x="840" y="1727"/>
                  <a:pt x="800" y="1778"/>
                </a:cubicBezTo>
                <a:cubicBezTo>
                  <a:pt x="757" y="1830"/>
                  <a:pt x="668" y="1834"/>
                  <a:pt x="607" y="1852"/>
                </a:cubicBezTo>
                <a:cubicBezTo>
                  <a:pt x="592" y="1856"/>
                  <a:pt x="576" y="1860"/>
                  <a:pt x="563" y="1867"/>
                </a:cubicBezTo>
                <a:cubicBezTo>
                  <a:pt x="546" y="1875"/>
                  <a:pt x="535" y="1891"/>
                  <a:pt x="518" y="1897"/>
                </a:cubicBezTo>
                <a:cubicBezTo>
                  <a:pt x="425" y="1928"/>
                  <a:pt x="318" y="1923"/>
                  <a:pt x="222" y="1941"/>
                </a:cubicBezTo>
                <a:cubicBezTo>
                  <a:pt x="147" y="1954"/>
                  <a:pt x="75" y="1971"/>
                  <a:pt x="0" y="1971"/>
                </a:cubicBezTo>
              </a:path>
            </a:pathLst>
          </a:custGeom>
          <a:solidFill>
            <a:schemeClr val="bg2"/>
          </a:solidFill>
          <a:ln w="38100">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894" name="Freeform 6"/>
          <p:cNvSpPr>
            <a:spLocks/>
          </p:cNvSpPr>
          <p:nvPr/>
        </p:nvSpPr>
        <p:spPr bwMode="auto">
          <a:xfrm>
            <a:off x="2058988" y="3300413"/>
            <a:ext cx="808037" cy="769937"/>
          </a:xfrm>
          <a:custGeom>
            <a:avLst/>
            <a:gdLst>
              <a:gd name="T0" fmla="*/ 2147483647 w 509"/>
              <a:gd name="T1" fmla="*/ 0 h 485"/>
              <a:gd name="T2" fmla="*/ 2147483647 w 509"/>
              <a:gd name="T3" fmla="*/ 2147483647 h 485"/>
              <a:gd name="T4" fmla="*/ 2147483647 w 509"/>
              <a:gd name="T5" fmla="*/ 2147483647 h 485"/>
              <a:gd name="T6" fmla="*/ 0 w 509"/>
              <a:gd name="T7" fmla="*/ 2147483647 h 485"/>
              <a:gd name="T8" fmla="*/ 2147483647 w 509"/>
              <a:gd name="T9" fmla="*/ 2147483647 h 485"/>
              <a:gd name="T10" fmla="*/ 2147483647 w 509"/>
              <a:gd name="T11" fmla="*/ 2147483647 h 485"/>
              <a:gd name="T12" fmla="*/ 2147483647 w 509"/>
              <a:gd name="T13" fmla="*/ 2147483647 h 485"/>
              <a:gd name="T14" fmla="*/ 2147483647 w 509"/>
              <a:gd name="T15" fmla="*/ 2147483647 h 485"/>
              <a:gd name="T16" fmla="*/ 2147483647 w 509"/>
              <a:gd name="T17" fmla="*/ 2147483647 h 485"/>
              <a:gd name="T18" fmla="*/ 2147483647 w 509"/>
              <a:gd name="T19" fmla="*/ 0 h 485"/>
              <a:gd name="T20" fmla="*/ 2147483647 w 509"/>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485"/>
              <a:gd name="T35" fmla="*/ 509 w 509"/>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485">
                <a:moveTo>
                  <a:pt x="230" y="0"/>
                </a:moveTo>
                <a:cubicBezTo>
                  <a:pt x="189" y="4"/>
                  <a:pt x="148" y="4"/>
                  <a:pt x="109" y="12"/>
                </a:cubicBezTo>
                <a:cubicBezTo>
                  <a:pt x="83" y="16"/>
                  <a:pt x="36" y="36"/>
                  <a:pt x="36" y="36"/>
                </a:cubicBezTo>
                <a:cubicBezTo>
                  <a:pt x="58" y="104"/>
                  <a:pt x="22" y="187"/>
                  <a:pt x="0" y="254"/>
                </a:cubicBezTo>
                <a:cubicBezTo>
                  <a:pt x="9" y="283"/>
                  <a:pt x="34" y="398"/>
                  <a:pt x="48" y="412"/>
                </a:cubicBezTo>
                <a:cubicBezTo>
                  <a:pt x="83" y="445"/>
                  <a:pt x="63" y="429"/>
                  <a:pt x="109" y="460"/>
                </a:cubicBezTo>
                <a:cubicBezTo>
                  <a:pt x="211" y="425"/>
                  <a:pt x="335" y="448"/>
                  <a:pt x="436" y="485"/>
                </a:cubicBezTo>
                <a:cubicBezTo>
                  <a:pt x="470" y="448"/>
                  <a:pt x="493" y="410"/>
                  <a:pt x="509" y="363"/>
                </a:cubicBezTo>
                <a:cubicBezTo>
                  <a:pt x="498" y="288"/>
                  <a:pt x="489" y="253"/>
                  <a:pt x="448" y="194"/>
                </a:cubicBezTo>
                <a:cubicBezTo>
                  <a:pt x="461" y="86"/>
                  <a:pt x="487" y="37"/>
                  <a:pt x="376" y="0"/>
                </a:cubicBezTo>
                <a:cubicBezTo>
                  <a:pt x="282" y="30"/>
                  <a:pt x="316" y="28"/>
                  <a:pt x="230" y="0"/>
                </a:cubicBezTo>
                <a:close/>
              </a:path>
            </a:pathLst>
          </a:custGeom>
          <a:solidFill>
            <a:schemeClr val="hlink"/>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895" name="Freeform 7"/>
          <p:cNvSpPr>
            <a:spLocks/>
          </p:cNvSpPr>
          <p:nvPr/>
        </p:nvSpPr>
        <p:spPr bwMode="auto">
          <a:xfrm>
            <a:off x="1892300" y="4654550"/>
            <a:ext cx="673100" cy="730250"/>
          </a:xfrm>
          <a:custGeom>
            <a:avLst/>
            <a:gdLst>
              <a:gd name="T0" fmla="*/ 2147483647 w 424"/>
              <a:gd name="T1" fmla="*/ 2147483647 h 460"/>
              <a:gd name="T2" fmla="*/ 2147483647 w 424"/>
              <a:gd name="T3" fmla="*/ 2147483647 h 460"/>
              <a:gd name="T4" fmla="*/ 2147483647 w 424"/>
              <a:gd name="T5" fmla="*/ 2147483647 h 460"/>
              <a:gd name="T6" fmla="*/ 2147483647 w 424"/>
              <a:gd name="T7" fmla="*/ 2147483647 h 460"/>
              <a:gd name="T8" fmla="*/ 0 w 424"/>
              <a:gd name="T9" fmla="*/ 2147483647 h 460"/>
              <a:gd name="T10" fmla="*/ 2147483647 w 424"/>
              <a:gd name="T11" fmla="*/ 2147483647 h 460"/>
              <a:gd name="T12" fmla="*/ 0 w 424"/>
              <a:gd name="T13" fmla="*/ 2147483647 h 460"/>
              <a:gd name="T14" fmla="*/ 2147483647 w 424"/>
              <a:gd name="T15" fmla="*/ 2147483647 h 460"/>
              <a:gd name="T16" fmla="*/ 2147483647 w 424"/>
              <a:gd name="T17" fmla="*/ 2147483647 h 460"/>
              <a:gd name="T18" fmla="*/ 2147483647 w 424"/>
              <a:gd name="T19" fmla="*/ 2147483647 h 460"/>
              <a:gd name="T20" fmla="*/ 2147483647 w 424"/>
              <a:gd name="T21" fmla="*/ 2147483647 h 460"/>
              <a:gd name="T22" fmla="*/ 2147483647 w 424"/>
              <a:gd name="T23" fmla="*/ 2147483647 h 460"/>
              <a:gd name="T24" fmla="*/ 2147483647 w 424"/>
              <a:gd name="T25" fmla="*/ 2147483647 h 460"/>
              <a:gd name="T26" fmla="*/ 2147483647 w 424"/>
              <a:gd name="T27" fmla="*/ 2147483647 h 460"/>
              <a:gd name="T28" fmla="*/ 2147483647 w 424"/>
              <a:gd name="T29" fmla="*/ 2147483647 h 460"/>
              <a:gd name="T30" fmla="*/ 2147483647 w 424"/>
              <a:gd name="T31" fmla="*/ 2147483647 h 460"/>
              <a:gd name="T32" fmla="*/ 2147483647 w 424"/>
              <a:gd name="T33" fmla="*/ 2147483647 h 460"/>
              <a:gd name="T34" fmla="*/ 2147483647 w 424"/>
              <a:gd name="T35" fmla="*/ 2147483647 h 460"/>
              <a:gd name="T36" fmla="*/ 2147483647 w 424"/>
              <a:gd name="T37" fmla="*/ 2147483647 h 460"/>
              <a:gd name="T38" fmla="*/ 2147483647 w 424"/>
              <a:gd name="T39" fmla="*/ 2147483647 h 460"/>
              <a:gd name="T40" fmla="*/ 2147483647 w 424"/>
              <a:gd name="T41" fmla="*/ 2147483647 h 460"/>
              <a:gd name="T42" fmla="*/ 2147483647 w 424"/>
              <a:gd name="T43" fmla="*/ 2147483647 h 460"/>
              <a:gd name="T44" fmla="*/ 2147483647 w 424"/>
              <a:gd name="T45" fmla="*/ 2147483647 h 460"/>
              <a:gd name="T46" fmla="*/ 2147483647 w 424"/>
              <a:gd name="T47" fmla="*/ 2147483647 h 460"/>
              <a:gd name="T48" fmla="*/ 2147483647 w 424"/>
              <a:gd name="T49" fmla="*/ 2147483647 h 460"/>
              <a:gd name="T50" fmla="*/ 2147483647 w 424"/>
              <a:gd name="T51" fmla="*/ 2147483647 h 460"/>
              <a:gd name="T52" fmla="*/ 2147483647 w 424"/>
              <a:gd name="T53" fmla="*/ 2147483647 h 460"/>
              <a:gd name="T54" fmla="*/ 2147483647 w 424"/>
              <a:gd name="T55" fmla="*/ 2147483647 h 460"/>
              <a:gd name="T56" fmla="*/ 2147483647 w 424"/>
              <a:gd name="T57" fmla="*/ 2147483647 h 460"/>
              <a:gd name="T58" fmla="*/ 2147483647 w 424"/>
              <a:gd name="T59" fmla="*/ 2147483647 h 460"/>
              <a:gd name="T60" fmla="*/ 2147483647 w 424"/>
              <a:gd name="T61" fmla="*/ 2147483647 h 460"/>
              <a:gd name="T62" fmla="*/ 2147483647 w 424"/>
              <a:gd name="T63" fmla="*/ 2147483647 h 460"/>
              <a:gd name="T64" fmla="*/ 2147483647 w 424"/>
              <a:gd name="T65" fmla="*/ 2147483647 h 460"/>
              <a:gd name="T66" fmla="*/ 2147483647 w 424"/>
              <a:gd name="T67" fmla="*/ 2147483647 h 460"/>
              <a:gd name="T68" fmla="*/ 2147483647 w 424"/>
              <a:gd name="T69" fmla="*/ 2147483647 h 460"/>
              <a:gd name="T70" fmla="*/ 2147483647 w 424"/>
              <a:gd name="T71" fmla="*/ 2147483647 h 460"/>
              <a:gd name="T72" fmla="*/ 2147483647 w 424"/>
              <a:gd name="T73" fmla="*/ 2147483647 h 460"/>
              <a:gd name="T74" fmla="*/ 2147483647 w 424"/>
              <a:gd name="T75" fmla="*/ 2147483647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460"/>
              <a:gd name="T116" fmla="*/ 424 w 42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460">
                <a:moveTo>
                  <a:pt x="104" y="12"/>
                </a:moveTo>
                <a:cubicBezTo>
                  <a:pt x="119" y="0"/>
                  <a:pt x="110" y="13"/>
                  <a:pt x="108" y="22"/>
                </a:cubicBezTo>
                <a:cubicBezTo>
                  <a:pt x="104" y="53"/>
                  <a:pt x="97" y="92"/>
                  <a:pt x="78" y="118"/>
                </a:cubicBezTo>
                <a:cubicBezTo>
                  <a:pt x="69" y="142"/>
                  <a:pt x="49" y="157"/>
                  <a:pt x="34" y="176"/>
                </a:cubicBezTo>
                <a:cubicBezTo>
                  <a:pt x="18" y="194"/>
                  <a:pt x="7" y="211"/>
                  <a:pt x="0" y="234"/>
                </a:cubicBezTo>
                <a:cubicBezTo>
                  <a:pt x="0" y="238"/>
                  <a:pt x="2" y="243"/>
                  <a:pt x="2" y="248"/>
                </a:cubicBezTo>
                <a:cubicBezTo>
                  <a:pt x="2" y="250"/>
                  <a:pt x="0" y="251"/>
                  <a:pt x="0" y="254"/>
                </a:cubicBezTo>
                <a:cubicBezTo>
                  <a:pt x="0" y="274"/>
                  <a:pt x="11" y="295"/>
                  <a:pt x="18" y="314"/>
                </a:cubicBezTo>
                <a:cubicBezTo>
                  <a:pt x="14" y="332"/>
                  <a:pt x="14" y="337"/>
                  <a:pt x="16" y="358"/>
                </a:cubicBezTo>
                <a:cubicBezTo>
                  <a:pt x="11" y="372"/>
                  <a:pt x="11" y="388"/>
                  <a:pt x="10" y="404"/>
                </a:cubicBezTo>
                <a:cubicBezTo>
                  <a:pt x="13" y="413"/>
                  <a:pt x="12" y="408"/>
                  <a:pt x="8" y="422"/>
                </a:cubicBezTo>
                <a:cubicBezTo>
                  <a:pt x="6" y="426"/>
                  <a:pt x="4" y="434"/>
                  <a:pt x="4" y="434"/>
                </a:cubicBezTo>
                <a:cubicBezTo>
                  <a:pt x="7" y="445"/>
                  <a:pt x="23" y="444"/>
                  <a:pt x="34" y="448"/>
                </a:cubicBezTo>
                <a:cubicBezTo>
                  <a:pt x="56" y="445"/>
                  <a:pt x="78" y="443"/>
                  <a:pt x="102" y="444"/>
                </a:cubicBezTo>
                <a:cubicBezTo>
                  <a:pt x="109" y="444"/>
                  <a:pt x="119" y="456"/>
                  <a:pt x="128" y="458"/>
                </a:cubicBezTo>
                <a:cubicBezTo>
                  <a:pt x="141" y="459"/>
                  <a:pt x="154" y="459"/>
                  <a:pt x="168" y="460"/>
                </a:cubicBezTo>
                <a:cubicBezTo>
                  <a:pt x="196" y="456"/>
                  <a:pt x="223" y="453"/>
                  <a:pt x="252" y="450"/>
                </a:cubicBezTo>
                <a:cubicBezTo>
                  <a:pt x="285" y="453"/>
                  <a:pt x="283" y="454"/>
                  <a:pt x="332" y="450"/>
                </a:cubicBezTo>
                <a:cubicBezTo>
                  <a:pt x="338" y="449"/>
                  <a:pt x="350" y="444"/>
                  <a:pt x="350" y="444"/>
                </a:cubicBezTo>
                <a:cubicBezTo>
                  <a:pt x="349" y="442"/>
                  <a:pt x="347" y="439"/>
                  <a:pt x="348" y="438"/>
                </a:cubicBezTo>
                <a:cubicBezTo>
                  <a:pt x="348" y="435"/>
                  <a:pt x="352" y="435"/>
                  <a:pt x="354" y="434"/>
                </a:cubicBezTo>
                <a:cubicBezTo>
                  <a:pt x="359" y="426"/>
                  <a:pt x="362" y="414"/>
                  <a:pt x="364" y="406"/>
                </a:cubicBezTo>
                <a:cubicBezTo>
                  <a:pt x="358" y="390"/>
                  <a:pt x="363" y="384"/>
                  <a:pt x="366" y="368"/>
                </a:cubicBezTo>
                <a:cubicBezTo>
                  <a:pt x="365" y="354"/>
                  <a:pt x="363" y="340"/>
                  <a:pt x="364" y="326"/>
                </a:cubicBezTo>
                <a:cubicBezTo>
                  <a:pt x="364" y="321"/>
                  <a:pt x="368" y="314"/>
                  <a:pt x="368" y="314"/>
                </a:cubicBezTo>
                <a:cubicBezTo>
                  <a:pt x="367" y="299"/>
                  <a:pt x="366" y="284"/>
                  <a:pt x="366" y="270"/>
                </a:cubicBezTo>
                <a:cubicBezTo>
                  <a:pt x="364" y="246"/>
                  <a:pt x="366" y="173"/>
                  <a:pt x="396" y="164"/>
                </a:cubicBezTo>
                <a:cubicBezTo>
                  <a:pt x="400" y="157"/>
                  <a:pt x="410" y="144"/>
                  <a:pt x="410" y="144"/>
                </a:cubicBezTo>
                <a:cubicBezTo>
                  <a:pt x="412" y="113"/>
                  <a:pt x="420" y="84"/>
                  <a:pt x="424" y="54"/>
                </a:cubicBezTo>
                <a:cubicBezTo>
                  <a:pt x="418" y="36"/>
                  <a:pt x="354" y="33"/>
                  <a:pt x="338" y="32"/>
                </a:cubicBezTo>
                <a:cubicBezTo>
                  <a:pt x="328" y="28"/>
                  <a:pt x="320" y="24"/>
                  <a:pt x="312" y="22"/>
                </a:cubicBezTo>
                <a:cubicBezTo>
                  <a:pt x="290" y="26"/>
                  <a:pt x="274" y="25"/>
                  <a:pt x="254" y="20"/>
                </a:cubicBezTo>
                <a:cubicBezTo>
                  <a:pt x="246" y="22"/>
                  <a:pt x="241" y="20"/>
                  <a:pt x="234" y="18"/>
                </a:cubicBezTo>
                <a:cubicBezTo>
                  <a:pt x="227" y="16"/>
                  <a:pt x="216" y="12"/>
                  <a:pt x="216" y="12"/>
                </a:cubicBezTo>
                <a:cubicBezTo>
                  <a:pt x="208" y="14"/>
                  <a:pt x="200" y="15"/>
                  <a:pt x="192" y="18"/>
                </a:cubicBezTo>
                <a:cubicBezTo>
                  <a:pt x="171" y="14"/>
                  <a:pt x="150" y="7"/>
                  <a:pt x="130" y="2"/>
                </a:cubicBezTo>
                <a:cubicBezTo>
                  <a:pt x="122" y="4"/>
                  <a:pt x="117" y="8"/>
                  <a:pt x="110" y="10"/>
                </a:cubicBezTo>
                <a:cubicBezTo>
                  <a:pt x="107" y="17"/>
                  <a:pt x="109" y="17"/>
                  <a:pt x="104" y="12"/>
                </a:cubicBezTo>
                <a:close/>
              </a:path>
            </a:pathLst>
          </a:custGeom>
          <a:solidFill>
            <a:srgbClr val="333333"/>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896" name="Text Box 8"/>
          <p:cNvSpPr txBox="1">
            <a:spLocks noChangeArrowheads="1"/>
          </p:cNvSpPr>
          <p:nvPr/>
        </p:nvSpPr>
        <p:spPr bwMode="auto">
          <a:xfrm>
            <a:off x="0" y="3225800"/>
            <a:ext cx="1600200"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ja-JP" altLang="en-US" sz="3200" b="1" dirty="0" smtClean="0">
                <a:solidFill>
                  <a:srgbClr val="FFFFFF"/>
                </a:solidFill>
                <a:effectLst>
                  <a:outerShdw blurRad="38100" dist="38100" dir="2700000" algn="tl">
                    <a:srgbClr val="000000"/>
                  </a:outerShdw>
                </a:effectLst>
                <a:latin typeface="Times" charset="0"/>
              </a:rPr>
              <a:t>地中海</a:t>
            </a:r>
            <a:r>
              <a:rPr lang="en-US" sz="3200" dirty="0" smtClean="0">
                <a:solidFill>
                  <a:srgbClr val="FFFFFF"/>
                </a:solidFill>
                <a:effectLst>
                  <a:outerShdw blurRad="38100" dist="38100" dir="2700000" algn="tl">
                    <a:srgbClr val="000000"/>
                  </a:outerShdw>
                </a:effectLst>
                <a:latin typeface="Times" charset="0"/>
              </a:rPr>
              <a:t> </a:t>
            </a:r>
          </a:p>
        </p:txBody>
      </p:sp>
      <p:sp>
        <p:nvSpPr>
          <p:cNvPr id="37897" name="Text Box 9"/>
          <p:cNvSpPr txBox="1">
            <a:spLocks noChangeArrowheads="1"/>
          </p:cNvSpPr>
          <p:nvPr/>
        </p:nvSpPr>
        <p:spPr bwMode="auto">
          <a:xfrm>
            <a:off x="2057400" y="3454400"/>
            <a:ext cx="1066800"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ja-JP" altLang="en-US" sz="3200" b="1" smtClean="0">
                <a:solidFill>
                  <a:srgbClr val="FFFFFF"/>
                </a:solidFill>
                <a:effectLst>
                  <a:outerShdw blurRad="38100" dist="38100" dir="2700000" algn="tl">
                    <a:srgbClr val="000000"/>
                  </a:outerShdw>
                </a:effectLst>
                <a:latin typeface="Times" charset="0"/>
              </a:rPr>
              <a:t>亚兰</a:t>
            </a:r>
            <a:endParaRPr lang="en-US" sz="3200" b="1" smtClean="0">
              <a:solidFill>
                <a:srgbClr val="FFFFFF"/>
              </a:solidFill>
              <a:effectLst>
                <a:outerShdw blurRad="38100" dist="38100" dir="2700000" algn="tl">
                  <a:srgbClr val="000000"/>
                </a:outerShdw>
              </a:effectLst>
              <a:latin typeface="Times" charset="0"/>
            </a:endParaRPr>
          </a:p>
        </p:txBody>
      </p:sp>
      <p:sp>
        <p:nvSpPr>
          <p:cNvPr id="37898" name="Text Box 10"/>
          <p:cNvSpPr txBox="1">
            <a:spLocks noChangeArrowheads="1"/>
          </p:cNvSpPr>
          <p:nvPr/>
        </p:nvSpPr>
        <p:spPr bwMode="auto">
          <a:xfrm>
            <a:off x="1981200" y="4779963"/>
            <a:ext cx="1143000" cy="579437"/>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ja-JP" altLang="en-US" sz="3200" b="1" smtClean="0">
                <a:solidFill>
                  <a:srgbClr val="FFFFFF"/>
                </a:solidFill>
                <a:effectLst>
                  <a:outerShdw blurRad="38100" dist="38100" dir="2700000" algn="tl">
                    <a:srgbClr val="000000"/>
                  </a:outerShdw>
                </a:effectLst>
                <a:latin typeface="Times" charset="0"/>
              </a:rPr>
              <a:t>犹太</a:t>
            </a:r>
            <a:endParaRPr lang="en-US" sz="3200" smtClean="0">
              <a:solidFill>
                <a:srgbClr val="FFFFFF"/>
              </a:solidFill>
              <a:latin typeface="Times" charset="0"/>
            </a:endParaRPr>
          </a:p>
        </p:txBody>
      </p:sp>
      <p:sp>
        <p:nvSpPr>
          <p:cNvPr id="37899" name="Text Box 11"/>
          <p:cNvSpPr txBox="1">
            <a:spLocks noChangeArrowheads="1"/>
          </p:cNvSpPr>
          <p:nvPr/>
        </p:nvSpPr>
        <p:spPr bwMode="auto">
          <a:xfrm>
            <a:off x="533400" y="5715000"/>
            <a:ext cx="990600"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ja-JP" altLang="en-US" sz="3200" b="1" smtClean="0">
                <a:solidFill>
                  <a:srgbClr val="FFFFFF"/>
                </a:solidFill>
                <a:effectLst>
                  <a:outerShdw blurRad="38100" dist="38100" dir="2700000" algn="tl">
                    <a:srgbClr val="000000"/>
                  </a:outerShdw>
                </a:effectLst>
              </a:rPr>
              <a:t>埃及</a:t>
            </a:r>
            <a:endParaRPr lang="en-US" sz="3200" b="1" smtClean="0">
              <a:solidFill>
                <a:srgbClr val="FFFFFF"/>
              </a:solidFill>
              <a:effectLst>
                <a:outerShdw blurRad="38100" dist="38100" dir="2700000" algn="tl">
                  <a:srgbClr val="000000"/>
                </a:outerShdw>
              </a:effectLst>
            </a:endParaRPr>
          </a:p>
        </p:txBody>
      </p:sp>
      <p:sp>
        <p:nvSpPr>
          <p:cNvPr id="116746" name="Freeform 12"/>
          <p:cNvSpPr>
            <a:spLocks/>
          </p:cNvSpPr>
          <p:nvPr/>
        </p:nvSpPr>
        <p:spPr bwMode="auto">
          <a:xfrm>
            <a:off x="2357438" y="6070600"/>
            <a:ext cx="277812" cy="676275"/>
          </a:xfrm>
          <a:custGeom>
            <a:avLst/>
            <a:gdLst>
              <a:gd name="T0" fmla="*/ 2147483647 w 175"/>
              <a:gd name="T1" fmla="*/ 2147483647 h 426"/>
              <a:gd name="T2" fmla="*/ 2147483647 w 175"/>
              <a:gd name="T3" fmla="*/ 2147483647 h 426"/>
              <a:gd name="T4" fmla="*/ 2147483647 w 175"/>
              <a:gd name="T5" fmla="*/ 0 h 426"/>
              <a:gd name="T6" fmla="*/ 2147483647 w 175"/>
              <a:gd name="T7" fmla="*/ 2147483647 h 426"/>
              <a:gd name="T8" fmla="*/ 2147483647 w 175"/>
              <a:gd name="T9" fmla="*/ 2147483647 h 426"/>
              <a:gd name="T10" fmla="*/ 2147483647 w 175"/>
              <a:gd name="T11" fmla="*/ 2147483647 h 426"/>
              <a:gd name="T12" fmla="*/ 0 60000 65536"/>
              <a:gd name="T13" fmla="*/ 0 60000 65536"/>
              <a:gd name="T14" fmla="*/ 0 60000 65536"/>
              <a:gd name="T15" fmla="*/ 0 60000 65536"/>
              <a:gd name="T16" fmla="*/ 0 60000 65536"/>
              <a:gd name="T17" fmla="*/ 0 60000 65536"/>
              <a:gd name="T18" fmla="*/ 0 w 175"/>
              <a:gd name="T19" fmla="*/ 0 h 426"/>
              <a:gd name="T20" fmla="*/ 175 w 175"/>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175" h="426">
                <a:moveTo>
                  <a:pt x="91" y="340"/>
                </a:moveTo>
                <a:cubicBezTo>
                  <a:pt x="51" y="280"/>
                  <a:pt x="65" y="320"/>
                  <a:pt x="78" y="231"/>
                </a:cubicBezTo>
                <a:cubicBezTo>
                  <a:pt x="89" y="148"/>
                  <a:pt x="101" y="78"/>
                  <a:pt x="127" y="0"/>
                </a:cubicBezTo>
                <a:cubicBezTo>
                  <a:pt x="154" y="85"/>
                  <a:pt x="159" y="48"/>
                  <a:pt x="139" y="109"/>
                </a:cubicBezTo>
                <a:cubicBezTo>
                  <a:pt x="148" y="191"/>
                  <a:pt x="159" y="270"/>
                  <a:pt x="175" y="352"/>
                </a:cubicBezTo>
                <a:cubicBezTo>
                  <a:pt x="174" y="352"/>
                  <a:pt x="0" y="426"/>
                  <a:pt x="91" y="340"/>
                </a:cubicBezTo>
                <a:close/>
              </a:path>
            </a:pathLst>
          </a:custGeom>
          <a:solidFill>
            <a:schemeClr val="bg2"/>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116747" name="Freeform 13"/>
          <p:cNvSpPr>
            <a:spLocks/>
          </p:cNvSpPr>
          <p:nvPr/>
        </p:nvSpPr>
        <p:spPr bwMode="auto">
          <a:xfrm>
            <a:off x="1600200" y="6121400"/>
            <a:ext cx="192088" cy="519113"/>
          </a:xfrm>
          <a:custGeom>
            <a:avLst/>
            <a:gdLst>
              <a:gd name="T0" fmla="*/ 2147483647 w 121"/>
              <a:gd name="T1" fmla="*/ 2147483647 h 327"/>
              <a:gd name="T2" fmla="*/ 2147483647 w 121"/>
              <a:gd name="T3" fmla="*/ 0 h 327"/>
              <a:gd name="T4" fmla="*/ 0 w 121"/>
              <a:gd name="T5" fmla="*/ 2147483647 h 327"/>
              <a:gd name="T6" fmla="*/ 2147483647 w 121"/>
              <a:gd name="T7" fmla="*/ 2147483647 h 327"/>
              <a:gd name="T8" fmla="*/ 2147483647 w 121"/>
              <a:gd name="T9" fmla="*/ 2147483647 h 327"/>
              <a:gd name="T10" fmla="*/ 2147483647 w 121"/>
              <a:gd name="T11" fmla="*/ 2147483647 h 327"/>
              <a:gd name="T12" fmla="*/ 2147483647 w 121"/>
              <a:gd name="T13" fmla="*/ 2147483647 h 327"/>
              <a:gd name="T14" fmla="*/ 0 60000 65536"/>
              <a:gd name="T15" fmla="*/ 0 60000 65536"/>
              <a:gd name="T16" fmla="*/ 0 60000 65536"/>
              <a:gd name="T17" fmla="*/ 0 60000 65536"/>
              <a:gd name="T18" fmla="*/ 0 60000 65536"/>
              <a:gd name="T19" fmla="*/ 0 60000 65536"/>
              <a:gd name="T20" fmla="*/ 0 60000 65536"/>
              <a:gd name="T21" fmla="*/ 0 w 121"/>
              <a:gd name="T22" fmla="*/ 0 h 327"/>
              <a:gd name="T23" fmla="*/ 121 w 12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7">
                <a:moveTo>
                  <a:pt x="121" y="290"/>
                </a:moveTo>
                <a:cubicBezTo>
                  <a:pt x="63" y="203"/>
                  <a:pt x="82" y="96"/>
                  <a:pt x="48" y="0"/>
                </a:cubicBezTo>
                <a:cubicBezTo>
                  <a:pt x="30" y="52"/>
                  <a:pt x="13" y="103"/>
                  <a:pt x="0" y="157"/>
                </a:cubicBezTo>
                <a:cubicBezTo>
                  <a:pt x="14" y="286"/>
                  <a:pt x="12" y="229"/>
                  <a:pt x="12" y="327"/>
                </a:cubicBezTo>
                <a:cubicBezTo>
                  <a:pt x="36" y="319"/>
                  <a:pt x="67" y="321"/>
                  <a:pt x="85" y="303"/>
                </a:cubicBezTo>
                <a:cubicBezTo>
                  <a:pt x="93" y="294"/>
                  <a:pt x="98" y="281"/>
                  <a:pt x="109" y="278"/>
                </a:cubicBezTo>
                <a:cubicBezTo>
                  <a:pt x="114" y="276"/>
                  <a:pt x="117" y="286"/>
                  <a:pt x="121" y="290"/>
                </a:cubicBezTo>
                <a:close/>
              </a:path>
            </a:pathLst>
          </a:custGeom>
          <a:solidFill>
            <a:schemeClr val="bg2"/>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902" name="Text Box 14"/>
          <p:cNvSpPr txBox="1">
            <a:spLocks noChangeArrowheads="1"/>
          </p:cNvSpPr>
          <p:nvPr/>
        </p:nvSpPr>
        <p:spPr bwMode="auto">
          <a:xfrm>
            <a:off x="6248400" y="2006600"/>
            <a:ext cx="1524000"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ja-JP" altLang="en-US" sz="3200" b="1" smtClean="0">
                <a:solidFill>
                  <a:srgbClr val="FFFFFF"/>
                </a:solidFill>
                <a:effectLst>
                  <a:outerShdw blurRad="38100" dist="38100" dir="2700000" algn="tl">
                    <a:srgbClr val="000000"/>
                  </a:outerShdw>
                </a:effectLst>
                <a:latin typeface="Times" charset="0"/>
              </a:rPr>
              <a:t>尼尼微</a:t>
            </a:r>
            <a:endParaRPr lang="en-US" sz="3200" b="1" smtClean="0">
              <a:solidFill>
                <a:srgbClr val="FFFFFF"/>
              </a:solidFill>
              <a:effectLst>
                <a:outerShdw blurRad="38100" dist="38100" dir="2700000" algn="tl">
                  <a:srgbClr val="000000"/>
                </a:outerShdw>
              </a:effectLst>
              <a:latin typeface="Times" charset="0"/>
            </a:endParaRPr>
          </a:p>
        </p:txBody>
      </p:sp>
      <p:grpSp>
        <p:nvGrpSpPr>
          <p:cNvPr id="116749" name="Group 15"/>
          <p:cNvGrpSpPr>
            <a:grpSpLocks/>
          </p:cNvGrpSpPr>
          <p:nvPr/>
        </p:nvGrpSpPr>
        <p:grpSpPr bwMode="auto">
          <a:xfrm>
            <a:off x="3178175" y="1295400"/>
            <a:ext cx="5203825" cy="4292600"/>
            <a:chOff x="2002" y="992"/>
            <a:chExt cx="3278" cy="2704"/>
          </a:xfrm>
        </p:grpSpPr>
        <p:sp>
          <p:nvSpPr>
            <p:cNvPr id="116766" name="Freeform 16"/>
            <p:cNvSpPr>
              <a:spLocks/>
            </p:cNvSpPr>
            <p:nvPr/>
          </p:nvSpPr>
          <p:spPr bwMode="auto">
            <a:xfrm>
              <a:off x="3474" y="1152"/>
              <a:ext cx="1806" cy="2544"/>
            </a:xfrm>
            <a:custGeom>
              <a:avLst/>
              <a:gdLst>
                <a:gd name="T0" fmla="*/ 2433 w 1556"/>
                <a:gd name="T1" fmla="*/ 4068 h 2012"/>
                <a:gd name="T2" fmla="*/ 2108 w 1556"/>
                <a:gd name="T3" fmla="*/ 3858 h 2012"/>
                <a:gd name="T4" fmla="*/ 1968 w 1556"/>
                <a:gd name="T5" fmla="*/ 3738 h 2012"/>
                <a:gd name="T6" fmla="*/ 1946 w 1556"/>
                <a:gd name="T7" fmla="*/ 3500 h 2012"/>
                <a:gd name="T8" fmla="*/ 1877 w 1556"/>
                <a:gd name="T9" fmla="*/ 3439 h 2012"/>
                <a:gd name="T10" fmla="*/ 1738 w 1556"/>
                <a:gd name="T11" fmla="*/ 3289 h 2012"/>
                <a:gd name="T12" fmla="*/ 1668 w 1556"/>
                <a:gd name="T13" fmla="*/ 3109 h 2012"/>
                <a:gd name="T14" fmla="*/ 1529 w 1556"/>
                <a:gd name="T15" fmla="*/ 2811 h 2012"/>
                <a:gd name="T16" fmla="*/ 1507 w 1556"/>
                <a:gd name="T17" fmla="*/ 2720 h 2012"/>
                <a:gd name="T18" fmla="*/ 1366 w 1556"/>
                <a:gd name="T19" fmla="*/ 2630 h 2012"/>
                <a:gd name="T20" fmla="*/ 1135 w 1556"/>
                <a:gd name="T21" fmla="*/ 1851 h 2012"/>
                <a:gd name="T22" fmla="*/ 1064 w 1556"/>
                <a:gd name="T23" fmla="*/ 1734 h 2012"/>
                <a:gd name="T24" fmla="*/ 1020 w 1556"/>
                <a:gd name="T25" fmla="*/ 1642 h 2012"/>
                <a:gd name="T26" fmla="*/ 880 w 1556"/>
                <a:gd name="T27" fmla="*/ 1522 h 2012"/>
                <a:gd name="T28" fmla="*/ 626 w 1556"/>
                <a:gd name="T29" fmla="*/ 1282 h 2012"/>
                <a:gd name="T30" fmla="*/ 510 w 1556"/>
                <a:gd name="T31" fmla="*/ 1103 h 2012"/>
                <a:gd name="T32" fmla="*/ 418 w 1556"/>
                <a:gd name="T33" fmla="*/ 803 h 2012"/>
                <a:gd name="T34" fmla="*/ 324 w 1556"/>
                <a:gd name="T35" fmla="*/ 625 h 2012"/>
                <a:gd name="T36" fmla="*/ 208 w 1556"/>
                <a:gd name="T37" fmla="*/ 296 h 2012"/>
                <a:gd name="T38" fmla="*/ 0 w 1556"/>
                <a:gd name="T39" fmla="*/ 85 h 20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6"/>
                <a:gd name="T61" fmla="*/ 0 h 2012"/>
                <a:gd name="T62" fmla="*/ 1556 w 1556"/>
                <a:gd name="T63" fmla="*/ 2012 h 20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6" h="2012">
                  <a:moveTo>
                    <a:pt x="1556" y="2012"/>
                  </a:moveTo>
                  <a:cubicBezTo>
                    <a:pt x="1487" y="1961"/>
                    <a:pt x="1419" y="1947"/>
                    <a:pt x="1348" y="1908"/>
                  </a:cubicBezTo>
                  <a:cubicBezTo>
                    <a:pt x="1316" y="1890"/>
                    <a:pt x="1259" y="1849"/>
                    <a:pt x="1259" y="1849"/>
                  </a:cubicBezTo>
                  <a:cubicBezTo>
                    <a:pt x="1254" y="1809"/>
                    <a:pt x="1259" y="1767"/>
                    <a:pt x="1245" y="1731"/>
                  </a:cubicBezTo>
                  <a:cubicBezTo>
                    <a:pt x="1238" y="1714"/>
                    <a:pt x="1213" y="1712"/>
                    <a:pt x="1200" y="1701"/>
                  </a:cubicBezTo>
                  <a:cubicBezTo>
                    <a:pt x="1085" y="1605"/>
                    <a:pt x="1223" y="1702"/>
                    <a:pt x="1111" y="1627"/>
                  </a:cubicBezTo>
                  <a:cubicBezTo>
                    <a:pt x="1015" y="1479"/>
                    <a:pt x="1138" y="1676"/>
                    <a:pt x="1067" y="1538"/>
                  </a:cubicBezTo>
                  <a:cubicBezTo>
                    <a:pt x="1041" y="1487"/>
                    <a:pt x="1003" y="1440"/>
                    <a:pt x="978" y="1390"/>
                  </a:cubicBezTo>
                  <a:cubicBezTo>
                    <a:pt x="970" y="1375"/>
                    <a:pt x="975" y="1355"/>
                    <a:pt x="963" y="1345"/>
                  </a:cubicBezTo>
                  <a:cubicBezTo>
                    <a:pt x="937" y="1323"/>
                    <a:pt x="903" y="1315"/>
                    <a:pt x="874" y="1301"/>
                  </a:cubicBezTo>
                  <a:cubicBezTo>
                    <a:pt x="674" y="935"/>
                    <a:pt x="892" y="1364"/>
                    <a:pt x="726" y="916"/>
                  </a:cubicBezTo>
                  <a:cubicBezTo>
                    <a:pt x="717" y="892"/>
                    <a:pt x="695" y="877"/>
                    <a:pt x="681" y="857"/>
                  </a:cubicBezTo>
                  <a:cubicBezTo>
                    <a:pt x="670" y="842"/>
                    <a:pt x="665" y="823"/>
                    <a:pt x="652" y="812"/>
                  </a:cubicBezTo>
                  <a:cubicBezTo>
                    <a:pt x="625" y="788"/>
                    <a:pt x="563" y="753"/>
                    <a:pt x="563" y="753"/>
                  </a:cubicBezTo>
                  <a:cubicBezTo>
                    <a:pt x="521" y="690"/>
                    <a:pt x="468" y="657"/>
                    <a:pt x="400" y="634"/>
                  </a:cubicBezTo>
                  <a:cubicBezTo>
                    <a:pt x="373" y="607"/>
                    <a:pt x="341" y="581"/>
                    <a:pt x="326" y="546"/>
                  </a:cubicBezTo>
                  <a:cubicBezTo>
                    <a:pt x="282" y="450"/>
                    <a:pt x="314" y="475"/>
                    <a:pt x="267" y="397"/>
                  </a:cubicBezTo>
                  <a:cubicBezTo>
                    <a:pt x="248" y="366"/>
                    <a:pt x="207" y="309"/>
                    <a:pt x="207" y="309"/>
                  </a:cubicBezTo>
                  <a:cubicBezTo>
                    <a:pt x="190" y="219"/>
                    <a:pt x="197" y="208"/>
                    <a:pt x="133" y="146"/>
                  </a:cubicBezTo>
                  <a:cubicBezTo>
                    <a:pt x="115" y="74"/>
                    <a:pt x="83" y="0"/>
                    <a:pt x="0" y="4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FFFFFF"/>
                </a:solidFill>
                <a:latin typeface="Arial" charset="0"/>
                <a:ea typeface="ＭＳ Ｐゴシック" charset="0"/>
              </a:endParaRPr>
            </a:p>
          </p:txBody>
        </p:sp>
        <p:sp>
          <p:nvSpPr>
            <p:cNvPr id="116767" name="Freeform 17"/>
            <p:cNvSpPr>
              <a:spLocks/>
            </p:cNvSpPr>
            <p:nvPr/>
          </p:nvSpPr>
          <p:spPr bwMode="auto">
            <a:xfrm>
              <a:off x="2002" y="992"/>
              <a:ext cx="2915" cy="2528"/>
            </a:xfrm>
            <a:custGeom>
              <a:avLst/>
              <a:gdLst>
                <a:gd name="T0" fmla="*/ 2915 w 2915"/>
                <a:gd name="T1" fmla="*/ 2528 h 2528"/>
                <a:gd name="T2" fmla="*/ 2809 w 2915"/>
                <a:gd name="T3" fmla="*/ 2475 h 2528"/>
                <a:gd name="T4" fmla="*/ 2723 w 2915"/>
                <a:gd name="T5" fmla="*/ 2400 h 2528"/>
                <a:gd name="T6" fmla="*/ 2691 w 2915"/>
                <a:gd name="T7" fmla="*/ 2389 h 2528"/>
                <a:gd name="T8" fmla="*/ 2553 w 2915"/>
                <a:gd name="T9" fmla="*/ 2315 h 2528"/>
                <a:gd name="T10" fmla="*/ 2499 w 2915"/>
                <a:gd name="T11" fmla="*/ 2283 h 2528"/>
                <a:gd name="T12" fmla="*/ 2435 w 2915"/>
                <a:gd name="T13" fmla="*/ 2240 h 2528"/>
                <a:gd name="T14" fmla="*/ 2318 w 2915"/>
                <a:gd name="T15" fmla="*/ 2069 h 2528"/>
                <a:gd name="T16" fmla="*/ 2243 w 2915"/>
                <a:gd name="T17" fmla="*/ 1931 h 2528"/>
                <a:gd name="T18" fmla="*/ 2201 w 2915"/>
                <a:gd name="T19" fmla="*/ 1771 h 2528"/>
                <a:gd name="T20" fmla="*/ 2179 w 2915"/>
                <a:gd name="T21" fmla="*/ 1707 h 2528"/>
                <a:gd name="T22" fmla="*/ 2073 w 2915"/>
                <a:gd name="T23" fmla="*/ 1579 h 2528"/>
                <a:gd name="T24" fmla="*/ 1987 w 2915"/>
                <a:gd name="T25" fmla="*/ 1504 h 2528"/>
                <a:gd name="T26" fmla="*/ 1891 w 2915"/>
                <a:gd name="T27" fmla="*/ 1376 h 2528"/>
                <a:gd name="T28" fmla="*/ 1753 w 2915"/>
                <a:gd name="T29" fmla="*/ 1365 h 2528"/>
                <a:gd name="T30" fmla="*/ 1603 w 2915"/>
                <a:gd name="T31" fmla="*/ 1323 h 2528"/>
                <a:gd name="T32" fmla="*/ 1347 w 2915"/>
                <a:gd name="T33" fmla="*/ 1216 h 2528"/>
                <a:gd name="T34" fmla="*/ 1017 w 2915"/>
                <a:gd name="T35" fmla="*/ 1077 h 2528"/>
                <a:gd name="T36" fmla="*/ 995 w 2915"/>
                <a:gd name="T37" fmla="*/ 1056 h 2528"/>
                <a:gd name="T38" fmla="*/ 931 w 2915"/>
                <a:gd name="T39" fmla="*/ 1035 h 2528"/>
                <a:gd name="T40" fmla="*/ 729 w 2915"/>
                <a:gd name="T41" fmla="*/ 907 h 2528"/>
                <a:gd name="T42" fmla="*/ 451 w 2915"/>
                <a:gd name="T43" fmla="*/ 853 h 2528"/>
                <a:gd name="T44" fmla="*/ 419 w 2915"/>
                <a:gd name="T45" fmla="*/ 843 h 2528"/>
                <a:gd name="T46" fmla="*/ 398 w 2915"/>
                <a:gd name="T47" fmla="*/ 821 h 2528"/>
                <a:gd name="T48" fmla="*/ 302 w 2915"/>
                <a:gd name="T49" fmla="*/ 789 h 2528"/>
                <a:gd name="T50" fmla="*/ 270 w 2915"/>
                <a:gd name="T51" fmla="*/ 768 h 2528"/>
                <a:gd name="T52" fmla="*/ 46 w 2915"/>
                <a:gd name="T53" fmla="*/ 629 h 2528"/>
                <a:gd name="T54" fmla="*/ 35 w 2915"/>
                <a:gd name="T55" fmla="*/ 363 h 2528"/>
                <a:gd name="T56" fmla="*/ 142 w 2915"/>
                <a:gd name="T57" fmla="*/ 117 h 2528"/>
                <a:gd name="T58" fmla="*/ 195 w 2915"/>
                <a:gd name="T59" fmla="*/ 0 h 25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5"/>
                <a:gd name="T91" fmla="*/ 0 h 2528"/>
                <a:gd name="T92" fmla="*/ 2915 w 2915"/>
                <a:gd name="T93" fmla="*/ 2528 h 25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5" h="2528">
                  <a:moveTo>
                    <a:pt x="2915" y="2528"/>
                  </a:moveTo>
                  <a:cubicBezTo>
                    <a:pt x="2879" y="2510"/>
                    <a:pt x="2840" y="2499"/>
                    <a:pt x="2809" y="2475"/>
                  </a:cubicBezTo>
                  <a:cubicBezTo>
                    <a:pt x="2735" y="2416"/>
                    <a:pt x="2879" y="2504"/>
                    <a:pt x="2723" y="2400"/>
                  </a:cubicBezTo>
                  <a:cubicBezTo>
                    <a:pt x="2713" y="2393"/>
                    <a:pt x="2700" y="2394"/>
                    <a:pt x="2691" y="2389"/>
                  </a:cubicBezTo>
                  <a:cubicBezTo>
                    <a:pt x="2529" y="2299"/>
                    <a:pt x="2729" y="2391"/>
                    <a:pt x="2553" y="2315"/>
                  </a:cubicBezTo>
                  <a:cubicBezTo>
                    <a:pt x="2502" y="2264"/>
                    <a:pt x="2563" y="2318"/>
                    <a:pt x="2499" y="2283"/>
                  </a:cubicBezTo>
                  <a:cubicBezTo>
                    <a:pt x="2476" y="2270"/>
                    <a:pt x="2435" y="2240"/>
                    <a:pt x="2435" y="2240"/>
                  </a:cubicBezTo>
                  <a:cubicBezTo>
                    <a:pt x="2413" y="2171"/>
                    <a:pt x="2357" y="2128"/>
                    <a:pt x="2318" y="2069"/>
                  </a:cubicBezTo>
                  <a:cubicBezTo>
                    <a:pt x="2303" y="2014"/>
                    <a:pt x="2283" y="1970"/>
                    <a:pt x="2243" y="1931"/>
                  </a:cubicBezTo>
                  <a:cubicBezTo>
                    <a:pt x="2217" y="1878"/>
                    <a:pt x="2217" y="1826"/>
                    <a:pt x="2201" y="1771"/>
                  </a:cubicBezTo>
                  <a:cubicBezTo>
                    <a:pt x="2194" y="1749"/>
                    <a:pt x="2194" y="1723"/>
                    <a:pt x="2179" y="1707"/>
                  </a:cubicBezTo>
                  <a:cubicBezTo>
                    <a:pt x="2140" y="1666"/>
                    <a:pt x="2108" y="1621"/>
                    <a:pt x="2073" y="1579"/>
                  </a:cubicBezTo>
                  <a:cubicBezTo>
                    <a:pt x="2048" y="1549"/>
                    <a:pt x="2014" y="1531"/>
                    <a:pt x="1987" y="1504"/>
                  </a:cubicBezTo>
                  <a:cubicBezTo>
                    <a:pt x="1970" y="1454"/>
                    <a:pt x="1955" y="1384"/>
                    <a:pt x="1891" y="1376"/>
                  </a:cubicBezTo>
                  <a:cubicBezTo>
                    <a:pt x="1845" y="1370"/>
                    <a:pt x="1799" y="1368"/>
                    <a:pt x="1753" y="1365"/>
                  </a:cubicBezTo>
                  <a:cubicBezTo>
                    <a:pt x="1700" y="1347"/>
                    <a:pt x="1657" y="1333"/>
                    <a:pt x="1603" y="1323"/>
                  </a:cubicBezTo>
                  <a:cubicBezTo>
                    <a:pt x="1551" y="1268"/>
                    <a:pt x="1420" y="1226"/>
                    <a:pt x="1347" y="1216"/>
                  </a:cubicBezTo>
                  <a:cubicBezTo>
                    <a:pt x="1247" y="1140"/>
                    <a:pt x="1133" y="1116"/>
                    <a:pt x="1017" y="1077"/>
                  </a:cubicBezTo>
                  <a:cubicBezTo>
                    <a:pt x="1009" y="1070"/>
                    <a:pt x="1004" y="1060"/>
                    <a:pt x="995" y="1056"/>
                  </a:cubicBezTo>
                  <a:cubicBezTo>
                    <a:pt x="974" y="1046"/>
                    <a:pt x="931" y="1035"/>
                    <a:pt x="931" y="1035"/>
                  </a:cubicBezTo>
                  <a:cubicBezTo>
                    <a:pt x="874" y="949"/>
                    <a:pt x="822" y="932"/>
                    <a:pt x="729" y="907"/>
                  </a:cubicBezTo>
                  <a:cubicBezTo>
                    <a:pt x="634" y="881"/>
                    <a:pt x="549" y="864"/>
                    <a:pt x="451" y="853"/>
                  </a:cubicBezTo>
                  <a:cubicBezTo>
                    <a:pt x="440" y="849"/>
                    <a:pt x="428" y="848"/>
                    <a:pt x="419" y="843"/>
                  </a:cubicBezTo>
                  <a:cubicBezTo>
                    <a:pt x="410" y="837"/>
                    <a:pt x="407" y="825"/>
                    <a:pt x="398" y="821"/>
                  </a:cubicBezTo>
                  <a:cubicBezTo>
                    <a:pt x="367" y="805"/>
                    <a:pt x="330" y="807"/>
                    <a:pt x="302" y="789"/>
                  </a:cubicBezTo>
                  <a:cubicBezTo>
                    <a:pt x="291" y="782"/>
                    <a:pt x="281" y="773"/>
                    <a:pt x="270" y="768"/>
                  </a:cubicBezTo>
                  <a:cubicBezTo>
                    <a:pt x="183" y="730"/>
                    <a:pt x="100" y="712"/>
                    <a:pt x="46" y="629"/>
                  </a:cubicBezTo>
                  <a:cubicBezTo>
                    <a:pt x="27" y="541"/>
                    <a:pt x="13" y="451"/>
                    <a:pt x="35" y="363"/>
                  </a:cubicBezTo>
                  <a:cubicBezTo>
                    <a:pt x="45" y="162"/>
                    <a:pt x="0" y="165"/>
                    <a:pt x="142" y="117"/>
                  </a:cubicBezTo>
                  <a:cubicBezTo>
                    <a:pt x="173" y="85"/>
                    <a:pt x="219" y="46"/>
                    <a:pt x="19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FFFFFF"/>
                </a:solidFill>
                <a:latin typeface="Arial" charset="0"/>
                <a:ea typeface="ＭＳ Ｐゴシック" charset="0"/>
              </a:endParaRPr>
            </a:p>
          </p:txBody>
        </p:sp>
      </p:grpSp>
      <p:sp>
        <p:nvSpPr>
          <p:cNvPr id="37906" name="Freeform 18"/>
          <p:cNvSpPr>
            <a:spLocks/>
          </p:cNvSpPr>
          <p:nvPr/>
        </p:nvSpPr>
        <p:spPr bwMode="auto">
          <a:xfrm>
            <a:off x="3200400" y="1239838"/>
            <a:ext cx="3759200" cy="3114675"/>
          </a:xfrm>
          <a:custGeom>
            <a:avLst/>
            <a:gdLst>
              <a:gd name="T0" fmla="*/ 2147483647 w 2368"/>
              <a:gd name="T1" fmla="*/ 2147483647 h 1962"/>
              <a:gd name="T2" fmla="*/ 2147483647 w 2368"/>
              <a:gd name="T3" fmla="*/ 2147483647 h 1962"/>
              <a:gd name="T4" fmla="*/ 2147483647 w 2368"/>
              <a:gd name="T5" fmla="*/ 2147483647 h 1962"/>
              <a:gd name="T6" fmla="*/ 2147483647 w 2368"/>
              <a:gd name="T7" fmla="*/ 2147483647 h 1962"/>
              <a:gd name="T8" fmla="*/ 2147483647 w 2368"/>
              <a:gd name="T9" fmla="*/ 2147483647 h 1962"/>
              <a:gd name="T10" fmla="*/ 2147483647 w 2368"/>
              <a:gd name="T11" fmla="*/ 2147483647 h 1962"/>
              <a:gd name="T12" fmla="*/ 2147483647 w 2368"/>
              <a:gd name="T13" fmla="*/ 2147483647 h 1962"/>
              <a:gd name="T14" fmla="*/ 2147483647 w 2368"/>
              <a:gd name="T15" fmla="*/ 2147483647 h 1962"/>
              <a:gd name="T16" fmla="*/ 2147483647 w 2368"/>
              <a:gd name="T17" fmla="*/ 2147483647 h 1962"/>
              <a:gd name="T18" fmla="*/ 2147483647 w 2368"/>
              <a:gd name="T19" fmla="*/ 2147483647 h 1962"/>
              <a:gd name="T20" fmla="*/ 2147483647 w 2368"/>
              <a:gd name="T21" fmla="*/ 2147483647 h 1962"/>
              <a:gd name="T22" fmla="*/ 2147483647 w 2368"/>
              <a:gd name="T23" fmla="*/ 2147483647 h 1962"/>
              <a:gd name="T24" fmla="*/ 2147483647 w 2368"/>
              <a:gd name="T25" fmla="*/ 2147483647 h 1962"/>
              <a:gd name="T26" fmla="*/ 2147483647 w 2368"/>
              <a:gd name="T27" fmla="*/ 2147483647 h 1962"/>
              <a:gd name="T28" fmla="*/ 2147483647 w 2368"/>
              <a:gd name="T29" fmla="*/ 2147483647 h 1962"/>
              <a:gd name="T30" fmla="*/ 2147483647 w 2368"/>
              <a:gd name="T31" fmla="*/ 2147483647 h 1962"/>
              <a:gd name="T32" fmla="*/ 2147483647 w 2368"/>
              <a:gd name="T33" fmla="*/ 2147483647 h 1962"/>
              <a:gd name="T34" fmla="*/ 2147483647 w 2368"/>
              <a:gd name="T35" fmla="*/ 2147483647 h 1962"/>
              <a:gd name="T36" fmla="*/ 2147483647 w 2368"/>
              <a:gd name="T37" fmla="*/ 2147483647 h 1962"/>
              <a:gd name="T38" fmla="*/ 2147483647 w 2368"/>
              <a:gd name="T39" fmla="*/ 2147483647 h 1962"/>
              <a:gd name="T40" fmla="*/ 2147483647 w 2368"/>
              <a:gd name="T41" fmla="*/ 2147483647 h 1962"/>
              <a:gd name="T42" fmla="*/ 2147483647 w 2368"/>
              <a:gd name="T43" fmla="*/ 2147483647 h 1962"/>
              <a:gd name="T44" fmla="*/ 2147483647 w 2368"/>
              <a:gd name="T45" fmla="*/ 2147483647 h 1962"/>
              <a:gd name="T46" fmla="*/ 2147483647 w 2368"/>
              <a:gd name="T47" fmla="*/ 2147483647 h 1962"/>
              <a:gd name="T48" fmla="*/ 2147483647 w 2368"/>
              <a:gd name="T49" fmla="*/ 2147483647 h 1962"/>
              <a:gd name="T50" fmla="*/ 2147483647 w 2368"/>
              <a:gd name="T51" fmla="*/ 2147483647 h 1962"/>
              <a:gd name="T52" fmla="*/ 2147483647 w 2368"/>
              <a:gd name="T53" fmla="*/ 2147483647 h 1962"/>
              <a:gd name="T54" fmla="*/ 2147483647 w 2368"/>
              <a:gd name="T55" fmla="*/ 2147483647 h 1962"/>
              <a:gd name="T56" fmla="*/ 2147483647 w 2368"/>
              <a:gd name="T57" fmla="*/ 2147483647 h 1962"/>
              <a:gd name="T58" fmla="*/ 2147483647 w 2368"/>
              <a:gd name="T59" fmla="*/ 2147483647 h 1962"/>
              <a:gd name="T60" fmla="*/ 2147483647 w 2368"/>
              <a:gd name="T61" fmla="*/ 2147483647 h 1962"/>
              <a:gd name="T62" fmla="*/ 2147483647 w 2368"/>
              <a:gd name="T63" fmla="*/ 2147483647 h 1962"/>
              <a:gd name="T64" fmla="*/ 2147483647 w 2368"/>
              <a:gd name="T65" fmla="*/ 2147483647 h 1962"/>
              <a:gd name="T66" fmla="*/ 2147483647 w 2368"/>
              <a:gd name="T67" fmla="*/ 2147483647 h 1962"/>
              <a:gd name="T68" fmla="*/ 2147483647 w 2368"/>
              <a:gd name="T69" fmla="*/ 2147483647 h 1962"/>
              <a:gd name="T70" fmla="*/ 2147483647 w 2368"/>
              <a:gd name="T71" fmla="*/ 2147483647 h 1962"/>
              <a:gd name="T72" fmla="*/ 2147483647 w 2368"/>
              <a:gd name="T73" fmla="*/ 2147483647 h 1962"/>
              <a:gd name="T74" fmla="*/ 0 w 2368"/>
              <a:gd name="T75" fmla="*/ 2147483647 h 1962"/>
              <a:gd name="T76" fmla="*/ 2147483647 w 2368"/>
              <a:gd name="T77" fmla="*/ 2147483647 h 1962"/>
              <a:gd name="T78" fmla="*/ 2147483647 w 2368"/>
              <a:gd name="T79" fmla="*/ 2147483647 h 1962"/>
              <a:gd name="T80" fmla="*/ 2147483647 w 2368"/>
              <a:gd name="T81" fmla="*/ 2147483647 h 1962"/>
              <a:gd name="T82" fmla="*/ 2147483647 w 2368"/>
              <a:gd name="T83" fmla="*/ 2147483647 h 1962"/>
              <a:gd name="T84" fmla="*/ 2147483647 w 2368"/>
              <a:gd name="T85" fmla="*/ 2147483647 h 1962"/>
              <a:gd name="T86" fmla="*/ 2147483647 w 2368"/>
              <a:gd name="T87" fmla="*/ 2147483647 h 1962"/>
              <a:gd name="T88" fmla="*/ 2147483647 w 2368"/>
              <a:gd name="T89" fmla="*/ 2147483647 h 1962"/>
              <a:gd name="T90" fmla="*/ 2147483647 w 2368"/>
              <a:gd name="T91" fmla="*/ 2147483647 h 1962"/>
              <a:gd name="T92" fmla="*/ 2147483647 w 2368"/>
              <a:gd name="T93" fmla="*/ 2147483647 h 1962"/>
              <a:gd name="T94" fmla="*/ 2147483647 w 2368"/>
              <a:gd name="T95" fmla="*/ 2147483647 h 1962"/>
              <a:gd name="T96" fmla="*/ 2147483647 w 2368"/>
              <a:gd name="T97" fmla="*/ 2147483647 h 1962"/>
              <a:gd name="T98" fmla="*/ 2147483647 w 2368"/>
              <a:gd name="T99" fmla="*/ 2147483647 h 1962"/>
              <a:gd name="T100" fmla="*/ 2147483647 w 2368"/>
              <a:gd name="T101" fmla="*/ 2147483647 h 1962"/>
              <a:gd name="T102" fmla="*/ 2147483647 w 2368"/>
              <a:gd name="T103" fmla="*/ 2147483647 h 1962"/>
              <a:gd name="T104" fmla="*/ 2147483647 w 2368"/>
              <a:gd name="T105" fmla="*/ 2147483647 h 1962"/>
              <a:gd name="T106" fmla="*/ 2147483647 w 2368"/>
              <a:gd name="T107" fmla="*/ 2147483647 h 1962"/>
              <a:gd name="T108" fmla="*/ 2147483647 w 2368"/>
              <a:gd name="T109" fmla="*/ 2147483647 h 1962"/>
              <a:gd name="T110" fmla="*/ 2147483647 w 2368"/>
              <a:gd name="T111" fmla="*/ 2147483647 h 1962"/>
              <a:gd name="T112" fmla="*/ 2147483647 w 2368"/>
              <a:gd name="T113" fmla="*/ 2147483647 h 1962"/>
              <a:gd name="T114" fmla="*/ 2147483647 w 2368"/>
              <a:gd name="T115" fmla="*/ 2147483647 h 1962"/>
              <a:gd name="T116" fmla="*/ 2147483647 w 2368"/>
              <a:gd name="T117" fmla="*/ 2147483647 h 1962"/>
              <a:gd name="T118" fmla="*/ 2147483647 w 2368"/>
              <a:gd name="T119" fmla="*/ 2147483647 h 1962"/>
              <a:gd name="T120" fmla="*/ 2147483647 w 2368"/>
              <a:gd name="T121" fmla="*/ 2147483647 h 1962"/>
              <a:gd name="T122" fmla="*/ 2147483647 w 2368"/>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8"/>
              <a:gd name="T187" fmla="*/ 0 h 1962"/>
              <a:gd name="T188" fmla="*/ 2368 w 2368"/>
              <a:gd name="T189" fmla="*/ 1962 h 1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8" h="1962">
                <a:moveTo>
                  <a:pt x="2240" y="1944"/>
                </a:moveTo>
                <a:cubicBezTo>
                  <a:pt x="2287" y="1880"/>
                  <a:pt x="2315" y="1853"/>
                  <a:pt x="2336" y="1784"/>
                </a:cubicBezTo>
                <a:cubicBezTo>
                  <a:pt x="2345" y="1751"/>
                  <a:pt x="2368" y="1688"/>
                  <a:pt x="2368" y="1688"/>
                </a:cubicBezTo>
                <a:cubicBezTo>
                  <a:pt x="2364" y="1652"/>
                  <a:pt x="2363" y="1616"/>
                  <a:pt x="2357" y="1582"/>
                </a:cubicBezTo>
                <a:cubicBezTo>
                  <a:pt x="2350" y="1548"/>
                  <a:pt x="2331" y="1519"/>
                  <a:pt x="2325" y="1486"/>
                </a:cubicBezTo>
                <a:cubicBezTo>
                  <a:pt x="2317" y="1447"/>
                  <a:pt x="2325" y="1430"/>
                  <a:pt x="2293" y="1411"/>
                </a:cubicBezTo>
                <a:cubicBezTo>
                  <a:pt x="2242" y="1381"/>
                  <a:pt x="2175" y="1370"/>
                  <a:pt x="2133" y="1326"/>
                </a:cubicBezTo>
                <a:cubicBezTo>
                  <a:pt x="2094" y="1285"/>
                  <a:pt x="2069" y="1226"/>
                  <a:pt x="2016" y="1208"/>
                </a:cubicBezTo>
                <a:cubicBezTo>
                  <a:pt x="1971" y="1174"/>
                  <a:pt x="1922" y="1164"/>
                  <a:pt x="1877" y="1134"/>
                </a:cubicBezTo>
                <a:cubicBezTo>
                  <a:pt x="1850" y="1092"/>
                  <a:pt x="1815" y="1061"/>
                  <a:pt x="1781" y="1027"/>
                </a:cubicBezTo>
                <a:cubicBezTo>
                  <a:pt x="1770" y="1016"/>
                  <a:pt x="1763" y="999"/>
                  <a:pt x="1749" y="995"/>
                </a:cubicBezTo>
                <a:cubicBezTo>
                  <a:pt x="1704" y="979"/>
                  <a:pt x="1726" y="990"/>
                  <a:pt x="1685" y="963"/>
                </a:cubicBezTo>
                <a:cubicBezTo>
                  <a:pt x="1678" y="952"/>
                  <a:pt x="1673" y="940"/>
                  <a:pt x="1664" y="931"/>
                </a:cubicBezTo>
                <a:cubicBezTo>
                  <a:pt x="1654" y="921"/>
                  <a:pt x="1640" y="919"/>
                  <a:pt x="1632" y="910"/>
                </a:cubicBezTo>
                <a:cubicBezTo>
                  <a:pt x="1614" y="890"/>
                  <a:pt x="1589" y="846"/>
                  <a:pt x="1589" y="846"/>
                </a:cubicBezTo>
                <a:cubicBezTo>
                  <a:pt x="1596" y="792"/>
                  <a:pt x="1607" y="756"/>
                  <a:pt x="1621" y="707"/>
                </a:cubicBezTo>
                <a:cubicBezTo>
                  <a:pt x="1621" y="706"/>
                  <a:pt x="1637" y="637"/>
                  <a:pt x="1643" y="632"/>
                </a:cubicBezTo>
                <a:cubicBezTo>
                  <a:pt x="1661" y="614"/>
                  <a:pt x="1707" y="590"/>
                  <a:pt x="1707" y="590"/>
                </a:cubicBezTo>
                <a:cubicBezTo>
                  <a:pt x="1723" y="536"/>
                  <a:pt x="1706" y="533"/>
                  <a:pt x="1664" y="504"/>
                </a:cubicBezTo>
                <a:cubicBezTo>
                  <a:pt x="1650" y="465"/>
                  <a:pt x="1650" y="423"/>
                  <a:pt x="1632" y="387"/>
                </a:cubicBezTo>
                <a:cubicBezTo>
                  <a:pt x="1626" y="375"/>
                  <a:pt x="1619" y="364"/>
                  <a:pt x="1611" y="355"/>
                </a:cubicBezTo>
                <a:cubicBezTo>
                  <a:pt x="1597" y="339"/>
                  <a:pt x="1568" y="312"/>
                  <a:pt x="1568" y="312"/>
                </a:cubicBezTo>
                <a:cubicBezTo>
                  <a:pt x="1564" y="301"/>
                  <a:pt x="1557" y="291"/>
                  <a:pt x="1557" y="280"/>
                </a:cubicBezTo>
                <a:cubicBezTo>
                  <a:pt x="1557" y="268"/>
                  <a:pt x="1574" y="256"/>
                  <a:pt x="1568" y="248"/>
                </a:cubicBezTo>
                <a:cubicBezTo>
                  <a:pt x="1559" y="236"/>
                  <a:pt x="1539" y="240"/>
                  <a:pt x="1525" y="238"/>
                </a:cubicBezTo>
                <a:cubicBezTo>
                  <a:pt x="1496" y="233"/>
                  <a:pt x="1468" y="230"/>
                  <a:pt x="1440" y="227"/>
                </a:cubicBezTo>
                <a:cubicBezTo>
                  <a:pt x="1363" y="200"/>
                  <a:pt x="1461" y="237"/>
                  <a:pt x="1365" y="184"/>
                </a:cubicBezTo>
                <a:cubicBezTo>
                  <a:pt x="1328" y="163"/>
                  <a:pt x="1266" y="155"/>
                  <a:pt x="1227" y="142"/>
                </a:cubicBezTo>
                <a:cubicBezTo>
                  <a:pt x="1205" y="134"/>
                  <a:pt x="1184" y="127"/>
                  <a:pt x="1163" y="120"/>
                </a:cubicBezTo>
                <a:cubicBezTo>
                  <a:pt x="1152" y="116"/>
                  <a:pt x="1131" y="110"/>
                  <a:pt x="1131" y="110"/>
                </a:cubicBezTo>
                <a:cubicBezTo>
                  <a:pt x="1120" y="102"/>
                  <a:pt x="1110" y="93"/>
                  <a:pt x="1099" y="88"/>
                </a:cubicBezTo>
                <a:cubicBezTo>
                  <a:pt x="1085" y="82"/>
                  <a:pt x="1068" y="86"/>
                  <a:pt x="1056" y="78"/>
                </a:cubicBezTo>
                <a:cubicBezTo>
                  <a:pt x="1035" y="64"/>
                  <a:pt x="1024" y="37"/>
                  <a:pt x="1003" y="24"/>
                </a:cubicBezTo>
                <a:cubicBezTo>
                  <a:pt x="992" y="17"/>
                  <a:pt x="981" y="10"/>
                  <a:pt x="971" y="3"/>
                </a:cubicBezTo>
                <a:cubicBezTo>
                  <a:pt x="736" y="21"/>
                  <a:pt x="499" y="0"/>
                  <a:pt x="267" y="35"/>
                </a:cubicBezTo>
                <a:cubicBezTo>
                  <a:pt x="253" y="73"/>
                  <a:pt x="249" y="101"/>
                  <a:pt x="224" y="131"/>
                </a:cubicBezTo>
                <a:cubicBezTo>
                  <a:pt x="183" y="177"/>
                  <a:pt x="121" y="209"/>
                  <a:pt x="85" y="259"/>
                </a:cubicBezTo>
                <a:cubicBezTo>
                  <a:pt x="24" y="339"/>
                  <a:pt x="31" y="359"/>
                  <a:pt x="0" y="451"/>
                </a:cubicBezTo>
                <a:cubicBezTo>
                  <a:pt x="24" y="521"/>
                  <a:pt x="15" y="647"/>
                  <a:pt x="53" y="696"/>
                </a:cubicBezTo>
                <a:cubicBezTo>
                  <a:pt x="74" y="723"/>
                  <a:pt x="149" y="739"/>
                  <a:pt x="149" y="739"/>
                </a:cubicBezTo>
                <a:cubicBezTo>
                  <a:pt x="235" y="825"/>
                  <a:pt x="291" y="833"/>
                  <a:pt x="405" y="867"/>
                </a:cubicBezTo>
                <a:cubicBezTo>
                  <a:pt x="439" y="877"/>
                  <a:pt x="465" y="904"/>
                  <a:pt x="501" y="910"/>
                </a:cubicBezTo>
                <a:cubicBezTo>
                  <a:pt x="536" y="915"/>
                  <a:pt x="572" y="916"/>
                  <a:pt x="608" y="920"/>
                </a:cubicBezTo>
                <a:cubicBezTo>
                  <a:pt x="692" y="949"/>
                  <a:pt x="649" y="938"/>
                  <a:pt x="736" y="952"/>
                </a:cubicBezTo>
                <a:cubicBezTo>
                  <a:pt x="813" y="927"/>
                  <a:pt x="794" y="967"/>
                  <a:pt x="843" y="1006"/>
                </a:cubicBezTo>
                <a:cubicBezTo>
                  <a:pt x="872" y="1029"/>
                  <a:pt x="907" y="1038"/>
                  <a:pt x="939" y="1059"/>
                </a:cubicBezTo>
                <a:cubicBezTo>
                  <a:pt x="971" y="1108"/>
                  <a:pt x="997" y="1114"/>
                  <a:pt x="1056" y="1134"/>
                </a:cubicBezTo>
                <a:cubicBezTo>
                  <a:pt x="1066" y="1137"/>
                  <a:pt x="1088" y="1144"/>
                  <a:pt x="1088" y="1144"/>
                </a:cubicBezTo>
                <a:cubicBezTo>
                  <a:pt x="1121" y="1179"/>
                  <a:pt x="1180" y="1182"/>
                  <a:pt x="1227" y="1198"/>
                </a:cubicBezTo>
                <a:cubicBezTo>
                  <a:pt x="1237" y="1201"/>
                  <a:pt x="1259" y="1208"/>
                  <a:pt x="1259" y="1208"/>
                </a:cubicBezTo>
                <a:cubicBezTo>
                  <a:pt x="1295" y="1246"/>
                  <a:pt x="1269" y="1226"/>
                  <a:pt x="1344" y="1251"/>
                </a:cubicBezTo>
                <a:cubicBezTo>
                  <a:pt x="1354" y="1254"/>
                  <a:pt x="1365" y="1258"/>
                  <a:pt x="1376" y="1262"/>
                </a:cubicBezTo>
                <a:cubicBezTo>
                  <a:pt x="1386" y="1265"/>
                  <a:pt x="1408" y="1272"/>
                  <a:pt x="1408" y="1272"/>
                </a:cubicBezTo>
                <a:cubicBezTo>
                  <a:pt x="1481" y="1345"/>
                  <a:pt x="1515" y="1336"/>
                  <a:pt x="1621" y="1347"/>
                </a:cubicBezTo>
                <a:cubicBezTo>
                  <a:pt x="1642" y="1361"/>
                  <a:pt x="1681" y="1406"/>
                  <a:pt x="1707" y="1411"/>
                </a:cubicBezTo>
                <a:cubicBezTo>
                  <a:pt x="1770" y="1422"/>
                  <a:pt x="1835" y="1425"/>
                  <a:pt x="1899" y="1432"/>
                </a:cubicBezTo>
                <a:cubicBezTo>
                  <a:pt x="1918" y="1438"/>
                  <a:pt x="1948" y="1446"/>
                  <a:pt x="1963" y="1464"/>
                </a:cubicBezTo>
                <a:cubicBezTo>
                  <a:pt x="1987" y="1494"/>
                  <a:pt x="1967" y="1554"/>
                  <a:pt x="1995" y="1582"/>
                </a:cubicBezTo>
                <a:cubicBezTo>
                  <a:pt x="2013" y="1599"/>
                  <a:pt x="2041" y="1605"/>
                  <a:pt x="2059" y="1624"/>
                </a:cubicBezTo>
                <a:cubicBezTo>
                  <a:pt x="2093" y="1660"/>
                  <a:pt x="2125" y="1701"/>
                  <a:pt x="2155" y="1742"/>
                </a:cubicBezTo>
                <a:cubicBezTo>
                  <a:pt x="2180" y="1823"/>
                  <a:pt x="2176" y="1859"/>
                  <a:pt x="2240" y="1923"/>
                </a:cubicBezTo>
                <a:cubicBezTo>
                  <a:pt x="2252" y="1959"/>
                  <a:pt x="2258" y="1962"/>
                  <a:pt x="2240" y="1944"/>
                </a:cubicBezTo>
                <a:close/>
              </a:path>
            </a:pathLst>
          </a:custGeom>
          <a:solidFill>
            <a:srgbClr val="FF66CC"/>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907" name="Freeform 19"/>
          <p:cNvSpPr>
            <a:spLocks/>
          </p:cNvSpPr>
          <p:nvPr/>
        </p:nvSpPr>
        <p:spPr bwMode="auto">
          <a:xfrm>
            <a:off x="990600" y="1066800"/>
            <a:ext cx="2235200" cy="2286000"/>
          </a:xfrm>
          <a:custGeom>
            <a:avLst/>
            <a:gdLst>
              <a:gd name="T0" fmla="*/ 2147483647 w 1408"/>
              <a:gd name="T1" fmla="*/ 2147483647 h 1440"/>
              <a:gd name="T2" fmla="*/ 2147483647 w 1408"/>
              <a:gd name="T3" fmla="*/ 2147483647 h 1440"/>
              <a:gd name="T4" fmla="*/ 2147483647 w 1408"/>
              <a:gd name="T5" fmla="*/ 2147483647 h 1440"/>
              <a:gd name="T6" fmla="*/ 2147483647 w 1408"/>
              <a:gd name="T7" fmla="*/ 2147483647 h 1440"/>
              <a:gd name="T8" fmla="*/ 2147483647 w 1408"/>
              <a:gd name="T9" fmla="*/ 2147483647 h 1440"/>
              <a:gd name="T10" fmla="*/ 2147483647 w 1408"/>
              <a:gd name="T11" fmla="*/ 2147483647 h 1440"/>
              <a:gd name="T12" fmla="*/ 2147483647 w 1408"/>
              <a:gd name="T13" fmla="*/ 2147483647 h 1440"/>
              <a:gd name="T14" fmla="*/ 2147483647 w 1408"/>
              <a:gd name="T15" fmla="*/ 0 h 1440"/>
              <a:gd name="T16" fmla="*/ 2147483647 w 1408"/>
              <a:gd name="T17" fmla="*/ 2147483647 h 1440"/>
              <a:gd name="T18" fmla="*/ 2147483647 w 1408"/>
              <a:gd name="T19" fmla="*/ 2147483647 h 1440"/>
              <a:gd name="T20" fmla="*/ 2147483647 w 1408"/>
              <a:gd name="T21" fmla="*/ 2147483647 h 1440"/>
              <a:gd name="T22" fmla="*/ 2147483647 w 1408"/>
              <a:gd name="T23" fmla="*/ 2147483647 h 1440"/>
              <a:gd name="T24" fmla="*/ 2147483647 w 1408"/>
              <a:gd name="T25" fmla="*/ 2147483647 h 1440"/>
              <a:gd name="T26" fmla="*/ 2147483647 w 1408"/>
              <a:gd name="T27" fmla="*/ 2147483647 h 1440"/>
              <a:gd name="T28" fmla="*/ 2147483647 w 1408"/>
              <a:gd name="T29" fmla="*/ 2147483647 h 1440"/>
              <a:gd name="T30" fmla="*/ 2147483647 w 1408"/>
              <a:gd name="T31" fmla="*/ 2147483647 h 1440"/>
              <a:gd name="T32" fmla="*/ 2147483647 w 1408"/>
              <a:gd name="T33" fmla="*/ 2147483647 h 1440"/>
              <a:gd name="T34" fmla="*/ 2147483647 w 1408"/>
              <a:gd name="T35" fmla="*/ 2147483647 h 1440"/>
              <a:gd name="T36" fmla="*/ 2147483647 w 1408"/>
              <a:gd name="T37" fmla="*/ 2147483647 h 1440"/>
              <a:gd name="T38" fmla="*/ 2147483647 w 1408"/>
              <a:gd name="T39" fmla="*/ 2147483647 h 1440"/>
              <a:gd name="T40" fmla="*/ 2147483647 w 1408"/>
              <a:gd name="T41" fmla="*/ 2147483647 h 1440"/>
              <a:gd name="T42" fmla="*/ 2147483647 w 1408"/>
              <a:gd name="T43" fmla="*/ 2147483647 h 1440"/>
              <a:gd name="T44" fmla="*/ 2147483647 w 1408"/>
              <a:gd name="T45" fmla="*/ 2147483647 h 1440"/>
              <a:gd name="T46" fmla="*/ 2147483647 w 1408"/>
              <a:gd name="T47" fmla="*/ 2147483647 h 1440"/>
              <a:gd name="T48" fmla="*/ 2147483647 w 1408"/>
              <a:gd name="T49" fmla="*/ 2147483647 h 1440"/>
              <a:gd name="T50" fmla="*/ 2147483647 w 1408"/>
              <a:gd name="T51" fmla="*/ 2147483647 h 1440"/>
              <a:gd name="T52" fmla="*/ 2147483647 w 1408"/>
              <a:gd name="T53" fmla="*/ 2147483647 h 1440"/>
              <a:gd name="T54" fmla="*/ 2147483647 w 1408"/>
              <a:gd name="T55" fmla="*/ 2147483647 h 1440"/>
              <a:gd name="T56" fmla="*/ 2147483647 w 1408"/>
              <a:gd name="T57" fmla="*/ 2147483647 h 1440"/>
              <a:gd name="T58" fmla="*/ 2147483647 w 1408"/>
              <a:gd name="T59" fmla="*/ 2147483647 h 1440"/>
              <a:gd name="T60" fmla="*/ 2147483647 w 1408"/>
              <a:gd name="T61" fmla="*/ 2147483647 h 1440"/>
              <a:gd name="T62" fmla="*/ 2147483647 w 1408"/>
              <a:gd name="T63" fmla="*/ 2147483647 h 1440"/>
              <a:gd name="T64" fmla="*/ 2147483647 w 1408"/>
              <a:gd name="T65" fmla="*/ 2147483647 h 1440"/>
              <a:gd name="T66" fmla="*/ 2147483647 w 1408"/>
              <a:gd name="T67" fmla="*/ 2147483647 h 1440"/>
              <a:gd name="T68" fmla="*/ 2147483647 w 1408"/>
              <a:gd name="T69" fmla="*/ 2147483647 h 1440"/>
              <a:gd name="T70" fmla="*/ 2147483647 w 1408"/>
              <a:gd name="T71" fmla="*/ 2147483647 h 1440"/>
              <a:gd name="T72" fmla="*/ 2147483647 w 1408"/>
              <a:gd name="T73" fmla="*/ 2147483647 h 1440"/>
              <a:gd name="T74" fmla="*/ 2147483647 w 1408"/>
              <a:gd name="T75" fmla="*/ 2147483647 h 1440"/>
              <a:gd name="T76" fmla="*/ 2147483647 w 1408"/>
              <a:gd name="T77" fmla="*/ 2147483647 h 1440"/>
              <a:gd name="T78" fmla="*/ 2147483647 w 1408"/>
              <a:gd name="T79" fmla="*/ 2147483647 h 1440"/>
              <a:gd name="T80" fmla="*/ 2147483647 w 1408"/>
              <a:gd name="T81" fmla="*/ 2147483647 h 1440"/>
              <a:gd name="T82" fmla="*/ 2147483647 w 1408"/>
              <a:gd name="T83" fmla="*/ 2147483647 h 1440"/>
              <a:gd name="T84" fmla="*/ 2147483647 w 1408"/>
              <a:gd name="T85" fmla="*/ 2147483647 h 1440"/>
              <a:gd name="T86" fmla="*/ 2147483647 w 1408"/>
              <a:gd name="T87" fmla="*/ 2147483647 h 1440"/>
              <a:gd name="T88" fmla="*/ 2147483647 w 1408"/>
              <a:gd name="T89" fmla="*/ 2147483647 h 1440"/>
              <a:gd name="T90" fmla="*/ 2147483647 w 1408"/>
              <a:gd name="T91" fmla="*/ 2147483647 h 1440"/>
              <a:gd name="T92" fmla="*/ 2147483647 w 1408"/>
              <a:gd name="T93" fmla="*/ 2147483647 h 1440"/>
              <a:gd name="T94" fmla="*/ 2147483647 w 1408"/>
              <a:gd name="T95" fmla="*/ 2147483647 h 1440"/>
              <a:gd name="T96" fmla="*/ 2147483647 w 1408"/>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8"/>
              <a:gd name="T148" fmla="*/ 0 h 1440"/>
              <a:gd name="T149" fmla="*/ 1408 w 1408"/>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8" h="1440">
                <a:moveTo>
                  <a:pt x="1384" y="536"/>
                </a:moveTo>
                <a:cubicBezTo>
                  <a:pt x="1362" y="525"/>
                  <a:pt x="1336" y="514"/>
                  <a:pt x="1320" y="496"/>
                </a:cubicBezTo>
                <a:cubicBezTo>
                  <a:pt x="1307" y="481"/>
                  <a:pt x="1298" y="464"/>
                  <a:pt x="1288" y="448"/>
                </a:cubicBezTo>
                <a:cubicBezTo>
                  <a:pt x="1282" y="440"/>
                  <a:pt x="1272" y="424"/>
                  <a:pt x="1272" y="424"/>
                </a:cubicBezTo>
                <a:cubicBezTo>
                  <a:pt x="1278" y="362"/>
                  <a:pt x="1284" y="318"/>
                  <a:pt x="1312" y="264"/>
                </a:cubicBezTo>
                <a:cubicBezTo>
                  <a:pt x="1327" y="188"/>
                  <a:pt x="1335" y="136"/>
                  <a:pt x="1392" y="80"/>
                </a:cubicBezTo>
                <a:cubicBezTo>
                  <a:pt x="1354" y="23"/>
                  <a:pt x="1376" y="42"/>
                  <a:pt x="1336" y="16"/>
                </a:cubicBezTo>
                <a:cubicBezTo>
                  <a:pt x="1251" y="22"/>
                  <a:pt x="1224" y="24"/>
                  <a:pt x="1152" y="0"/>
                </a:cubicBezTo>
                <a:cubicBezTo>
                  <a:pt x="1116" y="7"/>
                  <a:pt x="1108" y="0"/>
                  <a:pt x="1088" y="32"/>
                </a:cubicBezTo>
                <a:cubicBezTo>
                  <a:pt x="1083" y="39"/>
                  <a:pt x="1085" y="50"/>
                  <a:pt x="1080" y="56"/>
                </a:cubicBezTo>
                <a:cubicBezTo>
                  <a:pt x="1074" y="61"/>
                  <a:pt x="1063" y="59"/>
                  <a:pt x="1056" y="64"/>
                </a:cubicBezTo>
                <a:cubicBezTo>
                  <a:pt x="1017" y="85"/>
                  <a:pt x="989" y="116"/>
                  <a:pt x="944" y="128"/>
                </a:cubicBezTo>
                <a:cubicBezTo>
                  <a:pt x="933" y="130"/>
                  <a:pt x="899" y="138"/>
                  <a:pt x="888" y="144"/>
                </a:cubicBezTo>
                <a:cubicBezTo>
                  <a:pt x="847" y="164"/>
                  <a:pt x="815" y="213"/>
                  <a:pt x="792" y="248"/>
                </a:cubicBezTo>
                <a:cubicBezTo>
                  <a:pt x="777" y="269"/>
                  <a:pt x="778" y="301"/>
                  <a:pt x="760" y="320"/>
                </a:cubicBezTo>
                <a:cubicBezTo>
                  <a:pt x="744" y="336"/>
                  <a:pt x="728" y="352"/>
                  <a:pt x="712" y="368"/>
                </a:cubicBezTo>
                <a:cubicBezTo>
                  <a:pt x="704" y="376"/>
                  <a:pt x="688" y="392"/>
                  <a:pt x="688" y="392"/>
                </a:cubicBezTo>
                <a:cubicBezTo>
                  <a:pt x="680" y="415"/>
                  <a:pt x="675" y="444"/>
                  <a:pt x="656" y="464"/>
                </a:cubicBezTo>
                <a:cubicBezTo>
                  <a:pt x="617" y="502"/>
                  <a:pt x="535" y="552"/>
                  <a:pt x="488" y="584"/>
                </a:cubicBezTo>
                <a:cubicBezTo>
                  <a:pt x="470" y="609"/>
                  <a:pt x="438" y="676"/>
                  <a:pt x="408" y="688"/>
                </a:cubicBezTo>
                <a:cubicBezTo>
                  <a:pt x="343" y="712"/>
                  <a:pt x="266" y="711"/>
                  <a:pt x="200" y="728"/>
                </a:cubicBezTo>
                <a:cubicBezTo>
                  <a:pt x="170" y="735"/>
                  <a:pt x="150" y="752"/>
                  <a:pt x="120" y="760"/>
                </a:cubicBezTo>
                <a:cubicBezTo>
                  <a:pt x="104" y="770"/>
                  <a:pt x="78" y="773"/>
                  <a:pt x="72" y="792"/>
                </a:cubicBezTo>
                <a:cubicBezTo>
                  <a:pt x="58" y="832"/>
                  <a:pt x="35" y="873"/>
                  <a:pt x="16" y="912"/>
                </a:cubicBezTo>
                <a:cubicBezTo>
                  <a:pt x="13" y="928"/>
                  <a:pt x="0" y="945"/>
                  <a:pt x="8" y="960"/>
                </a:cubicBezTo>
                <a:cubicBezTo>
                  <a:pt x="28" y="1000"/>
                  <a:pt x="73" y="959"/>
                  <a:pt x="96" y="952"/>
                </a:cubicBezTo>
                <a:cubicBezTo>
                  <a:pt x="181" y="957"/>
                  <a:pt x="217" y="966"/>
                  <a:pt x="296" y="952"/>
                </a:cubicBezTo>
                <a:cubicBezTo>
                  <a:pt x="296" y="951"/>
                  <a:pt x="355" y="932"/>
                  <a:pt x="368" y="928"/>
                </a:cubicBezTo>
                <a:cubicBezTo>
                  <a:pt x="376" y="925"/>
                  <a:pt x="392" y="920"/>
                  <a:pt x="392" y="920"/>
                </a:cubicBezTo>
                <a:cubicBezTo>
                  <a:pt x="408" y="922"/>
                  <a:pt x="425" y="921"/>
                  <a:pt x="440" y="928"/>
                </a:cubicBezTo>
                <a:cubicBezTo>
                  <a:pt x="450" y="932"/>
                  <a:pt x="453" y="946"/>
                  <a:pt x="464" y="952"/>
                </a:cubicBezTo>
                <a:cubicBezTo>
                  <a:pt x="486" y="963"/>
                  <a:pt x="512" y="968"/>
                  <a:pt x="536" y="976"/>
                </a:cubicBezTo>
                <a:cubicBezTo>
                  <a:pt x="545" y="979"/>
                  <a:pt x="552" y="986"/>
                  <a:pt x="560" y="992"/>
                </a:cubicBezTo>
                <a:cubicBezTo>
                  <a:pt x="586" y="1071"/>
                  <a:pt x="585" y="1137"/>
                  <a:pt x="648" y="1200"/>
                </a:cubicBezTo>
                <a:cubicBezTo>
                  <a:pt x="651" y="1235"/>
                  <a:pt x="652" y="1293"/>
                  <a:pt x="672" y="1328"/>
                </a:cubicBezTo>
                <a:cubicBezTo>
                  <a:pt x="681" y="1344"/>
                  <a:pt x="697" y="1357"/>
                  <a:pt x="704" y="1376"/>
                </a:cubicBezTo>
                <a:cubicBezTo>
                  <a:pt x="723" y="1433"/>
                  <a:pt x="705" y="1414"/>
                  <a:pt x="744" y="1440"/>
                </a:cubicBezTo>
                <a:cubicBezTo>
                  <a:pt x="752" y="1437"/>
                  <a:pt x="760" y="1436"/>
                  <a:pt x="768" y="1432"/>
                </a:cubicBezTo>
                <a:cubicBezTo>
                  <a:pt x="777" y="1425"/>
                  <a:pt x="781" y="1410"/>
                  <a:pt x="792" y="1408"/>
                </a:cubicBezTo>
                <a:cubicBezTo>
                  <a:pt x="825" y="1399"/>
                  <a:pt x="861" y="1402"/>
                  <a:pt x="896" y="1400"/>
                </a:cubicBezTo>
                <a:cubicBezTo>
                  <a:pt x="937" y="1393"/>
                  <a:pt x="958" y="1390"/>
                  <a:pt x="992" y="1368"/>
                </a:cubicBezTo>
                <a:cubicBezTo>
                  <a:pt x="982" y="1312"/>
                  <a:pt x="957" y="1272"/>
                  <a:pt x="928" y="1224"/>
                </a:cubicBezTo>
                <a:cubicBezTo>
                  <a:pt x="918" y="1178"/>
                  <a:pt x="918" y="1131"/>
                  <a:pt x="904" y="1088"/>
                </a:cubicBezTo>
                <a:cubicBezTo>
                  <a:pt x="890" y="994"/>
                  <a:pt x="890" y="917"/>
                  <a:pt x="960" y="848"/>
                </a:cubicBezTo>
                <a:cubicBezTo>
                  <a:pt x="997" y="736"/>
                  <a:pt x="1067" y="735"/>
                  <a:pt x="1176" y="728"/>
                </a:cubicBezTo>
                <a:cubicBezTo>
                  <a:pt x="1237" y="703"/>
                  <a:pt x="1238" y="703"/>
                  <a:pt x="1312" y="712"/>
                </a:cubicBezTo>
                <a:cubicBezTo>
                  <a:pt x="1353" y="725"/>
                  <a:pt x="1391" y="738"/>
                  <a:pt x="1408" y="688"/>
                </a:cubicBezTo>
                <a:cubicBezTo>
                  <a:pt x="1395" y="651"/>
                  <a:pt x="1390" y="614"/>
                  <a:pt x="1384" y="576"/>
                </a:cubicBezTo>
                <a:cubicBezTo>
                  <a:pt x="1376" y="533"/>
                  <a:pt x="1362" y="536"/>
                  <a:pt x="1384" y="536"/>
                </a:cubicBezTo>
                <a:close/>
              </a:path>
            </a:pathLst>
          </a:custGeom>
          <a:solidFill>
            <a:schemeClr val="accent1"/>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908" name="Freeform 20"/>
          <p:cNvSpPr>
            <a:spLocks/>
          </p:cNvSpPr>
          <p:nvPr/>
        </p:nvSpPr>
        <p:spPr bwMode="auto">
          <a:xfrm>
            <a:off x="2362200" y="2152650"/>
            <a:ext cx="895350" cy="996950"/>
          </a:xfrm>
          <a:custGeom>
            <a:avLst/>
            <a:gdLst>
              <a:gd name="T0" fmla="*/ 2147483647 w 564"/>
              <a:gd name="T1" fmla="*/ 2147483647 h 628"/>
              <a:gd name="T2" fmla="*/ 2147483647 w 564"/>
              <a:gd name="T3" fmla="*/ 2147483647 h 628"/>
              <a:gd name="T4" fmla="*/ 2147483647 w 564"/>
              <a:gd name="T5" fmla="*/ 2147483647 h 628"/>
              <a:gd name="T6" fmla="*/ 2147483647 w 564"/>
              <a:gd name="T7" fmla="*/ 2147483647 h 628"/>
              <a:gd name="T8" fmla="*/ 2147483647 w 564"/>
              <a:gd name="T9" fmla="*/ 2147483647 h 628"/>
              <a:gd name="T10" fmla="*/ 2147483647 w 564"/>
              <a:gd name="T11" fmla="*/ 2147483647 h 628"/>
              <a:gd name="T12" fmla="*/ 2147483647 w 564"/>
              <a:gd name="T13" fmla="*/ 2147483647 h 628"/>
              <a:gd name="T14" fmla="*/ 2147483647 w 564"/>
              <a:gd name="T15" fmla="*/ 2147483647 h 628"/>
              <a:gd name="T16" fmla="*/ 2147483647 w 564"/>
              <a:gd name="T17" fmla="*/ 2147483647 h 628"/>
              <a:gd name="T18" fmla="*/ 2147483647 w 564"/>
              <a:gd name="T19" fmla="*/ 2147483647 h 628"/>
              <a:gd name="T20" fmla="*/ 2147483647 w 564"/>
              <a:gd name="T21" fmla="*/ 2147483647 h 628"/>
              <a:gd name="T22" fmla="*/ 2147483647 w 564"/>
              <a:gd name="T23" fmla="*/ 2147483647 h 628"/>
              <a:gd name="T24" fmla="*/ 2147483647 w 564"/>
              <a:gd name="T25" fmla="*/ 2147483647 h 628"/>
              <a:gd name="T26" fmla="*/ 2147483647 w 564"/>
              <a:gd name="T27" fmla="*/ 2147483647 h 628"/>
              <a:gd name="T28" fmla="*/ 2147483647 w 564"/>
              <a:gd name="T29" fmla="*/ 2147483647 h 628"/>
              <a:gd name="T30" fmla="*/ 2147483647 w 564"/>
              <a:gd name="T31" fmla="*/ 2147483647 h 628"/>
              <a:gd name="T32" fmla="*/ 2147483647 w 564"/>
              <a:gd name="T33" fmla="*/ 2147483647 h 628"/>
              <a:gd name="T34" fmla="*/ 2147483647 w 564"/>
              <a:gd name="T35" fmla="*/ 2147483647 h 628"/>
              <a:gd name="T36" fmla="*/ 2147483647 w 564"/>
              <a:gd name="T37" fmla="*/ 0 h 628"/>
              <a:gd name="T38" fmla="*/ 2147483647 w 564"/>
              <a:gd name="T39" fmla="*/ 2147483647 h 628"/>
              <a:gd name="T40" fmla="*/ 2147483647 w 564"/>
              <a:gd name="T41" fmla="*/ 2147483647 h 628"/>
              <a:gd name="T42" fmla="*/ 2147483647 w 564"/>
              <a:gd name="T43" fmla="*/ 2147483647 h 628"/>
              <a:gd name="T44" fmla="*/ 2147483647 w 564"/>
              <a:gd name="T45" fmla="*/ 2147483647 h 6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628"/>
              <a:gd name="T71" fmla="*/ 564 w 564"/>
              <a:gd name="T72" fmla="*/ 628 h 6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628">
                <a:moveTo>
                  <a:pt x="532" y="80"/>
                </a:moveTo>
                <a:cubicBezTo>
                  <a:pt x="498" y="113"/>
                  <a:pt x="458" y="134"/>
                  <a:pt x="420" y="160"/>
                </a:cubicBezTo>
                <a:cubicBezTo>
                  <a:pt x="387" y="208"/>
                  <a:pt x="352" y="252"/>
                  <a:pt x="316" y="296"/>
                </a:cubicBezTo>
                <a:cubicBezTo>
                  <a:pt x="309" y="303"/>
                  <a:pt x="307" y="314"/>
                  <a:pt x="300" y="320"/>
                </a:cubicBezTo>
                <a:cubicBezTo>
                  <a:pt x="280" y="333"/>
                  <a:pt x="257" y="341"/>
                  <a:pt x="236" y="352"/>
                </a:cubicBezTo>
                <a:cubicBezTo>
                  <a:pt x="173" y="429"/>
                  <a:pt x="130" y="518"/>
                  <a:pt x="76" y="600"/>
                </a:cubicBezTo>
                <a:cubicBezTo>
                  <a:pt x="78" y="608"/>
                  <a:pt x="91" y="620"/>
                  <a:pt x="84" y="624"/>
                </a:cubicBezTo>
                <a:cubicBezTo>
                  <a:pt x="75" y="628"/>
                  <a:pt x="65" y="616"/>
                  <a:pt x="60" y="608"/>
                </a:cubicBezTo>
                <a:cubicBezTo>
                  <a:pt x="59" y="607"/>
                  <a:pt x="40" y="548"/>
                  <a:pt x="36" y="536"/>
                </a:cubicBezTo>
                <a:cubicBezTo>
                  <a:pt x="30" y="520"/>
                  <a:pt x="20" y="488"/>
                  <a:pt x="20" y="488"/>
                </a:cubicBezTo>
                <a:cubicBezTo>
                  <a:pt x="34" y="445"/>
                  <a:pt x="33" y="458"/>
                  <a:pt x="20" y="392"/>
                </a:cubicBezTo>
                <a:cubicBezTo>
                  <a:pt x="16" y="375"/>
                  <a:pt x="4" y="344"/>
                  <a:pt x="4" y="344"/>
                </a:cubicBezTo>
                <a:cubicBezTo>
                  <a:pt x="9" y="309"/>
                  <a:pt x="0" y="269"/>
                  <a:pt x="20" y="240"/>
                </a:cubicBezTo>
                <a:cubicBezTo>
                  <a:pt x="32" y="220"/>
                  <a:pt x="57" y="213"/>
                  <a:pt x="76" y="200"/>
                </a:cubicBezTo>
                <a:cubicBezTo>
                  <a:pt x="109" y="150"/>
                  <a:pt x="84" y="201"/>
                  <a:pt x="84" y="152"/>
                </a:cubicBezTo>
                <a:cubicBezTo>
                  <a:pt x="84" y="112"/>
                  <a:pt x="133" y="90"/>
                  <a:pt x="164" y="80"/>
                </a:cubicBezTo>
                <a:cubicBezTo>
                  <a:pt x="200" y="49"/>
                  <a:pt x="205" y="39"/>
                  <a:pt x="244" y="24"/>
                </a:cubicBezTo>
                <a:cubicBezTo>
                  <a:pt x="259" y="17"/>
                  <a:pt x="276" y="13"/>
                  <a:pt x="292" y="8"/>
                </a:cubicBezTo>
                <a:cubicBezTo>
                  <a:pt x="300" y="5"/>
                  <a:pt x="316" y="0"/>
                  <a:pt x="316" y="0"/>
                </a:cubicBezTo>
                <a:cubicBezTo>
                  <a:pt x="326" y="2"/>
                  <a:pt x="338" y="3"/>
                  <a:pt x="348" y="8"/>
                </a:cubicBezTo>
                <a:cubicBezTo>
                  <a:pt x="365" y="16"/>
                  <a:pt x="396" y="40"/>
                  <a:pt x="396" y="40"/>
                </a:cubicBezTo>
                <a:cubicBezTo>
                  <a:pt x="447" y="33"/>
                  <a:pt x="482" y="22"/>
                  <a:pt x="532" y="32"/>
                </a:cubicBezTo>
                <a:cubicBezTo>
                  <a:pt x="564" y="64"/>
                  <a:pt x="564" y="48"/>
                  <a:pt x="532" y="80"/>
                </a:cubicBezTo>
                <a:close/>
              </a:path>
            </a:pathLst>
          </a:custGeom>
          <a:solidFill>
            <a:srgbClr val="00FF00"/>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909" name="Text Box 21"/>
          <p:cNvSpPr txBox="1">
            <a:spLocks noChangeArrowheads="1"/>
          </p:cNvSpPr>
          <p:nvPr/>
        </p:nvSpPr>
        <p:spPr bwMode="auto">
          <a:xfrm>
            <a:off x="1905000" y="1549400"/>
            <a:ext cx="4191000" cy="8239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ja-JP" altLang="en-US" sz="4800" b="1" smtClean="0">
                <a:solidFill>
                  <a:srgbClr val="000000"/>
                </a:solidFill>
                <a:effectLst>
                  <a:outerShdw blurRad="38100" dist="38100" dir="2700000" algn="tl">
                    <a:srgbClr val="FFFFFF"/>
                  </a:outerShdw>
                </a:effectLst>
              </a:rPr>
              <a:t>亚述膨胀</a:t>
            </a:r>
            <a:endParaRPr lang="en-US" sz="4800" b="1" smtClean="0">
              <a:solidFill>
                <a:srgbClr val="000000"/>
              </a:solidFill>
              <a:effectLst>
                <a:outerShdw blurRad="38100" dist="38100" dir="2700000" algn="tl">
                  <a:srgbClr val="FFFFFF"/>
                </a:outerShdw>
              </a:effectLst>
            </a:endParaRPr>
          </a:p>
        </p:txBody>
      </p:sp>
      <p:sp>
        <p:nvSpPr>
          <p:cNvPr id="37910" name="Freeform 22"/>
          <p:cNvSpPr>
            <a:spLocks/>
          </p:cNvSpPr>
          <p:nvPr/>
        </p:nvSpPr>
        <p:spPr bwMode="auto">
          <a:xfrm>
            <a:off x="2006600" y="3924300"/>
            <a:ext cx="558800" cy="800100"/>
          </a:xfrm>
          <a:custGeom>
            <a:avLst/>
            <a:gdLst>
              <a:gd name="T0" fmla="*/ 2147483647 w 352"/>
              <a:gd name="T1" fmla="*/ 2147483647 h 504"/>
              <a:gd name="T2" fmla="*/ 2147483647 w 352"/>
              <a:gd name="T3" fmla="*/ 2147483647 h 504"/>
              <a:gd name="T4" fmla="*/ 2147483647 w 352"/>
              <a:gd name="T5" fmla="*/ 2147483647 h 504"/>
              <a:gd name="T6" fmla="*/ 2147483647 w 352"/>
              <a:gd name="T7" fmla="*/ 2147483647 h 504"/>
              <a:gd name="T8" fmla="*/ 2147483647 w 352"/>
              <a:gd name="T9" fmla="*/ 2147483647 h 504"/>
              <a:gd name="T10" fmla="*/ 2147483647 w 352"/>
              <a:gd name="T11" fmla="*/ 2147483647 h 504"/>
              <a:gd name="T12" fmla="*/ 2147483647 w 352"/>
              <a:gd name="T13" fmla="*/ 2147483647 h 504"/>
              <a:gd name="T14" fmla="*/ 2147483647 w 352"/>
              <a:gd name="T15" fmla="*/ 2147483647 h 504"/>
              <a:gd name="T16" fmla="*/ 2147483647 w 352"/>
              <a:gd name="T17" fmla="*/ 2147483647 h 504"/>
              <a:gd name="T18" fmla="*/ 2147483647 w 352"/>
              <a:gd name="T19" fmla="*/ 2147483647 h 504"/>
              <a:gd name="T20" fmla="*/ 2147483647 w 352"/>
              <a:gd name="T21" fmla="*/ 2147483647 h 504"/>
              <a:gd name="T22" fmla="*/ 2147483647 w 352"/>
              <a:gd name="T23" fmla="*/ 2147483647 h 504"/>
              <a:gd name="T24" fmla="*/ 2147483647 w 352"/>
              <a:gd name="T25" fmla="*/ 2147483647 h 504"/>
              <a:gd name="T26" fmla="*/ 2147483647 w 352"/>
              <a:gd name="T27" fmla="*/ 2147483647 h 504"/>
              <a:gd name="T28" fmla="*/ 2147483647 w 352"/>
              <a:gd name="T29" fmla="*/ 0 h 504"/>
              <a:gd name="T30" fmla="*/ 2147483647 w 352"/>
              <a:gd name="T31" fmla="*/ 2147483647 h 504"/>
              <a:gd name="T32" fmla="*/ 2147483647 w 352"/>
              <a:gd name="T33" fmla="*/ 2147483647 h 504"/>
              <a:gd name="T34" fmla="*/ 0 w 352"/>
              <a:gd name="T35" fmla="*/ 2147483647 h 504"/>
              <a:gd name="T36" fmla="*/ 2147483647 w 352"/>
              <a:gd name="T37" fmla="*/ 2147483647 h 504"/>
              <a:gd name="T38" fmla="*/ 2147483647 w 352"/>
              <a:gd name="T39" fmla="*/ 2147483647 h 504"/>
              <a:gd name="T40" fmla="*/ 2147483647 w 352"/>
              <a:gd name="T41" fmla="*/ 2147483647 h 504"/>
              <a:gd name="T42" fmla="*/ 2147483647 w 352"/>
              <a:gd name="T43" fmla="*/ 2147483647 h 504"/>
              <a:gd name="T44" fmla="*/ 2147483647 w 352"/>
              <a:gd name="T45" fmla="*/ 2147483647 h 504"/>
              <a:gd name="T46" fmla="*/ 2147483647 w 352"/>
              <a:gd name="T47" fmla="*/ 2147483647 h 504"/>
              <a:gd name="T48" fmla="*/ 2147483647 w 352"/>
              <a:gd name="T49" fmla="*/ 2147483647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504"/>
              <a:gd name="T77" fmla="*/ 352 w 35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504">
                <a:moveTo>
                  <a:pt x="352" y="504"/>
                </a:moveTo>
                <a:cubicBezTo>
                  <a:pt x="343" y="477"/>
                  <a:pt x="334" y="454"/>
                  <a:pt x="324" y="428"/>
                </a:cubicBezTo>
                <a:cubicBezTo>
                  <a:pt x="329" y="397"/>
                  <a:pt x="323" y="366"/>
                  <a:pt x="316" y="336"/>
                </a:cubicBezTo>
                <a:cubicBezTo>
                  <a:pt x="321" y="306"/>
                  <a:pt x="323" y="285"/>
                  <a:pt x="336" y="260"/>
                </a:cubicBezTo>
                <a:cubicBezTo>
                  <a:pt x="332" y="239"/>
                  <a:pt x="335" y="226"/>
                  <a:pt x="316" y="220"/>
                </a:cubicBezTo>
                <a:cubicBezTo>
                  <a:pt x="313" y="216"/>
                  <a:pt x="311" y="211"/>
                  <a:pt x="308" y="208"/>
                </a:cubicBezTo>
                <a:cubicBezTo>
                  <a:pt x="304" y="205"/>
                  <a:pt x="298" y="206"/>
                  <a:pt x="296" y="204"/>
                </a:cubicBezTo>
                <a:cubicBezTo>
                  <a:pt x="282" y="190"/>
                  <a:pt x="281" y="183"/>
                  <a:pt x="276" y="168"/>
                </a:cubicBezTo>
                <a:cubicBezTo>
                  <a:pt x="282" y="136"/>
                  <a:pt x="299" y="128"/>
                  <a:pt x="324" y="112"/>
                </a:cubicBezTo>
                <a:cubicBezTo>
                  <a:pt x="332" y="98"/>
                  <a:pt x="343" y="93"/>
                  <a:pt x="352" y="80"/>
                </a:cubicBezTo>
                <a:cubicBezTo>
                  <a:pt x="333" y="24"/>
                  <a:pt x="311" y="51"/>
                  <a:pt x="232" y="48"/>
                </a:cubicBezTo>
                <a:cubicBezTo>
                  <a:pt x="201" y="37"/>
                  <a:pt x="182" y="63"/>
                  <a:pt x="156" y="72"/>
                </a:cubicBezTo>
                <a:cubicBezTo>
                  <a:pt x="109" y="66"/>
                  <a:pt x="125" y="58"/>
                  <a:pt x="92" y="36"/>
                </a:cubicBezTo>
                <a:cubicBezTo>
                  <a:pt x="86" y="28"/>
                  <a:pt x="81" y="20"/>
                  <a:pt x="76" y="12"/>
                </a:cubicBezTo>
                <a:cubicBezTo>
                  <a:pt x="73" y="8"/>
                  <a:pt x="68" y="0"/>
                  <a:pt x="68" y="0"/>
                </a:cubicBezTo>
                <a:cubicBezTo>
                  <a:pt x="42" y="8"/>
                  <a:pt x="51" y="38"/>
                  <a:pt x="40" y="60"/>
                </a:cubicBezTo>
                <a:cubicBezTo>
                  <a:pt x="30" y="77"/>
                  <a:pt x="16" y="93"/>
                  <a:pt x="8" y="112"/>
                </a:cubicBezTo>
                <a:cubicBezTo>
                  <a:pt x="4" y="119"/>
                  <a:pt x="0" y="136"/>
                  <a:pt x="0" y="136"/>
                </a:cubicBezTo>
                <a:cubicBezTo>
                  <a:pt x="1" y="168"/>
                  <a:pt x="1" y="200"/>
                  <a:pt x="4" y="232"/>
                </a:cubicBezTo>
                <a:cubicBezTo>
                  <a:pt x="5" y="247"/>
                  <a:pt x="16" y="276"/>
                  <a:pt x="16" y="276"/>
                </a:cubicBezTo>
                <a:cubicBezTo>
                  <a:pt x="19" y="326"/>
                  <a:pt x="6" y="391"/>
                  <a:pt x="36" y="436"/>
                </a:cubicBezTo>
                <a:cubicBezTo>
                  <a:pt x="47" y="481"/>
                  <a:pt x="39" y="463"/>
                  <a:pt x="112" y="468"/>
                </a:cubicBezTo>
                <a:cubicBezTo>
                  <a:pt x="133" y="471"/>
                  <a:pt x="151" y="475"/>
                  <a:pt x="172" y="480"/>
                </a:cubicBezTo>
                <a:cubicBezTo>
                  <a:pt x="196" y="471"/>
                  <a:pt x="237" y="489"/>
                  <a:pt x="264" y="492"/>
                </a:cubicBezTo>
                <a:cubicBezTo>
                  <a:pt x="290" y="500"/>
                  <a:pt x="323" y="504"/>
                  <a:pt x="352" y="504"/>
                </a:cubicBezTo>
                <a:close/>
              </a:path>
            </a:pathLst>
          </a:custGeom>
          <a:solidFill>
            <a:srgbClr val="FF0000"/>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grpSp>
        <p:nvGrpSpPr>
          <p:cNvPr id="116755" name="Group 23"/>
          <p:cNvGrpSpPr>
            <a:grpSpLocks/>
          </p:cNvGrpSpPr>
          <p:nvPr/>
        </p:nvGrpSpPr>
        <p:grpSpPr bwMode="auto">
          <a:xfrm>
            <a:off x="2422525" y="4105275"/>
            <a:ext cx="168275" cy="1227138"/>
            <a:chOff x="1046" y="2763"/>
            <a:chExt cx="106" cy="773"/>
          </a:xfrm>
        </p:grpSpPr>
        <p:sp>
          <p:nvSpPr>
            <p:cNvPr id="116763" name="Freeform 24"/>
            <p:cNvSpPr>
              <a:spLocks/>
            </p:cNvSpPr>
            <p:nvPr/>
          </p:nvSpPr>
          <p:spPr bwMode="auto">
            <a:xfrm>
              <a:off x="1113" y="2864"/>
              <a:ext cx="31" cy="392"/>
            </a:xfrm>
            <a:custGeom>
              <a:avLst/>
              <a:gdLst>
                <a:gd name="T0" fmla="*/ 15 w 31"/>
                <a:gd name="T1" fmla="*/ 0 h 392"/>
                <a:gd name="T2" fmla="*/ 31 w 31"/>
                <a:gd name="T3" fmla="*/ 280 h 392"/>
                <a:gd name="T4" fmla="*/ 15 w 31"/>
                <a:gd name="T5" fmla="*/ 392 h 392"/>
                <a:gd name="T6" fmla="*/ 0 60000 65536"/>
                <a:gd name="T7" fmla="*/ 0 60000 65536"/>
                <a:gd name="T8" fmla="*/ 0 60000 65536"/>
                <a:gd name="T9" fmla="*/ 0 w 31"/>
                <a:gd name="T10" fmla="*/ 0 h 392"/>
                <a:gd name="T11" fmla="*/ 31 w 31"/>
                <a:gd name="T12" fmla="*/ 392 h 392"/>
              </a:gdLst>
              <a:ahLst/>
              <a:cxnLst>
                <a:cxn ang="T6">
                  <a:pos x="T0" y="T1"/>
                </a:cxn>
                <a:cxn ang="T7">
                  <a:pos x="T2" y="T3"/>
                </a:cxn>
                <a:cxn ang="T8">
                  <a:pos x="T4" y="T5"/>
                </a:cxn>
              </a:cxnLst>
              <a:rect l="T9" t="T10" r="T11" b="T12"/>
              <a:pathLst>
                <a:path w="31" h="392">
                  <a:moveTo>
                    <a:pt x="15" y="0"/>
                  </a:moveTo>
                  <a:cubicBezTo>
                    <a:pt x="7" y="93"/>
                    <a:pt x="0" y="189"/>
                    <a:pt x="31" y="280"/>
                  </a:cubicBezTo>
                  <a:cubicBezTo>
                    <a:pt x="29" y="296"/>
                    <a:pt x="15" y="363"/>
                    <a:pt x="15" y="3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FFFFFF"/>
                </a:solidFill>
                <a:latin typeface="Arial" charset="0"/>
                <a:ea typeface="ＭＳ Ｐゴシック" charset="0"/>
              </a:endParaRPr>
            </a:p>
          </p:txBody>
        </p:sp>
        <p:sp>
          <p:nvSpPr>
            <p:cNvPr id="116764" name="Freeform 25"/>
            <p:cNvSpPr>
              <a:spLocks/>
            </p:cNvSpPr>
            <p:nvPr/>
          </p:nvSpPr>
          <p:spPr bwMode="auto">
            <a:xfrm>
              <a:off x="1046" y="3256"/>
              <a:ext cx="106" cy="280"/>
            </a:xfrm>
            <a:custGeom>
              <a:avLst/>
              <a:gdLst>
                <a:gd name="T0" fmla="*/ 82 w 106"/>
                <a:gd name="T1" fmla="*/ 0 h 280"/>
                <a:gd name="T2" fmla="*/ 34 w 106"/>
                <a:gd name="T3" fmla="*/ 264 h 280"/>
                <a:gd name="T4" fmla="*/ 106 w 106"/>
                <a:gd name="T5" fmla="*/ 216 h 280"/>
                <a:gd name="T6" fmla="*/ 74 w 106"/>
                <a:gd name="T7" fmla="*/ 112 h 280"/>
                <a:gd name="T8" fmla="*/ 74 w 106"/>
                <a:gd name="T9" fmla="*/ 48 h 280"/>
                <a:gd name="T10" fmla="*/ 58 w 106"/>
                <a:gd name="T11" fmla="*/ 24 h 280"/>
                <a:gd name="T12" fmla="*/ 82 w 106"/>
                <a:gd name="T13" fmla="*/ 0 h 280"/>
                <a:gd name="T14" fmla="*/ 0 60000 65536"/>
                <a:gd name="T15" fmla="*/ 0 60000 65536"/>
                <a:gd name="T16" fmla="*/ 0 60000 65536"/>
                <a:gd name="T17" fmla="*/ 0 60000 65536"/>
                <a:gd name="T18" fmla="*/ 0 60000 65536"/>
                <a:gd name="T19" fmla="*/ 0 60000 65536"/>
                <a:gd name="T20" fmla="*/ 0 60000 65536"/>
                <a:gd name="T21" fmla="*/ 0 w 106"/>
                <a:gd name="T22" fmla="*/ 0 h 280"/>
                <a:gd name="T23" fmla="*/ 106 w 10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0">
                  <a:moveTo>
                    <a:pt x="82" y="0"/>
                  </a:moveTo>
                  <a:cubicBezTo>
                    <a:pt x="0" y="54"/>
                    <a:pt x="56" y="175"/>
                    <a:pt x="34" y="264"/>
                  </a:cubicBezTo>
                  <a:cubicBezTo>
                    <a:pt x="83" y="280"/>
                    <a:pt x="91" y="259"/>
                    <a:pt x="106" y="216"/>
                  </a:cubicBezTo>
                  <a:cubicBezTo>
                    <a:pt x="94" y="180"/>
                    <a:pt x="82" y="147"/>
                    <a:pt x="74" y="112"/>
                  </a:cubicBezTo>
                  <a:cubicBezTo>
                    <a:pt x="83" y="82"/>
                    <a:pt x="87" y="84"/>
                    <a:pt x="74" y="48"/>
                  </a:cubicBezTo>
                  <a:cubicBezTo>
                    <a:pt x="70" y="38"/>
                    <a:pt x="56" y="33"/>
                    <a:pt x="58" y="24"/>
                  </a:cubicBezTo>
                  <a:cubicBezTo>
                    <a:pt x="59" y="12"/>
                    <a:pt x="74" y="8"/>
                    <a:pt x="82" y="0"/>
                  </a:cubicBezTo>
                  <a:close/>
                </a:path>
              </a:pathLst>
            </a:custGeom>
            <a:solidFill>
              <a:schemeClr val="accent1"/>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116765" name="Freeform 26"/>
            <p:cNvSpPr>
              <a:spLocks/>
            </p:cNvSpPr>
            <p:nvPr/>
          </p:nvSpPr>
          <p:spPr bwMode="auto">
            <a:xfrm>
              <a:off x="1070" y="2763"/>
              <a:ext cx="80" cy="114"/>
            </a:xfrm>
            <a:custGeom>
              <a:avLst/>
              <a:gdLst>
                <a:gd name="T0" fmla="*/ 58 w 80"/>
                <a:gd name="T1" fmla="*/ 105 h 114"/>
                <a:gd name="T2" fmla="*/ 22 w 80"/>
                <a:gd name="T3" fmla="*/ 87 h 114"/>
                <a:gd name="T4" fmla="*/ 6 w 80"/>
                <a:gd name="T5" fmla="*/ 61 h 114"/>
                <a:gd name="T6" fmla="*/ 0 w 80"/>
                <a:gd name="T7" fmla="*/ 35 h 114"/>
                <a:gd name="T8" fmla="*/ 16 w 80"/>
                <a:gd name="T9" fmla="*/ 25 h 114"/>
                <a:gd name="T10" fmla="*/ 36 w 80"/>
                <a:gd name="T11" fmla="*/ 1 h 114"/>
                <a:gd name="T12" fmla="*/ 78 w 80"/>
                <a:gd name="T13" fmla="*/ 23 h 114"/>
                <a:gd name="T14" fmla="*/ 62 w 80"/>
                <a:gd name="T15" fmla="*/ 93 h 114"/>
                <a:gd name="T16" fmla="*/ 58 w 80"/>
                <a:gd name="T17" fmla="*/ 10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4"/>
                <a:gd name="T29" fmla="*/ 80 w 8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4">
                  <a:moveTo>
                    <a:pt x="58" y="105"/>
                  </a:moveTo>
                  <a:cubicBezTo>
                    <a:pt x="47" y="97"/>
                    <a:pt x="34" y="91"/>
                    <a:pt x="22" y="87"/>
                  </a:cubicBezTo>
                  <a:cubicBezTo>
                    <a:pt x="16" y="78"/>
                    <a:pt x="10" y="70"/>
                    <a:pt x="6" y="61"/>
                  </a:cubicBezTo>
                  <a:cubicBezTo>
                    <a:pt x="4" y="51"/>
                    <a:pt x="2" y="43"/>
                    <a:pt x="0" y="35"/>
                  </a:cubicBezTo>
                  <a:cubicBezTo>
                    <a:pt x="2" y="26"/>
                    <a:pt x="7" y="27"/>
                    <a:pt x="16" y="25"/>
                  </a:cubicBezTo>
                  <a:cubicBezTo>
                    <a:pt x="22" y="16"/>
                    <a:pt x="27" y="6"/>
                    <a:pt x="36" y="1"/>
                  </a:cubicBezTo>
                  <a:cubicBezTo>
                    <a:pt x="62" y="9"/>
                    <a:pt x="62" y="0"/>
                    <a:pt x="78" y="23"/>
                  </a:cubicBezTo>
                  <a:cubicBezTo>
                    <a:pt x="80" y="45"/>
                    <a:pt x="75" y="73"/>
                    <a:pt x="62" y="93"/>
                  </a:cubicBezTo>
                  <a:cubicBezTo>
                    <a:pt x="57" y="110"/>
                    <a:pt x="58" y="114"/>
                    <a:pt x="58" y="105"/>
                  </a:cubicBezTo>
                  <a:close/>
                </a:path>
              </a:pathLst>
            </a:custGeom>
            <a:solidFill>
              <a:schemeClr val="accent1"/>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grpSp>
      <p:sp>
        <p:nvSpPr>
          <p:cNvPr id="116756" name="Freeform 28"/>
          <p:cNvSpPr>
            <a:spLocks/>
          </p:cNvSpPr>
          <p:nvPr/>
        </p:nvSpPr>
        <p:spPr bwMode="auto">
          <a:xfrm>
            <a:off x="7772400" y="5029200"/>
            <a:ext cx="1430338" cy="1755775"/>
          </a:xfrm>
          <a:custGeom>
            <a:avLst/>
            <a:gdLst>
              <a:gd name="T0" fmla="*/ 2147483647 w 757"/>
              <a:gd name="T1" fmla="*/ 2147483647 h 1106"/>
              <a:gd name="T2" fmla="*/ 2147483647 w 757"/>
              <a:gd name="T3" fmla="*/ 2147483647 h 1106"/>
              <a:gd name="T4" fmla="*/ 2147483647 w 757"/>
              <a:gd name="T5" fmla="*/ 2147483647 h 1106"/>
              <a:gd name="T6" fmla="*/ 2147483647 w 757"/>
              <a:gd name="T7" fmla="*/ 2147483647 h 1106"/>
              <a:gd name="T8" fmla="*/ 2147483647 w 757"/>
              <a:gd name="T9" fmla="*/ 2147483647 h 1106"/>
              <a:gd name="T10" fmla="*/ 2147483647 w 757"/>
              <a:gd name="T11" fmla="*/ 2147483647 h 1106"/>
              <a:gd name="T12" fmla="*/ 2147483647 w 757"/>
              <a:gd name="T13" fmla="*/ 2147483647 h 1106"/>
              <a:gd name="T14" fmla="*/ 2147483647 w 757"/>
              <a:gd name="T15" fmla="*/ 2147483647 h 1106"/>
              <a:gd name="T16" fmla="*/ 2147483647 w 757"/>
              <a:gd name="T17" fmla="*/ 2147483647 h 1106"/>
              <a:gd name="T18" fmla="*/ 2147483647 w 757"/>
              <a:gd name="T19" fmla="*/ 2147483647 h 1106"/>
              <a:gd name="T20" fmla="*/ 2147483647 w 757"/>
              <a:gd name="T21" fmla="*/ 2147483647 h 1106"/>
              <a:gd name="T22" fmla="*/ 0 w 757"/>
              <a:gd name="T23" fmla="*/ 2147483647 h 1106"/>
              <a:gd name="T24" fmla="*/ 2147483647 w 757"/>
              <a:gd name="T25" fmla="*/ 2147483647 h 1106"/>
              <a:gd name="T26" fmla="*/ 2147483647 w 757"/>
              <a:gd name="T27" fmla="*/ 2147483647 h 1106"/>
              <a:gd name="T28" fmla="*/ 2147483647 w 757"/>
              <a:gd name="T29" fmla="*/ 2147483647 h 1106"/>
              <a:gd name="T30" fmla="*/ 2147483647 w 757"/>
              <a:gd name="T31" fmla="*/ 2147483647 h 1106"/>
              <a:gd name="T32" fmla="*/ 2147483647 w 757"/>
              <a:gd name="T33" fmla="*/ 2147483647 h 1106"/>
              <a:gd name="T34" fmla="*/ 2147483647 w 757"/>
              <a:gd name="T35" fmla="*/ 2147483647 h 1106"/>
              <a:gd name="T36" fmla="*/ 2147483647 w 757"/>
              <a:gd name="T37" fmla="*/ 2147483647 h 1106"/>
              <a:gd name="T38" fmla="*/ 2147483647 w 757"/>
              <a:gd name="T39" fmla="*/ 2147483647 h 1106"/>
              <a:gd name="T40" fmla="*/ 2147483647 w 757"/>
              <a:gd name="T41" fmla="*/ 2147483647 h 1106"/>
              <a:gd name="T42" fmla="*/ 2147483647 w 757"/>
              <a:gd name="T43" fmla="*/ 2147483647 h 1106"/>
              <a:gd name="T44" fmla="*/ 2147483647 w 757"/>
              <a:gd name="T45" fmla="*/ 2147483647 h 1106"/>
              <a:gd name="T46" fmla="*/ 2147483647 w 757"/>
              <a:gd name="T47" fmla="*/ 2147483647 h 1106"/>
              <a:gd name="T48" fmla="*/ 2147483647 w 757"/>
              <a:gd name="T49" fmla="*/ 2147483647 h 1106"/>
              <a:gd name="T50" fmla="*/ 2147483647 w 757"/>
              <a:gd name="T51" fmla="*/ 2147483647 h 1106"/>
              <a:gd name="T52" fmla="*/ 2147483647 w 757"/>
              <a:gd name="T53" fmla="*/ 2147483647 h 1106"/>
              <a:gd name="T54" fmla="*/ 2147483647 w 757"/>
              <a:gd name="T55" fmla="*/ 2147483647 h 1106"/>
              <a:gd name="T56" fmla="*/ 2147483647 w 757"/>
              <a:gd name="T57" fmla="*/ 2147483647 h 1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7"/>
              <a:gd name="T88" fmla="*/ 0 h 1106"/>
              <a:gd name="T89" fmla="*/ 757 w 757"/>
              <a:gd name="T90" fmla="*/ 1106 h 1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7" h="1106">
                <a:moveTo>
                  <a:pt x="691" y="229"/>
                </a:moveTo>
                <a:cubicBezTo>
                  <a:pt x="668" y="159"/>
                  <a:pt x="691" y="201"/>
                  <a:pt x="594" y="144"/>
                </a:cubicBezTo>
                <a:cubicBezTo>
                  <a:pt x="571" y="130"/>
                  <a:pt x="556" y="105"/>
                  <a:pt x="533" y="95"/>
                </a:cubicBezTo>
                <a:cubicBezTo>
                  <a:pt x="514" y="86"/>
                  <a:pt x="492" y="88"/>
                  <a:pt x="473" y="83"/>
                </a:cubicBezTo>
                <a:cubicBezTo>
                  <a:pt x="463" y="80"/>
                  <a:pt x="387" y="54"/>
                  <a:pt x="364" y="47"/>
                </a:cubicBezTo>
                <a:cubicBezTo>
                  <a:pt x="351" y="42"/>
                  <a:pt x="327" y="35"/>
                  <a:pt x="327" y="35"/>
                </a:cubicBezTo>
                <a:cubicBezTo>
                  <a:pt x="319" y="26"/>
                  <a:pt x="309" y="0"/>
                  <a:pt x="303" y="10"/>
                </a:cubicBezTo>
                <a:cubicBezTo>
                  <a:pt x="280" y="40"/>
                  <a:pt x="295" y="86"/>
                  <a:pt x="279" y="120"/>
                </a:cubicBezTo>
                <a:cubicBezTo>
                  <a:pt x="258" y="161"/>
                  <a:pt x="175" y="249"/>
                  <a:pt x="133" y="277"/>
                </a:cubicBezTo>
                <a:cubicBezTo>
                  <a:pt x="94" y="334"/>
                  <a:pt x="113" y="299"/>
                  <a:pt x="85" y="386"/>
                </a:cubicBezTo>
                <a:cubicBezTo>
                  <a:pt x="80" y="398"/>
                  <a:pt x="82" y="414"/>
                  <a:pt x="73" y="423"/>
                </a:cubicBezTo>
                <a:cubicBezTo>
                  <a:pt x="35" y="459"/>
                  <a:pt x="58" y="441"/>
                  <a:pt x="0" y="471"/>
                </a:cubicBezTo>
                <a:cubicBezTo>
                  <a:pt x="18" y="525"/>
                  <a:pt x="45" y="550"/>
                  <a:pt x="97" y="568"/>
                </a:cubicBezTo>
                <a:cubicBezTo>
                  <a:pt x="129" y="616"/>
                  <a:pt x="131" y="676"/>
                  <a:pt x="182" y="714"/>
                </a:cubicBezTo>
                <a:cubicBezTo>
                  <a:pt x="205" y="731"/>
                  <a:pt x="255" y="762"/>
                  <a:pt x="255" y="762"/>
                </a:cubicBezTo>
                <a:cubicBezTo>
                  <a:pt x="250" y="778"/>
                  <a:pt x="239" y="794"/>
                  <a:pt x="242" y="811"/>
                </a:cubicBezTo>
                <a:cubicBezTo>
                  <a:pt x="243" y="822"/>
                  <a:pt x="260" y="825"/>
                  <a:pt x="267" y="835"/>
                </a:cubicBezTo>
                <a:cubicBezTo>
                  <a:pt x="307" y="900"/>
                  <a:pt x="241" y="845"/>
                  <a:pt x="315" y="895"/>
                </a:cubicBezTo>
                <a:cubicBezTo>
                  <a:pt x="323" y="919"/>
                  <a:pt x="330" y="943"/>
                  <a:pt x="339" y="968"/>
                </a:cubicBezTo>
                <a:cubicBezTo>
                  <a:pt x="342" y="980"/>
                  <a:pt x="339" y="999"/>
                  <a:pt x="351" y="1004"/>
                </a:cubicBezTo>
                <a:cubicBezTo>
                  <a:pt x="375" y="1012"/>
                  <a:pt x="424" y="1029"/>
                  <a:pt x="424" y="1029"/>
                </a:cubicBezTo>
                <a:cubicBezTo>
                  <a:pt x="452" y="1025"/>
                  <a:pt x="480" y="1017"/>
                  <a:pt x="509" y="1017"/>
                </a:cubicBezTo>
                <a:cubicBezTo>
                  <a:pt x="752" y="1017"/>
                  <a:pt x="757" y="1106"/>
                  <a:pt x="727" y="980"/>
                </a:cubicBezTo>
                <a:cubicBezTo>
                  <a:pt x="735" y="923"/>
                  <a:pt x="748" y="867"/>
                  <a:pt x="751" y="811"/>
                </a:cubicBezTo>
                <a:cubicBezTo>
                  <a:pt x="754" y="736"/>
                  <a:pt x="727" y="653"/>
                  <a:pt x="715" y="580"/>
                </a:cubicBezTo>
                <a:cubicBezTo>
                  <a:pt x="733" y="505"/>
                  <a:pt x="712" y="426"/>
                  <a:pt x="703" y="350"/>
                </a:cubicBezTo>
                <a:cubicBezTo>
                  <a:pt x="699" y="321"/>
                  <a:pt x="696" y="293"/>
                  <a:pt x="691" y="265"/>
                </a:cubicBezTo>
                <a:cubicBezTo>
                  <a:pt x="688" y="252"/>
                  <a:pt x="679" y="241"/>
                  <a:pt x="679" y="229"/>
                </a:cubicBezTo>
                <a:cubicBezTo>
                  <a:pt x="679" y="225"/>
                  <a:pt x="687" y="229"/>
                  <a:pt x="691" y="229"/>
                </a:cubicBezTo>
                <a:close/>
              </a:path>
            </a:pathLst>
          </a:custGeom>
          <a:solidFill>
            <a:schemeClr val="bg2"/>
          </a:solidFill>
          <a:ln w="9525">
            <a:solidFill>
              <a:schemeClr val="tx1"/>
            </a:solidFill>
            <a:round/>
            <a:headEnd/>
            <a:tailEnd/>
          </a:ln>
        </p:spPr>
        <p:txBody>
          <a:bodyPr wrap="none" anchor="ctr"/>
          <a:lstStyle/>
          <a:p>
            <a:endParaRPr lang="en-US" sz="1800">
              <a:solidFill>
                <a:srgbClr val="FFFFFF"/>
              </a:solidFill>
              <a:latin typeface="Arial" charset="0"/>
              <a:ea typeface="ＭＳ Ｐゴシック" charset="0"/>
            </a:endParaRPr>
          </a:p>
        </p:txBody>
      </p:sp>
      <p:sp>
        <p:nvSpPr>
          <p:cNvPr id="37917" name="Text Box 29"/>
          <p:cNvSpPr txBox="1">
            <a:spLocks noChangeArrowheads="1"/>
          </p:cNvSpPr>
          <p:nvPr/>
        </p:nvSpPr>
        <p:spPr bwMode="auto">
          <a:xfrm>
            <a:off x="8059738" y="5334000"/>
            <a:ext cx="1066800" cy="106680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ja-JP" altLang="en-US" sz="3200" b="1" smtClean="0">
                <a:solidFill>
                  <a:srgbClr val="FFFFFF"/>
                </a:solidFill>
                <a:effectLst>
                  <a:outerShdw blurRad="38100" dist="38100" dir="2700000" algn="tl">
                    <a:srgbClr val="000000"/>
                  </a:outerShdw>
                </a:effectLst>
                <a:latin typeface="Times" charset="0"/>
              </a:rPr>
              <a:t>波斯湾</a:t>
            </a:r>
            <a:r>
              <a:rPr lang="en-US" sz="3200" b="1" smtClean="0">
                <a:solidFill>
                  <a:srgbClr val="FFFFFF"/>
                </a:solidFill>
                <a:effectLst>
                  <a:outerShdw blurRad="38100" dist="38100" dir="2700000" algn="tl">
                    <a:srgbClr val="000000"/>
                  </a:outerShdw>
                </a:effectLst>
                <a:latin typeface="Times" charset="0"/>
              </a:rPr>
              <a:t> </a:t>
            </a:r>
          </a:p>
        </p:txBody>
      </p:sp>
      <p:sp>
        <p:nvSpPr>
          <p:cNvPr id="37919" name="Freeform 31"/>
          <p:cNvSpPr>
            <a:spLocks/>
          </p:cNvSpPr>
          <p:nvPr/>
        </p:nvSpPr>
        <p:spPr bwMode="auto">
          <a:xfrm>
            <a:off x="2667000" y="2692400"/>
            <a:ext cx="1230313" cy="2184400"/>
          </a:xfrm>
          <a:custGeom>
            <a:avLst/>
            <a:gdLst>
              <a:gd name="T0" fmla="*/ 0 w 919"/>
              <a:gd name="T1" fmla="*/ 2147483647 h 1416"/>
              <a:gd name="T2" fmla="*/ 2147483647 w 919"/>
              <a:gd name="T3" fmla="*/ 2147483647 h 1416"/>
              <a:gd name="T4" fmla="*/ 2147483647 w 919"/>
              <a:gd name="T5" fmla="*/ 2147483647 h 1416"/>
              <a:gd name="T6" fmla="*/ 2147483647 w 919"/>
              <a:gd name="T7" fmla="*/ 2147483647 h 1416"/>
              <a:gd name="T8" fmla="*/ 2147483647 w 919"/>
              <a:gd name="T9" fmla="*/ 2147483647 h 1416"/>
              <a:gd name="T10" fmla="*/ 2147483647 w 919"/>
              <a:gd name="T11" fmla="*/ 2147483647 h 1416"/>
              <a:gd name="T12" fmla="*/ 2147483647 w 919"/>
              <a:gd name="T13" fmla="*/ 2147483647 h 1416"/>
              <a:gd name="T14" fmla="*/ 0 w 919"/>
              <a:gd name="T15" fmla="*/ 2147483647 h 1416"/>
              <a:gd name="T16" fmla="*/ 0 60000 65536"/>
              <a:gd name="T17" fmla="*/ 0 60000 65536"/>
              <a:gd name="T18" fmla="*/ 0 60000 65536"/>
              <a:gd name="T19" fmla="*/ 0 60000 65536"/>
              <a:gd name="T20" fmla="*/ 0 60000 65536"/>
              <a:gd name="T21" fmla="*/ 0 60000 65536"/>
              <a:gd name="T22" fmla="*/ 0 60000 65536"/>
              <a:gd name="T23" fmla="*/ 0 60000 65536"/>
              <a:gd name="T24" fmla="*/ 0 w 919"/>
              <a:gd name="T25" fmla="*/ 0 h 1416"/>
              <a:gd name="T26" fmla="*/ 919 w 919"/>
              <a:gd name="T27" fmla="*/ 1416 h 14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9" h="1416">
                <a:moveTo>
                  <a:pt x="0" y="1376"/>
                </a:moveTo>
                <a:cubicBezTo>
                  <a:pt x="172" y="1396"/>
                  <a:pt x="344" y="1416"/>
                  <a:pt x="480" y="1376"/>
                </a:cubicBezTo>
                <a:cubicBezTo>
                  <a:pt x="616" y="1336"/>
                  <a:pt x="744" y="1263"/>
                  <a:pt x="816" y="1136"/>
                </a:cubicBezTo>
                <a:cubicBezTo>
                  <a:pt x="887" y="1008"/>
                  <a:pt x="919" y="759"/>
                  <a:pt x="912" y="608"/>
                </a:cubicBezTo>
                <a:cubicBezTo>
                  <a:pt x="904" y="456"/>
                  <a:pt x="831" y="319"/>
                  <a:pt x="768" y="224"/>
                </a:cubicBezTo>
                <a:cubicBezTo>
                  <a:pt x="704" y="128"/>
                  <a:pt x="631" y="63"/>
                  <a:pt x="528" y="32"/>
                </a:cubicBezTo>
                <a:cubicBezTo>
                  <a:pt x="424" y="0"/>
                  <a:pt x="232" y="16"/>
                  <a:pt x="144" y="32"/>
                </a:cubicBezTo>
                <a:cubicBezTo>
                  <a:pt x="56" y="48"/>
                  <a:pt x="24" y="112"/>
                  <a:pt x="0" y="12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FFFFFF"/>
              </a:solidFill>
              <a:latin typeface="Arial" charset="0"/>
              <a:ea typeface="ＭＳ Ｐゴシック" charset="0"/>
            </a:endParaRPr>
          </a:p>
        </p:txBody>
      </p:sp>
      <p:sp>
        <p:nvSpPr>
          <p:cNvPr id="37921" name="AutoShape 33"/>
          <p:cNvSpPr>
            <a:spLocks noChangeArrowheads="1"/>
          </p:cNvSpPr>
          <p:nvPr/>
        </p:nvSpPr>
        <p:spPr bwMode="auto">
          <a:xfrm>
            <a:off x="5867400" y="2387600"/>
            <a:ext cx="533400" cy="533400"/>
          </a:xfrm>
          <a:prstGeom prst="irregularSeal2">
            <a:avLst/>
          </a:prstGeom>
          <a:solidFill>
            <a:srgbClr val="FF0000"/>
          </a:solidFill>
          <a:ln w="9525">
            <a:solidFill>
              <a:schemeClr val="tx1"/>
            </a:solidFill>
            <a:miter lim="800000"/>
            <a:headEnd/>
            <a:tailEnd/>
          </a:ln>
        </p:spPr>
        <p:txBody>
          <a:bodyPr wrap="none" anchor="ctr"/>
          <a:lstStyle/>
          <a:p>
            <a:endParaRPr lang="en-US" sz="1800">
              <a:solidFill>
                <a:srgbClr val="FFFFFF"/>
              </a:solidFill>
              <a:latin typeface="Arial" charset="0"/>
              <a:ea typeface="ＭＳ Ｐゴシック" charset="0"/>
            </a:endParaRPr>
          </a:p>
        </p:txBody>
      </p:sp>
      <p:sp>
        <p:nvSpPr>
          <p:cNvPr id="37923" name="Text Box 35"/>
          <p:cNvSpPr txBox="1">
            <a:spLocks noChangeArrowheads="1"/>
          </p:cNvSpPr>
          <p:nvPr/>
        </p:nvSpPr>
        <p:spPr bwMode="auto">
          <a:xfrm>
            <a:off x="1981200" y="4094163"/>
            <a:ext cx="1447800" cy="579437"/>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ja-JP" altLang="en-US" sz="3200" b="1" smtClean="0">
                <a:solidFill>
                  <a:srgbClr val="FFFFFF"/>
                </a:solidFill>
                <a:effectLst>
                  <a:outerShdw blurRad="38100" dist="38100" dir="2700000" algn="tl">
                    <a:srgbClr val="000000"/>
                  </a:outerShdw>
                </a:effectLst>
                <a:latin typeface="Times" charset="0"/>
              </a:rPr>
              <a:t>以色列</a:t>
            </a:r>
            <a:endParaRPr lang="en-US" sz="3200" b="1" smtClean="0">
              <a:solidFill>
                <a:srgbClr val="FFFFFF"/>
              </a:solidFill>
              <a:effectLst>
                <a:outerShdw blurRad="38100" dist="38100" dir="2700000" algn="tl">
                  <a:srgbClr val="000000"/>
                </a:outerShdw>
              </a:effectLst>
              <a:latin typeface="Times" charset="0"/>
            </a:endParaRPr>
          </a:p>
        </p:txBody>
      </p:sp>
    </p:spTree>
    <p:extLst>
      <p:ext uri="{BB962C8B-B14F-4D97-AF65-F5344CB8AC3E}">
        <p14:creationId xmlns:p14="http://schemas.microsoft.com/office/powerpoint/2010/main" val="1338379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37892"/>
                                        </p:tgtEl>
                                        <p:attrNameLst>
                                          <p:attrName>style.visibility</p:attrName>
                                        </p:attrNameLst>
                                      </p:cBhvr>
                                      <p:to>
                                        <p:strVal val="visible"/>
                                      </p:to>
                                    </p:set>
                                    <p:anim calcmode="lin" valueType="num">
                                      <p:cBhvr>
                                        <p:cTn id="7" dur="75" fill="hold"/>
                                        <p:tgtEl>
                                          <p:spTgt spid="37892"/>
                                        </p:tgtEl>
                                        <p:attrNameLst>
                                          <p:attrName>ppt_w</p:attrName>
                                        </p:attrNameLst>
                                      </p:cBhvr>
                                      <p:tavLst>
                                        <p:tav tm="0">
                                          <p:val>
                                            <p:fltVal val="0"/>
                                          </p:val>
                                        </p:tav>
                                        <p:tav tm="100000">
                                          <p:val>
                                            <p:strVal val="#ppt_w"/>
                                          </p:val>
                                        </p:tav>
                                      </p:tavLst>
                                    </p:anim>
                                    <p:anim calcmode="lin" valueType="num">
                                      <p:cBhvr>
                                        <p:cTn id="8" dur="75" fill="hold"/>
                                        <p:tgtEl>
                                          <p:spTgt spid="3789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300"/>
                            </p:stCondLst>
                            <p:childTnLst>
                              <p:par>
                                <p:cTn id="10" presetID="1" presetClass="entr" presetSubtype="0" fill="hold" grpId="0" nodeType="afterEffect">
                                  <p:stCondLst>
                                    <p:cond delay="1000"/>
                                  </p:stCondLst>
                                  <p:childTnLst>
                                    <p:set>
                                      <p:cBhvr>
                                        <p:cTn id="11" dur="1" fill="hold">
                                          <p:stCondLst>
                                            <p:cond delay="499"/>
                                          </p:stCondLst>
                                        </p:cTn>
                                        <p:tgtEl>
                                          <p:spTgt spid="37921"/>
                                        </p:tgtEl>
                                        <p:attrNameLst>
                                          <p:attrName>style.visibility</p:attrName>
                                        </p:attrNameLst>
                                      </p:cBhvr>
                                      <p:to>
                                        <p:strVal val="visible"/>
                                      </p:to>
                                    </p:set>
                                  </p:childTnLst>
                                </p:cTn>
                              </p:par>
                            </p:childTnLst>
                          </p:cTn>
                        </p:par>
                        <p:par>
                          <p:cTn id="12" fill="hold" nodeType="afterGroup">
                            <p:stCondLst>
                              <p:cond delay="1800"/>
                            </p:stCondLst>
                            <p:childTnLst>
                              <p:par>
                                <p:cTn id="13" presetID="4" presetClass="entr" presetSubtype="32" fill="hold" grpId="0" nodeType="afterEffect">
                                  <p:stCondLst>
                                    <p:cond delay="1000"/>
                                  </p:stCondLst>
                                  <p:childTnLst>
                                    <p:set>
                                      <p:cBhvr>
                                        <p:cTn id="14" dur="1" fill="hold">
                                          <p:stCondLst>
                                            <p:cond delay="0"/>
                                          </p:stCondLst>
                                        </p:cTn>
                                        <p:tgtEl>
                                          <p:spTgt spid="37902"/>
                                        </p:tgtEl>
                                        <p:attrNameLst>
                                          <p:attrName>style.visibility</p:attrName>
                                        </p:attrNameLst>
                                      </p:cBhvr>
                                      <p:to>
                                        <p:strVal val="visible"/>
                                      </p:to>
                                    </p:set>
                                    <p:animEffect transition="in" filter="box(out)">
                                      <p:cBhvr>
                                        <p:cTn id="15" dur="500"/>
                                        <p:tgtEl>
                                          <p:spTgt spid="37902"/>
                                        </p:tgtEl>
                                      </p:cBhvr>
                                    </p:animEffect>
                                  </p:childTnLst>
                                </p:cTn>
                              </p:par>
                            </p:childTnLst>
                          </p:cTn>
                        </p:par>
                        <p:par>
                          <p:cTn id="16" fill="hold" nodeType="afterGroup">
                            <p:stCondLst>
                              <p:cond delay="3300"/>
                            </p:stCondLst>
                            <p:childTnLst>
                              <p:par>
                                <p:cTn id="17" presetID="4" presetClass="entr" presetSubtype="32" fill="hold" grpId="0" nodeType="afterEffect">
                                  <p:stCondLst>
                                    <p:cond delay="1000"/>
                                  </p:stCondLst>
                                  <p:childTnLst>
                                    <p:set>
                                      <p:cBhvr>
                                        <p:cTn id="18" dur="1" fill="hold">
                                          <p:stCondLst>
                                            <p:cond delay="0"/>
                                          </p:stCondLst>
                                        </p:cTn>
                                        <p:tgtEl>
                                          <p:spTgt spid="37891"/>
                                        </p:tgtEl>
                                        <p:attrNameLst>
                                          <p:attrName>style.visibility</p:attrName>
                                        </p:attrNameLst>
                                      </p:cBhvr>
                                      <p:to>
                                        <p:strVal val="visible"/>
                                      </p:to>
                                    </p:set>
                                    <p:animEffect transition="in" filter="box(out)">
                                      <p:cBhvr>
                                        <p:cTn id="19" dur="500"/>
                                        <p:tgtEl>
                                          <p:spTgt spid="37891"/>
                                        </p:tgtEl>
                                      </p:cBhvr>
                                    </p:animEffect>
                                  </p:childTnLst>
                                </p:cTn>
                              </p:par>
                            </p:childTnLst>
                          </p:cTn>
                        </p:par>
                        <p:par>
                          <p:cTn id="20" fill="hold" nodeType="afterGroup">
                            <p:stCondLst>
                              <p:cond delay="4800"/>
                            </p:stCondLst>
                            <p:childTnLst>
                              <p:par>
                                <p:cTn id="21" presetID="22" presetClass="entr" presetSubtype="2" fill="hold" grpId="0" nodeType="afterEffect">
                                  <p:stCondLst>
                                    <p:cond delay="1000"/>
                                  </p:stCondLst>
                                  <p:childTnLst>
                                    <p:set>
                                      <p:cBhvr>
                                        <p:cTn id="22" dur="1" fill="hold">
                                          <p:stCondLst>
                                            <p:cond delay="0"/>
                                          </p:stCondLst>
                                        </p:cTn>
                                        <p:tgtEl>
                                          <p:spTgt spid="37906"/>
                                        </p:tgtEl>
                                        <p:attrNameLst>
                                          <p:attrName>style.visibility</p:attrName>
                                        </p:attrNameLst>
                                      </p:cBhvr>
                                      <p:to>
                                        <p:strVal val="visible"/>
                                      </p:to>
                                    </p:set>
                                    <p:animEffect transition="in" filter="wipe(right)">
                                      <p:cBhvr>
                                        <p:cTn id="23" dur="500"/>
                                        <p:tgtEl>
                                          <p:spTgt spid="37906"/>
                                        </p:tgtEl>
                                      </p:cBhvr>
                                    </p:animEffect>
                                  </p:childTnLst>
                                </p:cTn>
                              </p:par>
                            </p:childTnLst>
                          </p:cTn>
                        </p:par>
                        <p:par>
                          <p:cTn id="24" fill="hold" nodeType="afterGroup">
                            <p:stCondLst>
                              <p:cond delay="6300"/>
                            </p:stCondLst>
                            <p:childTnLst>
                              <p:par>
                                <p:cTn id="25" presetID="22" presetClass="entr" presetSubtype="2" fill="hold" grpId="0" nodeType="afterEffect">
                                  <p:stCondLst>
                                    <p:cond delay="1000"/>
                                  </p:stCondLst>
                                  <p:childTnLst>
                                    <p:set>
                                      <p:cBhvr>
                                        <p:cTn id="26" dur="1" fill="hold">
                                          <p:stCondLst>
                                            <p:cond delay="0"/>
                                          </p:stCondLst>
                                        </p:cTn>
                                        <p:tgtEl>
                                          <p:spTgt spid="37907"/>
                                        </p:tgtEl>
                                        <p:attrNameLst>
                                          <p:attrName>style.visibility</p:attrName>
                                        </p:attrNameLst>
                                      </p:cBhvr>
                                      <p:to>
                                        <p:strVal val="visible"/>
                                      </p:to>
                                    </p:set>
                                    <p:animEffect transition="in" filter="wipe(right)">
                                      <p:cBhvr>
                                        <p:cTn id="27" dur="500"/>
                                        <p:tgtEl>
                                          <p:spTgt spid="37907"/>
                                        </p:tgtEl>
                                      </p:cBhvr>
                                    </p:animEffect>
                                  </p:childTnLst>
                                </p:cTn>
                              </p:par>
                            </p:childTnLst>
                          </p:cTn>
                        </p:par>
                        <p:par>
                          <p:cTn id="28" fill="hold" nodeType="afterGroup">
                            <p:stCondLst>
                              <p:cond delay="7800"/>
                            </p:stCondLst>
                            <p:childTnLst>
                              <p:par>
                                <p:cTn id="29" presetID="22" presetClass="entr" presetSubtype="2" fill="hold" grpId="0" nodeType="afterEffect">
                                  <p:stCondLst>
                                    <p:cond delay="1000"/>
                                  </p:stCondLst>
                                  <p:childTnLst>
                                    <p:set>
                                      <p:cBhvr>
                                        <p:cTn id="30" dur="1" fill="hold">
                                          <p:stCondLst>
                                            <p:cond delay="0"/>
                                          </p:stCondLst>
                                        </p:cTn>
                                        <p:tgtEl>
                                          <p:spTgt spid="37908"/>
                                        </p:tgtEl>
                                        <p:attrNameLst>
                                          <p:attrName>style.visibility</p:attrName>
                                        </p:attrNameLst>
                                      </p:cBhvr>
                                      <p:to>
                                        <p:strVal val="visible"/>
                                      </p:to>
                                    </p:set>
                                    <p:animEffect transition="in" filter="wipe(right)">
                                      <p:cBhvr>
                                        <p:cTn id="31" dur="500"/>
                                        <p:tgtEl>
                                          <p:spTgt spid="37908"/>
                                        </p:tgtEl>
                                      </p:cBhvr>
                                    </p:animEffect>
                                  </p:childTnLst>
                                </p:cTn>
                              </p:par>
                            </p:childTnLst>
                          </p:cTn>
                        </p:par>
                        <p:par>
                          <p:cTn id="32" fill="hold" nodeType="afterGroup">
                            <p:stCondLst>
                              <p:cond delay="9300"/>
                            </p:stCondLst>
                            <p:childTnLst>
                              <p:par>
                                <p:cTn id="33" presetID="3" presetClass="entr" presetSubtype="10" fill="hold" grpId="0" nodeType="afterEffect">
                                  <p:stCondLst>
                                    <p:cond delay="1000"/>
                                  </p:stCondLst>
                                  <p:childTnLst>
                                    <p:set>
                                      <p:cBhvr>
                                        <p:cTn id="34" dur="1" fill="hold">
                                          <p:stCondLst>
                                            <p:cond delay="0"/>
                                          </p:stCondLst>
                                        </p:cTn>
                                        <p:tgtEl>
                                          <p:spTgt spid="37909"/>
                                        </p:tgtEl>
                                        <p:attrNameLst>
                                          <p:attrName>style.visibility</p:attrName>
                                        </p:attrNameLst>
                                      </p:cBhvr>
                                      <p:to>
                                        <p:strVal val="visible"/>
                                      </p:to>
                                    </p:set>
                                    <p:animEffect transition="in" filter="blinds(horizontal)">
                                      <p:cBhvr>
                                        <p:cTn id="35" dur="500"/>
                                        <p:tgtEl>
                                          <p:spTgt spid="37909"/>
                                        </p:tgtEl>
                                      </p:cBhvr>
                                    </p:animEffect>
                                  </p:childTnLst>
                                </p:cTn>
                              </p:par>
                            </p:childTnLst>
                          </p:cTn>
                        </p:par>
                        <p:par>
                          <p:cTn id="36" fill="hold" nodeType="afterGroup">
                            <p:stCondLst>
                              <p:cond delay="10800"/>
                            </p:stCondLst>
                            <p:childTnLst>
                              <p:par>
                                <p:cTn id="37" presetID="9" presetClass="entr" presetSubtype="0" fill="hold" grpId="0" nodeType="afterEffect">
                                  <p:stCondLst>
                                    <p:cond delay="1000"/>
                                  </p:stCondLst>
                                  <p:childTnLst>
                                    <p:set>
                                      <p:cBhvr>
                                        <p:cTn id="38" dur="1" fill="hold">
                                          <p:stCondLst>
                                            <p:cond delay="0"/>
                                          </p:stCondLst>
                                        </p:cTn>
                                        <p:tgtEl>
                                          <p:spTgt spid="37894"/>
                                        </p:tgtEl>
                                        <p:attrNameLst>
                                          <p:attrName>style.visibility</p:attrName>
                                        </p:attrNameLst>
                                      </p:cBhvr>
                                      <p:to>
                                        <p:strVal val="visible"/>
                                      </p:to>
                                    </p:set>
                                    <p:animEffect transition="in" filter="dissolve">
                                      <p:cBhvr>
                                        <p:cTn id="39" dur="500"/>
                                        <p:tgtEl>
                                          <p:spTgt spid="37894"/>
                                        </p:tgtEl>
                                      </p:cBhvr>
                                    </p:animEffect>
                                  </p:childTnLst>
                                </p:cTn>
                              </p:par>
                            </p:childTnLst>
                          </p:cTn>
                        </p:par>
                        <p:par>
                          <p:cTn id="40" fill="hold" nodeType="afterGroup">
                            <p:stCondLst>
                              <p:cond delay="12300"/>
                            </p:stCondLst>
                            <p:childTnLst>
                              <p:par>
                                <p:cTn id="41" presetID="9" presetClass="entr" presetSubtype="0" fill="hold" grpId="0" nodeType="afterEffect">
                                  <p:stCondLst>
                                    <p:cond delay="1000"/>
                                  </p:stCondLst>
                                  <p:childTnLst>
                                    <p:set>
                                      <p:cBhvr>
                                        <p:cTn id="42" dur="1" fill="hold">
                                          <p:stCondLst>
                                            <p:cond delay="0"/>
                                          </p:stCondLst>
                                        </p:cTn>
                                        <p:tgtEl>
                                          <p:spTgt spid="37897"/>
                                        </p:tgtEl>
                                        <p:attrNameLst>
                                          <p:attrName>style.visibility</p:attrName>
                                        </p:attrNameLst>
                                      </p:cBhvr>
                                      <p:to>
                                        <p:strVal val="visible"/>
                                      </p:to>
                                    </p:set>
                                    <p:animEffect transition="in" filter="dissolve">
                                      <p:cBhvr>
                                        <p:cTn id="43" dur="500"/>
                                        <p:tgtEl>
                                          <p:spTgt spid="37897"/>
                                        </p:tgtEl>
                                      </p:cBhvr>
                                    </p:animEffect>
                                  </p:childTnLst>
                                </p:cTn>
                              </p:par>
                            </p:childTnLst>
                          </p:cTn>
                        </p:par>
                        <p:par>
                          <p:cTn id="44" fill="hold" nodeType="afterGroup">
                            <p:stCondLst>
                              <p:cond delay="13800"/>
                            </p:stCondLst>
                            <p:childTnLst>
                              <p:par>
                                <p:cTn id="45" presetID="9" presetClass="entr" presetSubtype="0" fill="hold" grpId="0" nodeType="afterEffect">
                                  <p:stCondLst>
                                    <p:cond delay="1000"/>
                                  </p:stCondLst>
                                  <p:childTnLst>
                                    <p:set>
                                      <p:cBhvr>
                                        <p:cTn id="46" dur="1" fill="hold">
                                          <p:stCondLst>
                                            <p:cond delay="0"/>
                                          </p:stCondLst>
                                        </p:cTn>
                                        <p:tgtEl>
                                          <p:spTgt spid="37910"/>
                                        </p:tgtEl>
                                        <p:attrNameLst>
                                          <p:attrName>style.visibility</p:attrName>
                                        </p:attrNameLst>
                                      </p:cBhvr>
                                      <p:to>
                                        <p:strVal val="visible"/>
                                      </p:to>
                                    </p:set>
                                    <p:animEffect transition="in" filter="dissolve">
                                      <p:cBhvr>
                                        <p:cTn id="47" dur="500"/>
                                        <p:tgtEl>
                                          <p:spTgt spid="37910"/>
                                        </p:tgtEl>
                                      </p:cBhvr>
                                    </p:animEffect>
                                  </p:childTnLst>
                                </p:cTn>
                              </p:par>
                            </p:childTnLst>
                          </p:cTn>
                        </p:par>
                        <p:par>
                          <p:cTn id="48" fill="hold" nodeType="afterGroup">
                            <p:stCondLst>
                              <p:cond delay="15300"/>
                            </p:stCondLst>
                            <p:childTnLst>
                              <p:par>
                                <p:cTn id="49" presetID="9" presetClass="entr" presetSubtype="0" fill="hold" grpId="0" nodeType="afterEffect">
                                  <p:stCondLst>
                                    <p:cond delay="1000"/>
                                  </p:stCondLst>
                                  <p:childTnLst>
                                    <p:set>
                                      <p:cBhvr>
                                        <p:cTn id="50" dur="1" fill="hold">
                                          <p:stCondLst>
                                            <p:cond delay="0"/>
                                          </p:stCondLst>
                                        </p:cTn>
                                        <p:tgtEl>
                                          <p:spTgt spid="37895"/>
                                        </p:tgtEl>
                                        <p:attrNameLst>
                                          <p:attrName>style.visibility</p:attrName>
                                        </p:attrNameLst>
                                      </p:cBhvr>
                                      <p:to>
                                        <p:strVal val="visible"/>
                                      </p:to>
                                    </p:set>
                                    <p:animEffect transition="in" filter="dissolve">
                                      <p:cBhvr>
                                        <p:cTn id="51" dur="500"/>
                                        <p:tgtEl>
                                          <p:spTgt spid="37895"/>
                                        </p:tgtEl>
                                      </p:cBhvr>
                                    </p:animEffect>
                                  </p:childTnLst>
                                </p:cTn>
                              </p:par>
                            </p:childTnLst>
                          </p:cTn>
                        </p:par>
                        <p:par>
                          <p:cTn id="52" fill="hold" nodeType="afterGroup">
                            <p:stCondLst>
                              <p:cond delay="16800"/>
                            </p:stCondLst>
                            <p:childTnLst>
                              <p:par>
                                <p:cTn id="53" presetID="9" presetClass="entr" presetSubtype="0" fill="hold" grpId="0" nodeType="afterEffect">
                                  <p:stCondLst>
                                    <p:cond delay="1000"/>
                                  </p:stCondLst>
                                  <p:childTnLst>
                                    <p:set>
                                      <p:cBhvr>
                                        <p:cTn id="54" dur="1" fill="hold">
                                          <p:stCondLst>
                                            <p:cond delay="0"/>
                                          </p:stCondLst>
                                        </p:cTn>
                                        <p:tgtEl>
                                          <p:spTgt spid="37898"/>
                                        </p:tgtEl>
                                        <p:attrNameLst>
                                          <p:attrName>style.visibility</p:attrName>
                                        </p:attrNameLst>
                                      </p:cBhvr>
                                      <p:to>
                                        <p:strVal val="visible"/>
                                      </p:to>
                                    </p:set>
                                    <p:animEffect transition="in" filter="dissolve">
                                      <p:cBhvr>
                                        <p:cTn id="55" dur="500"/>
                                        <p:tgtEl>
                                          <p:spTgt spid="37898"/>
                                        </p:tgtEl>
                                      </p:cBhvr>
                                    </p:animEffect>
                                  </p:childTnLst>
                                </p:cTn>
                              </p:par>
                            </p:childTnLst>
                          </p:cTn>
                        </p:par>
                        <p:par>
                          <p:cTn id="56" fill="hold" nodeType="afterGroup">
                            <p:stCondLst>
                              <p:cond delay="18300"/>
                            </p:stCondLst>
                            <p:childTnLst>
                              <p:par>
                                <p:cTn id="57" presetID="22" presetClass="entr" presetSubtype="4" fill="hold" grpId="0" nodeType="afterEffect">
                                  <p:stCondLst>
                                    <p:cond delay="7000"/>
                                  </p:stCondLst>
                                  <p:childTnLst>
                                    <p:set>
                                      <p:cBhvr>
                                        <p:cTn id="58" dur="1" fill="hold">
                                          <p:stCondLst>
                                            <p:cond delay="0"/>
                                          </p:stCondLst>
                                        </p:cTn>
                                        <p:tgtEl>
                                          <p:spTgt spid="37919"/>
                                        </p:tgtEl>
                                        <p:attrNameLst>
                                          <p:attrName>style.visibility</p:attrName>
                                        </p:attrNameLst>
                                      </p:cBhvr>
                                      <p:to>
                                        <p:strVal val="visible"/>
                                      </p:to>
                                    </p:set>
                                    <p:animEffect transition="in" filter="wipe(down)">
                                      <p:cBhvr>
                                        <p:cTn id="59" dur="500"/>
                                        <p:tgtEl>
                                          <p:spTgt spid="37919"/>
                                        </p:tgtEl>
                                      </p:cBhvr>
                                    </p:animEffect>
                                  </p:childTnLst>
                                </p:cTn>
                              </p:par>
                            </p:childTnLst>
                          </p:cTn>
                        </p:par>
                        <p:par>
                          <p:cTn id="60" fill="hold" nodeType="afterGroup">
                            <p:stCondLst>
                              <p:cond delay="25800"/>
                            </p:stCondLst>
                            <p:childTnLst>
                              <p:par>
                                <p:cTn id="61" presetID="9" presetClass="entr" presetSubtype="0" fill="hold" grpId="0" nodeType="afterEffect">
                                  <p:stCondLst>
                                    <p:cond delay="1000"/>
                                  </p:stCondLst>
                                  <p:childTnLst>
                                    <p:set>
                                      <p:cBhvr>
                                        <p:cTn id="62" dur="1" fill="hold">
                                          <p:stCondLst>
                                            <p:cond delay="0"/>
                                          </p:stCondLst>
                                        </p:cTn>
                                        <p:tgtEl>
                                          <p:spTgt spid="37923"/>
                                        </p:tgtEl>
                                        <p:attrNameLst>
                                          <p:attrName>style.visibility</p:attrName>
                                        </p:attrNameLst>
                                      </p:cBhvr>
                                      <p:to>
                                        <p:strVal val="visible"/>
                                      </p:to>
                                    </p:set>
                                    <p:animEffect transition="in" filter="dissolve">
                                      <p:cBhvr>
                                        <p:cTn id="63" dur="500"/>
                                        <p:tgtEl>
                                          <p:spTgt spid="37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utoUpdateAnimBg="0"/>
      <p:bldP spid="37894" grpId="0" animBg="1"/>
      <p:bldP spid="37895" grpId="0" animBg="1"/>
      <p:bldP spid="37897" grpId="0" autoUpdateAnimBg="0"/>
      <p:bldP spid="37898" grpId="0" autoUpdateAnimBg="0"/>
      <p:bldP spid="37902" grpId="0" autoUpdateAnimBg="0"/>
      <p:bldP spid="37906" grpId="0" animBg="1"/>
      <p:bldP spid="37907" grpId="0" animBg="1"/>
      <p:bldP spid="37908" grpId="0" animBg="1"/>
      <p:bldP spid="37909" grpId="0" autoUpdateAnimBg="0"/>
      <p:bldP spid="37910" grpId="0" animBg="1"/>
      <p:bldP spid="37919" grpId="0" animBg="1"/>
      <p:bldP spid="37921" grpId="0" animBg="1"/>
      <p:bldP spid="3792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5842" name="Picture 2" descr="ashursml"/>
          <p:cNvPicPr>
            <a:picLocks noChangeAspect="1" noChangeArrowheads="1"/>
          </p:cNvPicPr>
          <p:nvPr/>
        </p:nvPicPr>
        <p:blipFill>
          <a:blip r:embed="rId2">
            <a:lum bright="-2000" contrast="40000"/>
            <a:extLst>
              <a:ext uri="{28A0092B-C50C-407E-A947-70E740481C1C}">
                <a14:useLocalDpi xmlns:a14="http://schemas.microsoft.com/office/drawing/2010/main" val="0"/>
              </a:ext>
            </a:extLst>
          </a:blip>
          <a:srcRect/>
          <a:stretch>
            <a:fillRect/>
          </a:stretch>
        </p:blipFill>
        <p:spPr bwMode="auto">
          <a:xfrm>
            <a:off x="3733800" y="228600"/>
            <a:ext cx="18446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adad"/>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762000" y="2209800"/>
            <a:ext cx="1889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shamashsml"/>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6400800" y="304800"/>
            <a:ext cx="2133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sinsml"/>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3605213" y="3733800"/>
            <a:ext cx="18049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ishtarsml"/>
          <p:cNvPicPr>
            <a:picLocks noChangeAspect="1" noChangeArrowheads="1"/>
          </p:cNvPicPr>
          <p:nvPr/>
        </p:nvPicPr>
        <p:blipFill>
          <a:blip r:embed="rId6">
            <a:lum contrast="40000"/>
            <a:extLst>
              <a:ext uri="{28A0092B-C50C-407E-A947-70E740481C1C}">
                <a14:useLocalDpi xmlns:a14="http://schemas.microsoft.com/office/drawing/2010/main" val="0"/>
              </a:ext>
            </a:extLst>
          </a:blip>
          <a:srcRect/>
          <a:stretch>
            <a:fillRect/>
          </a:stretch>
        </p:blipFill>
        <p:spPr bwMode="auto">
          <a:xfrm>
            <a:off x="6465888" y="3733800"/>
            <a:ext cx="1763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神、女神、邪魔和妖怪"/>
          <p:cNvPicPr>
            <a:picLocks noChangeAspect="1" noChangeArrowheads="1"/>
          </p:cNvPicPr>
          <p:nvPr/>
        </p:nvPicPr>
        <p:blipFill>
          <a:blip r:embed="rId7">
            <a:lum contrast="40000"/>
            <a:extLst>
              <a:ext uri="{28A0092B-C50C-407E-A947-70E740481C1C}">
                <a14:useLocalDpi xmlns:a14="http://schemas.microsoft.com/office/drawing/2010/main" val="0"/>
              </a:ext>
            </a:extLst>
          </a:blip>
          <a:srcRect/>
          <a:stretch>
            <a:fillRect/>
          </a:stretch>
        </p:blipFill>
        <p:spPr bwMode="auto">
          <a:xfrm>
            <a:off x="381000" y="533400"/>
            <a:ext cx="2971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copy_i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6172200"/>
            <a:ext cx="2819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4876800" y="206375"/>
            <a:ext cx="1073150" cy="579438"/>
          </a:xfrm>
          <a:prstGeom prst="rect">
            <a:avLst/>
          </a:prstGeom>
          <a:solidFill>
            <a:srgbClr val="E02B00"/>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3200" b="1">
                <a:solidFill>
                  <a:srgbClr val="FF9900"/>
                </a:solidFill>
                <a:ea typeface="MS PGothic" pitchFamily="34" charset="-128"/>
              </a:rPr>
              <a:t>亚书</a:t>
            </a:r>
            <a:r>
              <a:rPr lang="en-US" altLang="ja-JP">
                <a:ea typeface="MS PGothic" pitchFamily="34" charset="-128"/>
              </a:rPr>
              <a:t> </a:t>
            </a:r>
            <a:endParaRPr lang="en-US" altLang="en-US">
              <a:ea typeface="MS PGothic" pitchFamily="34" charset="-128"/>
            </a:endParaRPr>
          </a:p>
        </p:txBody>
      </p:sp>
      <p:sp>
        <p:nvSpPr>
          <p:cNvPr id="35850" name="Text Box 10"/>
          <p:cNvSpPr txBox="1">
            <a:spLocks noChangeArrowheads="1"/>
          </p:cNvSpPr>
          <p:nvPr/>
        </p:nvSpPr>
        <p:spPr bwMode="auto">
          <a:xfrm>
            <a:off x="381000" y="5159375"/>
            <a:ext cx="1073150" cy="579438"/>
          </a:xfrm>
          <a:prstGeom prst="rect">
            <a:avLst/>
          </a:prstGeom>
          <a:solidFill>
            <a:srgbClr val="E02B00"/>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3200" b="1">
                <a:solidFill>
                  <a:srgbClr val="FF9900"/>
                </a:solidFill>
                <a:ea typeface="MS PGothic" pitchFamily="34" charset="-128"/>
              </a:rPr>
              <a:t>亚大</a:t>
            </a:r>
            <a:r>
              <a:rPr lang="en-US" altLang="ja-JP">
                <a:ea typeface="MS PGothic" pitchFamily="34" charset="-128"/>
              </a:rPr>
              <a:t> </a:t>
            </a:r>
            <a:endParaRPr lang="en-US" altLang="en-US">
              <a:ea typeface="MS PGothic" pitchFamily="34" charset="-128"/>
            </a:endParaRPr>
          </a:p>
        </p:txBody>
      </p:sp>
      <p:sp>
        <p:nvSpPr>
          <p:cNvPr id="35851" name="Text Box 11"/>
          <p:cNvSpPr txBox="1">
            <a:spLocks noChangeArrowheads="1"/>
          </p:cNvSpPr>
          <p:nvPr/>
        </p:nvSpPr>
        <p:spPr bwMode="auto">
          <a:xfrm>
            <a:off x="7858125" y="5522913"/>
            <a:ext cx="1484313" cy="579437"/>
          </a:xfrm>
          <a:prstGeom prst="rect">
            <a:avLst/>
          </a:prstGeom>
          <a:solidFill>
            <a:srgbClr val="E02B00"/>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3200" b="1">
                <a:solidFill>
                  <a:srgbClr val="FF9900"/>
                </a:solidFill>
              </a:rPr>
              <a:t>伊什塔</a:t>
            </a:r>
            <a:r>
              <a:rPr lang="en-US" altLang="ja-JP"/>
              <a:t> </a:t>
            </a:r>
            <a:endParaRPr lang="en-US" altLang="en-US"/>
          </a:p>
        </p:txBody>
      </p:sp>
      <p:sp>
        <p:nvSpPr>
          <p:cNvPr id="35852" name="Text Box 12"/>
          <p:cNvSpPr txBox="1">
            <a:spLocks noChangeArrowheads="1"/>
          </p:cNvSpPr>
          <p:nvPr/>
        </p:nvSpPr>
        <p:spPr bwMode="auto">
          <a:xfrm>
            <a:off x="6172200" y="2563813"/>
            <a:ext cx="1000125" cy="579437"/>
          </a:xfrm>
          <a:prstGeom prst="rect">
            <a:avLst/>
          </a:prstGeom>
          <a:solidFill>
            <a:srgbClr val="E02B00"/>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ja-JP" altLang="en-US" sz="3200" b="1">
                <a:solidFill>
                  <a:srgbClr val="FF9900"/>
                </a:solidFill>
                <a:latin typeface="Times New Roman" charset="0"/>
                <a:ea typeface="SimSun" charset="0"/>
                <a:cs typeface="SimSun" charset="0"/>
              </a:rPr>
              <a:t>沙马</a:t>
            </a:r>
            <a:endParaRPr lang="en-US" sz="3200" b="1">
              <a:solidFill>
                <a:srgbClr val="FF9900"/>
              </a:solidFill>
              <a:latin typeface="Times New Roman" charset="0"/>
              <a:ea typeface="SimSun" charset="0"/>
              <a:cs typeface="SimSun" charset="0"/>
            </a:endParaRPr>
          </a:p>
        </p:txBody>
      </p:sp>
      <p:sp>
        <p:nvSpPr>
          <p:cNvPr id="35853" name="Text Box 13"/>
          <p:cNvSpPr txBox="1">
            <a:spLocks noChangeArrowheads="1"/>
          </p:cNvSpPr>
          <p:nvPr/>
        </p:nvSpPr>
        <p:spPr bwMode="auto">
          <a:xfrm>
            <a:off x="4114800" y="5943600"/>
            <a:ext cx="693738" cy="579438"/>
          </a:xfrm>
          <a:prstGeom prst="rect">
            <a:avLst/>
          </a:prstGeom>
          <a:solidFill>
            <a:srgbClr val="E02B00"/>
          </a:solidFill>
          <a:ln>
            <a:noFill/>
          </a:ln>
          <a:effectLst>
            <a:outerShdw blurRad="63500" dist="38099" dir="2700000" algn="ctr" rotWithShape="0">
              <a:schemeClr val="bg1">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3200" b="1">
                <a:solidFill>
                  <a:srgbClr val="FF9900"/>
                </a:solidFill>
              </a:rPr>
              <a:t>伸</a:t>
            </a:r>
            <a:r>
              <a:rPr lang="en-US" altLang="ja-JP" sz="3200">
                <a:solidFill>
                  <a:srgbClr val="FF9900"/>
                </a:solidFill>
              </a:rPr>
              <a:t> </a:t>
            </a:r>
            <a:endParaRPr lang="en-US" altLang="en-US" sz="3200">
              <a:solidFill>
                <a:srgbClr val="FF9900"/>
              </a:solidFill>
            </a:endParaRPr>
          </a:p>
        </p:txBody>
      </p:sp>
      <p:sp>
        <p:nvSpPr>
          <p:cNvPr id="35854" name="Text Box 14"/>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128</a:t>
            </a:r>
          </a:p>
        </p:txBody>
      </p:sp>
      <p:sp>
        <p:nvSpPr>
          <p:cNvPr id="35855" name="Text Box 15"/>
          <p:cNvSpPr txBox="1">
            <a:spLocks noChangeArrowheads="1"/>
          </p:cNvSpPr>
          <p:nvPr/>
        </p:nvSpPr>
        <p:spPr bwMode="auto">
          <a:xfrm>
            <a:off x="228600" y="1676400"/>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2000" b="1">
                <a:solidFill>
                  <a:schemeClr val="bg1"/>
                </a:solidFill>
                <a:latin typeface="Arial" pitchFamily="34" charset="0"/>
                <a:ea typeface="MS PGothic" pitchFamily="34" charset="-128"/>
              </a:rPr>
              <a:t>(</a:t>
            </a:r>
            <a:r>
              <a:rPr lang="ja-JP" altLang="en-US" b="1">
                <a:solidFill>
                  <a:schemeClr val="bg1"/>
                </a:solidFill>
              </a:rPr>
              <a:t>看</a:t>
            </a:r>
            <a:r>
              <a:rPr lang="en-US" altLang="ja-JP"/>
              <a:t> </a:t>
            </a:r>
            <a:r>
              <a:rPr lang="en-US" altLang="ja-JP" sz="2000" b="1">
                <a:solidFill>
                  <a:schemeClr val="bg1"/>
                </a:solidFill>
                <a:latin typeface="Arial" pitchFamily="34" charset="0"/>
                <a:ea typeface="MS PGothic" pitchFamily="34" charset="-128"/>
              </a:rPr>
              <a:t>Arnold, 137)</a:t>
            </a:r>
            <a:endParaRPr lang="en-US" altLang="en-US" sz="2000" b="1">
              <a:solidFill>
                <a:schemeClr val="bg1"/>
              </a:solidFill>
              <a:latin typeface="Arial" pitchFamily="34" charset="0"/>
              <a:ea typeface="MS PGothic" pitchFamily="34" charset="-128"/>
            </a:endParaRPr>
          </a:p>
        </p:txBody>
      </p:sp>
      <p:sp>
        <p:nvSpPr>
          <p:cNvPr id="35864" name="Rectangle 24"/>
          <p:cNvSpPr>
            <a:spLocks noChangeArrowheads="1"/>
          </p:cNvSpPr>
          <p:nvPr/>
        </p:nvSpPr>
        <p:spPr bwMode="auto">
          <a:xfrm>
            <a:off x="228600" y="228600"/>
            <a:ext cx="3124200" cy="1524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4800" b="1">
                <a:solidFill>
                  <a:srgbClr val="FFFFCC"/>
                </a:solidFill>
                <a:ea typeface="MS PGothic" pitchFamily="34" charset="-128"/>
              </a:rPr>
              <a:t>神、女神、</a:t>
            </a:r>
            <a:endParaRPr lang="en-US" altLang="ja-JP" sz="4800" b="1">
              <a:solidFill>
                <a:srgbClr val="FFFFCC"/>
              </a:solidFill>
              <a:ea typeface="MS PGothic" pitchFamily="34" charset="-128"/>
            </a:endParaRPr>
          </a:p>
          <a:p>
            <a:r>
              <a:rPr lang="ja-JP" altLang="en-US" sz="4800" b="1">
                <a:solidFill>
                  <a:srgbClr val="FFFFCC"/>
                </a:solidFill>
                <a:ea typeface="MS PGothic" pitchFamily="34" charset="-128"/>
              </a:rPr>
              <a:t>邪魔和妖怪</a:t>
            </a:r>
            <a:endParaRPr lang="en-US" altLang="en-US" sz="4800" b="1">
              <a:solidFill>
                <a:srgbClr val="FFFFCC"/>
              </a:solidFill>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5000"/>
                                  </p:stCondLst>
                                  <p:childTnLst>
                                    <p:set>
                                      <p:cBhvr>
                                        <p:cTn id="11" dur="1" fill="hold">
                                          <p:stCondLst>
                                            <p:cond delay="0"/>
                                          </p:stCondLst>
                                        </p:cTn>
                                        <p:tgtEl>
                                          <p:spTgt spid="35843"/>
                                        </p:tgtEl>
                                        <p:attrNameLst>
                                          <p:attrName>style.visibility</p:attrName>
                                        </p:attrNameLst>
                                      </p:cBhvr>
                                      <p:to>
                                        <p:strVal val="visible"/>
                                      </p:to>
                                    </p:set>
                                    <p:anim calcmode="lin" valueType="num">
                                      <p:cBhvr additive="base">
                                        <p:cTn id="12" dur="500" fill="hold"/>
                                        <p:tgtEl>
                                          <p:spTgt spid="35843"/>
                                        </p:tgtEl>
                                        <p:attrNameLst>
                                          <p:attrName>ppt_x</p:attrName>
                                        </p:attrNameLst>
                                      </p:cBhvr>
                                      <p:tavLst>
                                        <p:tav tm="0">
                                          <p:val>
                                            <p:strVal val="0-#ppt_w/2"/>
                                          </p:val>
                                        </p:tav>
                                        <p:tav tm="100000">
                                          <p:val>
                                            <p:strVal val="#ppt_x"/>
                                          </p:val>
                                        </p:tav>
                                      </p:tavLst>
                                    </p:anim>
                                    <p:anim calcmode="lin" valueType="num">
                                      <p:cBhvr additive="base">
                                        <p:cTn id="13" dur="500" fill="hold"/>
                                        <p:tgtEl>
                                          <p:spTgt spid="3584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000"/>
                            </p:stCondLst>
                            <p:childTnLst>
                              <p:par>
                                <p:cTn id="15" presetID="2" presetClass="entr" presetSubtype="12" fill="hold" nodeType="afterEffect">
                                  <p:stCondLst>
                                    <p:cond delay="5000"/>
                                  </p:stCondLst>
                                  <p:childTnLst>
                                    <p:set>
                                      <p:cBhvr>
                                        <p:cTn id="16" dur="1" fill="hold">
                                          <p:stCondLst>
                                            <p:cond delay="0"/>
                                          </p:stCondLst>
                                        </p:cTn>
                                        <p:tgtEl>
                                          <p:spTgt spid="35845"/>
                                        </p:tgtEl>
                                        <p:attrNameLst>
                                          <p:attrName>style.visibility</p:attrName>
                                        </p:attrNameLst>
                                      </p:cBhvr>
                                      <p:to>
                                        <p:strVal val="visible"/>
                                      </p:to>
                                    </p:set>
                                    <p:anim calcmode="lin" valueType="num">
                                      <p:cBhvr additive="base">
                                        <p:cTn id="17" dur="500" fill="hold"/>
                                        <p:tgtEl>
                                          <p:spTgt spid="35845"/>
                                        </p:tgtEl>
                                        <p:attrNameLst>
                                          <p:attrName>ppt_x</p:attrName>
                                        </p:attrNameLst>
                                      </p:cBhvr>
                                      <p:tavLst>
                                        <p:tav tm="0">
                                          <p:val>
                                            <p:strVal val="0-#ppt_w/2"/>
                                          </p:val>
                                        </p:tav>
                                        <p:tav tm="100000">
                                          <p:val>
                                            <p:strVal val="#ppt_x"/>
                                          </p:val>
                                        </p:tav>
                                      </p:tavLst>
                                    </p:anim>
                                    <p:anim calcmode="lin" valueType="num">
                                      <p:cBhvr additive="base">
                                        <p:cTn id="18" dur="500" fill="hold"/>
                                        <p:tgtEl>
                                          <p:spTgt spid="3584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1500"/>
                            </p:stCondLst>
                            <p:childTnLst>
                              <p:par>
                                <p:cTn id="20" presetID="2" presetClass="entr" presetSubtype="2" fill="hold" nodeType="afterEffect">
                                  <p:stCondLst>
                                    <p:cond delay="5000"/>
                                  </p:stCondLst>
                                  <p:childTnLst>
                                    <p:set>
                                      <p:cBhvr>
                                        <p:cTn id="21" dur="1" fill="hold">
                                          <p:stCondLst>
                                            <p:cond delay="0"/>
                                          </p:stCondLst>
                                        </p:cTn>
                                        <p:tgtEl>
                                          <p:spTgt spid="35844"/>
                                        </p:tgtEl>
                                        <p:attrNameLst>
                                          <p:attrName>style.visibility</p:attrName>
                                        </p:attrNameLst>
                                      </p:cBhvr>
                                      <p:to>
                                        <p:strVal val="visible"/>
                                      </p:to>
                                    </p:set>
                                    <p:anim calcmode="lin" valueType="num">
                                      <p:cBhvr additive="base">
                                        <p:cTn id="22" dur="500" fill="hold"/>
                                        <p:tgtEl>
                                          <p:spTgt spid="35844"/>
                                        </p:tgtEl>
                                        <p:attrNameLst>
                                          <p:attrName>ppt_x</p:attrName>
                                        </p:attrNameLst>
                                      </p:cBhvr>
                                      <p:tavLst>
                                        <p:tav tm="0">
                                          <p:val>
                                            <p:strVal val="1+#ppt_w/2"/>
                                          </p:val>
                                        </p:tav>
                                        <p:tav tm="100000">
                                          <p:val>
                                            <p:strVal val="#ppt_x"/>
                                          </p:val>
                                        </p:tav>
                                      </p:tavLst>
                                    </p:anim>
                                    <p:anim calcmode="lin" valueType="num">
                                      <p:cBhvr additive="base">
                                        <p:cTn id="23" dur="500" fill="hold"/>
                                        <p:tgtEl>
                                          <p:spTgt spid="3584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7000"/>
                            </p:stCondLst>
                            <p:childTnLst>
                              <p:par>
                                <p:cTn id="25" presetID="2" presetClass="entr" presetSubtype="8" fill="hold" nodeType="afterEffect">
                                  <p:stCondLst>
                                    <p:cond delay="5000"/>
                                  </p:stCondLst>
                                  <p:childTnLst>
                                    <p:set>
                                      <p:cBhvr>
                                        <p:cTn id="26" dur="1" fill="hold">
                                          <p:stCondLst>
                                            <p:cond delay="0"/>
                                          </p:stCondLst>
                                        </p:cTn>
                                        <p:tgtEl>
                                          <p:spTgt spid="35846"/>
                                        </p:tgtEl>
                                        <p:attrNameLst>
                                          <p:attrName>style.visibility</p:attrName>
                                        </p:attrNameLst>
                                      </p:cBhvr>
                                      <p:to>
                                        <p:strVal val="visible"/>
                                      </p:to>
                                    </p:set>
                                    <p:anim calcmode="lin" valueType="num">
                                      <p:cBhvr additive="base">
                                        <p:cTn id="27" dur="500" fill="hold"/>
                                        <p:tgtEl>
                                          <p:spTgt spid="35846"/>
                                        </p:tgtEl>
                                        <p:attrNameLst>
                                          <p:attrName>ppt_x</p:attrName>
                                        </p:attrNameLst>
                                      </p:cBhvr>
                                      <p:tavLst>
                                        <p:tav tm="0">
                                          <p:val>
                                            <p:strVal val="0-#ppt_w/2"/>
                                          </p:val>
                                        </p:tav>
                                        <p:tav tm="100000">
                                          <p:val>
                                            <p:strVal val="#ppt_x"/>
                                          </p:val>
                                        </p:tav>
                                      </p:tavLst>
                                    </p:anim>
                                    <p:anim calcmode="lin" valueType="num">
                                      <p:cBhvr additive="base">
                                        <p:cTn id="28"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mi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ashu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1952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mi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90600"/>
            <a:ext cx="6096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ash_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51450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ashur_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286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tab_b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889125"/>
            <a:ext cx="61722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tab_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624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 descr="ashu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28600"/>
            <a:ext cx="71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1"/>
          <p:cNvSpPr txBox="1">
            <a:spLocks noChangeArrowheads="1"/>
          </p:cNvSpPr>
          <p:nvPr/>
        </p:nvSpPr>
        <p:spPr bwMode="auto">
          <a:xfrm>
            <a:off x="3810000" y="838200"/>
            <a:ext cx="2998788" cy="7620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ja-JP" altLang="en-US" sz="4400">
                <a:solidFill>
                  <a:schemeClr val="bg1"/>
                </a:solidFill>
                <a:ea typeface="MS PGothic" pitchFamily="34" charset="-128"/>
              </a:rPr>
              <a:t>亚书</a:t>
            </a:r>
            <a:endParaRPr lang="en-US" altLang="en-US" sz="4400">
              <a:solidFill>
                <a:schemeClr val="bg1"/>
              </a:solidFill>
              <a:ea typeface="MS PGothic" pitchFamily="34" charset="-128"/>
            </a:endParaRPr>
          </a:p>
        </p:txBody>
      </p:sp>
      <p:sp>
        <p:nvSpPr>
          <p:cNvPr id="36876" name="Text Box 12"/>
          <p:cNvSpPr txBox="1">
            <a:spLocks noChangeArrowheads="1"/>
          </p:cNvSpPr>
          <p:nvPr/>
        </p:nvSpPr>
        <p:spPr bwMode="auto">
          <a:xfrm>
            <a:off x="3733800" y="1828800"/>
            <a:ext cx="5791200" cy="762000"/>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88925" indent="-288925">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ja-JP" altLang="en-US" sz="4400">
                <a:solidFill>
                  <a:schemeClr val="bg1"/>
                </a:solidFill>
                <a:ea typeface="MS PGothic" pitchFamily="34" charset="-128"/>
              </a:rPr>
              <a:t>谁是亚述的首要神？</a:t>
            </a:r>
            <a:endParaRPr lang="en-US" altLang="en-US" sz="4400">
              <a:solidFill>
                <a:schemeClr val="bg1"/>
              </a:solidFill>
              <a:ea typeface="MS PGothic" pitchFamily="34" charset="-128"/>
            </a:endParaRPr>
          </a:p>
        </p:txBody>
      </p:sp>
      <p:sp>
        <p:nvSpPr>
          <p:cNvPr id="36877" name="Text Box 13"/>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128</a:t>
            </a:r>
          </a:p>
        </p:txBody>
      </p:sp>
      <p:pic>
        <p:nvPicPr>
          <p:cNvPr id="25613" name="Picture 10" descr="ashur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8600"/>
            <a:ext cx="22637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animEffect transition="in" filter="fade">
                                      <p:cBhvr>
                                        <p:cTn id="7" dur="2000"/>
                                        <p:tgtEl>
                                          <p:spTgt spid="36876"/>
                                        </p:tgtEl>
                                      </p:cBhvr>
                                    </p:animEffect>
                                    <p:anim calcmode="lin" valueType="num">
                                      <p:cBhvr>
                                        <p:cTn id="8" dur="2000" fill="hold"/>
                                        <p:tgtEl>
                                          <p:spTgt spid="36876"/>
                                        </p:tgtEl>
                                        <p:attrNameLst>
                                          <p:attrName>style.rotation</p:attrName>
                                        </p:attrNameLst>
                                      </p:cBhvr>
                                      <p:tavLst>
                                        <p:tav tm="0">
                                          <p:val>
                                            <p:fltVal val="720"/>
                                          </p:val>
                                        </p:tav>
                                        <p:tav tm="100000">
                                          <p:val>
                                            <p:fltVal val="0"/>
                                          </p:val>
                                        </p:tav>
                                      </p:tavLst>
                                    </p:anim>
                                    <p:anim calcmode="lin" valueType="num">
                                      <p:cBhvr>
                                        <p:cTn id="9" dur="2000" fill="hold"/>
                                        <p:tgtEl>
                                          <p:spTgt spid="36876"/>
                                        </p:tgtEl>
                                        <p:attrNameLst>
                                          <p:attrName>ppt_h</p:attrName>
                                        </p:attrNameLst>
                                      </p:cBhvr>
                                      <p:tavLst>
                                        <p:tav tm="0">
                                          <p:val>
                                            <p:fltVal val="0"/>
                                          </p:val>
                                        </p:tav>
                                        <p:tav tm="100000">
                                          <p:val>
                                            <p:strVal val="#ppt_h"/>
                                          </p:val>
                                        </p:tav>
                                      </p:tavLst>
                                    </p:anim>
                                    <p:anim calcmode="lin" valueType="num">
                                      <p:cBhvr>
                                        <p:cTn id="10" dur="2000" fill="hold"/>
                                        <p:tgtEl>
                                          <p:spTgt spid="368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6875"/>
                                        </p:tgtEl>
                                        <p:attrNameLst>
                                          <p:attrName>style.visibility</p:attrName>
                                        </p:attrNameLst>
                                      </p:cBhvr>
                                      <p:to>
                                        <p:strVal val="visible"/>
                                      </p:to>
                                    </p:set>
                                    <p:anim calcmode="lin" valueType="num">
                                      <p:cBhvr>
                                        <p:cTn id="15" dur="1000" fill="hold"/>
                                        <p:tgtEl>
                                          <p:spTgt spid="36875"/>
                                        </p:tgtEl>
                                        <p:attrNameLst>
                                          <p:attrName>ppt_w</p:attrName>
                                        </p:attrNameLst>
                                      </p:cBhvr>
                                      <p:tavLst>
                                        <p:tav tm="0">
                                          <p:val>
                                            <p:fltVal val="0"/>
                                          </p:val>
                                        </p:tav>
                                        <p:tav tm="100000">
                                          <p:val>
                                            <p:strVal val="#ppt_w"/>
                                          </p:val>
                                        </p:tav>
                                      </p:tavLst>
                                    </p:anim>
                                    <p:anim calcmode="lin" valueType="num">
                                      <p:cBhvr>
                                        <p:cTn id="16" dur="1000" fill="hold"/>
                                        <p:tgtEl>
                                          <p:spTgt spid="36875"/>
                                        </p:tgtEl>
                                        <p:attrNameLst>
                                          <p:attrName>ppt_h</p:attrName>
                                        </p:attrNameLst>
                                      </p:cBhvr>
                                      <p:tavLst>
                                        <p:tav tm="0">
                                          <p:val>
                                            <p:fltVal val="0"/>
                                          </p:val>
                                        </p:tav>
                                        <p:tav tm="100000">
                                          <p:val>
                                            <p:strVal val="#ppt_h"/>
                                          </p:val>
                                        </p:tav>
                                      </p:tavLst>
                                    </p:anim>
                                    <p:anim calcmode="lin" valueType="num">
                                      <p:cBhvr>
                                        <p:cTn id="17" dur="1000" fill="hold"/>
                                        <p:tgtEl>
                                          <p:spTgt spid="3687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6" descr="Assyrian stone relie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7800" y="1143000"/>
            <a:ext cx="63246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7"/>
          <p:cNvSpPr>
            <a:spLocks noChangeArrowheads="1" noChangeShapeType="1" noTextEdit="1"/>
          </p:cNvSpPr>
          <p:nvPr/>
        </p:nvSpPr>
        <p:spPr bwMode="auto">
          <a:xfrm>
            <a:off x="2667000" y="381000"/>
            <a:ext cx="3781425" cy="609600"/>
          </a:xfrm>
          <a:prstGeom prst="rect">
            <a:avLst/>
          </a:prstGeom>
        </p:spPr>
        <p:txBody>
          <a:bodyPr wrap="none" fromWordArt="1">
            <a:prstTxWarp prst="textPlain">
              <a:avLst>
                <a:gd name="adj" fmla="val 50000"/>
              </a:avLst>
            </a:prstTxWarp>
          </a:bodyPr>
          <a:lstStyle/>
          <a:p>
            <a:pPr algn="ctr"/>
            <a:r>
              <a:rPr lang="zh-CN" altLang="en-US" sz="3600" b="1" kern="10" spc="-18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chemeClr val="bg1">
                      <a:alpha val="74997"/>
                    </a:schemeClr>
                  </a:outerShdw>
                </a:effectLst>
                <a:latin typeface="Copperplate Gothic Bold"/>
              </a:rPr>
              <a:t>文化</a:t>
            </a:r>
            <a:endParaRPr lang="en-GB" sz="3600" b="1" kern="10" spc="-18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53882" dir="2700000" algn="ctr" rotWithShape="0">
                  <a:schemeClr val="bg1">
                    <a:alpha val="74997"/>
                  </a:schemeClr>
                </a:outerShdw>
              </a:effectLst>
              <a:latin typeface="Copperplate Gothic Bold"/>
            </a:endParaRPr>
          </a:p>
        </p:txBody>
      </p:sp>
      <p:sp>
        <p:nvSpPr>
          <p:cNvPr id="26628" name="WordArt 8"/>
          <p:cNvSpPr>
            <a:spLocks noChangeArrowheads="1" noChangeShapeType="1" noTextEdit="1"/>
          </p:cNvSpPr>
          <p:nvPr/>
        </p:nvSpPr>
        <p:spPr bwMode="auto">
          <a:xfrm rot="5400000">
            <a:off x="-1809750" y="3448050"/>
            <a:ext cx="5257800" cy="647700"/>
          </a:xfrm>
          <a:prstGeom prst="rect">
            <a:avLst/>
          </a:prstGeom>
        </p:spPr>
        <p:txBody>
          <a:bodyPr vert="eaVert" wrap="none" fromWordArt="1">
            <a:prstTxWarp prst="textPlain">
              <a:avLst>
                <a:gd name="adj" fmla="val 50000"/>
              </a:avLst>
            </a:prstTxWarp>
          </a:bodyPr>
          <a:lstStyle/>
          <a:p>
            <a:pPr algn="ctr" fontAlgn="auto"/>
            <a:r>
              <a:rPr lang="zh-CN" altLang="en-US" sz="3600" b="1" i="1" kern="10" spc="-18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45791" dir="3378596" algn="ctr" rotWithShape="0">
                    <a:schemeClr val="bg1">
                      <a:alpha val="74997"/>
                    </a:schemeClr>
                  </a:outerShdw>
                </a:effectLst>
                <a:latin typeface="Arial Black"/>
              </a:rPr>
              <a:t>种族</a:t>
            </a:r>
            <a:endParaRPr lang="en-GB" sz="3600" b="1" i="1" kern="10" spc="-18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45791" dir="3378596" algn="ctr" rotWithShape="0">
                  <a:schemeClr val="bg1">
                    <a:alpha val="74997"/>
                  </a:schemeClr>
                </a:outerShdw>
              </a:effectLst>
              <a:latin typeface="Arial Black"/>
            </a:endParaRPr>
          </a:p>
        </p:txBody>
      </p:sp>
      <p:grpSp>
        <p:nvGrpSpPr>
          <p:cNvPr id="26629" name="Group 14"/>
          <p:cNvGrpSpPr>
            <a:grpSpLocks/>
          </p:cNvGrpSpPr>
          <p:nvPr/>
        </p:nvGrpSpPr>
        <p:grpSpPr bwMode="auto">
          <a:xfrm>
            <a:off x="8153400" y="2209800"/>
            <a:ext cx="609600" cy="5232400"/>
            <a:chOff x="5280" y="736"/>
            <a:chExt cx="384" cy="3344"/>
          </a:xfrm>
        </p:grpSpPr>
        <p:sp>
          <p:nvSpPr>
            <p:cNvPr id="26632" name="WordArt 10"/>
            <p:cNvSpPr>
              <a:spLocks noChangeArrowheads="1" noChangeShapeType="1" noTextEdit="1"/>
            </p:cNvSpPr>
            <p:nvPr/>
          </p:nvSpPr>
          <p:spPr bwMode="auto">
            <a:xfrm>
              <a:off x="5280" y="2016"/>
              <a:ext cx="384" cy="560"/>
            </a:xfrm>
            <a:prstGeom prst="rect">
              <a:avLst/>
            </a:prstGeom>
          </p:spPr>
          <p:txBody>
            <a:bodyPr wrap="none" fromWordArt="1">
              <a:prstTxWarp prst="textPlain">
                <a:avLst>
                  <a:gd name="adj" fmla="val 50000"/>
                </a:avLst>
              </a:prstTxWarp>
            </a:bodyPr>
            <a:lstStyle/>
            <a:p>
              <a:pPr algn="ctr"/>
              <a:r>
                <a:rPr lang="zh-CN" altLang="en-US" sz="3600" b="1" kern="10">
                  <a:ln w="9525">
                    <a:solidFill>
                      <a:srgbClr val="000000"/>
                    </a:solidFill>
                    <a:round/>
                    <a:headEnd/>
                    <a:tailEnd/>
                  </a:ln>
                  <a:solidFill>
                    <a:srgbClr val="FFFFFF"/>
                  </a:solidFill>
                  <a:latin typeface="Curlz MT"/>
                </a:rPr>
                <a:t>术</a:t>
              </a:r>
              <a:endParaRPr lang="en-GB" sz="3600" b="1" kern="10">
                <a:ln w="9525">
                  <a:solidFill>
                    <a:srgbClr val="000000"/>
                  </a:solidFill>
                  <a:round/>
                  <a:headEnd/>
                  <a:tailEnd/>
                </a:ln>
                <a:solidFill>
                  <a:srgbClr val="FFFFFF"/>
                </a:solidFill>
                <a:latin typeface="Curlz MT"/>
              </a:endParaRPr>
            </a:p>
          </p:txBody>
        </p:sp>
        <p:sp>
          <p:nvSpPr>
            <p:cNvPr id="26633" name="WordArt 12"/>
            <p:cNvSpPr>
              <a:spLocks noChangeArrowheads="1" noChangeShapeType="1" noTextEdit="1"/>
            </p:cNvSpPr>
            <p:nvPr/>
          </p:nvSpPr>
          <p:spPr bwMode="auto">
            <a:xfrm>
              <a:off x="5280" y="736"/>
              <a:ext cx="384" cy="512"/>
            </a:xfrm>
            <a:prstGeom prst="rect">
              <a:avLst/>
            </a:prstGeom>
          </p:spPr>
          <p:txBody>
            <a:bodyPr wrap="none" fromWordArt="1">
              <a:prstTxWarp prst="textPlain">
                <a:avLst>
                  <a:gd name="adj" fmla="val 50000"/>
                </a:avLst>
              </a:prstTxWarp>
            </a:bodyPr>
            <a:lstStyle/>
            <a:p>
              <a:pPr algn="ctr"/>
              <a:r>
                <a:rPr lang="zh-CN" altLang="en-US" sz="3600" b="1" i="1" kern="10">
                  <a:ln w="9525">
                    <a:solidFill>
                      <a:srgbClr val="000000"/>
                    </a:solidFill>
                    <a:round/>
                    <a:headEnd/>
                    <a:tailEnd/>
                  </a:ln>
                  <a:solidFill>
                    <a:srgbClr val="FFFFFF"/>
                  </a:solidFill>
                  <a:latin typeface="Copperplate Gothic Bold"/>
                </a:rPr>
                <a:t>艺</a:t>
              </a:r>
              <a:endParaRPr lang="en-GB" sz="3600" b="1" i="1" kern="10">
                <a:ln w="9525">
                  <a:solidFill>
                    <a:srgbClr val="000000"/>
                  </a:solidFill>
                  <a:round/>
                  <a:headEnd/>
                  <a:tailEnd/>
                </a:ln>
                <a:solidFill>
                  <a:srgbClr val="FFFFFF"/>
                </a:solidFill>
                <a:latin typeface="Copperplate Gothic Bold"/>
              </a:endParaRPr>
            </a:p>
          </p:txBody>
        </p:sp>
        <p:sp>
          <p:nvSpPr>
            <p:cNvPr id="26634" name="WordArt 13"/>
            <p:cNvSpPr>
              <a:spLocks noChangeArrowheads="1" noChangeShapeType="1" noTextEdit="1"/>
            </p:cNvSpPr>
            <p:nvPr/>
          </p:nvSpPr>
          <p:spPr bwMode="auto">
            <a:xfrm>
              <a:off x="5280" y="3616"/>
              <a:ext cx="384" cy="464"/>
            </a:xfrm>
            <a:prstGeom prst="rect">
              <a:avLst/>
            </a:prstGeom>
          </p:spPr>
          <p:txBody>
            <a:bodyPr wrap="none" fromWordArt="1">
              <a:prstTxWarp prst="textPlain">
                <a:avLst>
                  <a:gd name="adj" fmla="val 50000"/>
                </a:avLst>
              </a:prstTxWarp>
            </a:bodyPr>
            <a:lstStyle/>
            <a:p>
              <a:pPr algn="ctr"/>
              <a:r>
                <a:rPr lang="en-GB" sz="3600" b="1" i="1" kern="10">
                  <a:ln w="9525">
                    <a:solidFill>
                      <a:srgbClr val="000000"/>
                    </a:solidFill>
                    <a:round/>
                    <a:headEnd/>
                    <a:tailEnd/>
                  </a:ln>
                  <a:solidFill>
                    <a:srgbClr val="FFFFFF"/>
                  </a:solidFill>
                  <a:latin typeface="Copperplate Gothic Bold"/>
                </a:rPr>
                <a:t> </a:t>
              </a:r>
            </a:p>
          </p:txBody>
        </p:sp>
      </p:grpSp>
      <p:sp>
        <p:nvSpPr>
          <p:cNvPr id="13327" name="Text Box 15"/>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129</a:t>
            </a:r>
          </a:p>
        </p:txBody>
      </p:sp>
      <p:sp>
        <p:nvSpPr>
          <p:cNvPr id="13328" name="Rectangle 16"/>
          <p:cNvSpPr>
            <a:spLocks noChangeArrowheads="1"/>
          </p:cNvSpPr>
          <p:nvPr/>
        </p:nvSpPr>
        <p:spPr bwMode="auto">
          <a:xfrm>
            <a:off x="4289425" y="3200400"/>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a:ea typeface="MS PGothic" pitchFamily="34" charset="-128"/>
              </a:rPr>
              <a:t>艺</a:t>
            </a:r>
            <a:r>
              <a:rPr lang="en-US" altLang="ja-JP">
                <a:ea typeface="MS PGothic" pitchFamily="34" charset="-128"/>
              </a:rPr>
              <a:t> </a:t>
            </a:r>
            <a:endParaRPr lang="en-US" altLang="en-US">
              <a:ea typeface="MS PGothic"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mi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4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tree"/>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914400" y="1295400"/>
            <a:ext cx="7315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p:cNvSpPr txBox="1">
            <a:spLocks noChangeArrowheads="1"/>
          </p:cNvSpPr>
          <p:nvPr/>
        </p:nvSpPr>
        <p:spPr bwMode="auto">
          <a:xfrm>
            <a:off x="2743200" y="333375"/>
            <a:ext cx="196215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4000" b="1">
                <a:solidFill>
                  <a:srgbClr val="FFFFCC"/>
                </a:solidFill>
                <a:ea typeface="MS PGothic" pitchFamily="34" charset="-128"/>
              </a:rPr>
              <a:t>生</a:t>
            </a:r>
            <a:r>
              <a:rPr lang="en-US" altLang="ja-JP" sz="4000">
                <a:solidFill>
                  <a:srgbClr val="FFFFCC"/>
                </a:solidFill>
                <a:ea typeface="MS PGothic" pitchFamily="34" charset="-128"/>
              </a:rPr>
              <a:t> </a:t>
            </a:r>
            <a:r>
              <a:rPr lang="ja-JP" altLang="en-US" sz="4000" b="1">
                <a:solidFill>
                  <a:srgbClr val="FFFFCC"/>
                </a:solidFill>
                <a:ea typeface="MS PGothic" pitchFamily="34" charset="-128"/>
              </a:rPr>
              <a:t>命</a:t>
            </a:r>
            <a:r>
              <a:rPr lang="en-US" altLang="ja-JP" sz="4000">
                <a:ea typeface="MS PGothic" pitchFamily="34" charset="-128"/>
              </a:rPr>
              <a:t> </a:t>
            </a:r>
            <a:r>
              <a:rPr lang="ja-JP" altLang="en-US" sz="4000" b="1">
                <a:solidFill>
                  <a:srgbClr val="FFFFCC"/>
                </a:solidFill>
                <a:ea typeface="MS PGothic" pitchFamily="34" charset="-128"/>
              </a:rPr>
              <a:t>树</a:t>
            </a:r>
            <a:endParaRPr lang="en-US" altLang="ja-JP" sz="4000" b="1">
              <a:solidFill>
                <a:srgbClr val="FF6600"/>
              </a:solidFill>
              <a:ea typeface="MS PGothic" pitchFamily="34" charset="-128"/>
            </a:endParaRPr>
          </a:p>
          <a:p>
            <a:endParaRPr lang="en-US" altLang="en-US" sz="3600" b="1">
              <a:solidFill>
                <a:srgbClr val="FF6600"/>
              </a:solidFill>
              <a:ea typeface="MS PGothic" pitchFamily="34" charset="-128"/>
            </a:endParaRPr>
          </a:p>
        </p:txBody>
      </p:sp>
      <p:pic>
        <p:nvPicPr>
          <p:cNvPr id="27653" name="Picture 5" descr="copy_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411788"/>
            <a:ext cx="2819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Line 6"/>
          <p:cNvSpPr>
            <a:spLocks noChangeShapeType="1"/>
          </p:cNvSpPr>
          <p:nvPr/>
        </p:nvSpPr>
        <p:spPr bwMode="auto">
          <a:xfrm>
            <a:off x="3733800" y="1066800"/>
            <a:ext cx="533400" cy="129540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SimSun" charset="0"/>
              <a:cs typeface="SimSun" charset="0"/>
            </a:endParaRPr>
          </a:p>
        </p:txBody>
      </p:sp>
      <p:sp>
        <p:nvSpPr>
          <p:cNvPr id="63495" name="Text Box 7"/>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checkerboard(across)">
                                      <p:cBhvr>
                                        <p:cTn id="7"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438400" y="3276600"/>
            <a:ext cx="3816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4000" b="1">
                <a:solidFill>
                  <a:srgbClr val="FFFFCC"/>
                </a:solidFill>
                <a:ea typeface="MS PGothic" pitchFamily="34" charset="-128"/>
              </a:rPr>
              <a:t>墙壁雕刻和雕塑</a:t>
            </a:r>
            <a:r>
              <a:rPr lang="en-US" altLang="ja-JP">
                <a:ea typeface="MS PGothic" pitchFamily="34" charset="-128"/>
              </a:rPr>
              <a:t> </a:t>
            </a:r>
            <a:endParaRPr lang="en-US" altLang="en-US">
              <a:ea typeface="MS PGothic" pitchFamily="34" charset="-128"/>
            </a:endParaRPr>
          </a:p>
        </p:txBody>
      </p:sp>
      <p:grpSp>
        <p:nvGrpSpPr>
          <p:cNvPr id="33802" name="Group 10"/>
          <p:cNvGrpSpPr>
            <a:grpSpLocks/>
          </p:cNvGrpSpPr>
          <p:nvPr/>
        </p:nvGrpSpPr>
        <p:grpSpPr bwMode="auto">
          <a:xfrm>
            <a:off x="365125" y="76200"/>
            <a:ext cx="8778875" cy="3352800"/>
            <a:chOff x="230" y="96"/>
            <a:chExt cx="5530" cy="2112"/>
          </a:xfrm>
        </p:grpSpPr>
        <p:pic>
          <p:nvPicPr>
            <p:cNvPr id="28678" name="Picture 3" descr="o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 y="96"/>
              <a:ext cx="273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descr="o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 y="96"/>
              <a:ext cx="2794"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13" name="Picture 21" descr="b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960813"/>
            <a:ext cx="64008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Text Box 22"/>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blinds(horizontal)">
                                      <p:cBhvr>
                                        <p:cTn id="7" dur="500"/>
                                        <p:tgtEl>
                                          <p:spTgt spid="33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813"/>
                                        </p:tgtEl>
                                        <p:attrNameLst>
                                          <p:attrName>style.visibility</p:attrName>
                                        </p:attrNameLst>
                                      </p:cBhvr>
                                      <p:to>
                                        <p:strVal val="visible"/>
                                      </p:to>
                                    </p:set>
                                    <p:animEffect transition="in" filter="blinds(horizontal)">
                                      <p:cBhvr>
                                        <p:cTn id="12" dur="5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9698" name="Group 8"/>
          <p:cNvGrpSpPr>
            <a:grpSpLocks/>
          </p:cNvGrpSpPr>
          <p:nvPr/>
        </p:nvGrpSpPr>
        <p:grpSpPr bwMode="auto">
          <a:xfrm>
            <a:off x="381000" y="304800"/>
            <a:ext cx="8534400" cy="6248400"/>
            <a:chOff x="240" y="192"/>
            <a:chExt cx="5376" cy="3936"/>
          </a:xfrm>
        </p:grpSpPr>
        <p:pic>
          <p:nvPicPr>
            <p:cNvPr id="29702" name="Picture 2" descr="Assyrian stone relie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0" y="192"/>
              <a:ext cx="3408" cy="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descr="eastapk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 y="816"/>
              <a:ext cx="1766"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5" name="Text Box 9"/>
          <p:cNvSpPr txBox="1">
            <a:spLocks noChangeArrowheads="1"/>
          </p:cNvSpPr>
          <p:nvPr/>
        </p:nvSpPr>
        <p:spPr bwMode="auto">
          <a:xfrm>
            <a:off x="4254500" y="5997575"/>
            <a:ext cx="1917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r"/>
            <a:r>
              <a:rPr lang="ja-JP" altLang="en-US" sz="3200" b="1">
                <a:solidFill>
                  <a:schemeClr val="bg1"/>
                </a:solidFill>
              </a:rPr>
              <a:t>阿普卡尔</a:t>
            </a:r>
            <a:r>
              <a:rPr lang="en-US" altLang="ja-JP" b="1">
                <a:solidFill>
                  <a:schemeClr val="bg1"/>
                </a:solidFill>
                <a:latin typeface="Arial Black" pitchFamily="34" charset="0"/>
                <a:ea typeface="MS PGothic" pitchFamily="34" charset="-128"/>
              </a:rPr>
              <a:t> </a:t>
            </a:r>
            <a:endParaRPr lang="en-US" altLang="en-US" b="1">
              <a:solidFill>
                <a:schemeClr val="bg1"/>
              </a:solidFill>
              <a:latin typeface="Arial Black" pitchFamily="34" charset="0"/>
              <a:ea typeface="MS PGothic" pitchFamily="34" charset="-128"/>
            </a:endParaRPr>
          </a:p>
        </p:txBody>
      </p:sp>
      <p:sp>
        <p:nvSpPr>
          <p:cNvPr id="34826" name="Text Box 10"/>
          <p:cNvSpPr txBox="1">
            <a:spLocks noChangeArrowheads="1"/>
          </p:cNvSpPr>
          <p:nvPr/>
        </p:nvSpPr>
        <p:spPr bwMode="auto">
          <a:xfrm>
            <a:off x="1066800" y="4419600"/>
            <a:ext cx="3867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4000" b="1">
                <a:solidFill>
                  <a:srgbClr val="FFFFCC"/>
                </a:solidFill>
                <a:ea typeface="MS PGothic" pitchFamily="34" charset="-128"/>
              </a:rPr>
              <a:t>亚述人国王狩猎</a:t>
            </a:r>
            <a:r>
              <a:rPr lang="en-US" altLang="ja-JP" sz="4000" b="1">
                <a:solidFill>
                  <a:srgbClr val="FFFFCC"/>
                </a:solidFill>
                <a:ea typeface="MS PGothic" pitchFamily="34" charset="-128"/>
              </a:rPr>
              <a:t> </a:t>
            </a:r>
            <a:endParaRPr lang="en-US" altLang="en-US" sz="4000" b="1">
              <a:solidFill>
                <a:srgbClr val="FFFFCC"/>
              </a:solidFill>
              <a:ea typeface="MS PGothic" pitchFamily="34" charset="-128"/>
            </a:endParaRPr>
          </a:p>
        </p:txBody>
      </p:sp>
      <p:sp>
        <p:nvSpPr>
          <p:cNvPr id="34827" name="Text Box 11"/>
          <p:cNvSpPr txBox="1">
            <a:spLocks noChangeArrowheads="1"/>
          </p:cNvSpPr>
          <p:nvPr/>
        </p:nvSpPr>
        <p:spPr bwMode="auto">
          <a:xfrm>
            <a:off x="7696200" y="76200"/>
            <a:ext cx="1403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solidFill>
                  <a:schemeClr val="bg1"/>
                </a:solidFill>
                <a:latin typeface="Times New Roman" charset="0"/>
                <a:ea typeface="ＭＳ Ｐゴシック" charset="0"/>
                <a:cs typeface="SimSun" charset="0"/>
              </a:rPr>
              <a:t>128-129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0-#ppt_w/2"/>
                                          </p:val>
                                        </p:tav>
                                        <p:tav tm="100000">
                                          <p:val>
                                            <p:strVal val="#ppt_x"/>
                                          </p:val>
                                        </p:tav>
                                      </p:tavLst>
                                    </p:anim>
                                    <p:anim calcmode="lin" valueType="num">
                                      <p:cBhvr additive="base">
                                        <p:cTn id="8"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5"/>
                                        </p:tgtEl>
                                        <p:attrNameLst>
                                          <p:attrName>style.visibility</p:attrName>
                                        </p:attrNameLst>
                                      </p:cBhvr>
                                      <p:to>
                                        <p:strVal val="visible"/>
                                      </p:to>
                                    </p:set>
                                    <p:anim calcmode="lin" valueType="num">
                                      <p:cBhvr additive="base">
                                        <p:cTn id="13" dur="500" fill="hold"/>
                                        <p:tgtEl>
                                          <p:spTgt spid="34825"/>
                                        </p:tgtEl>
                                        <p:attrNameLst>
                                          <p:attrName>ppt_x</p:attrName>
                                        </p:attrNameLst>
                                      </p:cBhvr>
                                      <p:tavLst>
                                        <p:tav tm="0">
                                          <p:val>
                                            <p:strVal val="#ppt_x"/>
                                          </p:val>
                                        </p:tav>
                                        <p:tav tm="100000">
                                          <p:val>
                                            <p:strVal val="#ppt_x"/>
                                          </p:val>
                                        </p:tav>
                                      </p:tavLst>
                                    </p:anim>
                                    <p:anim calcmode="lin" valueType="num">
                                      <p:cBhvr additive="base">
                                        <p:cTn id="14"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P spid="3482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7662" name="Group 14"/>
          <p:cNvGrpSpPr>
            <a:grpSpLocks/>
          </p:cNvGrpSpPr>
          <p:nvPr/>
        </p:nvGrpSpPr>
        <p:grpSpPr bwMode="auto">
          <a:xfrm>
            <a:off x="5105400" y="0"/>
            <a:ext cx="4038600" cy="6846888"/>
            <a:chOff x="3216" y="7"/>
            <a:chExt cx="2544" cy="4313"/>
          </a:xfrm>
        </p:grpSpPr>
        <p:pic>
          <p:nvPicPr>
            <p:cNvPr id="30727" name="Picture 6" descr="http://www-oi.uchicago.edu/OI/MUS/PA/IRAQ/BULL/n44009a_72dpi.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16" y="7"/>
              <a:ext cx="2544"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C:\My Documents\Lamassu_files\eastlam3_files\eastlam3.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08" y="2160"/>
              <a:ext cx="23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3" name="Picture 10" descr="shark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4102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1"/>
          <p:cNvSpPr txBox="1">
            <a:spLocks noChangeArrowheads="1"/>
          </p:cNvSpPr>
          <p:nvPr/>
        </p:nvSpPr>
        <p:spPr bwMode="auto">
          <a:xfrm>
            <a:off x="228600" y="3962400"/>
            <a:ext cx="4867275" cy="7254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lnSpc>
                <a:spcPct val="130000"/>
              </a:lnSpc>
            </a:pPr>
            <a:r>
              <a:rPr lang="en-US" altLang="en-US" sz="3200" b="1" i="1">
                <a:solidFill>
                  <a:srgbClr val="FFFFCC"/>
                </a:solidFill>
                <a:latin typeface="Arial Black" pitchFamily="34" charset="0"/>
                <a:ea typeface="MS PGothic" pitchFamily="34" charset="-128"/>
              </a:rPr>
              <a:t> </a:t>
            </a:r>
            <a:r>
              <a:rPr lang="ja-JP" altLang="en-US" sz="3200" b="1">
                <a:solidFill>
                  <a:srgbClr val="FFFFCC"/>
                </a:solidFill>
                <a:ea typeface="MS PGothic" pitchFamily="34" charset="-128"/>
              </a:rPr>
              <a:t>巨大而有翼的公牛和狮子</a:t>
            </a:r>
            <a:r>
              <a:rPr lang="en-US" altLang="ja-JP" b="1">
                <a:solidFill>
                  <a:srgbClr val="FFFFCC"/>
                </a:solidFill>
                <a:ea typeface="MS PGothic" pitchFamily="34" charset="-128"/>
              </a:rPr>
              <a:t> </a:t>
            </a:r>
            <a:endParaRPr lang="en-US" altLang="en-US" b="1">
              <a:solidFill>
                <a:srgbClr val="FFFFCC"/>
              </a:solidFill>
              <a:ea typeface="MS PGothic" pitchFamily="34" charset="-128"/>
            </a:endParaRPr>
          </a:p>
        </p:txBody>
      </p:sp>
      <p:sp>
        <p:nvSpPr>
          <p:cNvPr id="27661" name="Text Box 13"/>
          <p:cNvSpPr txBox="1">
            <a:spLocks noChangeArrowheads="1"/>
          </p:cNvSpPr>
          <p:nvPr/>
        </p:nvSpPr>
        <p:spPr bwMode="auto">
          <a:xfrm>
            <a:off x="4094163" y="5800725"/>
            <a:ext cx="1544637" cy="7254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lnSpc>
                <a:spcPct val="130000"/>
              </a:lnSpc>
              <a:defRPr/>
            </a:pPr>
            <a:r>
              <a:rPr lang="en-US" sz="3200" b="1">
                <a:solidFill>
                  <a:schemeClr val="bg1"/>
                </a:solidFill>
                <a:latin typeface="Arial Black" charset="0"/>
                <a:ea typeface="ＭＳ Ｐゴシック" charset="0"/>
                <a:cs typeface="SimSun" charset="0"/>
              </a:rPr>
              <a:t> </a:t>
            </a:r>
            <a:r>
              <a:rPr lang="ja-JP" altLang="en-US" sz="3200" b="1">
                <a:solidFill>
                  <a:schemeClr val="bg1"/>
                </a:solidFill>
                <a:latin typeface="Times New Roman" charset="0"/>
                <a:ea typeface="SimSun" charset="0"/>
                <a:cs typeface="SimSun" charset="0"/>
              </a:rPr>
              <a:t>喇嘛述</a:t>
            </a:r>
            <a:endParaRPr lang="en-US" sz="3200" b="1">
              <a:solidFill>
                <a:schemeClr val="bg1"/>
              </a:solidFill>
              <a:latin typeface="Times New Roman" charset="0"/>
              <a:ea typeface="SimSun" charset="0"/>
              <a:cs typeface="SimSun" charset="0"/>
            </a:endParaRPr>
          </a:p>
        </p:txBody>
      </p:sp>
      <p:sp>
        <p:nvSpPr>
          <p:cNvPr id="27664" name="Text Box 16"/>
          <p:cNvSpPr txBox="1">
            <a:spLocks noChangeArrowheads="1"/>
          </p:cNvSpPr>
          <p:nvPr/>
        </p:nvSpPr>
        <p:spPr bwMode="auto">
          <a:xfrm>
            <a:off x="7696200" y="-76200"/>
            <a:ext cx="1403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solidFill>
                  <a:schemeClr val="bg1"/>
                </a:solidFill>
                <a:latin typeface="Times New Roman" charset="0"/>
                <a:ea typeface="ＭＳ Ｐゴシック" charset="0"/>
                <a:cs typeface="SimSun" charset="0"/>
              </a:rPr>
              <a:t>128-129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7662"/>
                                        </p:tgtEl>
                                        <p:attrNameLst>
                                          <p:attrName>style.visibility</p:attrName>
                                        </p:attrNameLst>
                                      </p:cBhvr>
                                      <p:to>
                                        <p:strVal val="visible"/>
                                      </p:to>
                                    </p:set>
                                    <p:animEffect transition="in" filter="randombar(horizontal)">
                                      <p:cBhvr>
                                        <p:cTn id="7" dur="500"/>
                                        <p:tgtEl>
                                          <p:spTgt spid="2766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659"/>
                                        </p:tgtEl>
                                        <p:attrNameLst>
                                          <p:attrName>style.visibility</p:attrName>
                                        </p:attrNameLst>
                                      </p:cBhvr>
                                      <p:to>
                                        <p:strVal val="visible"/>
                                      </p:to>
                                    </p:set>
                                    <p:anim calcmode="lin" valueType="num">
                                      <p:cBhvr additive="base">
                                        <p:cTn id="11" dur="500" fill="hold"/>
                                        <p:tgtEl>
                                          <p:spTgt spid="27659"/>
                                        </p:tgtEl>
                                        <p:attrNameLst>
                                          <p:attrName>ppt_x</p:attrName>
                                        </p:attrNameLst>
                                      </p:cBhvr>
                                      <p:tavLst>
                                        <p:tav tm="0">
                                          <p:val>
                                            <p:strVal val="0-#ppt_w/2"/>
                                          </p:val>
                                        </p:tav>
                                        <p:tav tm="100000">
                                          <p:val>
                                            <p:strVal val="#ppt_x"/>
                                          </p:val>
                                        </p:tav>
                                      </p:tavLst>
                                    </p:anim>
                                    <p:anim calcmode="lin" valueType="num">
                                      <p:cBhvr additive="base">
                                        <p:cTn id="12" dur="500" fill="hold"/>
                                        <p:tgtEl>
                                          <p:spTgt spid="2765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7661"/>
                                        </p:tgtEl>
                                        <p:attrNameLst>
                                          <p:attrName>style.visibility</p:attrName>
                                        </p:attrNameLst>
                                      </p:cBhvr>
                                      <p:to>
                                        <p:strVal val="visible"/>
                                      </p:to>
                                    </p:set>
                                    <p:anim calcmode="lin" valueType="num">
                                      <p:cBhvr additive="base">
                                        <p:cTn id="16" dur="500" fill="hold"/>
                                        <p:tgtEl>
                                          <p:spTgt spid="27661"/>
                                        </p:tgtEl>
                                        <p:attrNameLst>
                                          <p:attrName>ppt_x</p:attrName>
                                        </p:attrNameLst>
                                      </p:cBhvr>
                                      <p:tavLst>
                                        <p:tav tm="0">
                                          <p:val>
                                            <p:strVal val="#ppt_x"/>
                                          </p:val>
                                        </p:tav>
                                        <p:tav tm="100000">
                                          <p:val>
                                            <p:strVal val="#ppt_x"/>
                                          </p:val>
                                        </p:tav>
                                      </p:tavLst>
                                    </p:anim>
                                    <p:anim calcmode="lin" valueType="num">
                                      <p:cBhvr additive="base">
                                        <p:cTn id="17" dur="500" fill="hold"/>
                                        <p:tgtEl>
                                          <p:spTgt spid="27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animBg="1" autoUpdateAnimBg="0"/>
      <p:bldP spid="2766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152400" y="1371600"/>
            <a:ext cx="8763000" cy="628650"/>
          </a:xfrm>
          <a:prstGeom prst="rect">
            <a:avLst/>
          </a:prstGeom>
          <a:noFill/>
          <a:ln>
            <a:noFill/>
          </a:ln>
          <a:effectLst>
            <a:outerShdw blurRad="63500" dist="38099" dir="2700000" algn="ctr" rotWithShape="0">
              <a:srgbClr val="FFFFCC">
                <a:alpha val="74998"/>
              </a:srgbClr>
            </a:outerShdw>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19113" indent="-519113" defTabSz="176213">
              <a:defRPr sz="2400">
                <a:solidFill>
                  <a:schemeClr val="tx1"/>
                </a:solidFill>
                <a:latin typeface="Times New Roman" pitchFamily="18" charset="0"/>
                <a:ea typeface="SimSun" pitchFamily="2" charset="-122"/>
              </a:defRPr>
            </a:lvl1pPr>
            <a:lvl2pPr marL="742950" indent="-285750" defTabSz="176213">
              <a:defRPr sz="2400">
                <a:solidFill>
                  <a:schemeClr val="tx1"/>
                </a:solidFill>
                <a:latin typeface="Times New Roman" pitchFamily="18" charset="0"/>
                <a:ea typeface="SimSun" pitchFamily="2" charset="-122"/>
              </a:defRPr>
            </a:lvl2pPr>
            <a:lvl3pPr marL="1143000" indent="-228600" defTabSz="176213">
              <a:defRPr sz="2400">
                <a:solidFill>
                  <a:schemeClr val="tx1"/>
                </a:solidFill>
                <a:latin typeface="Times New Roman" pitchFamily="18" charset="0"/>
                <a:ea typeface="SimSun" pitchFamily="2" charset="-122"/>
              </a:defRPr>
            </a:lvl3pPr>
            <a:lvl4pPr marL="1600200" indent="-228600" defTabSz="176213">
              <a:defRPr sz="2400">
                <a:solidFill>
                  <a:schemeClr val="tx1"/>
                </a:solidFill>
                <a:latin typeface="Times New Roman" pitchFamily="18" charset="0"/>
                <a:ea typeface="SimSun" pitchFamily="2" charset="-122"/>
              </a:defRPr>
            </a:lvl4pPr>
            <a:lvl5pPr marL="2057400" indent="-228600" defTabSz="176213">
              <a:defRPr sz="2400">
                <a:solidFill>
                  <a:schemeClr val="tx1"/>
                </a:solidFill>
                <a:latin typeface="Times New Roman" pitchFamily="18" charset="0"/>
                <a:ea typeface="SimSun" pitchFamily="2" charset="-122"/>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nSpc>
                <a:spcPct val="110000"/>
              </a:lnSpc>
              <a:buFontTx/>
              <a:buChar char="•"/>
            </a:pPr>
            <a:r>
              <a:rPr lang="ja-JP" altLang="en-US" sz="3200" b="1">
                <a:solidFill>
                  <a:schemeClr val="accent2"/>
                </a:solidFill>
                <a:effectLst>
                  <a:outerShdw blurRad="38100" dist="38100" dir="2700000" algn="tl">
                    <a:srgbClr val="C0C0C0"/>
                  </a:outerShdw>
                </a:effectLst>
                <a:ea typeface="MS PGothic" pitchFamily="34" charset="-128"/>
              </a:rPr>
              <a:t>闪族</a:t>
            </a:r>
            <a:r>
              <a:rPr lang="ja-JP" altLang="en-US" sz="3200" b="1">
                <a:effectLst>
                  <a:outerShdw blurRad="38100" dist="38100" dir="2700000" algn="tl">
                    <a:srgbClr val="C0C0C0"/>
                  </a:outerShdw>
                </a:effectLst>
                <a:ea typeface="MS PGothic" pitchFamily="34" charset="-128"/>
              </a:rPr>
              <a:t>人民</a:t>
            </a:r>
            <a:endParaRPr lang="en-US" altLang="en-US" sz="3200" b="1">
              <a:effectLst>
                <a:outerShdw blurRad="38100" dist="38100" dir="2700000" algn="tl">
                  <a:srgbClr val="C0C0C0"/>
                </a:outerShdw>
              </a:effectLst>
              <a:ea typeface="MS PGothic" pitchFamily="34" charset="-128"/>
            </a:endParaRPr>
          </a:p>
        </p:txBody>
      </p:sp>
      <p:grpSp>
        <p:nvGrpSpPr>
          <p:cNvPr id="15363" name="Group 15"/>
          <p:cNvGrpSpPr>
            <a:grpSpLocks/>
          </p:cNvGrpSpPr>
          <p:nvPr/>
        </p:nvGrpSpPr>
        <p:grpSpPr bwMode="auto">
          <a:xfrm>
            <a:off x="1905000" y="228600"/>
            <a:ext cx="5334000" cy="1143000"/>
            <a:chOff x="1296" y="480"/>
            <a:chExt cx="3216" cy="576"/>
          </a:xfrm>
        </p:grpSpPr>
        <p:sp>
          <p:nvSpPr>
            <p:cNvPr id="12301" name="Rectangle 13"/>
            <p:cNvSpPr>
              <a:spLocks noChangeArrowheads="1"/>
            </p:cNvSpPr>
            <p:nvPr/>
          </p:nvSpPr>
          <p:spPr bwMode="auto">
            <a:xfrm>
              <a:off x="1296" y="576"/>
              <a:ext cx="3216"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12302" name="WordArt 14"/>
            <p:cNvSpPr>
              <a:spLocks noChangeArrowheads="1" noChangeShapeType="1" noTextEdit="1"/>
            </p:cNvSpPr>
            <p:nvPr/>
          </p:nvSpPr>
          <p:spPr bwMode="auto">
            <a:xfrm>
              <a:off x="1296" y="480"/>
              <a:ext cx="3216" cy="576"/>
            </a:xfrm>
            <a:prstGeom prst="rect">
              <a:avLst/>
            </a:prstGeom>
            <a:solidFill>
              <a:schemeClr val="tx1"/>
            </a:solidFill>
          </p:spPr>
          <p:txBody>
            <a:bodyPr wrap="none" fromWordArt="1">
              <a:prstTxWarp prst="textPlain">
                <a:avLst>
                  <a:gd name="adj" fmla="val 46546"/>
                </a:avLst>
              </a:prstTxWarp>
            </a:bodyPr>
            <a:lstStyle/>
            <a:p>
              <a:pPr algn="ctr">
                <a:defRPr/>
              </a:pPr>
              <a:r>
                <a:rPr lang="zh-TW" altLang="en-US"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rPr>
                <a:t>亚述人是</a:t>
              </a:r>
              <a:r>
                <a:rPr lang="en-US" altLang="zh-TW"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rPr>
                <a:t>...</a:t>
              </a:r>
              <a:endParaRPr lang="en-US"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endParaRPr>
            </a:p>
          </p:txBody>
        </p:sp>
      </p:grpSp>
      <p:sp>
        <p:nvSpPr>
          <p:cNvPr id="12304" name="Text Box 16"/>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52" name="Group 16"/>
          <p:cNvGrpSpPr>
            <a:grpSpLocks/>
          </p:cNvGrpSpPr>
          <p:nvPr/>
        </p:nvGrpSpPr>
        <p:grpSpPr bwMode="auto">
          <a:xfrm>
            <a:off x="0" y="0"/>
            <a:ext cx="9144000" cy="6819900"/>
            <a:chOff x="2496" y="216"/>
            <a:chExt cx="3264" cy="2856"/>
          </a:xfrm>
        </p:grpSpPr>
        <p:grpSp>
          <p:nvGrpSpPr>
            <p:cNvPr id="31748" name="Group 8"/>
            <p:cNvGrpSpPr>
              <a:grpSpLocks/>
            </p:cNvGrpSpPr>
            <p:nvPr/>
          </p:nvGrpSpPr>
          <p:grpSpPr bwMode="auto">
            <a:xfrm>
              <a:off x="2496" y="1248"/>
              <a:ext cx="3264" cy="1536"/>
              <a:chOff x="551" y="1344"/>
              <a:chExt cx="5209" cy="2976"/>
            </a:xfrm>
          </p:grpSpPr>
          <p:pic>
            <p:nvPicPr>
              <p:cNvPr id="31753" name="Picture 3" descr="http://home.uleth.ca/geo/htmjoel/images/s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1" y="1440"/>
                <a:ext cx="271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5" descr="http://home.uleth.ca/geo/htmjoel/images/s4.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106" y="1344"/>
                <a:ext cx="265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49" name="Picture 11" descr="http://home.uleth.ca/geo/htmjoel/images/s5to8.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514" y="216"/>
              <a:ext cx="3246"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13"/>
            <p:cNvGrpSpPr>
              <a:grpSpLocks/>
            </p:cNvGrpSpPr>
            <p:nvPr/>
          </p:nvGrpSpPr>
          <p:grpSpPr bwMode="auto">
            <a:xfrm>
              <a:off x="2496" y="1536"/>
              <a:ext cx="3264" cy="1536"/>
              <a:chOff x="551" y="1344"/>
              <a:chExt cx="5209" cy="2976"/>
            </a:xfrm>
          </p:grpSpPr>
          <p:pic>
            <p:nvPicPr>
              <p:cNvPr id="31751" name="Picture 14" descr="http://home.uleth.ca/geo/htmjoel/images/s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1" y="1440"/>
                <a:ext cx="271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5" descr="http://home.uleth.ca/geo/htmjoel/images/s4.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106" y="1344"/>
                <a:ext cx="265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356" name="Text Box 20"/>
          <p:cNvSpPr txBox="1">
            <a:spLocks noChangeArrowheads="1"/>
          </p:cNvSpPr>
          <p:nvPr/>
        </p:nvSpPr>
        <p:spPr bwMode="auto">
          <a:xfrm>
            <a:off x="3409950" y="2879725"/>
            <a:ext cx="2317750" cy="1041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lnSpc>
                <a:spcPct val="130000"/>
              </a:lnSpc>
            </a:pPr>
            <a:r>
              <a:rPr lang="ja-JP" altLang="en-US" b="1">
                <a:solidFill>
                  <a:srgbClr val="FFFFCC"/>
                </a:solidFill>
                <a:ea typeface="MS PGothic" pitchFamily="34" charset="-128"/>
              </a:rPr>
              <a:t>墙壁雕刻和雕塑</a:t>
            </a:r>
            <a:endParaRPr lang="en-US" altLang="ja-JP" b="1">
              <a:solidFill>
                <a:srgbClr val="FF0000"/>
              </a:solidFill>
              <a:ea typeface="MS PGothic" pitchFamily="34" charset="-128"/>
            </a:endParaRPr>
          </a:p>
          <a:p>
            <a:pPr algn="ctr">
              <a:lnSpc>
                <a:spcPct val="130000"/>
              </a:lnSpc>
            </a:pPr>
            <a:r>
              <a:rPr lang="en-US" altLang="en-US" b="1">
                <a:solidFill>
                  <a:srgbClr val="FF0000"/>
                </a:solidFill>
                <a:ea typeface="MS PGothic" pitchFamily="34" charset="-128"/>
              </a:rPr>
              <a:t>   (</a:t>
            </a:r>
            <a:r>
              <a:rPr lang="ja-JP" altLang="en-US" b="1">
                <a:solidFill>
                  <a:srgbClr val="FFFFCC"/>
                </a:solidFill>
                <a:ea typeface="MS PGothic" pitchFamily="34" charset="-128"/>
              </a:rPr>
              <a:t>泥砖和石头</a:t>
            </a:r>
            <a:r>
              <a:rPr lang="en-US" altLang="ja-JP" b="1">
                <a:solidFill>
                  <a:srgbClr val="FF0000"/>
                </a:solidFill>
                <a:ea typeface="MS PGothic" pitchFamily="34" charset="-128"/>
              </a:rPr>
              <a:t>)</a:t>
            </a:r>
            <a:endParaRPr lang="en-US" altLang="en-US" b="1">
              <a:solidFill>
                <a:srgbClr val="FF0000"/>
              </a:solidFill>
              <a:ea typeface="MS PGothic" pitchFamily="34" charset="-128"/>
            </a:endParaRPr>
          </a:p>
        </p:txBody>
      </p:sp>
      <p:sp>
        <p:nvSpPr>
          <p:cNvPr id="14365" name="Text Box 29"/>
          <p:cNvSpPr txBox="1">
            <a:spLocks noChangeArrowheads="1"/>
          </p:cNvSpPr>
          <p:nvPr/>
        </p:nvSpPr>
        <p:spPr bwMode="auto">
          <a:xfrm>
            <a:off x="8458200" y="76200"/>
            <a:ext cx="641350" cy="4572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box(out)">
                                      <p:cBhvr>
                                        <p:cTn id="7"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066800" y="1066800"/>
            <a:ext cx="7062788" cy="18811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defTabSz="114300">
              <a:defRPr sz="2400">
                <a:solidFill>
                  <a:schemeClr val="tx1"/>
                </a:solidFill>
                <a:latin typeface="Times New Roman" pitchFamily="18" charset="0"/>
                <a:ea typeface="SimSun" pitchFamily="2" charset="-122"/>
              </a:defRPr>
            </a:lvl1pPr>
            <a:lvl2pPr marL="914400" indent="-457200" defTabSz="114300">
              <a:defRPr sz="2400">
                <a:solidFill>
                  <a:schemeClr val="tx1"/>
                </a:solidFill>
                <a:latin typeface="Times New Roman" pitchFamily="18" charset="0"/>
                <a:ea typeface="SimSun" pitchFamily="2" charset="-122"/>
              </a:defRPr>
            </a:lvl2pPr>
            <a:lvl3pPr marL="1143000" indent="-228600" defTabSz="114300">
              <a:defRPr sz="2400">
                <a:solidFill>
                  <a:schemeClr val="tx1"/>
                </a:solidFill>
                <a:latin typeface="Times New Roman" pitchFamily="18" charset="0"/>
                <a:ea typeface="SimSun" pitchFamily="2" charset="-122"/>
              </a:defRPr>
            </a:lvl3pPr>
            <a:lvl4pPr marL="1600200" indent="-228600" defTabSz="114300">
              <a:defRPr sz="2400">
                <a:solidFill>
                  <a:schemeClr val="tx1"/>
                </a:solidFill>
                <a:latin typeface="Times New Roman" pitchFamily="18" charset="0"/>
                <a:ea typeface="SimSun" pitchFamily="2" charset="-122"/>
              </a:defRPr>
            </a:lvl4pPr>
            <a:lvl5pPr marL="2057400" indent="-228600" defTabSz="114300">
              <a:defRPr sz="2400">
                <a:solidFill>
                  <a:schemeClr val="tx1"/>
                </a:solidFill>
                <a:latin typeface="Times New Roman" pitchFamily="18" charset="0"/>
                <a:ea typeface="SimSun" pitchFamily="2" charset="-122"/>
              </a:defRPr>
            </a:lvl5pPr>
            <a:lvl6pPr marL="2514600" indent="-228600" defTabSz="1143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defTabSz="1143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defTabSz="1143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defTabSz="1143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nSpc>
                <a:spcPct val="80000"/>
              </a:lnSpc>
              <a:buFontTx/>
              <a:buChar char="•"/>
            </a:pPr>
            <a:endParaRPr lang="en-US" altLang="en-US" b="1">
              <a:solidFill>
                <a:schemeClr val="accent2"/>
              </a:solidFill>
              <a:ea typeface="MS PGothic" pitchFamily="34" charset="-128"/>
            </a:endParaRPr>
          </a:p>
          <a:p>
            <a:pPr>
              <a:buFontTx/>
              <a:buChar char="•"/>
            </a:pPr>
            <a:r>
              <a:rPr lang="ja-JP" altLang="en-US" b="1">
                <a:ea typeface="MS PGothic" pitchFamily="34" charset="-128"/>
              </a:rPr>
              <a:t>二种语言</a:t>
            </a:r>
            <a:r>
              <a:rPr lang="en-US" altLang="ja-JP">
                <a:ea typeface="MS PGothic" pitchFamily="34" charset="-128"/>
              </a:rPr>
              <a:t> </a:t>
            </a:r>
            <a:r>
              <a:rPr lang="en-US" altLang="ja-JP" b="1">
                <a:solidFill>
                  <a:schemeClr val="accent2"/>
                </a:solidFill>
                <a:ea typeface="MS PGothic" pitchFamily="34" charset="-128"/>
              </a:rPr>
              <a:t>:</a:t>
            </a:r>
          </a:p>
          <a:p>
            <a:pPr lvl="1">
              <a:lnSpc>
                <a:spcPct val="120000"/>
              </a:lnSpc>
              <a:buFontTx/>
              <a:buAutoNum type="arabicPeriod"/>
            </a:pPr>
            <a:r>
              <a:rPr lang="ja-JP" altLang="en-US" b="1"/>
              <a:t>阿卡德</a:t>
            </a:r>
            <a:r>
              <a:rPr lang="en-US" altLang="ja-JP" b="1">
                <a:solidFill>
                  <a:schemeClr val="accent2"/>
                </a:solidFill>
                <a:ea typeface="MS PGothic" pitchFamily="34" charset="-128"/>
              </a:rPr>
              <a:t>				(</a:t>
            </a:r>
            <a:r>
              <a:rPr lang="ja-JP" altLang="en-US" b="1">
                <a:ea typeface="MS PGothic" pitchFamily="34" charset="-128"/>
              </a:rPr>
              <a:t>古老亚述人</a:t>
            </a:r>
            <a:r>
              <a:rPr lang="en-US" altLang="ja-JP" b="1">
                <a:solidFill>
                  <a:schemeClr val="accent2"/>
                </a:solidFill>
                <a:ea typeface="MS PGothic" pitchFamily="34" charset="-128"/>
              </a:rPr>
              <a:t>)</a:t>
            </a:r>
          </a:p>
          <a:p>
            <a:pPr lvl="1">
              <a:lnSpc>
                <a:spcPct val="120000"/>
              </a:lnSpc>
              <a:buFontTx/>
              <a:buAutoNum type="arabicPeriod"/>
            </a:pPr>
            <a:r>
              <a:rPr lang="ja-JP" altLang="en-US" b="1"/>
              <a:t>新</a:t>
            </a:r>
            <a:r>
              <a:rPr lang="en-US" altLang="ja-JP" b="1"/>
              <a:t>-</a:t>
            </a:r>
            <a:r>
              <a:rPr lang="ja-JP" altLang="en-US" b="1"/>
              <a:t>叙利亚</a:t>
            </a:r>
            <a:r>
              <a:rPr lang="en-US" altLang="ja-JP" b="1">
                <a:solidFill>
                  <a:schemeClr val="accent2"/>
                </a:solidFill>
                <a:ea typeface="MS PGothic" pitchFamily="34" charset="-128"/>
              </a:rPr>
              <a:t>		(</a:t>
            </a:r>
            <a:r>
              <a:rPr lang="ja-JP" altLang="en-US" b="1">
                <a:ea typeface="MS PGothic" pitchFamily="34" charset="-128"/>
              </a:rPr>
              <a:t>现代亚述人</a:t>
            </a:r>
            <a:r>
              <a:rPr lang="en-US" altLang="ja-JP" b="1">
                <a:solidFill>
                  <a:schemeClr val="accent2"/>
                </a:solidFill>
                <a:ea typeface="MS PGothic" pitchFamily="34" charset="-128"/>
              </a:rPr>
              <a:t>)</a:t>
            </a:r>
          </a:p>
          <a:p>
            <a:pPr lvl="1">
              <a:lnSpc>
                <a:spcPct val="70000"/>
              </a:lnSpc>
            </a:pPr>
            <a:endParaRPr lang="en-US" altLang="en-US" b="1">
              <a:solidFill>
                <a:schemeClr val="accent2"/>
              </a:solidFill>
              <a:ea typeface="MS PGothic" pitchFamily="34" charset="-128"/>
            </a:endParaRPr>
          </a:p>
        </p:txBody>
      </p:sp>
      <p:sp>
        <p:nvSpPr>
          <p:cNvPr id="31747" name="Text Box 3"/>
          <p:cNvSpPr txBox="1">
            <a:spLocks noChangeArrowheads="1"/>
          </p:cNvSpPr>
          <p:nvPr/>
        </p:nvSpPr>
        <p:spPr bwMode="auto">
          <a:xfrm>
            <a:off x="1066800" y="2911475"/>
            <a:ext cx="7045325" cy="16922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defTabSz="114300">
              <a:defRPr sz="2400">
                <a:solidFill>
                  <a:schemeClr val="tx1"/>
                </a:solidFill>
                <a:latin typeface="Times New Roman" pitchFamily="18" charset="0"/>
                <a:ea typeface="SimSun" pitchFamily="2" charset="-122"/>
              </a:defRPr>
            </a:lvl1pPr>
            <a:lvl2pPr marL="914400" indent="-457200" defTabSz="114300">
              <a:defRPr sz="2400">
                <a:solidFill>
                  <a:schemeClr val="tx1"/>
                </a:solidFill>
                <a:latin typeface="Times New Roman" pitchFamily="18" charset="0"/>
                <a:ea typeface="SimSun" pitchFamily="2" charset="-122"/>
              </a:defRPr>
            </a:lvl2pPr>
            <a:lvl3pPr marL="1143000" indent="-228600" defTabSz="114300">
              <a:defRPr sz="2400">
                <a:solidFill>
                  <a:schemeClr val="tx1"/>
                </a:solidFill>
                <a:latin typeface="Times New Roman" pitchFamily="18" charset="0"/>
                <a:ea typeface="SimSun" pitchFamily="2" charset="-122"/>
              </a:defRPr>
            </a:lvl3pPr>
            <a:lvl4pPr marL="1600200" indent="-228600" defTabSz="114300">
              <a:defRPr sz="2400">
                <a:solidFill>
                  <a:schemeClr val="tx1"/>
                </a:solidFill>
                <a:latin typeface="Times New Roman" pitchFamily="18" charset="0"/>
                <a:ea typeface="SimSun" pitchFamily="2" charset="-122"/>
              </a:defRPr>
            </a:lvl4pPr>
            <a:lvl5pPr marL="2057400" indent="-228600" defTabSz="114300">
              <a:defRPr sz="2400">
                <a:solidFill>
                  <a:schemeClr val="tx1"/>
                </a:solidFill>
                <a:latin typeface="Times New Roman" pitchFamily="18" charset="0"/>
                <a:ea typeface="SimSun" pitchFamily="2" charset="-122"/>
              </a:defRPr>
            </a:lvl5pPr>
            <a:lvl6pPr marL="2514600" indent="-228600" defTabSz="1143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defTabSz="1143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defTabSz="1143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defTabSz="1143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endParaRPr lang="en-US" altLang="en-US" b="1">
              <a:solidFill>
                <a:schemeClr val="bg1"/>
              </a:solidFill>
              <a:ea typeface="MS PGothic" pitchFamily="34" charset="-128"/>
            </a:endParaRPr>
          </a:p>
          <a:p>
            <a:pPr>
              <a:buFontTx/>
              <a:buChar char="•"/>
            </a:pPr>
            <a:r>
              <a:rPr lang="ja-JP" altLang="en-US" b="1">
                <a:solidFill>
                  <a:schemeClr val="bg1"/>
                </a:solidFill>
                <a:ea typeface="MS PGothic" pitchFamily="34" charset="-128"/>
              </a:rPr>
              <a:t>亚述人受</a:t>
            </a:r>
            <a:r>
              <a:rPr lang="ja-JP" altLang="en-US" sz="3200" b="1">
                <a:solidFill>
                  <a:schemeClr val="bg1"/>
                </a:solidFill>
                <a:ea typeface="MS PGothic" pitchFamily="34" charset="-128"/>
              </a:rPr>
              <a:t>阿拉米人的阿拉姆语语言</a:t>
            </a:r>
            <a:r>
              <a:rPr lang="ja-JP" altLang="en-US" b="1">
                <a:solidFill>
                  <a:schemeClr val="bg1"/>
                </a:solidFill>
                <a:ea typeface="MS PGothic" pitchFamily="34" charset="-128"/>
              </a:rPr>
              <a:t>影响</a:t>
            </a:r>
            <a:endParaRPr lang="en-US" altLang="ja-JP" b="1">
              <a:solidFill>
                <a:schemeClr val="bg1"/>
              </a:solidFill>
              <a:ea typeface="MS PGothic" pitchFamily="34" charset="-128"/>
            </a:endParaRPr>
          </a:p>
          <a:p>
            <a:pPr lvl="1">
              <a:buFontTx/>
              <a:buChar char="•"/>
            </a:pPr>
            <a:r>
              <a:rPr lang="ja-JP" altLang="en-US" b="1">
                <a:solidFill>
                  <a:schemeClr val="bg1"/>
                </a:solidFill>
                <a:ea typeface="MS PGothic" pitchFamily="34" charset="-128"/>
              </a:rPr>
              <a:t>第二官方语言</a:t>
            </a:r>
            <a:r>
              <a:rPr lang="en-US" altLang="ja-JP" b="1">
                <a:solidFill>
                  <a:schemeClr val="bg1"/>
                </a:solidFill>
                <a:ea typeface="MS PGothic" pitchFamily="34" charset="-128"/>
              </a:rPr>
              <a:t> (752 </a:t>
            </a:r>
            <a:r>
              <a:rPr lang="en-US" altLang="ja-JP" sz="1800" b="1">
                <a:solidFill>
                  <a:schemeClr val="bg1"/>
                </a:solidFill>
                <a:ea typeface="MS PGothic" pitchFamily="34" charset="-128"/>
              </a:rPr>
              <a:t>BC</a:t>
            </a:r>
            <a:r>
              <a:rPr lang="en-US" altLang="ja-JP" b="1">
                <a:solidFill>
                  <a:schemeClr val="bg1"/>
                </a:solidFill>
                <a:ea typeface="MS PGothic" pitchFamily="34" charset="-128"/>
              </a:rPr>
              <a:t>)</a:t>
            </a:r>
          </a:p>
          <a:p>
            <a:pPr lvl="1"/>
            <a:endParaRPr lang="en-US" altLang="en-US" b="1">
              <a:solidFill>
                <a:schemeClr val="bg1"/>
              </a:solidFill>
              <a:ea typeface="MS PGothic" pitchFamily="34" charset="-128"/>
            </a:endParaRPr>
          </a:p>
        </p:txBody>
      </p:sp>
      <p:sp>
        <p:nvSpPr>
          <p:cNvPr id="31749" name="AutoShape 5"/>
          <p:cNvSpPr>
            <a:spLocks noChangeArrowheads="1"/>
          </p:cNvSpPr>
          <p:nvPr/>
        </p:nvSpPr>
        <p:spPr bwMode="auto">
          <a:xfrm rot="-972766">
            <a:off x="5257800" y="4495800"/>
            <a:ext cx="3352800" cy="1752600"/>
          </a:xfrm>
          <a:prstGeom prst="irregularSeal1">
            <a:avLst/>
          </a:prstGeom>
          <a:solidFill>
            <a:srgbClr val="FF0000"/>
          </a:solidFill>
          <a:ln w="9525">
            <a:solidFill>
              <a:schemeClr val="tx1"/>
            </a:solidFill>
            <a:miter lim="800000"/>
            <a:headEnd/>
            <a:tailEnd/>
          </a:ln>
          <a:effectLst>
            <a:outerShdw blurRad="63500" dist="63500" dir="2212194" algn="ctr" rotWithShape="0">
              <a:srgbClr val="FFFF00">
                <a:alpha val="74998"/>
              </a:srgbClr>
            </a:outerShdw>
          </a:effec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lnSpc>
                <a:spcPct val="80000"/>
              </a:lnSpc>
            </a:pPr>
            <a:r>
              <a:rPr lang="ja-JP" altLang="en-US" sz="3200">
                <a:solidFill>
                  <a:srgbClr val="FFFF00"/>
                </a:solidFill>
                <a:effectLst>
                  <a:outerShdw blurRad="38100" dist="38100" dir="2700000" algn="tl">
                    <a:srgbClr val="000000"/>
                  </a:outerShdw>
                </a:effectLst>
                <a:ea typeface="MS PGothic" pitchFamily="34" charset="-128"/>
              </a:rPr>
              <a:t>统一的力量</a:t>
            </a:r>
            <a:endParaRPr lang="en-US" altLang="en-US" sz="3200">
              <a:solidFill>
                <a:srgbClr val="FFFF00"/>
              </a:solidFill>
              <a:effectLst>
                <a:outerShdw blurRad="38100" dist="38100" dir="2700000" algn="tl">
                  <a:srgbClr val="000000"/>
                </a:outerShdw>
              </a:effectLst>
              <a:ea typeface="MS PGothic" pitchFamily="34" charset="-128"/>
            </a:endParaRPr>
          </a:p>
        </p:txBody>
      </p:sp>
      <p:sp>
        <p:nvSpPr>
          <p:cNvPr id="31751" name="Text Box 7"/>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129</a:t>
            </a:r>
          </a:p>
        </p:txBody>
      </p:sp>
      <p:sp>
        <p:nvSpPr>
          <p:cNvPr id="32774" name="WordArt 9"/>
          <p:cNvSpPr>
            <a:spLocks noChangeArrowheads="1" noChangeShapeType="1" noTextEdit="1"/>
          </p:cNvSpPr>
          <p:nvPr/>
        </p:nvSpPr>
        <p:spPr bwMode="auto">
          <a:xfrm>
            <a:off x="228600" y="342900"/>
            <a:ext cx="3581400" cy="952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文学</a:t>
            </a:r>
            <a:endParaRPr lang="en-GB"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ppt_w</p:attrName>
                                        </p:attrNameLst>
                                      </p:cBhvr>
                                      <p:tavLst>
                                        <p:tav tm="0">
                                          <p:val>
                                            <p:fltVal val="0"/>
                                          </p:val>
                                        </p:tav>
                                        <p:tav tm="100000">
                                          <p:val>
                                            <p:strVal val="#ppt_w"/>
                                          </p:val>
                                        </p:tav>
                                      </p:tavLst>
                                    </p:anim>
                                    <p:anim calcmode="lin" valueType="num">
                                      <p:cBhvr>
                                        <p:cTn id="14" dur="500" fill="hold"/>
                                        <p:tgtEl>
                                          <p:spTgt spid="3174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7" grpId="0" animBg="1" autoUpdateAnimBg="0"/>
      <p:bldP spid="3174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7" name="Text Box 7"/>
          <p:cNvSpPr txBox="1">
            <a:spLocks noChangeArrowheads="1"/>
          </p:cNvSpPr>
          <p:nvPr/>
        </p:nvSpPr>
        <p:spPr bwMode="auto">
          <a:xfrm>
            <a:off x="1323975" y="3908425"/>
            <a:ext cx="353695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effectLst>
                  <a:outerShdw blurRad="38100" dist="38100" dir="2700000" algn="tl">
                    <a:srgbClr val="C0C0C0"/>
                  </a:outerShdw>
                </a:effectLst>
                <a:ea typeface="MS PGothic" pitchFamily="34" charset="-128"/>
              </a:rPr>
              <a:t>一位亚述人国王的数名字</a:t>
            </a:r>
            <a:endParaRPr lang="en-US" altLang="ja-JP" b="1">
              <a:effectLst>
                <a:outerShdw blurRad="38100" dist="38100" dir="2700000" algn="tl">
                  <a:srgbClr val="C0C0C0"/>
                </a:outerShdw>
              </a:effectLst>
              <a:ea typeface="MS PGothic" pitchFamily="34" charset="-128"/>
            </a:endParaRPr>
          </a:p>
          <a:p>
            <a:pPr algn="ctr"/>
            <a:r>
              <a:rPr lang="ja-JP" altLang="en-US" b="1">
                <a:solidFill>
                  <a:srgbClr val="FFFFCC"/>
                </a:solidFill>
                <a:ea typeface="MS PGothic" pitchFamily="34" charset="-128"/>
              </a:rPr>
              <a:t>和</a:t>
            </a:r>
            <a:r>
              <a:rPr lang="ja-JP" altLang="en-US" b="1">
                <a:effectLst>
                  <a:outerShdw blurRad="38100" dist="38100" dir="2700000" algn="tl">
                    <a:srgbClr val="C0C0C0"/>
                  </a:outerShdw>
                </a:effectLst>
                <a:ea typeface="MS PGothic" pitchFamily="34" charset="-128"/>
              </a:rPr>
              <a:t>他的称</a:t>
            </a:r>
            <a:r>
              <a:rPr lang="ja-JP" altLang="en-US" b="1">
                <a:latin typeface="SimSun" pitchFamily="2" charset="-122"/>
              </a:rPr>
              <a:t>号</a:t>
            </a:r>
            <a:r>
              <a:rPr lang="en-US" altLang="ja-JP" b="1">
                <a:solidFill>
                  <a:schemeClr val="accent2"/>
                </a:solidFill>
                <a:effectLst>
                  <a:outerShdw blurRad="38100" dist="38100" dir="2700000" algn="tl">
                    <a:srgbClr val="C0C0C0"/>
                  </a:outerShdw>
                </a:effectLst>
                <a:ea typeface="MS PGothic" pitchFamily="34" charset="-128"/>
                <a:cs typeface="Times New Roman" pitchFamily="18" charset="0"/>
              </a:rPr>
              <a:t>. </a:t>
            </a:r>
            <a:endParaRPr lang="en-US" altLang="en-US" b="1">
              <a:solidFill>
                <a:schemeClr val="accent2"/>
              </a:solidFill>
              <a:effectLst>
                <a:outerShdw blurRad="38100" dist="38100" dir="2700000" algn="tl">
                  <a:srgbClr val="C0C0C0"/>
                </a:outerShdw>
              </a:effectLst>
              <a:ea typeface="MS PGothic" pitchFamily="34" charset="-128"/>
              <a:cs typeface="Times New Roman" pitchFamily="18" charset="0"/>
            </a:endParaRPr>
          </a:p>
        </p:txBody>
      </p:sp>
      <p:sp>
        <p:nvSpPr>
          <p:cNvPr id="30730" name="Text Box 10"/>
          <p:cNvSpPr txBox="1">
            <a:spLocks noChangeArrowheads="1"/>
          </p:cNvSpPr>
          <p:nvPr/>
        </p:nvSpPr>
        <p:spPr bwMode="auto">
          <a:xfrm rot="9871">
            <a:off x="3224213" y="5611813"/>
            <a:ext cx="277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solidFill>
                  <a:srgbClr val="FFFFCC"/>
                </a:solidFill>
                <a:ea typeface="MS PGothic" pitchFamily="34" charset="-128"/>
              </a:rPr>
              <a:t>楔形文字</a:t>
            </a:r>
            <a:r>
              <a:rPr lang="en-US" altLang="ja-JP" b="1">
                <a:solidFill>
                  <a:srgbClr val="FFFFCC"/>
                </a:solidFill>
                <a:ea typeface="MS PGothic" pitchFamily="34" charset="-128"/>
              </a:rPr>
              <a:t> </a:t>
            </a:r>
            <a:r>
              <a:rPr lang="ja-JP" altLang="en-US" b="1">
                <a:solidFill>
                  <a:srgbClr val="FFFFCC"/>
                </a:solidFill>
                <a:ea typeface="MS PGothic" pitchFamily="34" charset="-128"/>
              </a:rPr>
              <a:t>文字系统</a:t>
            </a:r>
            <a:r>
              <a:rPr lang="en-US" altLang="ja-JP">
                <a:solidFill>
                  <a:srgbClr val="FFFFCC"/>
                </a:solidFill>
                <a:ea typeface="MS PGothic" pitchFamily="34" charset="-128"/>
              </a:rPr>
              <a:t> </a:t>
            </a:r>
            <a:endParaRPr lang="en-US" altLang="en-US">
              <a:solidFill>
                <a:srgbClr val="FFFFCC"/>
              </a:solidFill>
              <a:ea typeface="MS PGothic" pitchFamily="34" charset="-128"/>
            </a:endParaRPr>
          </a:p>
        </p:txBody>
      </p:sp>
      <p:pic>
        <p:nvPicPr>
          <p:cNvPr id="33796" name="Picture 14" descr="write"/>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30480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5" descr="http://lexicorient.com/e.o/ill/cuneiform.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019800" y="3206750"/>
            <a:ext cx="30353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36" name="Object 16"/>
          <p:cNvGraphicFramePr>
            <a:graphicFrameLocks noChangeAspect="1"/>
          </p:cNvGraphicFramePr>
          <p:nvPr/>
        </p:nvGraphicFramePr>
        <p:xfrm>
          <a:off x="228600" y="0"/>
          <a:ext cx="7315200" cy="3081338"/>
        </p:xfrm>
        <a:graphic>
          <a:graphicData uri="http://schemas.openxmlformats.org/presentationml/2006/ole">
            <mc:AlternateContent xmlns:mc="http://schemas.openxmlformats.org/markup-compatibility/2006">
              <mc:Choice xmlns:v="urn:schemas-microsoft-com:vml" Requires="v">
                <p:oleObj spid="_x0000_s33805" name="Bitmap Image" r:id="rId7" imgW="4001058" imgH="1685714" progId="Paint.Picture">
                  <p:embed/>
                </p:oleObj>
              </mc:Choice>
              <mc:Fallback>
                <p:oleObj name="Bitmap Image" r:id="rId7" imgW="4001058" imgH="1685714" progId="Paint.Picture">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0"/>
                        <a:ext cx="7315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8" name="Text Box 18"/>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130</a:t>
            </a:r>
          </a:p>
        </p:txBody>
      </p:sp>
      <p:sp>
        <p:nvSpPr>
          <p:cNvPr id="30739" name="Rectangle 19"/>
          <p:cNvSpPr>
            <a:spLocks noChangeArrowheads="1"/>
          </p:cNvSpPr>
          <p:nvPr/>
        </p:nvSpPr>
        <p:spPr bwMode="auto">
          <a:xfrm>
            <a:off x="381000" y="0"/>
            <a:ext cx="6934200" cy="762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ja-JP" altLang="en-US" sz="4400" b="1">
                <a:solidFill>
                  <a:schemeClr val="bg1"/>
                </a:solidFill>
                <a:effectLst>
                  <a:outerShdw blurRad="38100" dist="38100" dir="2700000" algn="tl">
                    <a:srgbClr val="808080"/>
                  </a:outerShdw>
                </a:effectLst>
                <a:latin typeface="Times New Roman" charset="0"/>
                <a:ea typeface="SimSun" charset="0"/>
                <a:cs typeface="SimSun" charset="0"/>
              </a:rPr>
              <a:t>亚述字母</a:t>
            </a:r>
            <a:endParaRPr lang="en-US" sz="4400" b="1">
              <a:solidFill>
                <a:schemeClr val="bg1"/>
              </a:solidFill>
              <a:effectLst>
                <a:outerShdw blurRad="38100" dist="38100" dir="2700000" algn="tl">
                  <a:srgbClr val="808080"/>
                </a:outerShdw>
              </a:effectLst>
              <a:latin typeface="Times New Roman" charset="0"/>
              <a:ea typeface="SimSun" charset="0"/>
              <a:cs typeface="SimSu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0736"/>
                                        </p:tgtEl>
                                        <p:attrNameLst>
                                          <p:attrName>style.visibility</p:attrName>
                                        </p:attrNameLst>
                                      </p:cBhvr>
                                      <p:to>
                                        <p:strVal val="visible"/>
                                      </p:to>
                                    </p:set>
                                    <p:animEffect transition="in" filter="barn(outVertical)">
                                      <p:cBhvr>
                                        <p:cTn id="7" dur="500"/>
                                        <p:tgtEl>
                                          <p:spTgt spid="307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0730"/>
                                        </p:tgtEl>
                                        <p:attrNameLst>
                                          <p:attrName>style.visibility</p:attrName>
                                        </p:attrNameLst>
                                      </p:cBhvr>
                                      <p:to>
                                        <p:strVal val="visible"/>
                                      </p:to>
                                    </p:set>
                                  </p:childTnLst>
                                </p:cTn>
                              </p:par>
                            </p:childTnLst>
                          </p:cTn>
                        </p:par>
                        <p:par>
                          <p:cTn id="12" fill="hold" nodeType="afterGroup">
                            <p:stCondLst>
                              <p:cond delay="500"/>
                            </p:stCondLst>
                            <p:childTnLst>
                              <p:par>
                                <p:cTn id="13" presetID="16" presetClass="entr" presetSubtype="42" fill="hold" nodeType="afterEffect">
                                  <p:stCondLst>
                                    <p:cond delay="0"/>
                                  </p:stCondLst>
                                  <p:childTnLst>
                                    <p:set>
                                      <p:cBhvr>
                                        <p:cTn id="14" dur="1" fill="hold">
                                          <p:stCondLst>
                                            <p:cond delay="0"/>
                                          </p:stCondLst>
                                        </p:cTn>
                                        <p:tgtEl>
                                          <p:spTgt spid="30735"/>
                                        </p:tgtEl>
                                        <p:attrNameLst>
                                          <p:attrName>style.visibility</p:attrName>
                                        </p:attrNameLst>
                                      </p:cBhvr>
                                      <p:to>
                                        <p:strVal val="visible"/>
                                      </p:to>
                                    </p:set>
                                    <p:animEffect transition="in" filter="barn(outHorizontal)">
                                      <p:cBhvr>
                                        <p:cTn id="15" dur="5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2"/>
          <p:cNvGrpSpPr>
            <a:grpSpLocks/>
          </p:cNvGrpSpPr>
          <p:nvPr/>
        </p:nvGrpSpPr>
        <p:grpSpPr bwMode="auto">
          <a:xfrm>
            <a:off x="0" y="0"/>
            <a:ext cx="9753600" cy="6858000"/>
            <a:chOff x="0" y="0"/>
            <a:chExt cx="5760" cy="4320"/>
          </a:xfrm>
        </p:grpSpPr>
        <p:pic>
          <p:nvPicPr>
            <p:cNvPr id="35844" name="Picture 3"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912" y="720"/>
              <a:ext cx="4128" cy="1673"/>
            </a:xfrm>
            <a:prstGeom prst="rect">
              <a:avLst/>
            </a:prstGeom>
            <a:solidFill>
              <a:srgbClr val="FFFFCC"/>
            </a:solidFill>
            <a:ln w="762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344488">
                <a:defRPr sz="2400">
                  <a:solidFill>
                    <a:schemeClr val="tx1"/>
                  </a:solidFill>
                  <a:latin typeface="Times New Roman" pitchFamily="18" charset="0"/>
                  <a:ea typeface="SimSun" pitchFamily="2" charset="-122"/>
                </a:defRPr>
              </a:lvl1pPr>
              <a:lvl2pPr marL="1317625" indent="-45720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nSpc>
                  <a:spcPct val="40000"/>
                </a:lnSpc>
                <a:buFontTx/>
                <a:buChar char="•"/>
              </a:pPr>
              <a:endParaRPr lang="en-US" altLang="en-US" sz="3200" u="sng">
                <a:latin typeface="Arial Black" pitchFamily="34" charset="0"/>
                <a:ea typeface="MS PGothic" pitchFamily="34" charset="-128"/>
              </a:endParaRPr>
            </a:p>
            <a:p>
              <a:pPr>
                <a:lnSpc>
                  <a:spcPct val="140000"/>
                </a:lnSpc>
                <a:buFontTx/>
                <a:buChar char="•"/>
              </a:pPr>
              <a:r>
                <a:rPr lang="ja-JP" altLang="en-US" sz="3200" b="1" u="sng">
                  <a:ea typeface="MS PGothic" pitchFamily="34" charset="-128"/>
                </a:rPr>
                <a:t>文字</a:t>
              </a:r>
              <a:endParaRPr lang="en-US" altLang="ja-JP" sz="3200" b="1" u="sng">
                <a:latin typeface="Arial Black" pitchFamily="34" charset="0"/>
                <a:ea typeface="MS PGothic" pitchFamily="34" charset="-128"/>
              </a:endParaRPr>
            </a:p>
            <a:p>
              <a:pPr>
                <a:lnSpc>
                  <a:spcPct val="140000"/>
                </a:lnSpc>
                <a:buFontTx/>
                <a:buChar char="•"/>
              </a:pPr>
              <a:r>
                <a:rPr lang="ja-JP" altLang="en-US" sz="3200" b="1" u="sng">
                  <a:ea typeface="MS PGothic" pitchFamily="34" charset="-128"/>
                </a:rPr>
                <a:t>战争机器</a:t>
              </a:r>
              <a:endParaRPr lang="en-US" altLang="ja-JP" sz="3200" b="1" u="sng">
                <a:latin typeface="Arial Black" pitchFamily="34" charset="0"/>
                <a:ea typeface="MS PGothic" pitchFamily="34" charset="-128"/>
              </a:endParaRPr>
            </a:p>
            <a:p>
              <a:pPr>
                <a:lnSpc>
                  <a:spcPct val="140000"/>
                </a:lnSpc>
                <a:buFontTx/>
                <a:buChar char="•"/>
              </a:pPr>
              <a:r>
                <a:rPr lang="ja-JP" altLang="en-US" sz="3200" b="1" u="sng">
                  <a:ea typeface="MS PGothic" pitchFamily="34" charset="-128"/>
                </a:rPr>
                <a:t>种族</a:t>
              </a:r>
              <a:endParaRPr lang="en-US" altLang="ja-JP" sz="3200" b="1" u="sng">
                <a:latin typeface="Arial Black" pitchFamily="34" charset="0"/>
                <a:ea typeface="MS PGothic" pitchFamily="34" charset="-128"/>
              </a:endParaRPr>
            </a:p>
            <a:p>
              <a:pPr lvl="1">
                <a:lnSpc>
                  <a:spcPct val="50000"/>
                </a:lnSpc>
              </a:pPr>
              <a:endParaRPr lang="en-US" altLang="en-US" sz="3200" b="1" i="1">
                <a:effectLst>
                  <a:outerShdw blurRad="38100" dist="38100" dir="2700000" algn="tl">
                    <a:srgbClr val="FFFFFF"/>
                  </a:outerShdw>
                </a:effectLst>
                <a:ea typeface="MS PGothic" pitchFamily="34" charset="-128"/>
              </a:endParaRPr>
            </a:p>
          </p:txBody>
        </p:sp>
      </p:grpSp>
      <p:sp>
        <p:nvSpPr>
          <p:cNvPr id="35842" name="WordArt 5"/>
          <p:cNvSpPr>
            <a:spLocks noChangeArrowheads="1" noChangeShapeType="1" noTextEdit="1"/>
          </p:cNvSpPr>
          <p:nvPr/>
        </p:nvSpPr>
        <p:spPr bwMode="auto">
          <a:xfrm>
            <a:off x="228600" y="381000"/>
            <a:ext cx="4191000" cy="1143000"/>
          </a:xfrm>
          <a:prstGeom prst="rect">
            <a:avLst/>
          </a:prstGeom>
        </p:spPr>
        <p:txBody>
          <a:bodyPr wrap="none" fromWordArt="1">
            <a:prstTxWarp prst="textDoubleWave1">
              <a:avLst>
                <a:gd name="adj1" fmla="val 6500"/>
                <a:gd name="adj2" fmla="val 0"/>
              </a:avLst>
            </a:prstTxWarp>
          </a:bodyPr>
          <a:lstStyle/>
          <a:p>
            <a:pPr algn="ctr"/>
            <a:r>
              <a:rPr lang="zh-CN" alt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意义</a:t>
            </a:r>
            <a:endParaRPr lang="en-GB"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
        <p:nvSpPr>
          <p:cNvPr id="66566" name="Text Box 6"/>
          <p:cNvSpPr txBox="1">
            <a:spLocks noChangeArrowheads="1"/>
          </p:cNvSpPr>
          <p:nvPr/>
        </p:nvSpPr>
        <p:spPr bwMode="auto">
          <a:xfrm>
            <a:off x="7696200" y="76200"/>
            <a:ext cx="14033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solidFill>
                  <a:schemeClr val="bg1"/>
                </a:solidFill>
                <a:latin typeface="Times New Roman" charset="0"/>
                <a:ea typeface="ＭＳ Ｐゴシック" charset="0"/>
                <a:cs typeface="SimSun" charset="0"/>
              </a:rPr>
              <a:t>130-134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
          <p:cNvGrpSpPr>
            <a:grpSpLocks/>
          </p:cNvGrpSpPr>
          <p:nvPr/>
        </p:nvGrpSpPr>
        <p:grpSpPr bwMode="auto">
          <a:xfrm>
            <a:off x="-419100" y="0"/>
            <a:ext cx="9982200" cy="6858000"/>
            <a:chOff x="0" y="0"/>
            <a:chExt cx="5760" cy="4320"/>
          </a:xfrm>
        </p:grpSpPr>
        <p:pic>
          <p:nvPicPr>
            <p:cNvPr id="36868" name="Picture 3"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912" y="720"/>
              <a:ext cx="4128" cy="3455"/>
            </a:xfrm>
            <a:prstGeom prst="rect">
              <a:avLst/>
            </a:prstGeom>
            <a:solidFill>
              <a:srgbClr val="FFFFCC"/>
            </a:solidFill>
            <a:ln w="762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344488">
                <a:defRPr sz="2400">
                  <a:solidFill>
                    <a:schemeClr val="tx1"/>
                  </a:solidFill>
                  <a:latin typeface="Times New Roman" pitchFamily="18" charset="0"/>
                  <a:ea typeface="SimSun" pitchFamily="2" charset="-122"/>
                </a:defRPr>
              </a:lvl1pPr>
              <a:lvl2pPr marL="1317625" indent="-457200">
                <a:defRPr sz="2400">
                  <a:solidFill>
                    <a:schemeClr val="tx1"/>
                  </a:solidFill>
                  <a:latin typeface="Times New Roman" pitchFamily="18" charset="0"/>
                  <a:ea typeface="SimSun" pitchFamily="2" charset="-122"/>
                </a:defRPr>
              </a:lvl2pPr>
              <a:lvl3pPr marL="1939925" indent="-4572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nSpc>
                  <a:spcPct val="40000"/>
                </a:lnSpc>
                <a:buFontTx/>
                <a:buChar char="•"/>
              </a:pPr>
              <a:endParaRPr lang="en-US" altLang="en-US" sz="3200" u="sng">
                <a:latin typeface="Arial Black" pitchFamily="34" charset="0"/>
                <a:ea typeface="MS PGothic" pitchFamily="34" charset="-128"/>
              </a:endParaRPr>
            </a:p>
            <a:p>
              <a:pPr>
                <a:lnSpc>
                  <a:spcPct val="140000"/>
                </a:lnSpc>
                <a:buFontTx/>
                <a:buChar char="•"/>
              </a:pPr>
              <a:r>
                <a:rPr lang="ja-JP" altLang="en-US" sz="3200" b="1" u="sng">
                  <a:ea typeface="MS PGothic" pitchFamily="34" charset="-128"/>
                </a:rPr>
                <a:t>文字</a:t>
              </a:r>
              <a:endParaRPr lang="en-US" altLang="ja-JP" sz="3200" b="1" u="sng">
                <a:latin typeface="Arial Black" pitchFamily="34" charset="0"/>
                <a:ea typeface="MS PGothic" pitchFamily="34" charset="-128"/>
              </a:endParaRPr>
            </a:p>
            <a:p>
              <a:pPr lvl="1">
                <a:lnSpc>
                  <a:spcPct val="140000"/>
                </a:lnSpc>
                <a:buFontTx/>
                <a:buChar char="•"/>
              </a:pPr>
              <a:r>
                <a:rPr lang="ja-JP" altLang="en-US" sz="3200" i="1">
                  <a:ea typeface="MS PGothic" pitchFamily="34" charset="-128"/>
                </a:rPr>
                <a:t>史诗</a:t>
              </a:r>
              <a:endParaRPr lang="en-US" altLang="ja-JP" sz="3200" i="1">
                <a:latin typeface="Arial Black" pitchFamily="34" charset="0"/>
                <a:ea typeface="MS PGothic" pitchFamily="34" charset="-128"/>
              </a:endParaRPr>
            </a:p>
            <a:p>
              <a:pPr lvl="2">
                <a:lnSpc>
                  <a:spcPct val="140000"/>
                </a:lnSpc>
                <a:buFontTx/>
                <a:buChar char="•"/>
              </a:pPr>
              <a:r>
                <a:rPr lang="en-US" altLang="en-US" i="1">
                  <a:latin typeface="Arial Black" pitchFamily="34" charset="0"/>
                  <a:ea typeface="MS PGothic" pitchFamily="34" charset="-128"/>
                </a:rPr>
                <a:t>Enuma Elish</a:t>
              </a:r>
              <a:r>
                <a:rPr lang="en-US" altLang="en-US">
                  <a:latin typeface="Arial Black" pitchFamily="34" charset="0"/>
                  <a:ea typeface="MS PGothic" pitchFamily="34" charset="-128"/>
                </a:rPr>
                <a:t> (</a:t>
              </a:r>
              <a:r>
                <a:rPr lang="ja-JP" altLang="en-US" sz="2800">
                  <a:ea typeface="MS PGothic" pitchFamily="34" charset="-128"/>
                </a:rPr>
                <a:t>创世</a:t>
              </a:r>
              <a:r>
                <a:rPr lang="en-US" altLang="ja-JP">
                  <a:ea typeface="MS PGothic" pitchFamily="34" charset="-128"/>
                </a:rPr>
                <a:t> </a:t>
              </a:r>
              <a:r>
                <a:rPr lang="en-US" altLang="ja-JP">
                  <a:latin typeface="Arial Black" pitchFamily="34" charset="0"/>
                  <a:ea typeface="MS PGothic" pitchFamily="34" charset="-128"/>
                </a:rPr>
                <a:t>)</a:t>
              </a:r>
            </a:p>
            <a:p>
              <a:pPr lvl="2">
                <a:lnSpc>
                  <a:spcPct val="140000"/>
                </a:lnSpc>
                <a:buFontTx/>
                <a:buChar char="•"/>
              </a:pPr>
              <a:r>
                <a:rPr lang="en-US" altLang="en-US" sz="3200">
                  <a:ea typeface="MS PGothic" pitchFamily="34" charset="-128"/>
                </a:rPr>
                <a:t>Sargon</a:t>
              </a:r>
              <a:r>
                <a:rPr lang="ja-JP" altLang="en-US" sz="3200">
                  <a:ea typeface="MS PGothic" pitchFamily="34" charset="-128"/>
                </a:rPr>
                <a:t>自传</a:t>
              </a:r>
              <a:r>
                <a:rPr lang="en-US" altLang="ja-JP" sz="3200">
                  <a:ea typeface="MS PGothic" pitchFamily="34" charset="-128"/>
                </a:rPr>
                <a:t> </a:t>
              </a:r>
              <a:r>
                <a:rPr lang="en-US" altLang="ja-JP" sz="3200">
                  <a:latin typeface="Arial Black" pitchFamily="34" charset="0"/>
                  <a:ea typeface="MS PGothic" pitchFamily="34" charset="-128"/>
                </a:rPr>
                <a:t>(</a:t>
              </a:r>
              <a:r>
                <a:rPr lang="ja-JP" altLang="en-US" sz="2800">
                  <a:ea typeface="MS PGothic" pitchFamily="34" charset="-128"/>
                </a:rPr>
                <a:t>被抛弃的婴孩</a:t>
              </a:r>
              <a:r>
                <a:rPr lang="en-US" altLang="ja-JP" sz="3200">
                  <a:latin typeface="Arial Black" pitchFamily="34" charset="0"/>
                  <a:ea typeface="MS PGothic" pitchFamily="34" charset="-128"/>
                </a:rPr>
                <a:t>, </a:t>
              </a:r>
              <a:r>
                <a:rPr lang="en-US" altLang="ja-JP" sz="2000">
                  <a:latin typeface="Arial Black" pitchFamily="34" charset="0"/>
                  <a:ea typeface="MS PGothic" pitchFamily="34" charset="-128"/>
                </a:rPr>
                <a:t>cf. Exod</a:t>
              </a:r>
              <a:r>
                <a:rPr lang="en-US" altLang="zh-CN" sz="2000">
                  <a:latin typeface="Arial Black" pitchFamily="34" charset="0"/>
                </a:rPr>
                <a:t>us</a:t>
              </a:r>
              <a:r>
                <a:rPr lang="en-US" altLang="ja-JP" sz="2000">
                  <a:latin typeface="Arial Black" pitchFamily="34" charset="0"/>
                  <a:ea typeface="MS PGothic" pitchFamily="34" charset="-128"/>
                </a:rPr>
                <a:t> 2)</a:t>
              </a:r>
              <a:endParaRPr lang="en-US" altLang="ja-JP" sz="2000" i="1">
                <a:latin typeface="Arial Black" pitchFamily="34" charset="0"/>
                <a:ea typeface="MS PGothic" pitchFamily="34" charset="-128"/>
              </a:endParaRPr>
            </a:p>
            <a:p>
              <a:pPr lvl="1">
                <a:lnSpc>
                  <a:spcPct val="140000"/>
                </a:lnSpc>
                <a:buFontTx/>
                <a:buChar char="•"/>
              </a:pPr>
              <a:r>
                <a:rPr lang="ja-JP" altLang="en-US" sz="3200">
                  <a:ea typeface="MS PGothic" pitchFamily="34" charset="-128"/>
                </a:rPr>
                <a:t>皇家年鉴</a:t>
              </a:r>
              <a:r>
                <a:rPr lang="en-US" altLang="ja-JP" sz="3200">
                  <a:ea typeface="MS PGothic" pitchFamily="34" charset="-128"/>
                </a:rPr>
                <a:t> </a:t>
              </a:r>
              <a:r>
                <a:rPr lang="en-US" altLang="ja-JP" sz="2000">
                  <a:latin typeface="Arial Black" pitchFamily="34" charset="0"/>
                  <a:ea typeface="MS PGothic" pitchFamily="34" charset="-128"/>
                </a:rPr>
                <a:t>(Arnold, 137-47)</a:t>
              </a:r>
            </a:p>
            <a:p>
              <a:pPr lvl="1">
                <a:lnSpc>
                  <a:spcPct val="140000"/>
                </a:lnSpc>
                <a:buFontTx/>
                <a:buChar char="•"/>
              </a:pPr>
              <a:r>
                <a:rPr lang="ja-JP" altLang="en-US" sz="3200">
                  <a:ea typeface="MS PGothic" pitchFamily="34" charset="-128"/>
                </a:rPr>
                <a:t>语言</a:t>
              </a:r>
              <a:r>
                <a:rPr lang="en-US" altLang="ja-JP" sz="3200">
                  <a:ea typeface="MS PGothic" pitchFamily="34" charset="-128"/>
                </a:rPr>
                <a:t> </a:t>
              </a:r>
              <a:endParaRPr lang="en-US" altLang="ja-JP" sz="3200">
                <a:latin typeface="Arial Black" pitchFamily="34" charset="0"/>
                <a:ea typeface="MS PGothic" pitchFamily="34" charset="-128"/>
              </a:endParaRPr>
            </a:p>
            <a:p>
              <a:pPr lvl="1">
                <a:lnSpc>
                  <a:spcPct val="140000"/>
                </a:lnSpc>
                <a:buFontTx/>
                <a:buChar char="•"/>
              </a:pPr>
              <a:r>
                <a:rPr lang="ja-JP" altLang="en-US" sz="3200">
                  <a:ea typeface="MS PGothic" pitchFamily="34" charset="-128"/>
                </a:rPr>
                <a:t>通俗化的阿拉姆语</a:t>
              </a:r>
              <a:endParaRPr lang="en-US" altLang="en-US" sz="3200">
                <a:ea typeface="MS PGothic" pitchFamily="34" charset="-128"/>
              </a:endParaRPr>
            </a:p>
          </p:txBody>
        </p:sp>
      </p:grpSp>
      <p:sp>
        <p:nvSpPr>
          <p:cNvPr id="36866" name="WordArt 5"/>
          <p:cNvSpPr>
            <a:spLocks noChangeArrowheads="1" noChangeShapeType="1" noTextEdit="1"/>
          </p:cNvSpPr>
          <p:nvPr/>
        </p:nvSpPr>
        <p:spPr bwMode="auto">
          <a:xfrm>
            <a:off x="228600" y="381000"/>
            <a:ext cx="4191000" cy="1143000"/>
          </a:xfrm>
          <a:prstGeom prst="rect">
            <a:avLst/>
          </a:prstGeom>
        </p:spPr>
        <p:txBody>
          <a:bodyPr wrap="none" fromWordArt="1">
            <a:prstTxWarp prst="textDoubleWave1">
              <a:avLst>
                <a:gd name="adj1" fmla="val 6500"/>
                <a:gd name="adj2" fmla="val 0"/>
              </a:avLst>
            </a:prstTxWarp>
          </a:bodyPr>
          <a:lstStyle/>
          <a:p>
            <a:pPr algn="ctr"/>
            <a:r>
              <a:rPr lang="zh-CN" alt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重要文字</a:t>
            </a:r>
            <a:endParaRPr lang="en-GB"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
        <p:nvSpPr>
          <p:cNvPr id="67590" name="Text Box 6"/>
          <p:cNvSpPr txBox="1">
            <a:spLocks noChangeArrowheads="1"/>
          </p:cNvSpPr>
          <p:nvPr/>
        </p:nvSpPr>
        <p:spPr bwMode="auto">
          <a:xfrm>
            <a:off x="8305800" y="76200"/>
            <a:ext cx="7620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solidFill>
                  <a:schemeClr val="bg1"/>
                </a:solidFill>
                <a:latin typeface="Times New Roman" charset="0"/>
                <a:ea typeface="ＭＳ Ｐゴシック" charset="0"/>
                <a:cs typeface="SimSun" charset="0"/>
              </a:rPr>
              <a:t>130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p:cNvGraphicFramePr>
            <a:graphicFrameLocks noChangeAspect="1"/>
          </p:cNvGraphicFramePr>
          <p:nvPr/>
        </p:nvGraphicFramePr>
        <p:xfrm>
          <a:off x="79375" y="60325"/>
          <a:ext cx="8985250" cy="6737350"/>
        </p:xfrm>
        <a:graphic>
          <a:graphicData uri="http://schemas.openxmlformats.org/presentationml/2006/ole">
            <mc:AlternateContent xmlns:mc="http://schemas.openxmlformats.org/markup-compatibility/2006">
              <mc:Choice xmlns:v="urn:schemas-microsoft-com:vml" Requires="v">
                <p:oleObj spid="_x0000_s37895" name="Presentation" r:id="rId3" imgW="4457700" imgH="3352800" progId="PowerPoint.Show.8">
                  <p:embed/>
                </p:oleObj>
              </mc:Choice>
              <mc:Fallback>
                <p:oleObj name="Presentation" r:id="rId3" imgW="4457700" imgH="3352800" progId="PowerPoint.Show.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60325"/>
                        <a:ext cx="8985250"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0" name="WordArt 4"/>
          <p:cNvSpPr>
            <a:spLocks noChangeArrowheads="1" noChangeShapeType="1" noTextEdit="1"/>
          </p:cNvSpPr>
          <p:nvPr/>
        </p:nvSpPr>
        <p:spPr bwMode="auto">
          <a:xfrm>
            <a:off x="228600" y="381000"/>
            <a:ext cx="4191000" cy="1143000"/>
          </a:xfrm>
          <a:prstGeom prst="rect">
            <a:avLst/>
          </a:prstGeom>
        </p:spPr>
        <p:txBody>
          <a:bodyPr wrap="none" fromWordArt="1">
            <a:prstTxWarp prst="textDoubleWave1">
              <a:avLst>
                <a:gd name="adj1" fmla="val 6500"/>
                <a:gd name="adj2" fmla="val 0"/>
              </a:avLst>
            </a:prstTxWarp>
          </a:bodyPr>
          <a:lstStyle/>
          <a:p>
            <a:pPr algn="ctr"/>
            <a:r>
              <a:rPr lang="zh-CN" alt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重要战争</a:t>
            </a:r>
            <a:endParaRPr lang="en-GB"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8920" name="Document" r:id="rId3" imgW="5689600" imgH="4762500" progId="Word.Document.8">
                  <p:embed/>
                </p:oleObj>
              </mc:Choice>
              <mc:Fallback>
                <p:oleObj name="Document" r:id="rId3" imgW="5689600" imgH="47625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1205" name="Text Box 5"/>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132</a:t>
            </a:r>
          </a:p>
        </p:txBody>
      </p:sp>
      <p:sp>
        <p:nvSpPr>
          <p:cNvPr id="38915" name="WordArt 6"/>
          <p:cNvSpPr>
            <a:spLocks noChangeArrowheads="1" noChangeShapeType="1" noTextEdit="1"/>
          </p:cNvSpPr>
          <p:nvPr/>
        </p:nvSpPr>
        <p:spPr bwMode="auto">
          <a:xfrm>
            <a:off x="228600" y="381000"/>
            <a:ext cx="4191000" cy="1143000"/>
          </a:xfrm>
          <a:prstGeom prst="rect">
            <a:avLst/>
          </a:prstGeom>
        </p:spPr>
        <p:txBody>
          <a:bodyPr wrap="none" fromWordArt="1">
            <a:prstTxWarp prst="textDoubleWave1">
              <a:avLst>
                <a:gd name="adj1" fmla="val 6500"/>
                <a:gd name="adj2" fmla="val 0"/>
              </a:avLst>
            </a:prstTxWarp>
          </a:bodyPr>
          <a:lstStyle/>
          <a:p>
            <a:pPr algn="ctr"/>
            <a:r>
              <a:rPr lang="zh-CN" alt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重要战争</a:t>
            </a:r>
            <a:endParaRPr lang="en-GB"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2"/>
          <p:cNvGraphicFramePr>
            <a:graphicFrameLocks noChangeAspect="1"/>
          </p:cNvGraphicFramePr>
          <p:nvPr/>
        </p:nvGraphicFramePr>
        <p:xfrm>
          <a:off x="0" y="152400"/>
          <a:ext cx="9144000" cy="6858000"/>
        </p:xfrm>
        <a:graphic>
          <a:graphicData uri="http://schemas.openxmlformats.org/presentationml/2006/ole">
            <mc:AlternateContent xmlns:mc="http://schemas.openxmlformats.org/markup-compatibility/2006">
              <mc:Choice xmlns:v="urn:schemas-microsoft-com:vml" Requires="v">
                <p:oleObj spid="_x0000_s39943"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227" name="Text Box 3"/>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132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3"/>
          <p:cNvGraphicFramePr>
            <a:graphicFrameLocks noChangeAspect="1"/>
          </p:cNvGraphicFramePr>
          <p:nvPr/>
        </p:nvGraphicFramePr>
        <p:xfrm>
          <a:off x="76200" y="0"/>
          <a:ext cx="9067800" cy="6867525"/>
        </p:xfrm>
        <a:graphic>
          <a:graphicData uri="http://schemas.openxmlformats.org/presentationml/2006/ole">
            <mc:AlternateContent xmlns:mc="http://schemas.openxmlformats.org/markup-compatibility/2006">
              <mc:Choice xmlns:v="urn:schemas-microsoft-com:vml" Requires="v">
                <p:oleObj spid="_x0000_s40967" name="Document" r:id="rId3" imgW="7619048" imgH="6349206" progId="Word.Document.8">
                  <p:embed/>
                </p:oleObj>
              </mc:Choice>
              <mc:Fallback>
                <p:oleObj name="Document" r:id="rId3" imgW="7619048" imgH="6349206"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0678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3252" name="Text Box 4"/>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133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assyr0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647700" y="17526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4000" b="1">
                <a:solidFill>
                  <a:srgbClr val="FFFFCC"/>
                </a:solidFill>
                <a:ea typeface="MS PGothic" pitchFamily="34" charset="-128"/>
              </a:rPr>
              <a:t>三个亚述人战争和扩展的动机</a:t>
            </a:r>
            <a:r>
              <a:rPr lang="en-US" altLang="ja-JP" sz="3600">
                <a:solidFill>
                  <a:schemeClr val="bg1"/>
                </a:solidFill>
                <a:latin typeface="Arial Black" pitchFamily="34" charset="0"/>
                <a:ea typeface="MS PGothic" pitchFamily="34" charset="-128"/>
              </a:rPr>
              <a:t>:</a:t>
            </a:r>
            <a:endParaRPr lang="en-US" altLang="en-US" sz="3600">
              <a:solidFill>
                <a:schemeClr val="bg1"/>
              </a:solidFill>
              <a:latin typeface="Arial Black" pitchFamily="34" charset="0"/>
              <a:ea typeface="MS PGothic" pitchFamily="34" charset="-128"/>
            </a:endParaRPr>
          </a:p>
        </p:txBody>
      </p:sp>
      <p:sp>
        <p:nvSpPr>
          <p:cNvPr id="54276" name="Text Box 4"/>
          <p:cNvSpPr txBox="1">
            <a:spLocks noChangeArrowheads="1"/>
          </p:cNvSpPr>
          <p:nvPr/>
        </p:nvSpPr>
        <p:spPr bwMode="auto">
          <a:xfrm>
            <a:off x="533400" y="2681288"/>
            <a:ext cx="4889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171450">
              <a:defRPr sz="2400">
                <a:solidFill>
                  <a:schemeClr val="tx1"/>
                </a:solidFill>
                <a:latin typeface="Times New Roman" pitchFamily="18" charset="0"/>
                <a:ea typeface="SimSun" pitchFamily="2" charset="-122"/>
              </a:defRPr>
            </a:lvl1pPr>
            <a:lvl2pPr marL="742950" indent="-285750" defTabSz="171450">
              <a:defRPr sz="2400">
                <a:solidFill>
                  <a:schemeClr val="tx1"/>
                </a:solidFill>
                <a:latin typeface="Times New Roman" pitchFamily="18" charset="0"/>
                <a:ea typeface="SimSun" pitchFamily="2" charset="-122"/>
              </a:defRPr>
            </a:lvl2pPr>
            <a:lvl3pPr marL="1143000" indent="-228600" defTabSz="171450">
              <a:defRPr sz="2400">
                <a:solidFill>
                  <a:schemeClr val="tx1"/>
                </a:solidFill>
                <a:latin typeface="Times New Roman" pitchFamily="18" charset="0"/>
                <a:ea typeface="SimSun" pitchFamily="2" charset="-122"/>
              </a:defRPr>
            </a:lvl3pPr>
            <a:lvl4pPr marL="1600200" indent="-228600" defTabSz="171450">
              <a:defRPr sz="2400">
                <a:solidFill>
                  <a:schemeClr val="tx1"/>
                </a:solidFill>
                <a:latin typeface="Times New Roman" pitchFamily="18" charset="0"/>
                <a:ea typeface="SimSun" pitchFamily="2" charset="-122"/>
              </a:defRPr>
            </a:lvl4pPr>
            <a:lvl5pPr marL="2057400" indent="-228600" defTabSz="171450">
              <a:defRPr sz="2400">
                <a:solidFill>
                  <a:schemeClr val="tx1"/>
                </a:solidFill>
                <a:latin typeface="Times New Roman" pitchFamily="18" charset="0"/>
                <a:ea typeface="SimSun" pitchFamily="2" charset="-122"/>
              </a:defRPr>
            </a:lvl5pPr>
            <a:lvl6pPr marL="2514600" indent="-228600" defTabSz="17145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defTabSz="17145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defTabSz="17145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defTabSz="17145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000">
                <a:solidFill>
                  <a:schemeClr val="bg1"/>
                </a:solidFill>
                <a:effectLst>
                  <a:outerShdw blurRad="38100" dist="38100" dir="2700000" algn="tl">
                    <a:srgbClr val="C0C0C0"/>
                  </a:outerShdw>
                </a:effectLst>
                <a:latin typeface="Arial Black" pitchFamily="34" charset="0"/>
                <a:ea typeface="MS PGothic" pitchFamily="34" charset="-128"/>
              </a:rPr>
              <a:t>  </a:t>
            </a:r>
            <a:r>
              <a:rPr lang="ja-JP" altLang="en-US" sz="3600">
                <a:solidFill>
                  <a:srgbClr val="FFFFCC"/>
                </a:solidFill>
                <a:effectLst>
                  <a:outerShdw blurRad="38100" dist="38100" dir="2700000" algn="tl">
                    <a:srgbClr val="C0C0C0"/>
                  </a:outerShdw>
                </a:effectLst>
                <a:ea typeface="MS PGothic" pitchFamily="34" charset="-128"/>
              </a:rPr>
              <a:t>政治</a:t>
            </a:r>
            <a:r>
              <a:rPr lang="en-US" altLang="ja-JP" sz="3600">
                <a:solidFill>
                  <a:srgbClr val="FFFFCC"/>
                </a:solidFill>
                <a:ea typeface="MS PGothic" pitchFamily="34" charset="-128"/>
              </a:rPr>
              <a:t> </a:t>
            </a:r>
            <a:endParaRPr lang="en-US" altLang="ja-JP" sz="3600">
              <a:solidFill>
                <a:srgbClr val="FFFFCC"/>
              </a:solidFill>
              <a:effectLst>
                <a:outerShdw blurRad="38100" dist="38100" dir="2700000" algn="tl">
                  <a:srgbClr val="C0C0C0"/>
                </a:outerShdw>
              </a:effectLst>
              <a:latin typeface="Arial Black" pitchFamily="34" charset="0"/>
              <a:ea typeface="MS PGothic" pitchFamily="34" charset="-128"/>
            </a:endParaRPr>
          </a:p>
          <a:p>
            <a:r>
              <a:rPr lang="en-US" altLang="en-US" sz="3600">
                <a:solidFill>
                  <a:srgbClr val="FFFFCC"/>
                </a:solidFill>
                <a:effectLst>
                  <a:outerShdw blurRad="38100" dist="38100" dir="2700000" algn="tl">
                    <a:srgbClr val="C0C0C0"/>
                  </a:outerShdw>
                </a:effectLst>
                <a:latin typeface="Arial Black" pitchFamily="34" charset="0"/>
                <a:ea typeface="MS PGothic" pitchFamily="34" charset="-128"/>
              </a:rPr>
              <a:t>			- </a:t>
            </a:r>
            <a:r>
              <a:rPr lang="ja-JP" altLang="en-US" sz="3600">
                <a:solidFill>
                  <a:srgbClr val="FFFFCC"/>
                </a:solidFill>
                <a:effectLst>
                  <a:outerShdw blurRad="38100" dist="38100" dir="2700000" algn="tl">
                    <a:srgbClr val="C0C0C0"/>
                  </a:outerShdw>
                </a:effectLst>
                <a:ea typeface="MS PGothic" pitchFamily="34" charset="-128"/>
              </a:rPr>
              <a:t>防御</a:t>
            </a:r>
            <a:r>
              <a:rPr lang="en-US" altLang="zh-CN" sz="3600">
                <a:solidFill>
                  <a:srgbClr val="FFFFCC"/>
                </a:solidFill>
                <a:effectLst>
                  <a:outerShdw blurRad="38100" dist="38100" dir="2700000" algn="tl">
                    <a:srgbClr val="C0C0C0"/>
                  </a:outerShdw>
                </a:effectLst>
              </a:rPr>
              <a:t>, </a:t>
            </a:r>
            <a:r>
              <a:rPr lang="ja-JP" altLang="en-US" sz="3600">
                <a:solidFill>
                  <a:srgbClr val="FFFFCC"/>
                </a:solidFill>
                <a:effectLst>
                  <a:outerShdw blurRad="38100" dist="38100" dir="2700000" algn="tl">
                    <a:srgbClr val="C0C0C0"/>
                  </a:outerShdw>
                </a:effectLst>
                <a:ea typeface="MS PGothic" pitchFamily="34" charset="-128"/>
              </a:rPr>
              <a:t>通过扩展疆土</a:t>
            </a:r>
            <a:endParaRPr lang="en-US" altLang="en-US" sz="3000">
              <a:solidFill>
                <a:schemeClr val="bg1"/>
              </a:solidFill>
              <a:effectLst>
                <a:outerShdw blurRad="38100" dist="38100" dir="2700000" algn="tl">
                  <a:srgbClr val="C0C0C0"/>
                </a:outerShdw>
              </a:effectLst>
              <a:latin typeface="Arial Black" pitchFamily="34" charset="0"/>
              <a:ea typeface="MS PGothic" pitchFamily="34" charset="-128"/>
            </a:endParaRPr>
          </a:p>
        </p:txBody>
      </p:sp>
      <p:sp>
        <p:nvSpPr>
          <p:cNvPr id="54277" name="Text Box 5"/>
          <p:cNvSpPr txBox="1">
            <a:spLocks noChangeArrowheads="1"/>
          </p:cNvSpPr>
          <p:nvPr/>
        </p:nvSpPr>
        <p:spPr bwMode="auto">
          <a:xfrm>
            <a:off x="533400" y="3951288"/>
            <a:ext cx="632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115888">
              <a:defRPr sz="2400">
                <a:solidFill>
                  <a:schemeClr val="tx1"/>
                </a:solidFill>
                <a:latin typeface="Times New Roman" pitchFamily="18" charset="0"/>
                <a:ea typeface="SimSun" pitchFamily="2" charset="-122"/>
              </a:defRPr>
            </a:lvl1pPr>
            <a:lvl2pPr marL="742950" indent="-285750" defTabSz="115888">
              <a:defRPr sz="2400">
                <a:solidFill>
                  <a:schemeClr val="tx1"/>
                </a:solidFill>
                <a:latin typeface="Times New Roman" pitchFamily="18" charset="0"/>
                <a:ea typeface="SimSun" pitchFamily="2" charset="-122"/>
              </a:defRPr>
            </a:lvl2pPr>
            <a:lvl3pPr marL="1143000" indent="-228600" defTabSz="115888">
              <a:defRPr sz="2400">
                <a:solidFill>
                  <a:schemeClr val="tx1"/>
                </a:solidFill>
                <a:latin typeface="Times New Roman" pitchFamily="18" charset="0"/>
                <a:ea typeface="SimSun" pitchFamily="2" charset="-122"/>
              </a:defRPr>
            </a:lvl3pPr>
            <a:lvl4pPr marL="1600200" indent="-228600" defTabSz="115888">
              <a:defRPr sz="2400">
                <a:solidFill>
                  <a:schemeClr val="tx1"/>
                </a:solidFill>
                <a:latin typeface="Times New Roman" pitchFamily="18" charset="0"/>
                <a:ea typeface="SimSun" pitchFamily="2" charset="-122"/>
              </a:defRPr>
            </a:lvl4pPr>
            <a:lvl5pPr marL="2057400" indent="-228600" defTabSz="115888">
              <a:defRPr sz="2400">
                <a:solidFill>
                  <a:schemeClr val="tx1"/>
                </a:solidFill>
                <a:latin typeface="Times New Roman" pitchFamily="18" charset="0"/>
                <a:ea typeface="SimSun" pitchFamily="2" charset="-122"/>
              </a:defRPr>
            </a:lvl5pPr>
            <a:lvl6pPr marL="2514600" indent="-228600" defTabSz="115888"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defTabSz="115888"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defTabSz="115888"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defTabSz="115888"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zh-CN" sz="2000">
                <a:effectLst>
                  <a:outerShdw blurRad="38100" dist="38100" dir="2700000" algn="tl">
                    <a:srgbClr val="C0C0C0"/>
                  </a:outerShdw>
                </a:effectLst>
              </a:rPr>
              <a:t>     </a:t>
            </a:r>
            <a:r>
              <a:rPr lang="ja-JP" altLang="en-US" sz="3600">
                <a:solidFill>
                  <a:srgbClr val="FFFFCC"/>
                </a:solidFill>
                <a:effectLst>
                  <a:outerShdw blurRad="38100" dist="38100" dir="2700000" algn="tl">
                    <a:srgbClr val="C0C0C0"/>
                  </a:outerShdw>
                </a:effectLst>
                <a:ea typeface="MS PGothic" pitchFamily="34" charset="-128"/>
              </a:rPr>
              <a:t>经济</a:t>
            </a:r>
            <a:endParaRPr lang="en-US" altLang="ja-JP" sz="3600">
              <a:solidFill>
                <a:srgbClr val="FFFFCC"/>
              </a:solidFill>
              <a:effectLst>
                <a:outerShdw blurRad="38100" dist="38100" dir="2700000" algn="tl">
                  <a:srgbClr val="C0C0C0"/>
                </a:outerShdw>
              </a:effectLst>
              <a:latin typeface="Arial Black" pitchFamily="34" charset="0"/>
              <a:ea typeface="MS PGothic" pitchFamily="34" charset="-128"/>
            </a:endParaRPr>
          </a:p>
          <a:p>
            <a:r>
              <a:rPr lang="en-US" altLang="en-US" sz="3600">
                <a:solidFill>
                  <a:srgbClr val="FFFFCC"/>
                </a:solidFill>
                <a:effectLst>
                  <a:outerShdw blurRad="38100" dist="38100" dir="2700000" algn="tl">
                    <a:srgbClr val="C0C0C0"/>
                  </a:outerShdw>
                </a:effectLst>
                <a:latin typeface="Arial Black" pitchFamily="34" charset="0"/>
                <a:ea typeface="MS PGothic" pitchFamily="34" charset="-128"/>
              </a:rPr>
              <a:t>				-  </a:t>
            </a:r>
            <a:r>
              <a:rPr lang="ja-JP" altLang="en-US" sz="3600">
                <a:solidFill>
                  <a:srgbClr val="FFFFCC"/>
                </a:solidFill>
                <a:effectLst>
                  <a:outerShdw blurRad="38100" dist="38100" dir="2700000" algn="tl">
                    <a:srgbClr val="C0C0C0"/>
                  </a:outerShdw>
                </a:effectLst>
                <a:ea typeface="MS PGothic" pitchFamily="34" charset="-128"/>
              </a:rPr>
              <a:t>资源：</a:t>
            </a:r>
            <a:r>
              <a:rPr lang="en-US" altLang="ja-JP" sz="3600">
                <a:solidFill>
                  <a:srgbClr val="FFFFCC"/>
                </a:solidFill>
                <a:effectLst>
                  <a:outerShdw blurRad="38100" dist="38100" dir="2700000" algn="tl">
                    <a:srgbClr val="C0C0C0"/>
                  </a:outerShdw>
                </a:effectLst>
                <a:ea typeface="MS PGothic" pitchFamily="34" charset="-128"/>
              </a:rPr>
              <a:t> </a:t>
            </a:r>
            <a:r>
              <a:rPr lang="ja-JP" altLang="en-US" sz="3600">
                <a:solidFill>
                  <a:srgbClr val="FFFFCC"/>
                </a:solidFill>
                <a:effectLst>
                  <a:outerShdw blurRad="38100" dist="38100" dir="2700000" algn="tl">
                    <a:srgbClr val="C0C0C0"/>
                  </a:outerShdw>
                </a:effectLst>
                <a:ea typeface="MS PGothic" pitchFamily="34" charset="-128"/>
              </a:rPr>
              <a:t>木材，石头，金属</a:t>
            </a:r>
            <a:r>
              <a:rPr lang="en-US" altLang="ja-JP">
                <a:ea typeface="MS PGothic" pitchFamily="34" charset="-128"/>
              </a:rPr>
              <a:t> </a:t>
            </a:r>
            <a:endParaRPr lang="en-US" altLang="en-US">
              <a:ea typeface="MS PGothic" pitchFamily="34" charset="-128"/>
            </a:endParaRPr>
          </a:p>
        </p:txBody>
      </p:sp>
      <p:sp>
        <p:nvSpPr>
          <p:cNvPr id="54278" name="Text Box 6"/>
          <p:cNvSpPr txBox="1">
            <a:spLocks noChangeArrowheads="1"/>
          </p:cNvSpPr>
          <p:nvPr/>
        </p:nvSpPr>
        <p:spPr bwMode="auto">
          <a:xfrm>
            <a:off x="533400" y="5218113"/>
            <a:ext cx="47625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zh-CN">
                <a:solidFill>
                  <a:srgbClr val="FFFFCC"/>
                </a:solidFill>
                <a:effectLst>
                  <a:outerShdw blurRad="38100" dist="38100" dir="2700000" algn="tl">
                    <a:srgbClr val="C0C0C0"/>
                  </a:outerShdw>
                </a:effectLst>
              </a:rPr>
              <a:t>     </a:t>
            </a:r>
            <a:r>
              <a:rPr lang="ja-JP" altLang="en-US" sz="3200">
                <a:solidFill>
                  <a:srgbClr val="FFFFCC"/>
                </a:solidFill>
                <a:effectLst>
                  <a:outerShdw blurRad="38100" dist="38100" dir="2700000" algn="tl">
                    <a:srgbClr val="C0C0C0"/>
                  </a:outerShdw>
                </a:effectLst>
                <a:ea typeface="MS PGothic" pitchFamily="34" charset="-128"/>
              </a:rPr>
              <a:t>属灵</a:t>
            </a:r>
            <a:r>
              <a:rPr lang="en-US" altLang="ja-JP" sz="3200">
                <a:solidFill>
                  <a:srgbClr val="FFFFCC"/>
                </a:solidFill>
                <a:ea typeface="MS PGothic" pitchFamily="34" charset="-128"/>
              </a:rPr>
              <a:t> </a:t>
            </a:r>
            <a:endParaRPr lang="en-US" altLang="ja-JP" sz="3200">
              <a:solidFill>
                <a:srgbClr val="FFFFCC"/>
              </a:solidFill>
              <a:effectLst>
                <a:outerShdw blurRad="38100" dist="38100" dir="2700000" algn="tl">
                  <a:srgbClr val="C0C0C0"/>
                </a:outerShdw>
              </a:effectLst>
              <a:latin typeface="Arial Black" pitchFamily="34" charset="0"/>
              <a:ea typeface="MS PGothic" pitchFamily="34" charset="-128"/>
            </a:endParaRPr>
          </a:p>
          <a:p>
            <a:pPr lvl="1"/>
            <a:r>
              <a:rPr lang="en-US" altLang="en-US" sz="3000">
                <a:solidFill>
                  <a:srgbClr val="FFFFCC"/>
                </a:solidFill>
                <a:effectLst>
                  <a:outerShdw blurRad="38100" dist="38100" dir="2700000" algn="tl">
                    <a:srgbClr val="C0C0C0"/>
                  </a:outerShdw>
                </a:effectLst>
                <a:latin typeface="Arial Black" pitchFamily="34" charset="0"/>
                <a:ea typeface="MS PGothic" pitchFamily="34" charset="-128"/>
              </a:rPr>
              <a:t>- Asshur </a:t>
            </a:r>
            <a:r>
              <a:rPr lang="ja-JP" altLang="en-US" sz="3600">
                <a:solidFill>
                  <a:srgbClr val="FFFFCC"/>
                </a:solidFill>
                <a:ea typeface="MS PGothic" pitchFamily="34" charset="-128"/>
              </a:rPr>
              <a:t>的</a:t>
            </a:r>
            <a:r>
              <a:rPr lang="ja-JP" altLang="en-US" sz="3600">
                <a:solidFill>
                  <a:srgbClr val="FFFFCC"/>
                </a:solidFill>
                <a:effectLst>
                  <a:outerShdw blurRad="38100" dist="38100" dir="2700000" algn="tl">
                    <a:srgbClr val="C0C0C0"/>
                  </a:outerShdw>
                </a:effectLst>
                <a:ea typeface="MS PGothic" pitchFamily="34" charset="-128"/>
              </a:rPr>
              <a:t>指</a:t>
            </a:r>
            <a:r>
              <a:rPr lang="ja-JP" altLang="en-US" sz="3600">
                <a:solidFill>
                  <a:srgbClr val="FFFFCC"/>
                </a:solidFill>
                <a:ea typeface="MS PGothic" pitchFamily="34" charset="-128"/>
              </a:rPr>
              <a:t>意</a:t>
            </a:r>
            <a:r>
              <a:rPr lang="en-US" altLang="ja-JP" sz="3600">
                <a:solidFill>
                  <a:srgbClr val="FFFFCC"/>
                </a:solidFill>
                <a:ea typeface="MS PGothic" pitchFamily="34" charset="-128"/>
              </a:rPr>
              <a:t> </a:t>
            </a:r>
            <a:r>
              <a:rPr lang="en-US" altLang="ja-JP" sz="3600">
                <a:solidFill>
                  <a:srgbClr val="FFFFCC"/>
                </a:solidFill>
                <a:effectLst>
                  <a:outerShdw blurRad="38100" dist="38100" dir="2700000" algn="tl">
                    <a:srgbClr val="C0C0C0"/>
                  </a:outerShdw>
                </a:effectLst>
                <a:latin typeface="Arial Black" pitchFamily="34" charset="0"/>
                <a:ea typeface="MS PGothic" pitchFamily="34" charset="-128"/>
              </a:rPr>
              <a:t>(</a:t>
            </a:r>
            <a:r>
              <a:rPr lang="ja-JP" altLang="en-US" sz="3600">
                <a:solidFill>
                  <a:srgbClr val="FFFFCC"/>
                </a:solidFill>
                <a:effectLst>
                  <a:outerShdw blurRad="38100" dist="38100" dir="2700000" algn="tl">
                    <a:srgbClr val="C0C0C0"/>
                  </a:outerShdw>
                </a:effectLst>
                <a:ea typeface="MS PGothic" pitchFamily="34" charset="-128"/>
              </a:rPr>
              <a:t>神</a:t>
            </a:r>
            <a:r>
              <a:rPr lang="en-US" altLang="ja-JP" sz="3600">
                <a:solidFill>
                  <a:srgbClr val="FFFFCC"/>
                </a:solidFill>
                <a:effectLst>
                  <a:outerShdw blurRad="38100" dist="38100" dir="2700000" algn="tl">
                    <a:srgbClr val="C0C0C0"/>
                  </a:outerShdw>
                </a:effectLst>
                <a:latin typeface="Arial Black" pitchFamily="34" charset="0"/>
                <a:ea typeface="MS PGothic" pitchFamily="34" charset="-128"/>
              </a:rPr>
              <a:t>)</a:t>
            </a:r>
            <a:endParaRPr lang="en-US" altLang="en-US" sz="3600">
              <a:solidFill>
                <a:srgbClr val="FFFFCC"/>
              </a:solidFill>
              <a:effectLst>
                <a:outerShdw blurRad="38100" dist="38100" dir="2700000" algn="tl">
                  <a:srgbClr val="C0C0C0"/>
                </a:outerShdw>
              </a:effectLst>
              <a:latin typeface="Arial Black" pitchFamily="34" charset="0"/>
              <a:ea typeface="MS PGothic" pitchFamily="34" charset="-128"/>
            </a:endParaRPr>
          </a:p>
        </p:txBody>
      </p:sp>
      <p:sp>
        <p:nvSpPr>
          <p:cNvPr id="41990" name="WordArt 7"/>
          <p:cNvSpPr>
            <a:spLocks noChangeArrowheads="1" noChangeShapeType="1" noTextEdit="1"/>
          </p:cNvSpPr>
          <p:nvPr/>
        </p:nvSpPr>
        <p:spPr bwMode="auto">
          <a:xfrm>
            <a:off x="228600" y="381000"/>
            <a:ext cx="4191000" cy="1143000"/>
          </a:xfrm>
          <a:prstGeom prst="rect">
            <a:avLst/>
          </a:prstGeom>
        </p:spPr>
        <p:txBody>
          <a:bodyPr wrap="none" fromWordArt="1">
            <a:prstTxWarp prst="textDoubleWave1">
              <a:avLst>
                <a:gd name="adj1" fmla="val 6500"/>
                <a:gd name="adj2" fmla="val 0"/>
              </a:avLst>
            </a:prstTxWarp>
          </a:bodyPr>
          <a:lstStyle/>
          <a:p>
            <a:pPr algn="ctr"/>
            <a:r>
              <a:rPr lang="zh-CN" alt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重要战争</a:t>
            </a:r>
            <a:endParaRPr lang="en-GB"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
        <p:nvSpPr>
          <p:cNvPr id="54280" name="Text Box 8"/>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amond(in)">
                                      <p:cBhvr>
                                        <p:cTn id="7" dur="20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diamond(in)">
                                      <p:cBhvr>
                                        <p:cTn id="12" dur="2000"/>
                                        <p:tgtEl>
                                          <p:spTgt spid="54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diamond(in)">
                                      <p:cBhvr>
                                        <p:cTn id="17" dur="2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shark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2590800" y="228600"/>
            <a:ext cx="3733800" cy="6032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endParaRPr lang="en-US" altLang="en-US">
              <a:ea typeface="MS PGothic" pitchFamily="34" charset="-128"/>
            </a:endParaRPr>
          </a:p>
        </p:txBody>
      </p:sp>
      <p:sp>
        <p:nvSpPr>
          <p:cNvPr id="16387" name="WordArt 6"/>
          <p:cNvSpPr>
            <a:spLocks noChangeArrowheads="1" noChangeShapeType="1" noTextEdit="1"/>
          </p:cNvSpPr>
          <p:nvPr/>
        </p:nvSpPr>
        <p:spPr bwMode="auto">
          <a:xfrm>
            <a:off x="2438400" y="457200"/>
            <a:ext cx="4267200" cy="1143000"/>
          </a:xfrm>
          <a:prstGeom prst="rect">
            <a:avLst/>
          </a:prstGeom>
        </p:spPr>
        <p:txBody>
          <a:bodyPr wrap="none" fromWordArt="1">
            <a:prstTxWarp prst="textPlain">
              <a:avLst>
                <a:gd name="adj" fmla="val 48148"/>
              </a:avLst>
            </a:prstTxWarp>
          </a:bodyPr>
          <a:lstStyle/>
          <a:p>
            <a:pPr algn="ctr"/>
            <a:r>
              <a:rPr lang="zh-CN" altLang="en-US" sz="3600" b="1" kern="10" spc="-180">
                <a:ln w="9525">
                  <a:solidFill>
                    <a:schemeClr val="tx1"/>
                  </a:solidFill>
                  <a:miter lim="800000"/>
                  <a:headEnd/>
                  <a:tailEnd/>
                </a:ln>
                <a:solidFill>
                  <a:srgbClr val="FED970"/>
                </a:solidFill>
                <a:effectLst>
                  <a:outerShdw dist="53882" dir="2700000" algn="ctr" rotWithShape="0">
                    <a:srgbClr val="808080">
                      <a:alpha val="74997"/>
                    </a:srgbClr>
                  </a:outerShdw>
                </a:effectLst>
                <a:latin typeface="Copperplate Gothic Bold"/>
              </a:rPr>
              <a:t>亚述人的祖先</a:t>
            </a:r>
            <a:endParaRPr lang="en-GB" sz="3600" b="1" kern="10" spc="-180">
              <a:ln w="9525">
                <a:solidFill>
                  <a:schemeClr val="tx1"/>
                </a:solidFill>
                <a:miter lim="800000"/>
                <a:headEnd/>
                <a:tailEnd/>
              </a:ln>
              <a:solidFill>
                <a:srgbClr val="FED970"/>
              </a:solidFill>
              <a:effectLst>
                <a:outerShdw dist="53882" dir="2700000" algn="ctr" rotWithShape="0">
                  <a:srgbClr val="808080">
                    <a:alpha val="74997"/>
                  </a:srgbClr>
                </a:outerShdw>
              </a:effectLst>
              <a:latin typeface="Copperplate Gothic Bold"/>
            </a:endParaRPr>
          </a:p>
        </p:txBody>
      </p:sp>
      <p:sp>
        <p:nvSpPr>
          <p:cNvPr id="21511" name="Text Box 7"/>
          <p:cNvSpPr txBox="1">
            <a:spLocks noChangeArrowheads="1"/>
          </p:cNvSpPr>
          <p:nvPr/>
        </p:nvSpPr>
        <p:spPr bwMode="auto">
          <a:xfrm>
            <a:off x="360363" y="4343400"/>
            <a:ext cx="5507037" cy="1870075"/>
          </a:xfrm>
          <a:prstGeom prst="rect">
            <a:avLst/>
          </a:prstGeom>
          <a:solidFill>
            <a:srgbClr val="FFFFCC"/>
          </a:solidFill>
          <a:ln w="38100">
            <a:solidFill>
              <a:srgbClr val="CC6600"/>
            </a:solid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Times New Roman" pitchFamily="18" charset="0"/>
                <a:ea typeface="SimSun" pitchFamily="2" charset="-122"/>
              </a:defRPr>
            </a:lvl1pPr>
            <a:lvl2pPr>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nSpc>
                <a:spcPct val="40000"/>
              </a:lnSpc>
            </a:pPr>
            <a:endParaRPr lang="en-US" altLang="en-US" sz="2200" b="1">
              <a:solidFill>
                <a:schemeClr val="accent2"/>
              </a:solidFill>
              <a:effectLst>
                <a:outerShdw blurRad="38100" dist="38100" dir="2700000" algn="tl">
                  <a:srgbClr val="000000"/>
                </a:outerShdw>
              </a:effectLst>
              <a:latin typeface="Arial" pitchFamily="34" charset="0"/>
              <a:ea typeface="MS PGothic" pitchFamily="34" charset="-128"/>
            </a:endParaRPr>
          </a:p>
          <a:p>
            <a:pPr>
              <a:lnSpc>
                <a:spcPct val="110000"/>
              </a:lnSpc>
              <a:buFontTx/>
              <a:buChar char="•"/>
            </a:pPr>
            <a:r>
              <a:rPr lang="en-US" altLang="en-US" sz="2200" b="1">
                <a:solidFill>
                  <a:schemeClr val="accent2"/>
                </a:solidFill>
                <a:effectLst>
                  <a:outerShdw blurRad="38100" dist="38100" dir="2700000" algn="tl">
                    <a:srgbClr val="000000"/>
                  </a:outerShdw>
                </a:effectLst>
                <a:latin typeface="Arial" pitchFamily="34" charset="0"/>
                <a:ea typeface="MS PGothic" pitchFamily="34" charset="-128"/>
              </a:rPr>
              <a:t> </a:t>
            </a:r>
            <a:r>
              <a:rPr lang="ja-JP" altLang="en-US" sz="2200" b="1" i="1">
                <a:solidFill>
                  <a:srgbClr val="FF0000"/>
                </a:solidFill>
                <a:effectLst>
                  <a:outerShdw blurRad="38100" dist="38100" dir="2700000" algn="tl">
                    <a:srgbClr val="000000"/>
                  </a:outerShdw>
                </a:effectLst>
                <a:latin typeface="Arial" pitchFamily="34" charset="0"/>
                <a:ea typeface="MS PGothic" pitchFamily="34" charset="-128"/>
              </a:rPr>
              <a:t>“</a:t>
            </a:r>
            <a:r>
              <a:rPr lang="ja-JP" altLang="en-US" b="1">
                <a:solidFill>
                  <a:srgbClr val="CC0000"/>
                </a:solidFill>
                <a:effectLst>
                  <a:outerShdw blurRad="38100" dist="38100" dir="2700000" algn="tl">
                    <a:srgbClr val="000000"/>
                  </a:outerShdw>
                </a:effectLst>
                <a:latin typeface="SimSun" pitchFamily="2" charset="-122"/>
              </a:rPr>
              <a:t>亚</a:t>
            </a:r>
            <a:r>
              <a:rPr lang="ja-JP" altLang="en-US" b="1">
                <a:solidFill>
                  <a:srgbClr val="CC0000"/>
                </a:solidFill>
                <a:latin typeface="SimSun" pitchFamily="2" charset="-122"/>
              </a:rPr>
              <a:t>和</a:t>
            </a:r>
            <a:r>
              <a:rPr lang="ja-JP" altLang="en-US" sz="2200" b="1" i="1">
                <a:solidFill>
                  <a:srgbClr val="FF0000"/>
                </a:solidFill>
                <a:effectLst>
                  <a:outerShdw blurRad="38100" dist="38100" dir="2700000" algn="tl">
                    <a:srgbClr val="000000"/>
                  </a:outerShdw>
                </a:effectLst>
                <a:latin typeface="Arial" pitchFamily="34" charset="0"/>
                <a:ea typeface="MS PGothic" pitchFamily="34" charset="-128"/>
              </a:rPr>
              <a:t>”</a:t>
            </a:r>
            <a:r>
              <a:rPr lang="en-US" altLang="ja-JP" sz="2200" b="1">
                <a:solidFill>
                  <a:schemeClr val="accent2"/>
                </a:solidFill>
                <a:effectLst>
                  <a:outerShdw blurRad="38100" dist="38100" dir="2700000" algn="tl">
                    <a:srgbClr val="000000"/>
                  </a:outerShdw>
                </a:effectLst>
                <a:latin typeface="Arial" pitchFamily="34" charset="0"/>
                <a:ea typeface="MS PGothic" pitchFamily="34" charset="-128"/>
              </a:rPr>
              <a:t> </a:t>
            </a:r>
            <a:r>
              <a:rPr lang="ja-JP" altLang="en-US" b="1">
                <a:effectLst>
                  <a:outerShdw blurRad="38100" dist="38100" dir="2700000" algn="tl">
                    <a:srgbClr val="FFFFFF"/>
                  </a:outerShdw>
                </a:effectLst>
                <a:ea typeface="MS PGothic" pitchFamily="34" charset="-128"/>
              </a:rPr>
              <a:t>是希腊</a:t>
            </a:r>
            <a:r>
              <a:rPr lang="ja-JP" altLang="en-US" b="1">
                <a:ea typeface="MS PGothic" pitchFamily="34" charset="-128"/>
              </a:rPr>
              <a:t>文的</a:t>
            </a:r>
            <a:r>
              <a:rPr lang="en-US" altLang="ja-JP" b="1">
                <a:ea typeface="MS PGothic" pitchFamily="34" charset="-128"/>
              </a:rPr>
              <a:t> </a:t>
            </a:r>
            <a:r>
              <a:rPr lang="ja-JP" altLang="en-US" b="1">
                <a:solidFill>
                  <a:srgbClr val="FF0000"/>
                </a:solidFill>
                <a:effectLst>
                  <a:outerShdw blurRad="38100" dist="38100" dir="2700000" algn="tl">
                    <a:srgbClr val="000000"/>
                  </a:outerShdw>
                </a:effectLst>
                <a:latin typeface="Arial" pitchFamily="34" charset="0"/>
                <a:ea typeface="MS PGothic" pitchFamily="34" charset="-128"/>
              </a:rPr>
              <a:t>“</a:t>
            </a:r>
            <a:r>
              <a:rPr lang="ja-JP" altLang="en-US" b="1">
                <a:effectLst>
                  <a:outerShdw blurRad="38100" dist="38100" dir="2700000" algn="tl">
                    <a:srgbClr val="FFFFFF"/>
                  </a:outerShdw>
                </a:effectLst>
                <a:ea typeface="MS PGothic" pitchFamily="34" charset="-128"/>
              </a:rPr>
              <a:t>亚述</a:t>
            </a:r>
            <a:r>
              <a:rPr lang="ja-JP" altLang="en-US" b="1">
                <a:solidFill>
                  <a:srgbClr val="FF0000"/>
                </a:solidFill>
                <a:effectLst>
                  <a:outerShdw blurRad="38100" dist="38100" dir="2700000" algn="tl">
                    <a:srgbClr val="000000"/>
                  </a:outerShdw>
                </a:effectLst>
                <a:latin typeface="Arial" pitchFamily="34" charset="0"/>
                <a:ea typeface="MS PGothic" pitchFamily="34" charset="-128"/>
              </a:rPr>
              <a:t>”</a:t>
            </a:r>
            <a:endParaRPr lang="en-US" altLang="ja-JP" b="1">
              <a:solidFill>
                <a:srgbClr val="FF0000"/>
              </a:solidFill>
              <a:effectLst>
                <a:outerShdw blurRad="38100" dist="38100" dir="2700000" algn="tl">
                  <a:srgbClr val="000000"/>
                </a:outerShdw>
              </a:effectLst>
              <a:latin typeface="Arial" pitchFamily="34" charset="0"/>
              <a:ea typeface="MS PGothic" pitchFamily="34" charset="-128"/>
            </a:endParaRPr>
          </a:p>
          <a:p>
            <a:pPr lvl="1">
              <a:lnSpc>
                <a:spcPct val="110000"/>
              </a:lnSpc>
              <a:buFontTx/>
              <a:buChar char="•"/>
            </a:pPr>
            <a:r>
              <a:rPr lang="en-US" altLang="en-US" b="1">
                <a:solidFill>
                  <a:schemeClr val="accent2"/>
                </a:solidFill>
                <a:effectLst>
                  <a:outerShdw blurRad="38100" dist="38100" dir="2700000" algn="tl">
                    <a:srgbClr val="000000"/>
                  </a:outerShdw>
                </a:effectLst>
                <a:latin typeface="Arial" pitchFamily="34" charset="0"/>
                <a:ea typeface="MS PGothic" pitchFamily="34" charset="-128"/>
              </a:rPr>
              <a:t> </a:t>
            </a:r>
            <a:r>
              <a:rPr lang="ja-JP" altLang="en-US" b="1">
                <a:effectLst>
                  <a:outerShdw blurRad="38100" dist="38100" dir="2700000" algn="tl">
                    <a:srgbClr val="FFFFFF"/>
                  </a:outerShdw>
                </a:effectLst>
                <a:ea typeface="MS PGothic" pitchFamily="34" charset="-128"/>
              </a:rPr>
              <a:t>王国</a:t>
            </a:r>
            <a:endParaRPr lang="en-US" altLang="ja-JP" b="1">
              <a:solidFill>
                <a:schemeClr val="accent2"/>
              </a:solidFill>
              <a:effectLst>
                <a:outerShdw blurRad="38100" dist="38100" dir="2700000" algn="tl">
                  <a:srgbClr val="000000"/>
                </a:outerShdw>
              </a:effectLst>
              <a:latin typeface="Arial" pitchFamily="34" charset="0"/>
              <a:ea typeface="MS PGothic" pitchFamily="34" charset="-128"/>
            </a:endParaRPr>
          </a:p>
          <a:p>
            <a:pPr lvl="1">
              <a:lnSpc>
                <a:spcPct val="110000"/>
              </a:lnSpc>
              <a:buFontTx/>
              <a:buChar char="•"/>
            </a:pPr>
            <a:r>
              <a:rPr lang="en-US" altLang="en-US" b="1">
                <a:solidFill>
                  <a:schemeClr val="accent2"/>
                </a:solidFill>
                <a:effectLst>
                  <a:outerShdw blurRad="38100" dist="38100" dir="2700000" algn="tl">
                    <a:srgbClr val="000000"/>
                  </a:outerShdw>
                </a:effectLst>
                <a:latin typeface="Arial" pitchFamily="34" charset="0"/>
                <a:ea typeface="MS PGothic" pitchFamily="34" charset="-128"/>
              </a:rPr>
              <a:t> </a:t>
            </a:r>
            <a:r>
              <a:rPr lang="ja-JP" altLang="en-US" b="1">
                <a:effectLst>
                  <a:outerShdw blurRad="38100" dist="38100" dir="2700000" algn="tl">
                    <a:srgbClr val="FFFFFF"/>
                  </a:outerShdw>
                </a:effectLst>
                <a:ea typeface="MS PGothic" pitchFamily="34" charset="-128"/>
              </a:rPr>
              <a:t>原</a:t>
            </a:r>
            <a:r>
              <a:rPr lang="ja-JP" altLang="en-US" b="1">
                <a:ea typeface="MS PGothic" pitchFamily="34" charset="-128"/>
              </a:rPr>
              <a:t>文大写字母</a:t>
            </a:r>
            <a:endParaRPr lang="en-US" altLang="ja-JP" b="1">
              <a:ea typeface="MS PGothic" pitchFamily="34" charset="-128"/>
            </a:endParaRPr>
          </a:p>
          <a:p>
            <a:pPr lvl="1">
              <a:lnSpc>
                <a:spcPct val="110000"/>
              </a:lnSpc>
              <a:buFontTx/>
              <a:buChar char="•"/>
            </a:pPr>
            <a:r>
              <a:rPr lang="en-US" altLang="en-US" sz="2200" b="1">
                <a:solidFill>
                  <a:schemeClr val="accent2"/>
                </a:solidFill>
                <a:effectLst>
                  <a:outerShdw blurRad="38100" dist="38100" dir="2700000" algn="tl">
                    <a:srgbClr val="000000"/>
                  </a:outerShdw>
                </a:effectLst>
                <a:latin typeface="Arial" pitchFamily="34" charset="0"/>
                <a:ea typeface="MS PGothic" pitchFamily="34" charset="-128"/>
              </a:rPr>
              <a:t> </a:t>
            </a:r>
            <a:r>
              <a:rPr lang="ja-JP" altLang="en-US" b="1">
                <a:effectLst>
                  <a:outerShdw blurRad="38100" dist="38100" dir="2700000" algn="tl">
                    <a:srgbClr val="FFFFFF"/>
                  </a:outerShdw>
                </a:effectLst>
                <a:ea typeface="MS PGothic" pitchFamily="34" charset="-128"/>
              </a:rPr>
              <a:t>全国的神</a:t>
            </a:r>
            <a:r>
              <a:rPr lang="en-US" altLang="ja-JP" b="1">
                <a:ea typeface="MS PGothic" pitchFamily="34" charset="-128"/>
              </a:rPr>
              <a:t> </a:t>
            </a:r>
            <a:endParaRPr lang="en-US" altLang="en-US" b="1">
              <a:ea typeface="MS PGothic" pitchFamily="34" charset="-128"/>
            </a:endParaRPr>
          </a:p>
        </p:txBody>
      </p:sp>
      <p:sp>
        <p:nvSpPr>
          <p:cNvPr id="21512" name="Line 8"/>
          <p:cNvSpPr>
            <a:spLocks noChangeShapeType="1"/>
          </p:cNvSpPr>
          <p:nvPr/>
        </p:nvSpPr>
        <p:spPr bwMode="auto">
          <a:xfrm flipH="1">
            <a:off x="2133600" y="3810000"/>
            <a:ext cx="4495800" cy="685800"/>
          </a:xfrm>
          <a:prstGeom prst="line">
            <a:avLst/>
          </a:prstGeom>
          <a:noFill/>
          <a:ln w="7620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latin typeface="Times New Roman" charset="0"/>
              <a:ea typeface="SimSun" charset="0"/>
              <a:cs typeface="SimSun" charset="0"/>
            </a:endParaRPr>
          </a:p>
        </p:txBody>
      </p:sp>
      <p:grpSp>
        <p:nvGrpSpPr>
          <p:cNvPr id="21515" name="Group 11"/>
          <p:cNvGrpSpPr>
            <a:grpSpLocks noChangeAspect="1"/>
          </p:cNvGrpSpPr>
          <p:nvPr/>
        </p:nvGrpSpPr>
        <p:grpSpPr bwMode="auto">
          <a:xfrm>
            <a:off x="1828800" y="1143000"/>
            <a:ext cx="6858000" cy="4648200"/>
            <a:chOff x="1085" y="697"/>
            <a:chExt cx="2986" cy="3770"/>
          </a:xfrm>
        </p:grpSpPr>
        <p:sp>
          <p:nvSpPr>
            <p:cNvPr id="21514" name="AutoShape 10"/>
            <p:cNvSpPr>
              <a:spLocks noChangeAspect="1" noChangeArrowheads="1" noTextEdit="1"/>
            </p:cNvSpPr>
            <p:nvPr/>
          </p:nvSpPr>
          <p:spPr bwMode="auto">
            <a:xfrm>
              <a:off x="1085" y="697"/>
              <a:ext cx="2986" cy="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SimSun" charset="0"/>
                <a:cs typeface="SimSun" charset="0"/>
              </a:endParaRPr>
            </a:p>
          </p:txBody>
        </p:sp>
        <p:cxnSp>
          <p:nvCxnSpPr>
            <p:cNvPr id="16393" name="_s21528"/>
            <p:cNvCxnSpPr>
              <a:cxnSpLocks noChangeShapeType="1"/>
              <a:stCxn id="21527" idx="0"/>
              <a:endCxn id="21525" idx="2"/>
            </p:cNvCxnSpPr>
            <p:nvPr/>
          </p:nvCxnSpPr>
          <p:spPr bwMode="auto">
            <a:xfrm rot="-5400000">
              <a:off x="3458" y="3833"/>
              <a:ext cx="145" cy="1"/>
            </a:xfrm>
            <a:prstGeom prst="straightConnector1">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6394" name="_s21526"/>
            <p:cNvCxnSpPr>
              <a:cxnSpLocks noChangeShapeType="1"/>
              <a:stCxn id="21525" idx="0"/>
              <a:endCxn id="21523" idx="2"/>
            </p:cNvCxnSpPr>
            <p:nvPr/>
          </p:nvCxnSpPr>
          <p:spPr bwMode="auto">
            <a:xfrm rot="5400000" flipH="1">
              <a:off x="3459" y="3055"/>
              <a:ext cx="144" cy="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16395" name="_s21524"/>
            <p:cNvCxnSpPr>
              <a:cxnSpLocks noChangeShapeType="1"/>
              <a:stCxn id="21523" idx="0"/>
              <a:endCxn id="21521" idx="2"/>
            </p:cNvCxnSpPr>
            <p:nvPr/>
          </p:nvCxnSpPr>
          <p:spPr bwMode="auto">
            <a:xfrm rot="-5400000">
              <a:off x="3458" y="2548"/>
              <a:ext cx="145" cy="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16396" name="_s21522"/>
            <p:cNvCxnSpPr>
              <a:cxnSpLocks noChangeShapeType="1"/>
              <a:stCxn id="21521" idx="0"/>
              <a:endCxn id="21516" idx="2"/>
            </p:cNvCxnSpPr>
            <p:nvPr/>
          </p:nvCxnSpPr>
          <p:spPr bwMode="auto">
            <a:xfrm rot="5400000" flipH="1">
              <a:off x="2983" y="1270"/>
              <a:ext cx="144" cy="95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16397" name="_s21520"/>
            <p:cNvCxnSpPr>
              <a:cxnSpLocks noChangeShapeType="1"/>
              <a:stCxn id="21519" idx="0"/>
              <a:endCxn id="21516" idx="2"/>
            </p:cNvCxnSpPr>
            <p:nvPr/>
          </p:nvCxnSpPr>
          <p:spPr bwMode="auto">
            <a:xfrm rot="-5400000">
              <a:off x="2479" y="1718"/>
              <a:ext cx="144" cy="56"/>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16398" name="_s21518"/>
            <p:cNvCxnSpPr>
              <a:cxnSpLocks noChangeShapeType="1"/>
              <a:stCxn id="21517" idx="0"/>
              <a:endCxn id="21516" idx="2"/>
            </p:cNvCxnSpPr>
            <p:nvPr/>
          </p:nvCxnSpPr>
          <p:spPr bwMode="auto">
            <a:xfrm rot="-5400000">
              <a:off x="1976" y="1215"/>
              <a:ext cx="144" cy="1062"/>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sp>
          <p:nvSpPr>
            <p:cNvPr id="21516" name="_s21516"/>
            <p:cNvSpPr>
              <a:spLocks noChangeArrowheads="1"/>
            </p:cNvSpPr>
            <p:nvPr/>
          </p:nvSpPr>
          <p:spPr bwMode="auto">
            <a:xfrm>
              <a:off x="2147" y="1325"/>
              <a:ext cx="863" cy="349"/>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2300" b="1">
                  <a:ea typeface="MS PGothic" pitchFamily="34" charset="-128"/>
                </a:rPr>
                <a:t>挪亚</a:t>
              </a:r>
              <a:r>
                <a:rPr lang="en-US" altLang="ja-JP" sz="2300">
                  <a:ea typeface="MS PGothic" pitchFamily="34" charset="-128"/>
                </a:rPr>
                <a:t> </a:t>
              </a:r>
              <a:endParaRPr lang="en-US" altLang="en-US" sz="2300">
                <a:ea typeface="MS PGothic" pitchFamily="34" charset="-128"/>
              </a:endParaRPr>
            </a:p>
          </p:txBody>
        </p:sp>
        <p:sp>
          <p:nvSpPr>
            <p:cNvPr id="21517" name="_s21517"/>
            <p:cNvSpPr>
              <a:spLocks noChangeArrowheads="1"/>
            </p:cNvSpPr>
            <p:nvPr/>
          </p:nvSpPr>
          <p:spPr bwMode="auto">
            <a:xfrm>
              <a:off x="1085"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2300" b="1">
                  <a:ea typeface="MS PGothic" pitchFamily="34" charset="-128"/>
                </a:rPr>
                <a:t>雅弗</a:t>
              </a:r>
              <a:r>
                <a:rPr lang="en-US" altLang="ja-JP" sz="2300">
                  <a:ea typeface="MS PGothic" pitchFamily="34" charset="-128"/>
                </a:rPr>
                <a:t> </a:t>
              </a:r>
              <a:endParaRPr lang="en-US" altLang="en-US" sz="2300">
                <a:ea typeface="MS PGothic" pitchFamily="34" charset="-128"/>
              </a:endParaRPr>
            </a:p>
          </p:txBody>
        </p:sp>
        <p:sp>
          <p:nvSpPr>
            <p:cNvPr id="21519" name="_s21519"/>
            <p:cNvSpPr>
              <a:spLocks noChangeArrowheads="1"/>
            </p:cNvSpPr>
            <p:nvPr/>
          </p:nvSpPr>
          <p:spPr bwMode="auto">
            <a:xfrm>
              <a:off x="2092"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2300" b="1">
                  <a:ea typeface="MS PGothic" pitchFamily="34" charset="-128"/>
                </a:rPr>
                <a:t>含</a:t>
              </a:r>
              <a:endParaRPr lang="en-US" altLang="en-US" sz="2300" b="1">
                <a:ea typeface="MS PGothic" pitchFamily="34" charset="-128"/>
              </a:endParaRPr>
            </a:p>
          </p:txBody>
        </p:sp>
        <p:sp>
          <p:nvSpPr>
            <p:cNvPr id="21521" name="_s21521"/>
            <p:cNvSpPr>
              <a:spLocks noChangeArrowheads="1"/>
            </p:cNvSpPr>
            <p:nvPr/>
          </p:nvSpPr>
          <p:spPr bwMode="auto">
            <a:xfrm>
              <a:off x="3099"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2300" b="1">
                  <a:ea typeface="MS PGothic" pitchFamily="34" charset="-128"/>
                </a:rPr>
                <a:t>闪</a:t>
              </a:r>
              <a:r>
                <a:rPr lang="en-US" altLang="ja-JP" sz="2300">
                  <a:ea typeface="MS PGothic" pitchFamily="34" charset="-128"/>
                </a:rPr>
                <a:t> </a:t>
              </a:r>
              <a:endParaRPr lang="en-US" altLang="ja-JP" sz="2300" b="1">
                <a:solidFill>
                  <a:srgbClr val="000000"/>
                </a:solidFill>
                <a:latin typeface="Copperplate Gothic Bold" pitchFamily="34" charset="0"/>
                <a:ea typeface="MS PGothic" pitchFamily="34" charset="-128"/>
              </a:endParaRPr>
            </a:p>
            <a:p>
              <a:pPr algn="ctr"/>
              <a:r>
                <a:rPr lang="en-US" altLang="en-US" sz="2300">
                  <a:solidFill>
                    <a:srgbClr val="000000"/>
                  </a:solidFill>
                  <a:latin typeface="Arial" pitchFamily="34" charset="0"/>
                  <a:ea typeface="MS PGothic" pitchFamily="34" charset="-128"/>
                </a:rPr>
                <a:t>(</a:t>
              </a:r>
              <a:r>
                <a:rPr lang="ja-JP" altLang="en-US" sz="2300" b="1">
                  <a:effectLst>
                    <a:outerShdw blurRad="38100" dist="38100" dir="2700000" algn="tl">
                      <a:srgbClr val="FFFFFF"/>
                    </a:outerShdw>
                  </a:effectLst>
                  <a:ea typeface="MS PGothic" pitchFamily="34" charset="-128"/>
                </a:rPr>
                <a:t>闪族</a:t>
              </a:r>
              <a:r>
                <a:rPr lang="en-US" altLang="ja-JP" sz="2300">
                  <a:solidFill>
                    <a:srgbClr val="000000"/>
                  </a:solidFill>
                  <a:latin typeface="Arial" pitchFamily="34" charset="0"/>
                  <a:ea typeface="MS PGothic" pitchFamily="34" charset="-128"/>
                </a:rPr>
                <a:t>)</a:t>
              </a:r>
              <a:endParaRPr lang="en-US" altLang="en-US" sz="2300">
                <a:solidFill>
                  <a:srgbClr val="000000"/>
                </a:solidFill>
                <a:latin typeface="Arial" pitchFamily="34" charset="0"/>
                <a:ea typeface="MS PGothic" pitchFamily="34" charset="-128"/>
              </a:endParaRPr>
            </a:p>
          </p:txBody>
        </p:sp>
        <p:sp>
          <p:nvSpPr>
            <p:cNvPr id="21523" name="_s21523"/>
            <p:cNvSpPr>
              <a:spLocks noChangeArrowheads="1"/>
            </p:cNvSpPr>
            <p:nvPr/>
          </p:nvSpPr>
          <p:spPr bwMode="auto">
            <a:xfrm>
              <a:off x="3098" y="2621"/>
              <a:ext cx="864" cy="363"/>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2300" b="1">
                  <a:ea typeface="MS PGothic" pitchFamily="34" charset="-128"/>
                </a:rPr>
                <a:t>亚述</a:t>
              </a:r>
              <a:r>
                <a:rPr lang="en-US" altLang="ja-JP" sz="2300">
                  <a:ea typeface="MS PGothic" pitchFamily="34" charset="-128"/>
                </a:rPr>
                <a:t> </a:t>
              </a:r>
              <a:endParaRPr lang="en-US" altLang="en-US" sz="2300">
                <a:ea typeface="MS PGothic" pitchFamily="34" charset="-128"/>
              </a:endParaRPr>
            </a:p>
          </p:txBody>
        </p:sp>
        <p:sp>
          <p:nvSpPr>
            <p:cNvPr id="21525" name="_s21525"/>
            <p:cNvSpPr>
              <a:spLocks noChangeArrowheads="1"/>
            </p:cNvSpPr>
            <p:nvPr/>
          </p:nvSpPr>
          <p:spPr bwMode="auto">
            <a:xfrm>
              <a:off x="2989" y="3128"/>
              <a:ext cx="1082" cy="633"/>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2300" b="1">
                  <a:ea typeface="MS PGothic" pitchFamily="34" charset="-128"/>
                </a:rPr>
                <a:t>都市</a:t>
              </a:r>
              <a:r>
                <a:rPr lang="en-US" altLang="ja-JP" sz="2300" b="1">
                  <a:solidFill>
                    <a:srgbClr val="000000"/>
                  </a:solidFill>
                  <a:latin typeface="Arial" pitchFamily="34" charset="0"/>
                  <a:ea typeface="MS PGothic" pitchFamily="34" charset="-128"/>
                </a:rPr>
                <a:t>: </a:t>
              </a:r>
              <a:r>
                <a:rPr lang="ja-JP" altLang="en-US" sz="2300" b="1">
                  <a:ea typeface="MS PGothic" pitchFamily="34" charset="-128"/>
                </a:rPr>
                <a:t>非希伯</a:t>
              </a:r>
              <a:r>
                <a:rPr lang="en-US" altLang="ja-JP" sz="2300">
                  <a:ea typeface="MS PGothic" pitchFamily="34" charset="-128"/>
                </a:rPr>
                <a:t> </a:t>
              </a:r>
              <a:endParaRPr lang="en-US" altLang="ja-JP" sz="2300" b="1">
                <a:solidFill>
                  <a:srgbClr val="000000"/>
                </a:solidFill>
                <a:latin typeface="Arial" pitchFamily="34" charset="0"/>
                <a:ea typeface="MS PGothic" pitchFamily="34" charset="-128"/>
              </a:endParaRPr>
            </a:p>
            <a:p>
              <a:pPr algn="ctr"/>
              <a:r>
                <a:rPr lang="en-US" altLang="en-US" sz="2300" b="1">
                  <a:solidFill>
                    <a:srgbClr val="000000"/>
                  </a:solidFill>
                  <a:latin typeface="Arial" pitchFamily="34" charset="0"/>
                  <a:ea typeface="MS PGothic" pitchFamily="34" charset="-128"/>
                </a:rPr>
                <a:t>(</a:t>
              </a:r>
              <a:r>
                <a:rPr lang="ja-JP" altLang="en-US" sz="2300" b="1">
                  <a:effectLst>
                    <a:outerShdw blurRad="38100" dist="38100" dir="2700000" algn="tl">
                      <a:srgbClr val="FFFFFF"/>
                    </a:outerShdw>
                  </a:effectLst>
                  <a:ea typeface="MS PGothic" pitchFamily="34" charset="-128"/>
                </a:rPr>
                <a:t>米索波大米</a:t>
              </a:r>
              <a:r>
                <a:rPr lang="en-US" altLang="ja-JP" sz="2300" b="1">
                  <a:solidFill>
                    <a:srgbClr val="000000"/>
                  </a:solidFill>
                  <a:latin typeface="Arial" pitchFamily="34" charset="0"/>
                  <a:ea typeface="MS PGothic" pitchFamily="34" charset="-128"/>
                </a:rPr>
                <a:t>)</a:t>
              </a:r>
              <a:endParaRPr lang="en-US" altLang="en-US" sz="2300" b="1">
                <a:solidFill>
                  <a:srgbClr val="000000"/>
                </a:solidFill>
                <a:latin typeface="Arial" pitchFamily="34" charset="0"/>
                <a:ea typeface="MS PGothic" pitchFamily="34" charset="-128"/>
              </a:endParaRPr>
            </a:p>
          </p:txBody>
        </p:sp>
        <p:sp>
          <p:nvSpPr>
            <p:cNvPr id="21527" name="_s21527"/>
            <p:cNvSpPr>
              <a:spLocks noChangeArrowheads="1"/>
            </p:cNvSpPr>
            <p:nvPr/>
          </p:nvSpPr>
          <p:spPr bwMode="auto">
            <a:xfrm>
              <a:off x="3095" y="3906"/>
              <a:ext cx="870" cy="373"/>
            </a:xfrm>
            <a:prstGeom prst="rect">
              <a:avLst/>
            </a:prstGeom>
            <a:solidFill>
              <a:srgbClr val="FFFF00"/>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2500" b="1">
                  <a:ea typeface="MS PGothic" pitchFamily="34" charset="-128"/>
                </a:rPr>
                <a:t>亚述人</a:t>
              </a:r>
              <a:endParaRPr lang="en-US" altLang="en-US" sz="2500" b="1">
                <a:ea typeface="MS PGothic" pitchFamily="34" charset="-128"/>
              </a:endParaRPr>
            </a:p>
          </p:txBody>
        </p:sp>
      </p:grpSp>
      <p:sp>
        <p:nvSpPr>
          <p:cNvPr id="21529" name="Text Box 25"/>
          <p:cNvSpPr txBox="1">
            <a:spLocks noChangeArrowheads="1"/>
          </p:cNvSpPr>
          <p:nvPr/>
        </p:nvSpPr>
        <p:spPr bwMode="auto">
          <a:xfrm>
            <a:off x="8458200" y="76200"/>
            <a:ext cx="488950" cy="4572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5"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animEffect transition="in" filter="checkerboard(down)">
                                      <p:cBhvr>
                                        <p:cTn id="11" dur="500"/>
                                        <p:tgtEl>
                                          <p:spTgt spid="21512"/>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2" presetID="2" presetClass="entr" presetSubtype="8" fill="hold" grpId="0" nodeType="withEffect">
                                  <p:stCondLst>
                                    <p:cond delay="0"/>
                                  </p:stCondLst>
                                  <p:childTnLst>
                                    <p:set>
                                      <p:cBhvr>
                                        <p:cTn id="13" dur="1" fill="hold">
                                          <p:stCondLst>
                                            <p:cond delay="0"/>
                                          </p:stCondLst>
                                        </p:cTn>
                                        <p:tgtEl>
                                          <p:spTgt spid="21511"/>
                                        </p:tgtEl>
                                        <p:attrNameLst>
                                          <p:attrName>style.visibility</p:attrName>
                                        </p:attrNameLst>
                                      </p:cBhvr>
                                      <p:to>
                                        <p:strVal val="visible"/>
                                      </p:to>
                                    </p:set>
                                    <p:anim calcmode="lin" valueType="num">
                                      <p:cBhvr additive="base">
                                        <p:cTn id="14" dur="500" fill="hold"/>
                                        <p:tgtEl>
                                          <p:spTgt spid="21511"/>
                                        </p:tgtEl>
                                        <p:attrNameLst>
                                          <p:attrName>ppt_x</p:attrName>
                                        </p:attrNameLst>
                                      </p:cBhvr>
                                      <p:tavLst>
                                        <p:tav tm="0">
                                          <p:val>
                                            <p:strVal val="0-#ppt_w/2"/>
                                          </p:val>
                                        </p:tav>
                                        <p:tav tm="100000">
                                          <p:val>
                                            <p:strVal val="#ppt_x"/>
                                          </p:val>
                                        </p:tav>
                                      </p:tavLst>
                                    </p:anim>
                                    <p:anim calcmode="lin" valueType="num">
                                      <p:cBhvr additive="base">
                                        <p:cTn id="15"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autoUpdateAnimBg="0"/>
      <p:bldDgm spid="215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assyr05"/>
          <p:cNvPicPr>
            <a:picLocks noChangeAspect="1" noChangeArrowheads="1"/>
          </p:cNvPicPr>
          <p:nvPr/>
        </p:nvPicPr>
        <p:blipFill>
          <a:blip r:embed="rId2">
            <a:lum bright="-4000" contrast="10000"/>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3" descr="assyr04"/>
          <p:cNvPicPr>
            <a:picLocks noChangeAspect="1" noChangeArrowheads="1"/>
          </p:cNvPicPr>
          <p:nvPr/>
        </p:nvPicPr>
        <p:blipFill>
          <a:blip r:embed="rId3">
            <a:lum bright="-14000" contrast="10000"/>
            <a:extLst>
              <a:ext uri="{28A0092B-C50C-407E-A947-70E740481C1C}">
                <a14:useLocalDpi xmlns:a14="http://schemas.microsoft.com/office/drawing/2010/main" val="0"/>
              </a:ext>
            </a:extLst>
          </a:blip>
          <a:srcRect/>
          <a:stretch>
            <a:fillRect/>
          </a:stretch>
        </p:blipFill>
        <p:spPr bwMode="auto">
          <a:xfrm>
            <a:off x="0" y="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assyr08"/>
          <p:cNvPicPr>
            <a:picLocks noChangeAspect="1" noChangeArrowheads="1"/>
          </p:cNvPicPr>
          <p:nvPr/>
        </p:nvPicPr>
        <p:blipFill>
          <a:blip r:embed="rId4">
            <a:lum bright="-4000" contrast="20000"/>
            <a:extLst>
              <a:ext uri="{28A0092B-C50C-407E-A947-70E740481C1C}">
                <a14:useLocalDpi xmlns:a14="http://schemas.microsoft.com/office/drawing/2010/main" val="0"/>
              </a:ext>
            </a:extLst>
          </a:blip>
          <a:srcRect/>
          <a:stretch>
            <a:fillRect/>
          </a:stretch>
        </p:blipFill>
        <p:spPr bwMode="auto">
          <a:xfrm>
            <a:off x="4572000" y="3371850"/>
            <a:ext cx="4572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assyr02"/>
          <p:cNvPicPr>
            <a:picLocks noChangeAspect="1" noChangeArrowheads="1"/>
          </p:cNvPicPr>
          <p:nvPr/>
        </p:nvPicPr>
        <p:blipFill>
          <a:blip r:embed="rId5">
            <a:lum bright="-4000" contrast="10000"/>
            <a:extLst>
              <a:ext uri="{28A0092B-C50C-407E-A947-70E740481C1C}">
                <a14:useLocalDpi xmlns:a14="http://schemas.microsoft.com/office/drawing/2010/main" val="0"/>
              </a:ext>
            </a:extLst>
          </a:blip>
          <a:srcRect/>
          <a:stretch>
            <a:fillRect/>
          </a:stretch>
        </p:blipFill>
        <p:spPr bwMode="auto">
          <a:xfrm>
            <a:off x="0" y="31242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6"/>
          <p:cNvSpPr>
            <a:spLocks noChangeArrowheads="1" noChangeShapeType="1" noTextEdit="1"/>
          </p:cNvSpPr>
          <p:nvPr/>
        </p:nvSpPr>
        <p:spPr bwMode="auto">
          <a:xfrm>
            <a:off x="2819400" y="2209800"/>
            <a:ext cx="3327400" cy="1874838"/>
          </a:xfrm>
          <a:prstGeom prst="rect">
            <a:avLst/>
          </a:prstGeom>
        </p:spPr>
        <p:txBody>
          <a:bodyPr wrap="none" fromWordArt="1">
            <a:prstTxWarp prst="textPlain">
              <a:avLst>
                <a:gd name="adj" fmla="val 47968"/>
              </a:avLst>
            </a:prstTxWarp>
          </a:bodyPr>
          <a:lstStyle/>
          <a:p>
            <a:pPr algn="ctr"/>
            <a:r>
              <a:rPr lang="zh-CN" altLang="en-US" sz="6600" b="1" kern="10">
                <a:ln w="9525">
                  <a:solidFill>
                    <a:srgbClr val="000000"/>
                  </a:solidFill>
                  <a:round/>
                  <a:headEnd/>
                  <a:tailEnd/>
                </a:ln>
                <a:solidFill>
                  <a:srgbClr val="FFFFFF"/>
                </a:solidFill>
                <a:latin typeface="Rockwell Extra Bold"/>
              </a:rPr>
              <a:t>亚述人</a:t>
            </a:r>
          </a:p>
          <a:p>
            <a:pPr algn="ctr"/>
            <a:r>
              <a:rPr lang="zh-CN" altLang="en-US" sz="6600" b="1" kern="10">
                <a:ln w="9525">
                  <a:solidFill>
                    <a:srgbClr val="000000"/>
                  </a:solidFill>
                  <a:round/>
                  <a:headEnd/>
                  <a:tailEnd/>
                </a:ln>
                <a:solidFill>
                  <a:srgbClr val="FFFFFF"/>
                </a:solidFill>
                <a:latin typeface="Rockwell Extra Bold"/>
              </a:rPr>
              <a:t>战士</a:t>
            </a:r>
            <a:endParaRPr lang="en-GB" sz="6600" b="1" kern="10">
              <a:ln w="9525">
                <a:solidFill>
                  <a:srgbClr val="000000"/>
                </a:solidFill>
                <a:round/>
                <a:headEnd/>
                <a:tailEnd/>
              </a:ln>
              <a:solidFill>
                <a:srgbClr val="FFFFFF"/>
              </a:solidFill>
              <a:latin typeface="Rockwell Extra Bold"/>
            </a:endParaRPr>
          </a:p>
        </p:txBody>
      </p:sp>
      <p:sp>
        <p:nvSpPr>
          <p:cNvPr id="55303" name="Text Box 7"/>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descr="bg_fdn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6" descr="boot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7"/>
          <p:cNvSpPr txBox="1">
            <a:spLocks noChangeArrowheads="1"/>
          </p:cNvSpPr>
          <p:nvPr/>
        </p:nvSpPr>
        <p:spPr bwMode="auto">
          <a:xfrm>
            <a:off x="1660525" y="301625"/>
            <a:ext cx="311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000" b="1">
                <a:solidFill>
                  <a:schemeClr val="bg1"/>
                </a:solidFill>
                <a:latin typeface="Times New Roman" charset="0"/>
                <a:ea typeface="ＭＳ Ｐゴシック" charset="0"/>
                <a:cs typeface="SimSun" charset="0"/>
              </a:rPr>
              <a:t> </a:t>
            </a:r>
          </a:p>
        </p:txBody>
      </p:sp>
      <p:sp>
        <p:nvSpPr>
          <p:cNvPr id="62472" name="Text Box 8"/>
          <p:cNvSpPr txBox="1">
            <a:spLocks noChangeArrowheads="1"/>
          </p:cNvSpPr>
          <p:nvPr/>
        </p:nvSpPr>
        <p:spPr bwMode="auto">
          <a:xfrm>
            <a:off x="2139950" y="431800"/>
            <a:ext cx="50593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3200" b="1">
                <a:solidFill>
                  <a:srgbClr val="FFFFCC"/>
                </a:solidFill>
                <a:ea typeface="MS PGothic" pitchFamily="34" charset="-128"/>
              </a:rPr>
              <a:t>进贡的付款</a:t>
            </a:r>
            <a:r>
              <a:rPr lang="en-US" altLang="ja-JP" sz="3200">
                <a:solidFill>
                  <a:srgbClr val="FFFFCC"/>
                </a:solidFill>
                <a:ea typeface="MS PGothic" pitchFamily="34" charset="-128"/>
              </a:rPr>
              <a:t> </a:t>
            </a:r>
            <a:r>
              <a:rPr lang="en-US" altLang="ja-JP" sz="3200" b="1">
                <a:solidFill>
                  <a:srgbClr val="FFFFCC"/>
                </a:solidFill>
                <a:ea typeface="MS PGothic" pitchFamily="34" charset="-128"/>
              </a:rPr>
              <a:t>-  </a:t>
            </a:r>
            <a:r>
              <a:rPr lang="ja-JP" altLang="en-US" sz="3200" b="1">
                <a:solidFill>
                  <a:srgbClr val="FFFFCC"/>
                </a:solidFill>
                <a:ea typeface="MS PGothic" pitchFamily="34" charset="-128"/>
              </a:rPr>
              <a:t>一旦开始</a:t>
            </a:r>
            <a:r>
              <a:rPr lang="en-US" altLang="zh-CN" sz="3200" b="1">
                <a:solidFill>
                  <a:srgbClr val="FFFFCC"/>
                </a:solidFill>
              </a:rPr>
              <a:t>, </a:t>
            </a:r>
          </a:p>
          <a:p>
            <a:pPr algn="ctr"/>
            <a:r>
              <a:rPr lang="ja-JP" altLang="en-US" sz="3200" b="1">
                <a:solidFill>
                  <a:srgbClr val="FFFFCC"/>
                </a:solidFill>
                <a:ea typeface="MS PGothic" pitchFamily="34" charset="-128"/>
              </a:rPr>
              <a:t>诸候必须持续支付否则</a:t>
            </a:r>
            <a:r>
              <a:rPr lang="en-US" altLang="zh-CN" sz="3200" b="1">
                <a:solidFill>
                  <a:srgbClr val="FFFFCC"/>
                </a:solidFill>
              </a:rPr>
              <a:t>...</a:t>
            </a:r>
            <a:r>
              <a:rPr lang="en-US" altLang="ja-JP" sz="3200" b="1">
                <a:solidFill>
                  <a:srgbClr val="FFFFCC"/>
                </a:solidFill>
                <a:ea typeface="MS PGothic" pitchFamily="34" charset="-128"/>
              </a:rPr>
              <a:t>!!! </a:t>
            </a:r>
            <a:endParaRPr lang="en-US" altLang="en-US" sz="3200" b="1">
              <a:solidFill>
                <a:srgbClr val="FFFFCC"/>
              </a:solidFill>
              <a:ea typeface="MS PGothic" pitchFamily="34" charset="-128"/>
            </a:endParaRPr>
          </a:p>
        </p:txBody>
      </p:sp>
      <p:sp>
        <p:nvSpPr>
          <p:cNvPr id="62473" name="Text Box 9"/>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02B00"/>
        </a:solidFill>
        <a:effectLst/>
      </p:bgPr>
    </p:bg>
    <p:spTree>
      <p:nvGrpSpPr>
        <p:cNvPr id="1" name=""/>
        <p:cNvGrpSpPr/>
        <p:nvPr/>
      </p:nvGrpSpPr>
      <p:grpSpPr>
        <a:xfrm>
          <a:off x="0" y="0"/>
          <a:ext cx="0" cy="0"/>
          <a:chOff x="0" y="0"/>
          <a:chExt cx="0" cy="0"/>
        </a:xfrm>
      </p:grpSpPr>
      <p:pic>
        <p:nvPicPr>
          <p:cNvPr id="45058" name="Picture 3" descr="BKA20000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2263"/>
            <a:ext cx="8077200" cy="62134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4" name="Text Box 6"/>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131</a:t>
            </a:r>
          </a:p>
        </p:txBody>
      </p:sp>
      <p:sp>
        <p:nvSpPr>
          <p:cNvPr id="58375" name="Rectangle 7"/>
          <p:cNvSpPr>
            <a:spLocks noGrp="1" noChangeArrowheads="1"/>
          </p:cNvSpPr>
          <p:nvPr>
            <p:ph type="title" idx="4294967295"/>
          </p:nvPr>
        </p:nvSpPr>
        <p:spPr>
          <a:xfrm>
            <a:off x="2895600" y="288925"/>
            <a:ext cx="3505200" cy="762000"/>
          </a:xfrm>
          <a:solidFill>
            <a:srgbClr val="E02B00"/>
          </a:solidFill>
          <a:effectLst>
            <a:outerShdw blurRad="63500" dist="38099" dir="2700000" algn="ctr" rotWithShape="0">
              <a:schemeClr val="bg2">
                <a:alpha val="74997"/>
              </a:schemeClr>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t">
            <a:spAutoFit/>
          </a:bodyPr>
          <a:lstStyle/>
          <a:p>
            <a:r>
              <a:rPr lang="ja-JP" altLang="en-US" b="1" i="1" smtClean="0">
                <a:solidFill>
                  <a:srgbClr val="FFFFFF"/>
                </a:solidFill>
              </a:rPr>
              <a:t>亚述人残酷</a:t>
            </a:r>
            <a:endParaRPr lang="en-US" altLang="en-US" b="1" i="1" smtClean="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3010" name="Picture 2" descr="scene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7788"/>
            <a:ext cx="7924800" cy="6700837"/>
          </a:xfrm>
          <a:prstGeom prst="rect">
            <a:avLst/>
          </a:prstGeom>
          <a:noFill/>
          <a:effectLst>
            <a:outerShdw blurRad="63500" dist="148106" dir="12657825"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pic>
      <p:sp>
        <p:nvSpPr>
          <p:cNvPr id="43012" name="WordArt 4"/>
          <p:cNvSpPr>
            <a:spLocks noChangeArrowheads="1" noChangeShapeType="1" noTextEdit="1"/>
          </p:cNvSpPr>
          <p:nvPr/>
        </p:nvSpPr>
        <p:spPr bwMode="auto">
          <a:xfrm>
            <a:off x="5038725" y="228600"/>
            <a:ext cx="3724275" cy="15240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defRPr/>
            </a:pPr>
            <a:r>
              <a:rPr lang="zh-TW" altLang="en-US" sz="3600" kern="10">
                <a:ln w="9525">
                  <a:round/>
                  <a:headEnd/>
                  <a:tailEnd/>
                </a:ln>
                <a:gradFill rotWithShape="0">
                  <a:gsLst>
                    <a:gs pos="0">
                      <a:srgbClr val="FFE701"/>
                    </a:gs>
                    <a:gs pos="100000">
                      <a:srgbClr val="FE3E02"/>
                    </a:gs>
                  </a:gsLst>
                  <a:lin ang="5400000" scaled="1"/>
                </a:gradFill>
                <a:latin typeface="Impact"/>
                <a:ea typeface="Impact"/>
                <a:cs typeface="Impact"/>
              </a:rPr>
              <a:t>围困和攻击</a:t>
            </a:r>
            <a:r>
              <a:rPr lang="en-US" altLang="zh-TW" sz="3600" kern="10">
                <a:ln w="9525">
                  <a:round/>
                  <a:headEnd/>
                  <a:tailEnd/>
                </a:ln>
                <a:gradFill rotWithShape="0">
                  <a:gsLst>
                    <a:gs pos="0">
                      <a:srgbClr val="FFE701"/>
                    </a:gs>
                    <a:gs pos="100000">
                      <a:srgbClr val="FE3E02"/>
                    </a:gs>
                  </a:gsLst>
                  <a:lin ang="5400000" scaled="1"/>
                </a:gradFill>
                <a:latin typeface="Impact"/>
                <a:ea typeface="Impact"/>
                <a:cs typeface="Impact"/>
              </a:rPr>
              <a:t>!</a:t>
            </a:r>
            <a:endParaRPr lang="en-US" sz="3600" kern="10">
              <a:ln w="9525">
                <a:round/>
                <a:headEnd/>
                <a:tailEnd/>
              </a:ln>
              <a:gradFill rotWithShape="0">
                <a:gsLst>
                  <a:gs pos="0">
                    <a:srgbClr val="FFE701"/>
                  </a:gs>
                  <a:gs pos="100000">
                    <a:srgbClr val="FE3E02"/>
                  </a:gs>
                </a:gsLst>
                <a:lin ang="5400000" scaled="1"/>
              </a:gradFill>
              <a:latin typeface="Impact"/>
              <a:ea typeface="Impact"/>
              <a:cs typeface="Impac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7112" name="Slide" r:id="rId3" imgW="4500502" imgH="3375817" progId="PowerPoint.Slide.8">
                  <p:embed/>
                </p:oleObj>
              </mc:Choice>
              <mc:Fallback>
                <p:oleObj name="Slide" r:id="rId3" imgW="4500502" imgH="3375817"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9395" name="Picture 3" descr="BKA200000016"/>
          <p:cNvPicPr>
            <a:picLocks noChangeAspect="1" noChangeArrowheads="1"/>
          </p:cNvPicPr>
          <p:nvPr/>
        </p:nvPicPr>
        <p:blipFill>
          <a:blip r:embed="rId5">
            <a:lum contrast="10000"/>
            <a:extLst>
              <a:ext uri="{28A0092B-C50C-407E-A947-70E740481C1C}">
                <a14:useLocalDpi xmlns:a14="http://schemas.microsoft.com/office/drawing/2010/main" val="0"/>
              </a:ext>
            </a:extLst>
          </a:blip>
          <a:srcRect/>
          <a:stretch>
            <a:fillRect/>
          </a:stretch>
        </p:blipFill>
        <p:spPr bwMode="auto">
          <a:xfrm>
            <a:off x="5486400" y="1905000"/>
            <a:ext cx="3267075" cy="4572000"/>
          </a:xfrm>
          <a:prstGeom prst="rect">
            <a:avLst/>
          </a:prstGeom>
          <a:noFill/>
          <a:ln w="3175">
            <a:solidFill>
              <a:srgbClr val="000000"/>
            </a:solidFill>
            <a:miter lim="800000"/>
            <a:headEnd/>
            <a:tailEnd/>
          </a:ln>
          <a:effectLst>
            <a:outerShdw blurRad="63500" dist="137372" dir="2021404" algn="ctr" rotWithShape="0">
              <a:srgbClr val="FF0000">
                <a:alpha val="74998"/>
              </a:srgbClr>
            </a:outerShdw>
          </a:effectLst>
          <a:extLst>
            <a:ext uri="{909E8E84-426E-40DD-AFC4-6F175D3DCCD1}">
              <a14:hiddenFill xmlns:a14="http://schemas.microsoft.com/office/drawing/2010/main">
                <a:solidFill>
                  <a:srgbClr val="FFFFFF"/>
                </a:solidFill>
              </a14:hiddenFill>
            </a:ext>
          </a:extLst>
        </p:spPr>
      </p:pic>
      <p:sp>
        <p:nvSpPr>
          <p:cNvPr id="59396" name="Text Box 4"/>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131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0420" name="Line 4"/>
          <p:cNvSpPr>
            <a:spLocks noChangeShapeType="1"/>
          </p:cNvSpPr>
          <p:nvPr/>
        </p:nvSpPr>
        <p:spPr bwMode="auto">
          <a:xfrm flipH="1">
            <a:off x="3886200" y="2209800"/>
            <a:ext cx="685800" cy="533400"/>
          </a:xfrm>
          <a:prstGeom prst="line">
            <a:avLst/>
          </a:prstGeom>
          <a:noFill/>
          <a:ln w="57150">
            <a:solidFill>
              <a:srgbClr val="00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SimSun" charset="0"/>
              <a:cs typeface="SimSun" charset="0"/>
            </a:endParaRPr>
          </a:p>
        </p:txBody>
      </p:sp>
      <p:sp>
        <p:nvSpPr>
          <p:cNvPr id="60421" name="Line 5"/>
          <p:cNvSpPr>
            <a:spLocks noChangeShapeType="1"/>
          </p:cNvSpPr>
          <p:nvPr/>
        </p:nvSpPr>
        <p:spPr bwMode="auto">
          <a:xfrm>
            <a:off x="4572000" y="2209800"/>
            <a:ext cx="762000" cy="533400"/>
          </a:xfrm>
          <a:prstGeom prst="line">
            <a:avLst/>
          </a:prstGeom>
          <a:noFill/>
          <a:ln w="57150">
            <a:solidFill>
              <a:srgbClr val="00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SimSun" charset="0"/>
              <a:cs typeface="SimSun" charset="0"/>
            </a:endParaRPr>
          </a:p>
        </p:txBody>
      </p:sp>
      <p:sp>
        <p:nvSpPr>
          <p:cNvPr id="60422" name="Line 6"/>
          <p:cNvSpPr>
            <a:spLocks noChangeShapeType="1"/>
          </p:cNvSpPr>
          <p:nvPr/>
        </p:nvSpPr>
        <p:spPr bwMode="auto">
          <a:xfrm>
            <a:off x="3886200" y="2743200"/>
            <a:ext cx="0" cy="914400"/>
          </a:xfrm>
          <a:prstGeom prst="line">
            <a:avLst/>
          </a:prstGeom>
          <a:noFill/>
          <a:ln w="57150">
            <a:solidFill>
              <a:srgbClr val="00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SimSun" charset="0"/>
              <a:cs typeface="SimSun" charset="0"/>
            </a:endParaRPr>
          </a:p>
        </p:txBody>
      </p:sp>
      <p:sp>
        <p:nvSpPr>
          <p:cNvPr id="60423" name="Line 7"/>
          <p:cNvSpPr>
            <a:spLocks noChangeShapeType="1"/>
          </p:cNvSpPr>
          <p:nvPr/>
        </p:nvSpPr>
        <p:spPr bwMode="auto">
          <a:xfrm>
            <a:off x="5334000" y="2743200"/>
            <a:ext cx="0" cy="3352800"/>
          </a:xfrm>
          <a:prstGeom prst="line">
            <a:avLst/>
          </a:prstGeom>
          <a:noFill/>
          <a:ln w="57150">
            <a:solidFill>
              <a:srgbClr val="00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SimSun" charset="0"/>
              <a:cs typeface="SimSun" charset="0"/>
            </a:endParaRPr>
          </a:p>
        </p:txBody>
      </p:sp>
      <p:sp>
        <p:nvSpPr>
          <p:cNvPr id="48134" name="WordArt 8"/>
          <p:cNvSpPr>
            <a:spLocks noChangeArrowheads="1" noChangeShapeType="1" noTextEdit="1"/>
          </p:cNvSpPr>
          <p:nvPr/>
        </p:nvSpPr>
        <p:spPr bwMode="auto">
          <a:xfrm>
            <a:off x="5715000" y="1752600"/>
            <a:ext cx="1981200" cy="600075"/>
          </a:xfrm>
          <a:prstGeom prst="rect">
            <a:avLst/>
          </a:prstGeom>
        </p:spPr>
        <p:txBody>
          <a:bodyPr wrap="none" fromWordArt="1">
            <a:prstTxWarp prst="textPlain">
              <a:avLst>
                <a:gd name="adj" fmla="val 50000"/>
              </a:avLst>
            </a:prstTxWarp>
          </a:bodyPr>
          <a:lstStyle/>
          <a:p>
            <a:pPr algn="ctr"/>
            <a:r>
              <a:rPr lang="zh-CN" altLang="en-US" sz="3600" b="1" kern="10">
                <a:ln w="15875">
                  <a:solidFill>
                    <a:srgbClr val="000000"/>
                  </a:solidFill>
                  <a:round/>
                  <a:headEnd/>
                  <a:tailEnd/>
                </a:ln>
                <a:solidFill>
                  <a:srgbClr val="00FF00"/>
                </a:solidFill>
                <a:latin typeface="Times New Roman"/>
                <a:cs typeface="Times New Roman"/>
              </a:rPr>
              <a:t>犹大</a:t>
            </a:r>
            <a:endParaRPr lang="en-GB" sz="3600" b="1" kern="10">
              <a:ln w="15875">
                <a:solidFill>
                  <a:srgbClr val="000000"/>
                </a:solidFill>
                <a:round/>
                <a:headEnd/>
                <a:tailEnd/>
              </a:ln>
              <a:solidFill>
                <a:srgbClr val="00FF00"/>
              </a:solidFill>
              <a:latin typeface="Times New Roman"/>
              <a:cs typeface="Times New Roman"/>
            </a:endParaRPr>
          </a:p>
        </p:txBody>
      </p:sp>
      <p:sp>
        <p:nvSpPr>
          <p:cNvPr id="48135" name="WordArt 9"/>
          <p:cNvSpPr>
            <a:spLocks noChangeArrowheads="1" noChangeShapeType="1" noTextEdit="1"/>
          </p:cNvSpPr>
          <p:nvPr/>
        </p:nvSpPr>
        <p:spPr bwMode="auto">
          <a:xfrm>
            <a:off x="2057400" y="1752600"/>
            <a:ext cx="1620838" cy="600075"/>
          </a:xfrm>
          <a:prstGeom prst="rect">
            <a:avLst/>
          </a:prstGeom>
        </p:spPr>
        <p:txBody>
          <a:bodyPr wrap="none" fromWordArt="1">
            <a:prstTxWarp prst="textPlain">
              <a:avLst>
                <a:gd name="adj" fmla="val 50000"/>
              </a:avLst>
            </a:prstTxWarp>
          </a:bodyPr>
          <a:lstStyle/>
          <a:p>
            <a:pPr algn="ctr"/>
            <a:r>
              <a:rPr lang="zh-CN" altLang="en-US" sz="3600" b="1" kern="10">
                <a:ln w="15875">
                  <a:solidFill>
                    <a:srgbClr val="000000"/>
                  </a:solidFill>
                  <a:round/>
                  <a:headEnd/>
                  <a:tailEnd/>
                </a:ln>
                <a:solidFill>
                  <a:srgbClr val="FFFF99"/>
                </a:solidFill>
                <a:latin typeface="Times New Roman"/>
                <a:cs typeface="Times New Roman"/>
              </a:rPr>
              <a:t>以色列</a:t>
            </a:r>
            <a:endParaRPr lang="en-GB" sz="3600" b="1" kern="10">
              <a:ln w="15875">
                <a:solidFill>
                  <a:srgbClr val="000000"/>
                </a:solidFill>
                <a:round/>
                <a:headEnd/>
                <a:tailEnd/>
              </a:ln>
              <a:solidFill>
                <a:srgbClr val="FFFF99"/>
              </a:solidFill>
              <a:latin typeface="Times New Roman"/>
              <a:cs typeface="Times New Roman"/>
            </a:endParaRPr>
          </a:p>
        </p:txBody>
      </p:sp>
      <p:sp>
        <p:nvSpPr>
          <p:cNvPr id="60427" name="Text Box 11"/>
          <p:cNvSpPr txBox="1">
            <a:spLocks noChangeArrowheads="1"/>
          </p:cNvSpPr>
          <p:nvPr/>
        </p:nvSpPr>
        <p:spPr bwMode="auto">
          <a:xfrm>
            <a:off x="1981200" y="2667000"/>
            <a:ext cx="177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b="1">
                <a:ea typeface="MS PGothic" pitchFamily="34" charset="-128"/>
                <a:sym typeface="Marlett" pitchFamily="2" charset="2"/>
              </a:rPr>
              <a:t>841-732 BC</a:t>
            </a:r>
            <a:r>
              <a:rPr lang="en-US" altLang="en-US" sz="1800">
                <a:ea typeface="MS PGothic" pitchFamily="34" charset="-128"/>
                <a:sym typeface="Marlett" pitchFamily="2" charset="2"/>
              </a:rPr>
              <a:t></a:t>
            </a:r>
            <a:endParaRPr lang="en-US" altLang="en-US" b="1">
              <a:ea typeface="MS PGothic" pitchFamily="34" charset="-128"/>
            </a:endParaRPr>
          </a:p>
        </p:txBody>
      </p:sp>
      <p:sp>
        <p:nvSpPr>
          <p:cNvPr id="60428" name="Text Box 12"/>
          <p:cNvSpPr txBox="1">
            <a:spLocks noChangeArrowheads="1"/>
          </p:cNvSpPr>
          <p:nvPr/>
        </p:nvSpPr>
        <p:spPr bwMode="auto">
          <a:xfrm>
            <a:off x="2590800" y="3124200"/>
            <a:ext cx="121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b="1">
                <a:ea typeface="MS PGothic" pitchFamily="34" charset="-128"/>
                <a:sym typeface="Marlett" pitchFamily="2" charset="2"/>
              </a:rPr>
              <a:t>727 BC</a:t>
            </a:r>
            <a:r>
              <a:rPr lang="en-US" altLang="en-US" sz="1800">
                <a:ea typeface="MS PGothic" pitchFamily="34" charset="-128"/>
                <a:sym typeface="Marlett" pitchFamily="2" charset="2"/>
              </a:rPr>
              <a:t></a:t>
            </a:r>
            <a:endParaRPr lang="en-US" altLang="en-US">
              <a:ea typeface="MS PGothic" pitchFamily="34" charset="-128"/>
            </a:endParaRPr>
          </a:p>
        </p:txBody>
      </p:sp>
      <p:sp>
        <p:nvSpPr>
          <p:cNvPr id="60429" name="Rectangle 13"/>
          <p:cNvSpPr>
            <a:spLocks noChangeArrowheads="1"/>
          </p:cNvSpPr>
          <p:nvPr/>
        </p:nvSpPr>
        <p:spPr bwMode="auto">
          <a:xfrm>
            <a:off x="2590800" y="3657600"/>
            <a:ext cx="213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b="1">
                <a:ea typeface="MS PGothic" pitchFamily="34" charset="-128"/>
                <a:sym typeface="Marlett" pitchFamily="2" charset="2"/>
              </a:rPr>
              <a:t>722 BC</a:t>
            </a:r>
            <a:r>
              <a:rPr lang="en-US" altLang="en-US" sz="1800">
                <a:ea typeface="MS PGothic" pitchFamily="34" charset="-128"/>
                <a:sym typeface="Marlett" pitchFamily="2" charset="2"/>
              </a:rPr>
              <a:t></a:t>
            </a:r>
            <a:r>
              <a:rPr lang="ja-JP" altLang="en-US" b="1">
                <a:ea typeface="MS PGothic" pitchFamily="34" charset="-128"/>
                <a:sym typeface="Marlett" pitchFamily="2" charset="2"/>
              </a:rPr>
              <a:t>沦陷</a:t>
            </a:r>
            <a:endParaRPr lang="en-US" altLang="ja-JP" b="1">
              <a:ea typeface="MS PGothic" pitchFamily="34" charset="-128"/>
              <a:sym typeface="Marlett" pitchFamily="2" charset="2"/>
            </a:endParaRPr>
          </a:p>
          <a:p>
            <a:endParaRPr lang="en-US" altLang="en-US" b="1">
              <a:ea typeface="MS PGothic" pitchFamily="34" charset="-128"/>
              <a:sym typeface="Marlett" pitchFamily="2" charset="2"/>
            </a:endParaRPr>
          </a:p>
        </p:txBody>
      </p:sp>
      <p:sp>
        <p:nvSpPr>
          <p:cNvPr id="60430" name="Text Box 14"/>
          <p:cNvSpPr txBox="1">
            <a:spLocks noChangeArrowheads="1"/>
          </p:cNvSpPr>
          <p:nvPr/>
        </p:nvSpPr>
        <p:spPr bwMode="auto">
          <a:xfrm>
            <a:off x="5381625" y="4191000"/>
            <a:ext cx="140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a:ea typeface="MS PGothic" pitchFamily="34" charset="-128"/>
              </a:rPr>
              <a:t>  </a:t>
            </a:r>
            <a:r>
              <a:rPr lang="en-US" altLang="en-US" b="1">
                <a:ea typeface="MS PGothic" pitchFamily="34" charset="-128"/>
              </a:rPr>
              <a:t>711 BC</a:t>
            </a:r>
            <a:endParaRPr lang="en-US" altLang="en-US">
              <a:ea typeface="MS PGothic" pitchFamily="34" charset="-128"/>
            </a:endParaRPr>
          </a:p>
        </p:txBody>
      </p:sp>
      <p:sp>
        <p:nvSpPr>
          <p:cNvPr id="60431" name="Rectangle 15"/>
          <p:cNvSpPr>
            <a:spLocks noChangeArrowheads="1"/>
          </p:cNvSpPr>
          <p:nvPr/>
        </p:nvSpPr>
        <p:spPr bwMode="auto">
          <a:xfrm>
            <a:off x="5381625" y="4724400"/>
            <a:ext cx="1323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n-US" b="1">
                <a:latin typeface="Times New Roman" charset="0"/>
                <a:ea typeface="ＭＳ Ｐゴシック" charset="0"/>
                <a:cs typeface="SimSun" charset="0"/>
              </a:rPr>
              <a:t> 701 BC</a:t>
            </a:r>
          </a:p>
        </p:txBody>
      </p:sp>
      <p:sp>
        <p:nvSpPr>
          <p:cNvPr id="60432" name="Rectangle 16"/>
          <p:cNvSpPr>
            <a:spLocks noChangeArrowheads="1"/>
          </p:cNvSpPr>
          <p:nvPr/>
        </p:nvSpPr>
        <p:spPr bwMode="auto">
          <a:xfrm>
            <a:off x="4953000" y="6019800"/>
            <a:ext cx="239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b="1">
                <a:ea typeface="MS PGothic" pitchFamily="34" charset="-128"/>
              </a:rPr>
              <a:t> 586 BC  </a:t>
            </a:r>
            <a:r>
              <a:rPr lang="ja-JP" altLang="en-US" b="1">
                <a:ea typeface="MS PGothic" pitchFamily="34" charset="-128"/>
              </a:rPr>
              <a:t>巴比伦</a:t>
            </a:r>
            <a:endParaRPr lang="en-US" altLang="en-US" b="1">
              <a:ea typeface="MS PGothic" pitchFamily="34" charset="-128"/>
            </a:endParaRPr>
          </a:p>
        </p:txBody>
      </p:sp>
      <p:grpSp>
        <p:nvGrpSpPr>
          <p:cNvPr id="60443" name="Group 27"/>
          <p:cNvGrpSpPr>
            <a:grpSpLocks/>
          </p:cNvGrpSpPr>
          <p:nvPr/>
        </p:nvGrpSpPr>
        <p:grpSpPr bwMode="auto">
          <a:xfrm>
            <a:off x="304800" y="1524000"/>
            <a:ext cx="1447800" cy="990600"/>
            <a:chOff x="240" y="720"/>
            <a:chExt cx="912" cy="624"/>
          </a:xfrm>
        </p:grpSpPr>
        <p:sp>
          <p:nvSpPr>
            <p:cNvPr id="60433" name="AutoShape 17"/>
            <p:cNvSpPr>
              <a:spLocks noChangeArrowheads="1"/>
            </p:cNvSpPr>
            <p:nvPr/>
          </p:nvSpPr>
          <p:spPr bwMode="auto">
            <a:xfrm flipH="1">
              <a:off x="240" y="720"/>
              <a:ext cx="912" cy="624"/>
            </a:xfrm>
            <a:prstGeom prst="wedgeRoundRectCallout">
              <a:avLst>
                <a:gd name="adj1" fmla="val -66009"/>
                <a:gd name="adj2" fmla="val 8589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endParaRPr lang="en-US" altLang="en-US">
                <a:ea typeface="MS PGothic" pitchFamily="34" charset="-128"/>
              </a:endParaRPr>
            </a:p>
          </p:txBody>
        </p:sp>
        <p:sp>
          <p:nvSpPr>
            <p:cNvPr id="60434" name="Text Box 18"/>
            <p:cNvSpPr txBox="1">
              <a:spLocks noChangeArrowheads="1"/>
            </p:cNvSpPr>
            <p:nvPr/>
          </p:nvSpPr>
          <p:spPr bwMode="auto">
            <a:xfrm>
              <a:off x="333" y="768"/>
              <a:ext cx="6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ea typeface="MS PGothic" pitchFamily="34" charset="-128"/>
                </a:rPr>
                <a:t>对亚述</a:t>
              </a:r>
              <a:endParaRPr lang="en-US" altLang="zh-CN" b="1"/>
            </a:p>
            <a:p>
              <a:pPr algn="ctr"/>
              <a:r>
                <a:rPr lang="ja-JP" altLang="en-US" b="1">
                  <a:ea typeface="MS PGothic" pitchFamily="34" charset="-128"/>
                </a:rPr>
                <a:t>的进贡</a:t>
              </a:r>
              <a:endParaRPr lang="en-US" altLang="en-US" b="1">
                <a:ea typeface="MS PGothic" pitchFamily="34" charset="-128"/>
              </a:endParaRPr>
            </a:p>
          </p:txBody>
        </p:sp>
      </p:grpSp>
      <p:sp>
        <p:nvSpPr>
          <p:cNvPr id="60435" name="Text Box 19"/>
          <p:cNvSpPr txBox="1">
            <a:spLocks noChangeArrowheads="1"/>
          </p:cNvSpPr>
          <p:nvPr/>
        </p:nvSpPr>
        <p:spPr bwMode="auto">
          <a:xfrm>
            <a:off x="2057400" y="4267200"/>
            <a:ext cx="34290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en-US" altLang="en-US" b="1">
                <a:solidFill>
                  <a:srgbClr val="FF00FF"/>
                </a:solidFill>
                <a:ea typeface="MS PGothic" pitchFamily="34" charset="-128"/>
              </a:rPr>
              <a:t>27,290</a:t>
            </a:r>
            <a:r>
              <a:rPr lang="en-US" altLang="en-US">
                <a:ea typeface="MS PGothic" pitchFamily="34" charset="-128"/>
              </a:rPr>
              <a:t> </a:t>
            </a:r>
            <a:r>
              <a:rPr lang="ja-JP" altLang="en-US" b="1">
                <a:ea typeface="MS PGothic" pitchFamily="34" charset="-128"/>
              </a:rPr>
              <a:t>以色列人放逐了</a:t>
            </a:r>
            <a:endParaRPr lang="en-US" altLang="ja-JP" b="1">
              <a:solidFill>
                <a:srgbClr val="FF00FF"/>
              </a:solidFill>
              <a:ea typeface="MS PGothic" pitchFamily="34" charset="-128"/>
            </a:endParaRPr>
          </a:p>
          <a:p>
            <a:pPr algn="ctr"/>
            <a:endParaRPr lang="en-US" altLang="zh-CN" b="1"/>
          </a:p>
          <a:p>
            <a:pPr algn="ctr"/>
            <a:r>
              <a:rPr lang="en-US" altLang="en-US" b="1">
                <a:solidFill>
                  <a:srgbClr val="FF00FF"/>
                </a:solidFill>
                <a:ea typeface="MS PGothic" pitchFamily="34" charset="-128"/>
              </a:rPr>
              <a:t>(</a:t>
            </a:r>
            <a:r>
              <a:rPr lang="ja-JP" altLang="en-US" b="1">
                <a:ea typeface="MS PGothic" pitchFamily="34" charset="-128"/>
              </a:rPr>
              <a:t>以色列失去的部落</a:t>
            </a:r>
            <a:r>
              <a:rPr lang="en-US" altLang="ja-JP" b="1">
                <a:solidFill>
                  <a:srgbClr val="FF00FF"/>
                </a:solidFill>
                <a:ea typeface="MS PGothic" pitchFamily="34" charset="-128"/>
              </a:rPr>
              <a:t>)</a:t>
            </a:r>
          </a:p>
          <a:p>
            <a:pPr algn="ctr"/>
            <a:endParaRPr lang="en-US" altLang="zh-CN" sz="1000" b="1">
              <a:solidFill>
                <a:srgbClr val="FF00FF"/>
              </a:solidFill>
            </a:endParaRPr>
          </a:p>
          <a:p>
            <a:pPr algn="ctr"/>
            <a:endParaRPr lang="en-US" altLang="en-US" sz="1000" b="1">
              <a:solidFill>
                <a:srgbClr val="FF00FF"/>
              </a:solidFill>
              <a:ea typeface="MS PGothic" pitchFamily="34" charset="-128"/>
            </a:endParaRPr>
          </a:p>
          <a:p>
            <a:pPr algn="ctr"/>
            <a:r>
              <a:rPr lang="en-US" altLang="zh-CN"/>
              <a:t> </a:t>
            </a:r>
            <a:r>
              <a:rPr lang="ja-JP" altLang="en-US" b="1">
                <a:ea typeface="MS PGothic" pitchFamily="34" charset="-128"/>
              </a:rPr>
              <a:t>撒马利亚人的兴起</a:t>
            </a:r>
            <a:endParaRPr lang="en-US" altLang="en-US" b="1">
              <a:ea typeface="MS PGothic" pitchFamily="34" charset="-128"/>
            </a:endParaRPr>
          </a:p>
        </p:txBody>
      </p:sp>
      <p:sp>
        <p:nvSpPr>
          <p:cNvPr id="60436" name="AutoShape 20"/>
          <p:cNvSpPr>
            <a:spLocks noChangeArrowheads="1"/>
          </p:cNvSpPr>
          <p:nvPr/>
        </p:nvSpPr>
        <p:spPr bwMode="auto">
          <a:xfrm>
            <a:off x="990600" y="3200400"/>
            <a:ext cx="1447800" cy="838200"/>
          </a:xfrm>
          <a:custGeom>
            <a:avLst/>
            <a:gdLst>
              <a:gd name="T0" fmla="*/ 1013862 w 21600"/>
              <a:gd name="T1" fmla="*/ 0 h 21600"/>
              <a:gd name="T2" fmla="*/ 1013862 w 21600"/>
              <a:gd name="T3" fmla="*/ 471798 h 21600"/>
              <a:gd name="T4" fmla="*/ 216969 w 21600"/>
              <a:gd name="T5" fmla="*/ 838200 h 21600"/>
              <a:gd name="T6" fmla="*/ 1447800 w 21600"/>
              <a:gd name="T7" fmla="*/ 23589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0">
            <a:gsLst>
              <a:gs pos="0">
                <a:srgbClr val="FF3300"/>
              </a:gs>
              <a:gs pos="100000">
                <a:srgbClr val="F08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GB"/>
          </a:p>
        </p:txBody>
      </p:sp>
      <p:sp>
        <p:nvSpPr>
          <p:cNvPr id="60437" name="Text Box 21"/>
          <p:cNvSpPr txBox="1">
            <a:spLocks noChangeArrowheads="1"/>
          </p:cNvSpPr>
          <p:nvPr/>
        </p:nvSpPr>
        <p:spPr bwMode="auto">
          <a:xfrm>
            <a:off x="304800" y="4038600"/>
            <a:ext cx="17843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ea typeface="MS PGothic" pitchFamily="34" charset="-128"/>
              </a:rPr>
              <a:t>亚述人入侵</a:t>
            </a:r>
            <a:r>
              <a:rPr lang="en-US" altLang="zh-CN" b="1"/>
              <a:t>.</a:t>
            </a:r>
          </a:p>
          <a:p>
            <a:pPr algn="ctr"/>
            <a:r>
              <a:rPr lang="en-US" altLang="en-US" b="1">
                <a:ea typeface="MS PGothic" pitchFamily="34" charset="-128"/>
              </a:rPr>
              <a:t>  </a:t>
            </a:r>
            <a:r>
              <a:rPr lang="ja-JP" altLang="en-US" b="1">
                <a:ea typeface="MS PGothic" pitchFamily="34" charset="-128"/>
              </a:rPr>
              <a:t>撒马利亚</a:t>
            </a:r>
            <a:endParaRPr lang="en-US" altLang="zh-CN" b="1"/>
          </a:p>
          <a:p>
            <a:pPr algn="ctr"/>
            <a:r>
              <a:rPr lang="zh-CN" altLang="en-US" b="1"/>
              <a:t>没被侵</a:t>
            </a:r>
            <a:endParaRPr lang="en-US" altLang="zh-CN" b="1"/>
          </a:p>
          <a:p>
            <a:pPr algn="ctr"/>
            <a:endParaRPr lang="en-US" altLang="en-US" b="1">
              <a:ea typeface="MS PGothic" pitchFamily="34" charset="-128"/>
            </a:endParaRPr>
          </a:p>
        </p:txBody>
      </p:sp>
      <p:grpSp>
        <p:nvGrpSpPr>
          <p:cNvPr id="60444" name="Group 28"/>
          <p:cNvGrpSpPr>
            <a:grpSpLocks/>
          </p:cNvGrpSpPr>
          <p:nvPr/>
        </p:nvGrpSpPr>
        <p:grpSpPr bwMode="auto">
          <a:xfrm>
            <a:off x="6629400" y="2895600"/>
            <a:ext cx="1752600" cy="1219200"/>
            <a:chOff x="4224" y="1584"/>
            <a:chExt cx="1104" cy="768"/>
          </a:xfrm>
        </p:grpSpPr>
        <p:sp>
          <p:nvSpPr>
            <p:cNvPr id="60438" name="AutoShape 22"/>
            <p:cNvSpPr>
              <a:spLocks noChangeArrowheads="1"/>
            </p:cNvSpPr>
            <p:nvPr/>
          </p:nvSpPr>
          <p:spPr bwMode="auto">
            <a:xfrm>
              <a:off x="4224" y="1584"/>
              <a:ext cx="1104" cy="768"/>
            </a:xfrm>
            <a:prstGeom prst="wedgeRoundRectCallout">
              <a:avLst>
                <a:gd name="adj1" fmla="val -78986"/>
                <a:gd name="adj2" fmla="val 6211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endParaRPr lang="en-US" altLang="en-US">
                <a:ea typeface="MS PGothic" pitchFamily="34" charset="-128"/>
              </a:endParaRPr>
            </a:p>
          </p:txBody>
        </p:sp>
        <p:sp>
          <p:nvSpPr>
            <p:cNvPr id="60439" name="Text Box 23"/>
            <p:cNvSpPr txBox="1">
              <a:spLocks noChangeArrowheads="1"/>
            </p:cNvSpPr>
            <p:nvPr/>
          </p:nvSpPr>
          <p:spPr bwMode="auto">
            <a:xfrm>
              <a:off x="4320" y="1584"/>
              <a:ext cx="97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ea typeface="MS PGothic" pitchFamily="34" charset="-128"/>
                </a:rPr>
                <a:t>亚述遭</a:t>
              </a:r>
              <a:r>
                <a:rPr lang="en-US" altLang="ja-JP">
                  <a:ea typeface="MS PGothic" pitchFamily="34" charset="-128"/>
                </a:rPr>
                <a:t> </a:t>
              </a:r>
            </a:p>
            <a:p>
              <a:pPr algn="ctr"/>
              <a:r>
                <a:rPr lang="ja-JP" altLang="en-US" b="1"/>
                <a:t>叛乱</a:t>
              </a:r>
              <a:endParaRPr lang="en-US" altLang="en-US" b="1"/>
            </a:p>
          </p:txBody>
        </p:sp>
      </p:grpSp>
      <p:sp>
        <p:nvSpPr>
          <p:cNvPr id="60440" name="AutoShape 24"/>
          <p:cNvSpPr>
            <a:spLocks noChangeArrowheads="1"/>
          </p:cNvSpPr>
          <p:nvPr/>
        </p:nvSpPr>
        <p:spPr bwMode="auto">
          <a:xfrm>
            <a:off x="6705600" y="4724400"/>
            <a:ext cx="609600" cy="485775"/>
          </a:xfrm>
          <a:prstGeom prst="leftArrow">
            <a:avLst>
              <a:gd name="adj1" fmla="val 50000"/>
              <a:gd name="adj2" fmla="val 31373"/>
            </a:avLst>
          </a:prstGeom>
          <a:solidFill>
            <a:srgbClr val="FF29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endParaRPr lang="en-US" altLang="en-US">
              <a:ea typeface="MS PGothic" pitchFamily="34" charset="-128"/>
            </a:endParaRPr>
          </a:p>
        </p:txBody>
      </p:sp>
      <p:sp>
        <p:nvSpPr>
          <p:cNvPr id="60441" name="Text Box 25"/>
          <p:cNvSpPr txBox="1">
            <a:spLocks noChangeArrowheads="1"/>
          </p:cNvSpPr>
          <p:nvPr/>
        </p:nvSpPr>
        <p:spPr bwMode="auto">
          <a:xfrm>
            <a:off x="7391400" y="4267200"/>
            <a:ext cx="1098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b="1">
                <a:ea typeface="MS PGothic" pitchFamily="34" charset="-128"/>
              </a:rPr>
              <a:t>亚述人</a:t>
            </a:r>
            <a:endParaRPr lang="en-US" altLang="zh-CN" b="1"/>
          </a:p>
          <a:p>
            <a:r>
              <a:rPr lang="ja-JP" altLang="en-US" b="1">
                <a:ea typeface="MS PGothic" pitchFamily="34" charset="-128"/>
              </a:rPr>
              <a:t>入侵</a:t>
            </a:r>
            <a:r>
              <a:rPr lang="en-US" altLang="ja-JP">
                <a:ea typeface="MS PGothic" pitchFamily="34" charset="-128"/>
              </a:rPr>
              <a:t> </a:t>
            </a:r>
            <a:endParaRPr lang="en-US" altLang="en-US">
              <a:ea typeface="MS PGothic" pitchFamily="34" charset="-128"/>
            </a:endParaRPr>
          </a:p>
        </p:txBody>
      </p:sp>
      <p:sp>
        <p:nvSpPr>
          <p:cNvPr id="60442" name="Text Box 26"/>
          <p:cNvSpPr txBox="1">
            <a:spLocks noChangeArrowheads="1"/>
          </p:cNvSpPr>
          <p:nvPr/>
        </p:nvSpPr>
        <p:spPr bwMode="auto">
          <a:xfrm>
            <a:off x="6808788" y="5029200"/>
            <a:ext cx="2335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en-US" altLang="en-US" b="1">
                <a:ea typeface="MS PGothic" pitchFamily="34" charset="-128"/>
              </a:rPr>
              <a:t>46 </a:t>
            </a:r>
            <a:r>
              <a:rPr lang="ja-JP" altLang="en-US" b="1">
                <a:ea typeface="MS PGothic" pitchFamily="34" charset="-128"/>
              </a:rPr>
              <a:t>筑堡垒于的城市被夺取</a:t>
            </a:r>
            <a:r>
              <a:rPr lang="en-US" altLang="ja-JP">
                <a:ea typeface="MS PGothic" pitchFamily="34" charset="-128"/>
              </a:rPr>
              <a:t> </a:t>
            </a:r>
            <a:endParaRPr lang="en-US" altLang="en-US">
              <a:ea typeface="MS PGothic" pitchFamily="34" charset="-128"/>
            </a:endParaRPr>
          </a:p>
        </p:txBody>
      </p:sp>
      <p:sp>
        <p:nvSpPr>
          <p:cNvPr id="60445" name="Text Box 29"/>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134</a:t>
            </a:r>
          </a:p>
        </p:txBody>
      </p:sp>
      <p:sp>
        <p:nvSpPr>
          <p:cNvPr id="60446" name="WordArt 30"/>
          <p:cNvSpPr>
            <a:spLocks noChangeArrowheads="1" noChangeShapeType="1" noTextEdit="1"/>
          </p:cNvSpPr>
          <p:nvPr/>
        </p:nvSpPr>
        <p:spPr bwMode="auto">
          <a:xfrm>
            <a:off x="0" y="228600"/>
            <a:ext cx="8001000" cy="914400"/>
          </a:xfrm>
          <a:prstGeom prst="rect">
            <a:avLst/>
          </a:prstGeom>
        </p:spPr>
        <p:txBody>
          <a:bodyPr wrap="none" fromWordArt="1">
            <a:prstTxWarp prst="textPlain">
              <a:avLst>
                <a:gd name="adj" fmla="val 50000"/>
              </a:avLst>
            </a:prstTxWarp>
          </a:bodyPr>
          <a:lstStyle/>
          <a:p>
            <a:pPr algn="ctr">
              <a:defRPr/>
            </a:pPr>
            <a:r>
              <a:rPr lang="zh-TW" altLang="en-US"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总结： 亚述怎么影响了以色列</a:t>
            </a:r>
            <a:r>
              <a:rPr lang="en-US" altLang="zh-TW"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a:t>
            </a:r>
            <a:endParaRPr lang="en-US"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endParaRPr>
          </a:p>
        </p:txBody>
      </p:sp>
      <p:sp>
        <p:nvSpPr>
          <p:cNvPr id="60447" name="Oval 31"/>
          <p:cNvSpPr>
            <a:spLocks noChangeArrowheads="1"/>
          </p:cNvSpPr>
          <p:nvPr/>
        </p:nvSpPr>
        <p:spPr bwMode="auto">
          <a:xfrm>
            <a:off x="2286000" y="3581400"/>
            <a:ext cx="22860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60449" name="Oval 33"/>
          <p:cNvSpPr>
            <a:spLocks noChangeArrowheads="1"/>
          </p:cNvSpPr>
          <p:nvPr/>
        </p:nvSpPr>
        <p:spPr bwMode="auto">
          <a:xfrm>
            <a:off x="2286000" y="4876800"/>
            <a:ext cx="32004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60450" name="Oval 34"/>
          <p:cNvSpPr>
            <a:spLocks noChangeArrowheads="1"/>
          </p:cNvSpPr>
          <p:nvPr/>
        </p:nvSpPr>
        <p:spPr bwMode="auto">
          <a:xfrm>
            <a:off x="2286000" y="5562600"/>
            <a:ext cx="32004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0443"/>
                                        </p:tgtEl>
                                        <p:attrNameLst>
                                          <p:attrName>style.visibility</p:attrName>
                                        </p:attrNameLst>
                                      </p:cBhvr>
                                      <p:to>
                                        <p:strVal val="visible"/>
                                      </p:to>
                                    </p:set>
                                    <p:anim calcmode="lin" valueType="num">
                                      <p:cBhvr additive="base">
                                        <p:cTn id="7" dur="500" fill="hold"/>
                                        <p:tgtEl>
                                          <p:spTgt spid="60443"/>
                                        </p:tgtEl>
                                        <p:attrNameLst>
                                          <p:attrName>ppt_x</p:attrName>
                                        </p:attrNameLst>
                                      </p:cBhvr>
                                      <p:tavLst>
                                        <p:tav tm="0">
                                          <p:val>
                                            <p:strVal val="0-#ppt_w/2"/>
                                          </p:val>
                                        </p:tav>
                                        <p:tav tm="100000">
                                          <p:val>
                                            <p:strVal val="#ppt_x"/>
                                          </p:val>
                                        </p:tav>
                                      </p:tavLst>
                                    </p:anim>
                                    <p:anim calcmode="lin" valueType="num">
                                      <p:cBhvr additive="base">
                                        <p:cTn id="8" dur="500" fill="hold"/>
                                        <p:tgtEl>
                                          <p:spTgt spid="604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36"/>
                                        </p:tgtEl>
                                        <p:attrNameLst>
                                          <p:attrName>style.visibility</p:attrName>
                                        </p:attrNameLst>
                                      </p:cBhvr>
                                      <p:to>
                                        <p:strVal val="visible"/>
                                      </p:to>
                                    </p:set>
                                    <p:anim calcmode="lin" valueType="num">
                                      <p:cBhvr additive="base">
                                        <p:cTn id="13" dur="500" fill="hold"/>
                                        <p:tgtEl>
                                          <p:spTgt spid="60436"/>
                                        </p:tgtEl>
                                        <p:attrNameLst>
                                          <p:attrName>ppt_x</p:attrName>
                                        </p:attrNameLst>
                                      </p:cBhvr>
                                      <p:tavLst>
                                        <p:tav tm="0">
                                          <p:val>
                                            <p:strVal val="0-#ppt_w/2"/>
                                          </p:val>
                                        </p:tav>
                                        <p:tav tm="100000">
                                          <p:val>
                                            <p:strVal val="#ppt_x"/>
                                          </p:val>
                                        </p:tav>
                                      </p:tavLst>
                                    </p:anim>
                                    <p:anim calcmode="lin" valueType="num">
                                      <p:cBhvr additive="base">
                                        <p:cTn id="14" dur="500" fill="hold"/>
                                        <p:tgtEl>
                                          <p:spTgt spid="604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35"/>
                                        </p:tgtEl>
                                        <p:attrNameLst>
                                          <p:attrName>style.visibility</p:attrName>
                                        </p:attrNameLst>
                                      </p:cBhvr>
                                      <p:to>
                                        <p:strVal val="visible"/>
                                      </p:to>
                                    </p:set>
                                    <p:anim calcmode="lin" valueType="num">
                                      <p:cBhvr additive="base">
                                        <p:cTn id="19" dur="500" fill="hold"/>
                                        <p:tgtEl>
                                          <p:spTgt spid="60435"/>
                                        </p:tgtEl>
                                        <p:attrNameLst>
                                          <p:attrName>ppt_x</p:attrName>
                                        </p:attrNameLst>
                                      </p:cBhvr>
                                      <p:tavLst>
                                        <p:tav tm="0">
                                          <p:val>
                                            <p:strVal val="0-#ppt_w/2"/>
                                          </p:val>
                                        </p:tav>
                                        <p:tav tm="100000">
                                          <p:val>
                                            <p:strVal val="#ppt_x"/>
                                          </p:val>
                                        </p:tav>
                                      </p:tavLst>
                                    </p:anim>
                                    <p:anim calcmode="lin" valueType="num">
                                      <p:cBhvr additive="base">
                                        <p:cTn id="20" dur="500" fill="hold"/>
                                        <p:tgtEl>
                                          <p:spTgt spid="604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0444"/>
                                        </p:tgtEl>
                                        <p:attrNameLst>
                                          <p:attrName>style.visibility</p:attrName>
                                        </p:attrNameLst>
                                      </p:cBhvr>
                                      <p:to>
                                        <p:strVal val="visible"/>
                                      </p:to>
                                    </p:set>
                                    <p:anim calcmode="lin" valueType="num">
                                      <p:cBhvr additive="base">
                                        <p:cTn id="25" dur="500" fill="hold"/>
                                        <p:tgtEl>
                                          <p:spTgt spid="60444"/>
                                        </p:tgtEl>
                                        <p:attrNameLst>
                                          <p:attrName>ppt_x</p:attrName>
                                        </p:attrNameLst>
                                      </p:cBhvr>
                                      <p:tavLst>
                                        <p:tav tm="0">
                                          <p:val>
                                            <p:strVal val="1+#ppt_w/2"/>
                                          </p:val>
                                        </p:tav>
                                        <p:tav tm="100000">
                                          <p:val>
                                            <p:strVal val="#ppt_x"/>
                                          </p:val>
                                        </p:tav>
                                      </p:tavLst>
                                    </p:anim>
                                    <p:anim calcmode="lin" valueType="num">
                                      <p:cBhvr additive="base">
                                        <p:cTn id="26" dur="500" fill="hold"/>
                                        <p:tgtEl>
                                          <p:spTgt spid="6044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0440"/>
                                        </p:tgtEl>
                                        <p:attrNameLst>
                                          <p:attrName>style.visibility</p:attrName>
                                        </p:attrNameLst>
                                      </p:cBhvr>
                                      <p:to>
                                        <p:strVal val="visible"/>
                                      </p:to>
                                    </p:set>
                                    <p:anim calcmode="lin" valueType="num">
                                      <p:cBhvr additive="base">
                                        <p:cTn id="31" dur="500" fill="hold"/>
                                        <p:tgtEl>
                                          <p:spTgt spid="60440"/>
                                        </p:tgtEl>
                                        <p:attrNameLst>
                                          <p:attrName>ppt_x</p:attrName>
                                        </p:attrNameLst>
                                      </p:cBhvr>
                                      <p:tavLst>
                                        <p:tav tm="0">
                                          <p:val>
                                            <p:strVal val="1+#ppt_w/2"/>
                                          </p:val>
                                        </p:tav>
                                        <p:tav tm="100000">
                                          <p:val>
                                            <p:strVal val="#ppt_x"/>
                                          </p:val>
                                        </p:tav>
                                      </p:tavLst>
                                    </p:anim>
                                    <p:anim calcmode="lin" valueType="num">
                                      <p:cBhvr additive="base">
                                        <p:cTn id="32" dur="500" fill="hold"/>
                                        <p:tgtEl>
                                          <p:spTgt spid="6044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0447"/>
                                        </p:tgtEl>
                                        <p:attrNameLst>
                                          <p:attrName>style.visibility</p:attrName>
                                        </p:attrNameLst>
                                      </p:cBhvr>
                                      <p:to>
                                        <p:strVal val="visible"/>
                                      </p:to>
                                    </p:set>
                                    <p:animEffect transition="in" filter="dissolve">
                                      <p:cBhvr>
                                        <p:cTn id="37" dur="500"/>
                                        <p:tgtEl>
                                          <p:spTgt spid="604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0449"/>
                                        </p:tgtEl>
                                        <p:attrNameLst>
                                          <p:attrName>style.visibility</p:attrName>
                                        </p:attrNameLst>
                                      </p:cBhvr>
                                      <p:to>
                                        <p:strVal val="visible"/>
                                      </p:to>
                                    </p:set>
                                    <p:animEffect transition="in" filter="dissolve">
                                      <p:cBhvr>
                                        <p:cTn id="42" dur="500"/>
                                        <p:tgtEl>
                                          <p:spTgt spid="604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0450"/>
                                        </p:tgtEl>
                                        <p:attrNameLst>
                                          <p:attrName>style.visibility</p:attrName>
                                        </p:attrNameLst>
                                      </p:cBhvr>
                                      <p:to>
                                        <p:strVal val="visible"/>
                                      </p:to>
                                    </p:set>
                                    <p:animEffect transition="in" filter="dissolve">
                                      <p:cBhvr>
                                        <p:cTn id="47" dur="500"/>
                                        <p:tgtEl>
                                          <p:spTgt spid="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5" grpId="0" autoUpdateAnimBg="0"/>
      <p:bldP spid="60436" grpId="0" animBg="1"/>
      <p:bldP spid="60440" grpId="0" animBg="1" autoUpdateAnimBg="0"/>
      <p:bldP spid="60447" grpId="0" animBg="1"/>
      <p:bldP spid="60449" grpId="0" animBg="1"/>
      <p:bldP spid="604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9154" name="Picture 2" descr="eastap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236220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5013325" y="1717675"/>
            <a:ext cx="195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solidFill>
                <a:srgbClr val="FFFFCC"/>
              </a:solidFill>
              <a:ea typeface="MS PGothic" pitchFamily="34" charset="-128"/>
            </a:endParaRPr>
          </a:p>
        </p:txBody>
      </p:sp>
      <p:sp>
        <p:nvSpPr>
          <p:cNvPr id="37892" name="Text Box 4"/>
          <p:cNvSpPr txBox="1">
            <a:spLocks noChangeArrowheads="1"/>
          </p:cNvSpPr>
          <p:nvPr/>
        </p:nvSpPr>
        <p:spPr bwMode="auto">
          <a:xfrm>
            <a:off x="1598613" y="131763"/>
            <a:ext cx="63103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3600" b="1">
                <a:solidFill>
                  <a:schemeClr val="bg1"/>
                </a:solidFill>
                <a:ea typeface="MS PGothic" pitchFamily="34" charset="-128"/>
              </a:rPr>
              <a:t>亚述人入侵</a:t>
            </a:r>
            <a:r>
              <a:rPr lang="ja-JP" altLang="en-US" sz="4400" b="1">
                <a:solidFill>
                  <a:schemeClr val="bg1"/>
                </a:solidFill>
                <a:ea typeface="MS PGothic" pitchFamily="34" charset="-128"/>
              </a:rPr>
              <a:t>前</a:t>
            </a:r>
            <a:r>
              <a:rPr lang="en-US" altLang="zh-CN" sz="3600" b="1">
                <a:solidFill>
                  <a:schemeClr val="bg1"/>
                </a:solidFill>
              </a:rPr>
              <a:t>, </a:t>
            </a:r>
          </a:p>
          <a:p>
            <a:pPr algn="ctr"/>
            <a:r>
              <a:rPr lang="ja-JP" altLang="en-US" sz="3600" b="1">
                <a:solidFill>
                  <a:schemeClr val="bg1"/>
                </a:solidFill>
                <a:ea typeface="MS PGothic" pitchFamily="34" charset="-128"/>
              </a:rPr>
              <a:t>以色列的属灵情况</a:t>
            </a:r>
            <a:endParaRPr lang="en-US" altLang="en-US" sz="3600" b="1">
              <a:solidFill>
                <a:schemeClr val="bg1"/>
              </a:solidFill>
              <a:ea typeface="MS PGothic" pitchFamily="34" charset="-128"/>
            </a:endParaRPr>
          </a:p>
        </p:txBody>
      </p:sp>
      <p:sp>
        <p:nvSpPr>
          <p:cNvPr id="37893" name="Text Box 5"/>
          <p:cNvSpPr txBox="1">
            <a:spLocks noChangeArrowheads="1"/>
          </p:cNvSpPr>
          <p:nvPr/>
        </p:nvSpPr>
        <p:spPr bwMode="auto">
          <a:xfrm>
            <a:off x="3343275" y="1828800"/>
            <a:ext cx="2303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200">
                <a:solidFill>
                  <a:srgbClr val="FFFFCC"/>
                </a:solidFill>
                <a:ea typeface="MS PGothic" pitchFamily="34" charset="-128"/>
              </a:rPr>
              <a:t>  </a:t>
            </a:r>
            <a:r>
              <a:rPr lang="ja-JP" altLang="en-US" sz="3200">
                <a:solidFill>
                  <a:schemeClr val="bg1"/>
                </a:solidFill>
                <a:ea typeface="MS PGothic" pitchFamily="34" charset="-128"/>
              </a:rPr>
              <a:t>崇拜偶象</a:t>
            </a:r>
            <a:r>
              <a:rPr lang="en-US" altLang="ja-JP" sz="3200">
                <a:solidFill>
                  <a:schemeClr val="bg1"/>
                </a:solidFill>
                <a:ea typeface="MS PGothic" pitchFamily="34" charset="-128"/>
              </a:rPr>
              <a:t> </a:t>
            </a:r>
            <a:endParaRPr lang="en-US" altLang="en-US" sz="3200">
              <a:solidFill>
                <a:schemeClr val="bg1"/>
              </a:solidFill>
              <a:ea typeface="MS PGothic" pitchFamily="34" charset="-128"/>
            </a:endParaRPr>
          </a:p>
        </p:txBody>
      </p:sp>
      <p:sp>
        <p:nvSpPr>
          <p:cNvPr id="37894" name="Text Box 6"/>
          <p:cNvSpPr txBox="1">
            <a:spLocks noChangeArrowheads="1"/>
          </p:cNvSpPr>
          <p:nvPr/>
        </p:nvSpPr>
        <p:spPr bwMode="auto">
          <a:xfrm>
            <a:off x="1066800" y="5867400"/>
            <a:ext cx="225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ja-JP" altLang="en-US" b="1">
                <a:solidFill>
                  <a:schemeClr val="bg1"/>
                </a:solidFill>
                <a:latin typeface="Times New Roman" charset="0"/>
                <a:ea typeface="SimSun" charset="0"/>
                <a:cs typeface="SimSun" charset="0"/>
              </a:rPr>
              <a:t>阿普卡尔</a:t>
            </a:r>
            <a:endParaRPr lang="en-US" b="1">
              <a:solidFill>
                <a:schemeClr val="bg1"/>
              </a:solidFill>
              <a:latin typeface="Times New Roman" charset="0"/>
              <a:ea typeface="SimSun" charset="0"/>
              <a:cs typeface="SimSun" charset="0"/>
            </a:endParaRPr>
          </a:p>
        </p:txBody>
      </p:sp>
      <p:pic>
        <p:nvPicPr>
          <p:cNvPr id="49159" name="Picture 7" descr="copy_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00"/>
            <a:ext cx="3276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8"/>
          <p:cNvSpPr txBox="1">
            <a:spLocks noChangeArrowheads="1"/>
          </p:cNvSpPr>
          <p:nvPr/>
        </p:nvSpPr>
        <p:spPr bwMode="auto">
          <a:xfrm>
            <a:off x="3276600" y="5105400"/>
            <a:ext cx="4191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200">
                <a:solidFill>
                  <a:schemeClr val="bg1"/>
                </a:solidFill>
                <a:ea typeface="MS PGothic" pitchFamily="34" charset="-128"/>
              </a:rPr>
              <a:t> </a:t>
            </a:r>
            <a:r>
              <a:rPr lang="en-US" altLang="zh-CN" sz="3200">
                <a:solidFill>
                  <a:schemeClr val="bg1"/>
                </a:solidFill>
              </a:rPr>
              <a:t> </a:t>
            </a:r>
            <a:r>
              <a:rPr lang="ja-JP" altLang="en-US" sz="3200">
                <a:solidFill>
                  <a:schemeClr val="bg1"/>
                </a:solidFill>
                <a:ea typeface="MS PGothic" pitchFamily="34" charset="-128"/>
              </a:rPr>
              <a:t>行可憎的事</a:t>
            </a:r>
            <a:r>
              <a:rPr lang="en-US" altLang="ja-JP">
                <a:solidFill>
                  <a:schemeClr val="bg1"/>
                </a:solidFill>
                <a:ea typeface="MS PGothic" pitchFamily="34" charset="-128"/>
              </a:rPr>
              <a:t>  </a:t>
            </a:r>
            <a:endParaRPr lang="en-US" altLang="ja-JP" sz="3200">
              <a:solidFill>
                <a:schemeClr val="bg1"/>
              </a:solidFill>
              <a:ea typeface="MS PGothic" pitchFamily="34" charset="-128"/>
            </a:endParaRPr>
          </a:p>
          <a:p>
            <a:endParaRPr lang="en-US" altLang="en-US">
              <a:solidFill>
                <a:schemeClr val="bg1"/>
              </a:solidFill>
              <a:ea typeface="MS PGothic" pitchFamily="34" charset="-128"/>
            </a:endParaRPr>
          </a:p>
        </p:txBody>
      </p:sp>
      <p:sp>
        <p:nvSpPr>
          <p:cNvPr id="37897" name="Text Box 9"/>
          <p:cNvSpPr txBox="1">
            <a:spLocks noChangeArrowheads="1"/>
          </p:cNvSpPr>
          <p:nvPr/>
        </p:nvSpPr>
        <p:spPr bwMode="auto">
          <a:xfrm>
            <a:off x="5013325" y="5832475"/>
            <a:ext cx="195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solidFill>
                <a:srgbClr val="FFFFCC"/>
              </a:solidFill>
              <a:ea typeface="MS PGothic" pitchFamily="34" charset="-128"/>
            </a:endParaRPr>
          </a:p>
        </p:txBody>
      </p:sp>
      <p:sp>
        <p:nvSpPr>
          <p:cNvPr id="37898" name="Text Box 10"/>
          <p:cNvSpPr txBox="1">
            <a:spLocks noChangeArrowheads="1"/>
          </p:cNvSpPr>
          <p:nvPr/>
        </p:nvSpPr>
        <p:spPr bwMode="auto">
          <a:xfrm>
            <a:off x="3352800" y="4267200"/>
            <a:ext cx="2039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200">
                <a:solidFill>
                  <a:schemeClr val="bg1"/>
                </a:solidFill>
                <a:ea typeface="MS PGothic" pitchFamily="34" charset="-128"/>
              </a:rPr>
              <a:t>  </a:t>
            </a:r>
            <a:r>
              <a:rPr lang="ja-JP" altLang="en-US" sz="3200">
                <a:solidFill>
                  <a:schemeClr val="bg1"/>
                </a:solidFill>
                <a:ea typeface="MS PGothic" pitchFamily="34" charset="-128"/>
              </a:rPr>
              <a:t>不道德</a:t>
            </a:r>
            <a:r>
              <a:rPr lang="en-US" altLang="ja-JP" sz="3200">
                <a:solidFill>
                  <a:schemeClr val="bg1"/>
                </a:solidFill>
                <a:ea typeface="MS PGothic" pitchFamily="34" charset="-128"/>
              </a:rPr>
              <a:t> </a:t>
            </a:r>
            <a:endParaRPr lang="en-US" altLang="en-US" sz="3200">
              <a:solidFill>
                <a:schemeClr val="bg1"/>
              </a:solidFill>
              <a:ea typeface="MS PGothic" pitchFamily="34" charset="-128"/>
            </a:endParaRPr>
          </a:p>
        </p:txBody>
      </p:sp>
      <p:sp>
        <p:nvSpPr>
          <p:cNvPr id="37899" name="Text Box 11"/>
          <p:cNvSpPr txBox="1">
            <a:spLocks noChangeArrowheads="1"/>
          </p:cNvSpPr>
          <p:nvPr/>
        </p:nvSpPr>
        <p:spPr bwMode="auto">
          <a:xfrm>
            <a:off x="3449638" y="3429000"/>
            <a:ext cx="56943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200">
                <a:solidFill>
                  <a:schemeClr val="bg1"/>
                </a:solidFill>
                <a:ea typeface="MS PGothic" pitchFamily="34" charset="-128"/>
              </a:rPr>
              <a:t>  </a:t>
            </a:r>
            <a:r>
              <a:rPr lang="ja-JP" altLang="en-US" sz="3200">
                <a:solidFill>
                  <a:schemeClr val="bg1"/>
                </a:solidFill>
                <a:ea typeface="MS PGothic" pitchFamily="34" charset="-128"/>
              </a:rPr>
              <a:t>不服从上帝的话</a:t>
            </a:r>
            <a:r>
              <a:rPr lang="en-US" altLang="ja-JP">
                <a:ea typeface="MS PGothic" pitchFamily="34" charset="-128"/>
              </a:rPr>
              <a:t> </a:t>
            </a:r>
            <a:endParaRPr lang="en-US" altLang="en-US">
              <a:ea typeface="MS PGothic" pitchFamily="34" charset="-128"/>
            </a:endParaRPr>
          </a:p>
        </p:txBody>
      </p:sp>
      <p:sp>
        <p:nvSpPr>
          <p:cNvPr id="37900" name="Text Box 12"/>
          <p:cNvSpPr txBox="1">
            <a:spLocks noChangeArrowheads="1"/>
          </p:cNvSpPr>
          <p:nvPr/>
        </p:nvSpPr>
        <p:spPr bwMode="auto">
          <a:xfrm>
            <a:off x="3352800" y="25146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200">
                <a:solidFill>
                  <a:schemeClr val="bg1"/>
                </a:solidFill>
                <a:ea typeface="MS PGothic" pitchFamily="34" charset="-128"/>
              </a:rPr>
              <a:t>  </a:t>
            </a:r>
            <a:r>
              <a:rPr lang="ja-JP" altLang="en-US" sz="3200">
                <a:solidFill>
                  <a:schemeClr val="bg1"/>
                </a:solidFill>
                <a:ea typeface="MS PGothic" pitchFamily="34" charset="-128"/>
              </a:rPr>
              <a:t>跟随了外邦人异教徒的做法</a:t>
            </a:r>
            <a:endParaRPr lang="en-US" altLang="en-US" sz="3200">
              <a:solidFill>
                <a:schemeClr val="bg1"/>
              </a:solidFill>
              <a:ea typeface="MS PGothic" pitchFamily="34" charset="-128"/>
            </a:endParaRPr>
          </a:p>
        </p:txBody>
      </p:sp>
      <p:sp>
        <p:nvSpPr>
          <p:cNvPr id="37901" name="Text Box 13"/>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ppt_w</p:attrName>
                                        </p:attrNameLst>
                                      </p:cBhvr>
                                      <p:tavLst>
                                        <p:tav tm="0">
                                          <p:val>
                                            <p:fltVal val="0"/>
                                          </p:val>
                                        </p:tav>
                                        <p:tav tm="100000">
                                          <p:val>
                                            <p:strVal val="#ppt_w"/>
                                          </p:val>
                                        </p:tav>
                                      </p:tavLst>
                                    </p:anim>
                                    <p:anim calcmode="lin" valueType="num">
                                      <p:cBhvr>
                                        <p:cTn id="8" dur="500" fill="hold"/>
                                        <p:tgtEl>
                                          <p:spTgt spid="3789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37900"/>
                                        </p:tgtEl>
                                        <p:attrNameLst>
                                          <p:attrName>style.visibility</p:attrName>
                                        </p:attrNameLst>
                                      </p:cBhvr>
                                      <p:to>
                                        <p:strVal val="visible"/>
                                      </p:to>
                                    </p:set>
                                    <p:anim calcmode="lin" valueType="num">
                                      <p:cBhvr>
                                        <p:cTn id="13" dur="500" fill="hold"/>
                                        <p:tgtEl>
                                          <p:spTgt spid="37900"/>
                                        </p:tgtEl>
                                        <p:attrNameLst>
                                          <p:attrName>ppt_x</p:attrName>
                                        </p:attrNameLst>
                                      </p:cBhvr>
                                      <p:tavLst>
                                        <p:tav tm="0">
                                          <p:val>
                                            <p:strVal val="#ppt_x+#ppt_w/2"/>
                                          </p:val>
                                        </p:tav>
                                        <p:tav tm="100000">
                                          <p:val>
                                            <p:strVal val="#ppt_x"/>
                                          </p:val>
                                        </p:tav>
                                      </p:tavLst>
                                    </p:anim>
                                    <p:anim calcmode="lin" valueType="num">
                                      <p:cBhvr>
                                        <p:cTn id="14" dur="500" fill="hold"/>
                                        <p:tgtEl>
                                          <p:spTgt spid="37900"/>
                                        </p:tgtEl>
                                        <p:attrNameLst>
                                          <p:attrName>ppt_y</p:attrName>
                                        </p:attrNameLst>
                                      </p:cBhvr>
                                      <p:tavLst>
                                        <p:tav tm="0">
                                          <p:val>
                                            <p:strVal val="#ppt_y"/>
                                          </p:val>
                                        </p:tav>
                                        <p:tav tm="100000">
                                          <p:val>
                                            <p:strVal val="#ppt_y"/>
                                          </p:val>
                                        </p:tav>
                                      </p:tavLst>
                                    </p:anim>
                                    <p:anim calcmode="lin" valueType="num">
                                      <p:cBhvr>
                                        <p:cTn id="15" dur="500" fill="hold"/>
                                        <p:tgtEl>
                                          <p:spTgt spid="37900"/>
                                        </p:tgtEl>
                                        <p:attrNameLst>
                                          <p:attrName>ppt_w</p:attrName>
                                        </p:attrNameLst>
                                      </p:cBhvr>
                                      <p:tavLst>
                                        <p:tav tm="0">
                                          <p:val>
                                            <p:fltVal val="0"/>
                                          </p:val>
                                        </p:tav>
                                        <p:tav tm="100000">
                                          <p:val>
                                            <p:strVal val="#ppt_w"/>
                                          </p:val>
                                        </p:tav>
                                      </p:tavLst>
                                    </p:anim>
                                    <p:anim calcmode="lin" valueType="num">
                                      <p:cBhvr>
                                        <p:cTn id="16" dur="500" fill="hold"/>
                                        <p:tgtEl>
                                          <p:spTgt spid="3790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7899"/>
                                        </p:tgtEl>
                                        <p:attrNameLst>
                                          <p:attrName>style.visibility</p:attrName>
                                        </p:attrNameLst>
                                      </p:cBhvr>
                                      <p:to>
                                        <p:strVal val="visible"/>
                                      </p:to>
                                    </p:set>
                                    <p:anim calcmode="lin" valueType="num">
                                      <p:cBhvr>
                                        <p:cTn id="21" dur="500" fill="hold"/>
                                        <p:tgtEl>
                                          <p:spTgt spid="37899"/>
                                        </p:tgtEl>
                                        <p:attrNameLst>
                                          <p:attrName>ppt_x</p:attrName>
                                        </p:attrNameLst>
                                      </p:cBhvr>
                                      <p:tavLst>
                                        <p:tav tm="0">
                                          <p:val>
                                            <p:strVal val="#ppt_x-#ppt_w/2"/>
                                          </p:val>
                                        </p:tav>
                                        <p:tav tm="100000">
                                          <p:val>
                                            <p:strVal val="#ppt_x"/>
                                          </p:val>
                                        </p:tav>
                                      </p:tavLst>
                                    </p:anim>
                                    <p:anim calcmode="lin" valueType="num">
                                      <p:cBhvr>
                                        <p:cTn id="22" dur="500" fill="hold"/>
                                        <p:tgtEl>
                                          <p:spTgt spid="37899"/>
                                        </p:tgtEl>
                                        <p:attrNameLst>
                                          <p:attrName>ppt_y</p:attrName>
                                        </p:attrNameLst>
                                      </p:cBhvr>
                                      <p:tavLst>
                                        <p:tav tm="0">
                                          <p:val>
                                            <p:strVal val="#ppt_y"/>
                                          </p:val>
                                        </p:tav>
                                        <p:tav tm="100000">
                                          <p:val>
                                            <p:strVal val="#ppt_y"/>
                                          </p:val>
                                        </p:tav>
                                      </p:tavLst>
                                    </p:anim>
                                    <p:anim calcmode="lin" valueType="num">
                                      <p:cBhvr>
                                        <p:cTn id="23" dur="500" fill="hold"/>
                                        <p:tgtEl>
                                          <p:spTgt spid="37899"/>
                                        </p:tgtEl>
                                        <p:attrNameLst>
                                          <p:attrName>ppt_w</p:attrName>
                                        </p:attrNameLst>
                                      </p:cBhvr>
                                      <p:tavLst>
                                        <p:tav tm="0">
                                          <p:val>
                                            <p:fltVal val="0"/>
                                          </p:val>
                                        </p:tav>
                                        <p:tav tm="100000">
                                          <p:val>
                                            <p:strVal val="#ppt_w"/>
                                          </p:val>
                                        </p:tav>
                                      </p:tavLst>
                                    </p:anim>
                                    <p:anim calcmode="lin" valueType="num">
                                      <p:cBhvr>
                                        <p:cTn id="24" dur="500" fill="hold"/>
                                        <p:tgtEl>
                                          <p:spTgt spid="37899"/>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7898"/>
                                        </p:tgtEl>
                                        <p:attrNameLst>
                                          <p:attrName>style.visibility</p:attrName>
                                        </p:attrNameLst>
                                      </p:cBhvr>
                                      <p:to>
                                        <p:strVal val="visible"/>
                                      </p:to>
                                    </p:set>
                                    <p:anim calcmode="lin" valueType="num">
                                      <p:cBhvr>
                                        <p:cTn id="29" dur="500" fill="hold"/>
                                        <p:tgtEl>
                                          <p:spTgt spid="37898"/>
                                        </p:tgtEl>
                                        <p:attrNameLst>
                                          <p:attrName>ppt_w</p:attrName>
                                        </p:attrNameLst>
                                      </p:cBhvr>
                                      <p:tavLst>
                                        <p:tav tm="0">
                                          <p:val>
                                            <p:fltVal val="0"/>
                                          </p:val>
                                        </p:tav>
                                        <p:tav tm="100000">
                                          <p:val>
                                            <p:strVal val="#ppt_w"/>
                                          </p:val>
                                        </p:tav>
                                      </p:tavLst>
                                    </p:anim>
                                    <p:anim calcmode="lin" valueType="num">
                                      <p:cBhvr>
                                        <p:cTn id="30" dur="500" fill="hold"/>
                                        <p:tgtEl>
                                          <p:spTgt spid="37898"/>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37896"/>
                                        </p:tgtEl>
                                        <p:attrNameLst>
                                          <p:attrName>style.visibility</p:attrName>
                                        </p:attrNameLst>
                                      </p:cBhvr>
                                      <p:to>
                                        <p:strVal val="visible"/>
                                      </p:to>
                                    </p:set>
                                    <p:anim calcmode="lin" valueType="num">
                                      <p:cBhvr>
                                        <p:cTn id="35" dur="500" fill="hold"/>
                                        <p:tgtEl>
                                          <p:spTgt spid="37896"/>
                                        </p:tgtEl>
                                        <p:attrNameLst>
                                          <p:attrName>ppt_x</p:attrName>
                                        </p:attrNameLst>
                                      </p:cBhvr>
                                      <p:tavLst>
                                        <p:tav tm="0">
                                          <p:val>
                                            <p:strVal val="#ppt_x"/>
                                          </p:val>
                                        </p:tav>
                                        <p:tav tm="100000">
                                          <p:val>
                                            <p:strVal val="#ppt_x"/>
                                          </p:val>
                                        </p:tav>
                                      </p:tavLst>
                                    </p:anim>
                                    <p:anim calcmode="lin" valueType="num">
                                      <p:cBhvr>
                                        <p:cTn id="36" dur="500" fill="hold"/>
                                        <p:tgtEl>
                                          <p:spTgt spid="37896"/>
                                        </p:tgtEl>
                                        <p:attrNameLst>
                                          <p:attrName>ppt_y</p:attrName>
                                        </p:attrNameLst>
                                      </p:cBhvr>
                                      <p:tavLst>
                                        <p:tav tm="0">
                                          <p:val>
                                            <p:strVal val="#ppt_y+#ppt_h/2"/>
                                          </p:val>
                                        </p:tav>
                                        <p:tav tm="100000">
                                          <p:val>
                                            <p:strVal val="#ppt_y"/>
                                          </p:val>
                                        </p:tav>
                                      </p:tavLst>
                                    </p:anim>
                                    <p:anim calcmode="lin" valueType="num">
                                      <p:cBhvr>
                                        <p:cTn id="37" dur="500" fill="hold"/>
                                        <p:tgtEl>
                                          <p:spTgt spid="37896"/>
                                        </p:tgtEl>
                                        <p:attrNameLst>
                                          <p:attrName>ppt_w</p:attrName>
                                        </p:attrNameLst>
                                      </p:cBhvr>
                                      <p:tavLst>
                                        <p:tav tm="0">
                                          <p:val>
                                            <p:strVal val="#ppt_w"/>
                                          </p:val>
                                        </p:tav>
                                        <p:tav tm="100000">
                                          <p:val>
                                            <p:strVal val="#ppt_w"/>
                                          </p:val>
                                        </p:tav>
                                      </p:tavLst>
                                    </p:anim>
                                    <p:anim calcmode="lin" valueType="num">
                                      <p:cBhvr>
                                        <p:cTn id="38" dur="500" fill="hold"/>
                                        <p:tgtEl>
                                          <p:spTgt spid="378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6" grpId="0" autoUpdateAnimBg="0"/>
      <p:bldP spid="37898" grpId="0" autoUpdateAnimBg="0"/>
      <p:bldP spid="37899" grpId="0" autoUpdateAnimBg="0"/>
      <p:bldP spid="3790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78" name="Picture 2" descr="OIM_A34979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63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4038600" y="268288"/>
            <a:ext cx="3841750" cy="1311275"/>
          </a:xfrm>
          <a:prstGeom prst="rect">
            <a:avLst/>
          </a:prstGeom>
          <a:solidFill>
            <a:srgbClr val="D09A0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sz="3600" b="1">
                <a:solidFill>
                  <a:schemeClr val="bg1"/>
                </a:solidFill>
                <a:ea typeface="MS PGothic" pitchFamily="34" charset="-128"/>
              </a:rPr>
              <a:t>亚述人入侵</a:t>
            </a:r>
            <a:r>
              <a:rPr lang="zh-CN" altLang="en-US" sz="4400" b="1">
                <a:solidFill>
                  <a:schemeClr val="bg1"/>
                </a:solidFill>
              </a:rPr>
              <a:t>后</a:t>
            </a:r>
            <a:r>
              <a:rPr lang="zh-CN" altLang="en-US" sz="3600">
                <a:solidFill>
                  <a:schemeClr val="bg1"/>
                </a:solidFill>
              </a:rPr>
              <a:t> </a:t>
            </a:r>
            <a:r>
              <a:rPr lang="en-US" altLang="zh-CN" sz="3600" b="1">
                <a:solidFill>
                  <a:schemeClr val="bg1"/>
                </a:solidFill>
              </a:rPr>
              <a:t>, </a:t>
            </a:r>
          </a:p>
          <a:p>
            <a:pPr algn="ctr"/>
            <a:r>
              <a:rPr lang="ja-JP" altLang="en-US" sz="3600" b="1">
                <a:solidFill>
                  <a:schemeClr val="bg1"/>
                </a:solidFill>
                <a:ea typeface="MS PGothic" pitchFamily="34" charset="-128"/>
              </a:rPr>
              <a:t>以色列的属灵情况</a:t>
            </a:r>
            <a:endParaRPr lang="en-US" altLang="en-US" sz="3600" b="1">
              <a:solidFill>
                <a:schemeClr val="bg1"/>
              </a:solidFill>
              <a:ea typeface="MS PGothic" pitchFamily="34" charset="-128"/>
            </a:endParaRPr>
          </a:p>
        </p:txBody>
      </p:sp>
      <p:sp>
        <p:nvSpPr>
          <p:cNvPr id="38916" name="Text Box 4"/>
          <p:cNvSpPr txBox="1">
            <a:spLocks noChangeArrowheads="1"/>
          </p:cNvSpPr>
          <p:nvPr/>
        </p:nvSpPr>
        <p:spPr bwMode="auto">
          <a:xfrm>
            <a:off x="3962400" y="4054475"/>
            <a:ext cx="4603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200" b="1">
                <a:solidFill>
                  <a:srgbClr val="FFFFCC"/>
                </a:solidFill>
                <a:ea typeface="MS PGothic" pitchFamily="34" charset="-128"/>
              </a:rPr>
              <a:t>  </a:t>
            </a:r>
            <a:r>
              <a:rPr lang="ja-JP" altLang="en-US" sz="3200">
                <a:solidFill>
                  <a:schemeClr val="bg1"/>
                </a:solidFill>
                <a:ea typeface="MS PGothic" pitchFamily="34" charset="-128"/>
              </a:rPr>
              <a:t>逐渐下降和恶化</a:t>
            </a:r>
            <a:r>
              <a:rPr lang="en-US" altLang="ja-JP" sz="3200">
                <a:solidFill>
                  <a:schemeClr val="bg1"/>
                </a:solidFill>
                <a:ea typeface="MS PGothic" pitchFamily="34" charset="-128"/>
              </a:rPr>
              <a:t> </a:t>
            </a:r>
          </a:p>
          <a:p>
            <a:endParaRPr lang="en-US" altLang="en-US" sz="3200">
              <a:solidFill>
                <a:schemeClr val="bg1"/>
              </a:solidFill>
              <a:ea typeface="MS PGothic" pitchFamily="34" charset="-128"/>
            </a:endParaRPr>
          </a:p>
        </p:txBody>
      </p:sp>
      <p:sp>
        <p:nvSpPr>
          <p:cNvPr id="38917" name="Text Box 5"/>
          <p:cNvSpPr txBox="1">
            <a:spLocks noChangeArrowheads="1"/>
          </p:cNvSpPr>
          <p:nvPr/>
        </p:nvSpPr>
        <p:spPr bwMode="auto">
          <a:xfrm>
            <a:off x="6765925" y="42481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ea typeface="MS PGothic" pitchFamily="34" charset="-128"/>
            </a:endParaRPr>
          </a:p>
        </p:txBody>
      </p:sp>
      <p:sp>
        <p:nvSpPr>
          <p:cNvPr id="38918" name="Text Box 6"/>
          <p:cNvSpPr txBox="1">
            <a:spLocks noChangeArrowheads="1"/>
          </p:cNvSpPr>
          <p:nvPr/>
        </p:nvSpPr>
        <p:spPr bwMode="auto">
          <a:xfrm>
            <a:off x="3962400" y="3063875"/>
            <a:ext cx="2663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200" b="1">
                <a:solidFill>
                  <a:srgbClr val="FFFFCC"/>
                </a:solidFill>
                <a:ea typeface="MS PGothic" pitchFamily="34" charset="-128"/>
              </a:rPr>
              <a:t>  </a:t>
            </a:r>
            <a:r>
              <a:rPr lang="ja-JP" altLang="en-US" sz="3200">
                <a:solidFill>
                  <a:schemeClr val="bg1"/>
                </a:solidFill>
                <a:ea typeface="MS PGothic" pitchFamily="34" charset="-128"/>
              </a:rPr>
              <a:t>慢慢被影响</a:t>
            </a:r>
            <a:r>
              <a:rPr lang="en-US" altLang="ja-JP" sz="3200">
                <a:solidFill>
                  <a:schemeClr val="bg1"/>
                </a:solidFill>
                <a:ea typeface="MS PGothic" pitchFamily="34" charset="-128"/>
              </a:rPr>
              <a:t> </a:t>
            </a:r>
            <a:endParaRPr lang="en-US" altLang="en-US" sz="3200">
              <a:solidFill>
                <a:schemeClr val="bg1"/>
              </a:solidFill>
              <a:ea typeface="MS PGothic" pitchFamily="34" charset="-128"/>
            </a:endParaRPr>
          </a:p>
        </p:txBody>
      </p:sp>
      <p:sp>
        <p:nvSpPr>
          <p:cNvPr id="38919" name="Text Box 7"/>
          <p:cNvSpPr txBox="1">
            <a:spLocks noChangeArrowheads="1"/>
          </p:cNvSpPr>
          <p:nvPr/>
        </p:nvSpPr>
        <p:spPr bwMode="auto">
          <a:xfrm>
            <a:off x="4038600" y="2149475"/>
            <a:ext cx="2155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200" b="1">
                <a:solidFill>
                  <a:schemeClr val="bg1"/>
                </a:solidFill>
                <a:ea typeface="MS PGothic" pitchFamily="34" charset="-128"/>
              </a:rPr>
              <a:t>  </a:t>
            </a:r>
            <a:r>
              <a:rPr lang="ja-JP" altLang="en-US" sz="3200" b="1">
                <a:solidFill>
                  <a:schemeClr val="bg1"/>
                </a:solidFill>
                <a:ea typeface="MS PGothic" pitchFamily="34" charset="-128"/>
              </a:rPr>
              <a:t>没有变动</a:t>
            </a:r>
            <a:endParaRPr lang="en-US" altLang="en-US" sz="3200" b="1">
              <a:solidFill>
                <a:schemeClr val="bg1"/>
              </a:solidFill>
              <a:ea typeface="MS PGothic" pitchFamily="34" charset="-128"/>
            </a:endParaRPr>
          </a:p>
        </p:txBody>
      </p:sp>
      <p:pic>
        <p:nvPicPr>
          <p:cNvPr id="50184" name="Picture 8" descr="copy_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2438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9"/>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linds(horizontal)">
                                      <p:cBhvr>
                                        <p:cTn id="7" dur="500"/>
                                        <p:tgtEl>
                                          <p:spTgt spid="38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2"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additive="base">
                                        <p:cTn id="12" dur="5000" fill="hold"/>
                                        <p:tgtEl>
                                          <p:spTgt spid="38918"/>
                                        </p:tgtEl>
                                        <p:attrNameLst>
                                          <p:attrName>ppt_x</p:attrName>
                                        </p:attrNameLst>
                                      </p:cBhvr>
                                      <p:tavLst>
                                        <p:tav tm="0">
                                          <p:val>
                                            <p:strVal val="1+#ppt_w/2"/>
                                          </p:val>
                                        </p:tav>
                                        <p:tav tm="100000">
                                          <p:val>
                                            <p:strVal val="#ppt_x"/>
                                          </p:val>
                                        </p:tav>
                                      </p:tavLst>
                                    </p:anim>
                                    <p:anim calcmode="lin" valueType="num">
                                      <p:cBhvr additive="base">
                                        <p:cTn id="13" dur="50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8916"/>
                                        </p:tgtEl>
                                        <p:attrNameLst>
                                          <p:attrName>style.visibility</p:attrName>
                                        </p:attrNameLst>
                                      </p:cBhvr>
                                      <p:to>
                                        <p:strVal val="visible"/>
                                      </p:to>
                                    </p:set>
                                    <p:anim calcmode="lin" valueType="num">
                                      <p:cBhvr additive="base">
                                        <p:cTn id="18" dur="5000" fill="hold"/>
                                        <p:tgtEl>
                                          <p:spTgt spid="38916"/>
                                        </p:tgtEl>
                                        <p:attrNameLst>
                                          <p:attrName>ppt_x</p:attrName>
                                        </p:attrNameLst>
                                      </p:cBhvr>
                                      <p:tavLst>
                                        <p:tav tm="0">
                                          <p:val>
                                            <p:strVal val="#ppt_x"/>
                                          </p:val>
                                        </p:tav>
                                        <p:tav tm="100000">
                                          <p:val>
                                            <p:strVal val="#ppt_x"/>
                                          </p:val>
                                        </p:tav>
                                      </p:tavLst>
                                    </p:anim>
                                    <p:anim calcmode="lin" valueType="num">
                                      <p:cBhvr additive="base">
                                        <p:cTn id="19" dur="5000" fill="hold"/>
                                        <p:tgtEl>
                                          <p:spTgt spid="38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8" grpId="0" autoUpdateAnimBg="0"/>
      <p:bldP spid="3891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51202" name="Picture 2" descr="scene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9342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2651125" y="304800"/>
            <a:ext cx="3894015" cy="830997"/>
          </a:xfrm>
          <a:prstGeom prst="rect">
            <a:avLst/>
          </a:prstGeom>
          <a:solidFill>
            <a:schemeClr val="tx1"/>
          </a:solidFill>
          <a:ln>
            <a:noFill/>
          </a:ln>
          <a:effectLst>
            <a:outerShdw blurRad="63500" dist="63500" dir="2212194" algn="ctr" rotWithShape="0">
              <a:schemeClr val="tx2">
                <a:alpha val="74998"/>
              </a:schemeClr>
            </a:outerShdw>
          </a:effectLs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4800" b="1" dirty="0">
                <a:solidFill>
                  <a:schemeClr val="bg1"/>
                </a:solidFill>
                <a:effectLst>
                  <a:outerShdw blurRad="38100" dist="38100" dir="2700000" algn="tl">
                    <a:srgbClr val="C0C0C0"/>
                  </a:outerShdw>
                </a:effectLst>
                <a:ea typeface="MS PGothic" pitchFamily="34" charset="-128"/>
              </a:rPr>
              <a:t>上帝的处罚</a:t>
            </a:r>
            <a:r>
              <a:rPr lang="en-US" altLang="ja-JP" sz="4800" b="1" dirty="0">
                <a:solidFill>
                  <a:schemeClr val="bg1"/>
                </a:solidFill>
                <a:effectLst>
                  <a:outerShdw blurRad="38100" dist="38100" dir="2700000" algn="tl">
                    <a:srgbClr val="C0C0C0"/>
                  </a:outerShdw>
                </a:effectLst>
                <a:ea typeface="MS PGothic" pitchFamily="34" charset="-128"/>
              </a:rPr>
              <a:t>!!!</a:t>
            </a:r>
            <a:endParaRPr lang="en-US" altLang="en-US" sz="4800" b="1" dirty="0">
              <a:solidFill>
                <a:schemeClr val="bg1"/>
              </a:solidFill>
              <a:effectLst>
                <a:outerShdw blurRad="38100" dist="38100" dir="2700000" algn="tl">
                  <a:srgbClr val="C0C0C0"/>
                </a:outerShdw>
              </a:effectLst>
              <a:ea typeface="MS PGothic" pitchFamily="34" charset="-128"/>
            </a:endParaRPr>
          </a:p>
        </p:txBody>
      </p:sp>
      <p:sp>
        <p:nvSpPr>
          <p:cNvPr id="45060" name="Text Box 4"/>
          <p:cNvSpPr txBox="1">
            <a:spLocks noChangeArrowheads="1"/>
          </p:cNvSpPr>
          <p:nvPr/>
        </p:nvSpPr>
        <p:spPr bwMode="auto">
          <a:xfrm>
            <a:off x="2955925" y="5562600"/>
            <a:ext cx="3278462" cy="830997"/>
          </a:xfrm>
          <a:prstGeom prst="rect">
            <a:avLst/>
          </a:prstGeom>
          <a:solidFill>
            <a:schemeClr val="tx1"/>
          </a:solidFill>
          <a:ln>
            <a:noFill/>
          </a:ln>
          <a:effectLst>
            <a:outerShdw blurRad="63500" dist="63500" dir="2212194" algn="ctr" rotWithShape="0">
              <a:schemeClr val="tx2">
                <a:alpha val="74998"/>
              </a:schemeClr>
            </a:outerShdw>
          </a:effectLs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4800" b="1" dirty="0">
                <a:solidFill>
                  <a:schemeClr val="bg1"/>
                </a:solidFill>
                <a:ea typeface="MS PGothic" pitchFamily="34" charset="-128"/>
              </a:rPr>
              <a:t>囚禁和流放</a:t>
            </a:r>
            <a:endParaRPr lang="en-US" altLang="en-US" sz="4800" b="1" dirty="0">
              <a:solidFill>
                <a:schemeClr val="bg1"/>
              </a:solidFill>
              <a:ea typeface="MS PGothic" pitchFamily="34" charset="-128"/>
            </a:endParaRPr>
          </a:p>
        </p:txBody>
      </p:sp>
      <p:sp>
        <p:nvSpPr>
          <p:cNvPr id="45061" name="Text Box 5"/>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134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2"/>
          <p:cNvGrpSpPr>
            <a:grpSpLocks/>
          </p:cNvGrpSpPr>
          <p:nvPr/>
        </p:nvGrpSpPr>
        <p:grpSpPr bwMode="auto">
          <a:xfrm>
            <a:off x="0" y="0"/>
            <a:ext cx="9753600" cy="6858000"/>
            <a:chOff x="0" y="0"/>
            <a:chExt cx="5760" cy="4320"/>
          </a:xfrm>
        </p:grpSpPr>
        <p:pic>
          <p:nvPicPr>
            <p:cNvPr id="52228" name="Picture 3"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p:cNvSpPr txBox="1">
              <a:spLocks noChangeArrowheads="1"/>
            </p:cNvSpPr>
            <p:nvPr/>
          </p:nvSpPr>
          <p:spPr bwMode="auto">
            <a:xfrm>
              <a:off x="912" y="720"/>
              <a:ext cx="4128" cy="3204"/>
            </a:xfrm>
            <a:prstGeom prst="rect">
              <a:avLst/>
            </a:prstGeom>
            <a:solidFill>
              <a:srgbClr val="FFFFCC"/>
            </a:solidFill>
            <a:ln w="762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69913" indent="-457200">
                <a:defRPr sz="2400">
                  <a:solidFill>
                    <a:schemeClr val="tx1"/>
                  </a:solidFill>
                  <a:latin typeface="Times New Roman" pitchFamily="18" charset="0"/>
                  <a:ea typeface="SimSun" pitchFamily="2" charset="-122"/>
                </a:defRPr>
              </a:lvl1pPr>
              <a:lvl2pPr marL="1317625" indent="-457200">
                <a:defRPr sz="2400">
                  <a:solidFill>
                    <a:schemeClr val="tx1"/>
                  </a:solidFill>
                  <a:latin typeface="Times New Roman" pitchFamily="18" charset="0"/>
                  <a:ea typeface="SimSun" pitchFamily="2" charset="-122"/>
                </a:defRPr>
              </a:lvl2pPr>
              <a:lvl3pPr marL="1939925" indent="-4572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nSpc>
                  <a:spcPct val="40000"/>
                </a:lnSpc>
                <a:buFontTx/>
                <a:buChar char="•"/>
              </a:pPr>
              <a:endParaRPr lang="en-US" altLang="en-US" u="sng">
                <a:latin typeface="Arial Black" pitchFamily="34" charset="0"/>
                <a:ea typeface="MS PGothic" pitchFamily="34" charset="-128"/>
              </a:endParaRPr>
            </a:p>
            <a:p>
              <a:pPr>
                <a:lnSpc>
                  <a:spcPct val="140000"/>
                </a:lnSpc>
                <a:buFontTx/>
                <a:buChar char="•"/>
              </a:pPr>
              <a:r>
                <a:rPr lang="ja-JP" altLang="en-US" sz="3200" b="1" u="sng">
                  <a:ea typeface="MS PGothic" pitchFamily="34" charset="-128"/>
                </a:rPr>
                <a:t>种族</a:t>
              </a:r>
              <a:r>
                <a:rPr lang="en-US" altLang="ja-JP" u="sng">
                  <a:latin typeface="Arial Black" pitchFamily="34" charset="0"/>
                  <a:ea typeface="MS PGothic" pitchFamily="34" charset="-128"/>
                </a:rPr>
                <a:t>:</a:t>
              </a:r>
            </a:p>
            <a:p>
              <a:pPr lvl="1">
                <a:lnSpc>
                  <a:spcPct val="140000"/>
                </a:lnSpc>
                <a:buFontTx/>
                <a:buChar char="•"/>
              </a:pPr>
              <a:r>
                <a:rPr lang="ja-JP" altLang="en-US" b="1" u="sng">
                  <a:ea typeface="MS PGothic" pitchFamily="34" charset="-128"/>
                </a:rPr>
                <a:t>复杂</a:t>
              </a:r>
              <a:r>
                <a:rPr lang="ja-JP" altLang="en-US">
                  <a:ea typeface="MS PGothic" pitchFamily="34" charset="-128"/>
                </a:rPr>
                <a:t>种族背景</a:t>
              </a:r>
              <a:endParaRPr lang="en-US" altLang="ja-JP">
                <a:ea typeface="MS PGothic" pitchFamily="34" charset="-128"/>
              </a:endParaRPr>
            </a:p>
            <a:p>
              <a:pPr lvl="1">
                <a:lnSpc>
                  <a:spcPct val="140000"/>
                </a:lnSpc>
                <a:buFontTx/>
                <a:buChar char="•"/>
              </a:pPr>
              <a:r>
                <a:rPr lang="ja-JP" altLang="en-US" b="1" u="sng">
                  <a:ea typeface="MS PGothic" pitchFamily="34" charset="-128"/>
                </a:rPr>
                <a:t>三个主要原因</a:t>
              </a:r>
              <a:r>
                <a:rPr lang="en-US" altLang="ja-JP" b="1">
                  <a:ea typeface="MS PGothic" pitchFamily="34" charset="-128"/>
                </a:rPr>
                <a:t> :</a:t>
              </a:r>
            </a:p>
            <a:p>
              <a:pPr lvl="2">
                <a:lnSpc>
                  <a:spcPct val="140000"/>
                </a:lnSpc>
                <a:buFontTx/>
                <a:buAutoNum type="arabicPeriod"/>
              </a:pPr>
              <a:r>
                <a:rPr lang="ja-JP" altLang="en-US" i="1">
                  <a:effectLst>
                    <a:outerShdw blurRad="38100" dist="38100" dir="2700000" algn="tl">
                      <a:srgbClr val="FFFFFF"/>
                    </a:outerShdw>
                  </a:effectLst>
                  <a:ea typeface="MS PGothic" pitchFamily="34" charset="-128"/>
                </a:rPr>
                <a:t>迁移</a:t>
              </a:r>
              <a:r>
                <a:rPr lang="en-US" altLang="ja-JP">
                  <a:ea typeface="MS PGothic" pitchFamily="34" charset="-128"/>
                </a:rPr>
                <a:t> </a:t>
              </a:r>
              <a:endParaRPr lang="en-US" altLang="zh-CN"/>
            </a:p>
            <a:p>
              <a:pPr lvl="2">
                <a:lnSpc>
                  <a:spcPct val="140000"/>
                </a:lnSpc>
                <a:buFontTx/>
                <a:buAutoNum type="arabicPeriod"/>
              </a:pPr>
              <a:r>
                <a:rPr lang="ja-JP" altLang="en-US" i="1">
                  <a:effectLst>
                    <a:outerShdw blurRad="38100" dist="38100" dir="2700000" algn="tl">
                      <a:srgbClr val="FFFFFF"/>
                    </a:outerShdw>
                  </a:effectLst>
                  <a:ea typeface="MS PGothic" pitchFamily="34" charset="-128"/>
                </a:rPr>
                <a:t>驱逐出境</a:t>
              </a:r>
              <a:r>
                <a:rPr lang="en-US" altLang="ja-JP">
                  <a:ea typeface="MS PGothic" pitchFamily="34" charset="-128"/>
                </a:rPr>
                <a:t> </a:t>
              </a:r>
              <a:endParaRPr lang="en-US" altLang="zh-CN"/>
            </a:p>
            <a:p>
              <a:pPr lvl="2">
                <a:lnSpc>
                  <a:spcPct val="140000"/>
                </a:lnSpc>
                <a:buFontTx/>
                <a:buAutoNum type="arabicPeriod"/>
              </a:pPr>
              <a:r>
                <a:rPr lang="ja-JP" altLang="en-US" i="1">
                  <a:effectLst>
                    <a:outerShdw blurRad="38100" dist="38100" dir="2700000" algn="tl">
                      <a:srgbClr val="FFFFFF"/>
                    </a:outerShdw>
                  </a:effectLst>
                  <a:ea typeface="MS PGothic" pitchFamily="34" charset="-128"/>
                </a:rPr>
                <a:t>通婚</a:t>
              </a:r>
              <a:r>
                <a:rPr lang="en-US" altLang="ja-JP">
                  <a:ea typeface="MS PGothic" pitchFamily="34" charset="-128"/>
                </a:rPr>
                <a:t>  </a:t>
              </a:r>
              <a:endParaRPr lang="en-US" altLang="ja-JP" i="1">
                <a:solidFill>
                  <a:schemeClr val="accent2"/>
                </a:solidFill>
                <a:effectLst>
                  <a:outerShdw blurRad="38100" dist="38100" dir="2700000" algn="tl">
                    <a:srgbClr val="000000"/>
                  </a:outerShdw>
                </a:effectLst>
                <a:latin typeface="Arial Black" pitchFamily="34" charset="0"/>
                <a:ea typeface="MS PGothic" pitchFamily="34" charset="-128"/>
              </a:endParaRPr>
            </a:p>
            <a:p>
              <a:pPr lvl="1">
                <a:lnSpc>
                  <a:spcPct val="140000"/>
                </a:lnSpc>
                <a:buFontTx/>
                <a:buChar char="•"/>
              </a:pPr>
              <a:r>
                <a:rPr lang="ja-JP" altLang="en-US">
                  <a:ea typeface="MS PGothic" pitchFamily="34" charset="-128"/>
                </a:rPr>
                <a:t>从阿拉伯半岛的</a:t>
              </a:r>
              <a:r>
                <a:rPr lang="ja-JP" altLang="en-US" b="1" u="sng">
                  <a:ea typeface="MS PGothic" pitchFamily="34" charset="-128"/>
                </a:rPr>
                <a:t>大迁移</a:t>
              </a:r>
              <a:endParaRPr lang="en-US" altLang="ja-JP" b="1" u="sng">
                <a:ea typeface="MS PGothic" pitchFamily="34" charset="-128"/>
              </a:endParaRPr>
            </a:p>
            <a:p>
              <a:pPr lvl="2">
                <a:lnSpc>
                  <a:spcPct val="140000"/>
                </a:lnSpc>
                <a:buFontTx/>
                <a:buChar char="-"/>
              </a:pPr>
              <a:r>
                <a:rPr lang="ja-JP" altLang="en-US" b="1">
                  <a:effectLst>
                    <a:outerShdw blurRad="38100" dist="38100" dir="2700000" algn="tl">
                      <a:srgbClr val="FFFFFF"/>
                    </a:outerShdw>
                  </a:effectLst>
                  <a:ea typeface="MS PGothic" pitchFamily="34" charset="-128"/>
                </a:rPr>
                <a:t>小组移民</a:t>
              </a:r>
              <a:endParaRPr lang="en-US" altLang="ja-JP" b="1">
                <a:effectLst>
                  <a:outerShdw blurRad="38100" dist="38100" dir="2700000" algn="tl">
                    <a:srgbClr val="FFFFFF"/>
                  </a:outerShdw>
                </a:effectLst>
                <a:ea typeface="MS PGothic" pitchFamily="34" charset="-128"/>
              </a:endParaRPr>
            </a:p>
            <a:p>
              <a:pPr lvl="2">
                <a:lnSpc>
                  <a:spcPct val="140000"/>
                </a:lnSpc>
                <a:buFontTx/>
                <a:buChar char="-"/>
              </a:pPr>
              <a:r>
                <a:rPr lang="ja-JP" altLang="en-US" b="1">
                  <a:effectLst>
                    <a:outerShdw blurRad="38100" dist="38100" dir="2700000" algn="tl">
                      <a:srgbClr val="FFFFFF"/>
                    </a:outerShdw>
                  </a:effectLst>
                  <a:ea typeface="MS PGothic" pitchFamily="34" charset="-128"/>
                </a:rPr>
                <a:t>保留了种族</a:t>
              </a:r>
              <a:r>
                <a:rPr lang="en-US" altLang="ja-JP">
                  <a:ea typeface="MS PGothic" pitchFamily="34" charset="-128"/>
                </a:rPr>
                <a:t> </a:t>
              </a:r>
              <a:endParaRPr lang="en-US" altLang="en-US">
                <a:ea typeface="MS PGothic" pitchFamily="34" charset="-128"/>
              </a:endParaRPr>
            </a:p>
          </p:txBody>
        </p:sp>
      </p:grpSp>
      <p:sp>
        <p:nvSpPr>
          <p:cNvPr id="52226" name="WordArt 5"/>
          <p:cNvSpPr>
            <a:spLocks noChangeArrowheads="1" noChangeShapeType="1" noTextEdit="1"/>
          </p:cNvSpPr>
          <p:nvPr/>
        </p:nvSpPr>
        <p:spPr bwMode="auto">
          <a:xfrm>
            <a:off x="228600" y="381000"/>
            <a:ext cx="4191000" cy="1143000"/>
          </a:xfrm>
          <a:prstGeom prst="rect">
            <a:avLst/>
          </a:prstGeom>
        </p:spPr>
        <p:txBody>
          <a:bodyPr wrap="none" fromWordArt="1">
            <a:prstTxWarp prst="textDoubleWave1">
              <a:avLst>
                <a:gd name="adj1" fmla="val 6500"/>
                <a:gd name="adj2" fmla="val 0"/>
              </a:avLst>
            </a:prstTxWarp>
          </a:bodyPr>
          <a:lstStyle/>
          <a:p>
            <a:pPr algn="ctr"/>
            <a:r>
              <a:rPr lang="zh-CN" alt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意义</a:t>
            </a:r>
            <a:endParaRPr lang="en-GB"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
        <p:nvSpPr>
          <p:cNvPr id="64518" name="Text Box 6"/>
          <p:cNvSpPr txBox="1">
            <a:spLocks noChangeArrowheads="1"/>
          </p:cNvSpPr>
          <p:nvPr/>
        </p:nvSpPr>
        <p:spPr bwMode="auto">
          <a:xfrm>
            <a:off x="8458200" y="76200"/>
            <a:ext cx="6413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152400" y="1371600"/>
            <a:ext cx="8763000" cy="3870325"/>
          </a:xfrm>
          <a:prstGeom prst="rect">
            <a:avLst/>
          </a:prstGeom>
          <a:noFill/>
          <a:ln>
            <a:noFill/>
          </a:ln>
          <a:effectLst>
            <a:outerShdw blurRad="63500" dist="38099" dir="2700000" algn="ctr" rotWithShape="0">
              <a:srgbClr val="FFFFCC">
                <a:alpha val="74998"/>
              </a:srgbClr>
            </a:outerShdw>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defTabSz="176213">
              <a:defRPr sz="2400">
                <a:solidFill>
                  <a:schemeClr val="tx1"/>
                </a:solidFill>
                <a:latin typeface="Times New Roman" pitchFamily="18" charset="0"/>
                <a:ea typeface="SimSun" pitchFamily="2" charset="-122"/>
              </a:defRPr>
            </a:lvl1pPr>
            <a:lvl2pPr marL="633413" defTabSz="176213">
              <a:defRPr sz="2400">
                <a:solidFill>
                  <a:schemeClr val="tx1"/>
                </a:solidFill>
                <a:latin typeface="Times New Roman" pitchFamily="18" charset="0"/>
                <a:ea typeface="SimSun" pitchFamily="2" charset="-122"/>
              </a:defRPr>
            </a:lvl2pPr>
            <a:lvl3pPr marL="1143000" indent="-228600" defTabSz="176213">
              <a:defRPr sz="2400">
                <a:solidFill>
                  <a:schemeClr val="tx1"/>
                </a:solidFill>
                <a:latin typeface="Times New Roman" pitchFamily="18" charset="0"/>
                <a:ea typeface="SimSun" pitchFamily="2" charset="-122"/>
              </a:defRPr>
            </a:lvl3pPr>
            <a:lvl4pPr marL="1600200" indent="-228600" defTabSz="176213">
              <a:defRPr sz="2400">
                <a:solidFill>
                  <a:schemeClr val="tx1"/>
                </a:solidFill>
                <a:latin typeface="Times New Roman" pitchFamily="18" charset="0"/>
                <a:ea typeface="SimSun" pitchFamily="2" charset="-122"/>
              </a:defRPr>
            </a:lvl4pPr>
            <a:lvl5pPr marL="2057400" indent="-228600" defTabSz="176213">
              <a:defRPr sz="2400">
                <a:solidFill>
                  <a:schemeClr val="tx1"/>
                </a:solidFill>
                <a:latin typeface="Times New Roman" pitchFamily="18" charset="0"/>
                <a:ea typeface="SimSun" pitchFamily="2" charset="-122"/>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lvl="1">
              <a:buFontTx/>
              <a:buChar char="•"/>
            </a:pPr>
            <a:r>
              <a:rPr lang="ja-JP" altLang="en-US" sz="3200" b="1">
                <a:solidFill>
                  <a:schemeClr val="accent2"/>
                </a:solidFill>
                <a:effectLst>
                  <a:outerShdw blurRad="38100" dist="38100" dir="2700000" algn="tl">
                    <a:srgbClr val="C0C0C0"/>
                  </a:outerShdw>
                </a:effectLst>
                <a:ea typeface="MS PGothic" pitchFamily="34" charset="-128"/>
              </a:rPr>
              <a:t>闪族</a:t>
            </a:r>
            <a:r>
              <a:rPr lang="ja-JP" altLang="en-US" sz="3200" b="1">
                <a:effectLst>
                  <a:outerShdw blurRad="38100" dist="38100" dir="2700000" algn="tl">
                    <a:srgbClr val="C0C0C0"/>
                  </a:outerShdw>
                </a:effectLst>
                <a:ea typeface="MS PGothic" pitchFamily="34" charset="-128"/>
              </a:rPr>
              <a:t>人民</a:t>
            </a:r>
            <a:endParaRPr lang="en-US" altLang="ja-JP" sz="3200" b="1">
              <a:effectLst>
                <a:outerShdw blurRad="38100" dist="38100" dir="2700000" algn="tl">
                  <a:srgbClr val="C0C0C0"/>
                </a:outerShdw>
              </a:effectLst>
              <a:ea typeface="MS PGothic" pitchFamily="34" charset="-128"/>
            </a:endParaRPr>
          </a:p>
          <a:p>
            <a:pPr lvl="1">
              <a:buFontTx/>
              <a:buChar char="•"/>
            </a:pPr>
            <a:endParaRPr lang="en-US" altLang="en-US" sz="2800" b="1">
              <a:effectLst>
                <a:outerShdw blurRad="38100" dist="38100" dir="2700000" algn="tl">
                  <a:srgbClr val="C0C0C0"/>
                </a:outerShdw>
              </a:effectLst>
              <a:ea typeface="MS PGothic" pitchFamily="34" charset="-128"/>
            </a:endParaRPr>
          </a:p>
          <a:p>
            <a:pPr lvl="1">
              <a:buFontTx/>
              <a:buChar char="•"/>
            </a:pPr>
            <a:r>
              <a:rPr lang="ja-JP" altLang="en-US" sz="3200" b="1">
                <a:effectLst>
                  <a:outerShdw blurRad="38100" dist="38100" dir="2700000" algn="tl">
                    <a:srgbClr val="C0C0C0"/>
                  </a:outerShdw>
                </a:effectLst>
                <a:ea typeface="MS PGothic" pitchFamily="34" charset="-128"/>
              </a:rPr>
              <a:t>米所波大米的</a:t>
            </a:r>
            <a:r>
              <a:rPr lang="ja-JP" altLang="en-US" sz="3200" b="1">
                <a:solidFill>
                  <a:schemeClr val="accent2"/>
                </a:solidFill>
                <a:effectLst>
                  <a:outerShdw blurRad="38100" dist="38100" dir="2700000" algn="tl">
                    <a:srgbClr val="C0C0C0"/>
                  </a:outerShdw>
                </a:effectLst>
                <a:ea typeface="MS PGothic" pitchFamily="34" charset="-128"/>
              </a:rPr>
              <a:t>土著</a:t>
            </a:r>
            <a:r>
              <a:rPr lang="ja-JP" altLang="en-US" sz="3200" b="1">
                <a:effectLst>
                  <a:outerShdw blurRad="38100" dist="38100" dir="2700000" algn="tl">
                    <a:srgbClr val="C0C0C0"/>
                  </a:outerShdw>
                </a:effectLst>
                <a:ea typeface="MS PGothic" pitchFamily="34" charset="-128"/>
              </a:rPr>
              <a:t>人民</a:t>
            </a:r>
            <a:endParaRPr lang="en-US" altLang="ja-JP" sz="3200" b="1">
              <a:effectLst>
                <a:outerShdw blurRad="38100" dist="38100" dir="2700000" algn="tl">
                  <a:srgbClr val="C0C0C0"/>
                </a:outerShdw>
              </a:effectLst>
              <a:ea typeface="MS PGothic" pitchFamily="34" charset="-128"/>
            </a:endParaRPr>
          </a:p>
          <a:p>
            <a:pPr lvl="1">
              <a:buFontTx/>
              <a:buChar char="•"/>
            </a:pPr>
            <a:endParaRPr lang="en-US" altLang="en-US" sz="3200" b="1">
              <a:effectLst>
                <a:outerShdw blurRad="38100" dist="38100" dir="2700000" algn="tl">
                  <a:srgbClr val="C0C0C0"/>
                </a:outerShdw>
              </a:effectLst>
              <a:ea typeface="MS PGothic" pitchFamily="34" charset="-128"/>
            </a:endParaRPr>
          </a:p>
          <a:p>
            <a:pPr lvl="1">
              <a:buFontTx/>
              <a:buChar char="•"/>
            </a:pPr>
            <a:r>
              <a:rPr lang="ja-JP" altLang="en-US" sz="3200" b="1">
                <a:effectLst>
                  <a:outerShdw blurRad="38100" dist="38100" dir="2700000" algn="tl">
                    <a:srgbClr val="C0C0C0"/>
                  </a:outerShdw>
                </a:effectLst>
                <a:ea typeface="MS PGothic" pitchFamily="34" charset="-128"/>
              </a:rPr>
              <a:t>地中海</a:t>
            </a:r>
            <a:r>
              <a:rPr lang="ja-JP" altLang="en-US" sz="3200" b="1">
                <a:solidFill>
                  <a:schemeClr val="accent2"/>
                </a:solidFill>
                <a:effectLst>
                  <a:outerShdw blurRad="38100" dist="38100" dir="2700000" algn="tl">
                    <a:srgbClr val="C0C0C0"/>
                  </a:outerShdw>
                </a:effectLst>
                <a:ea typeface="MS PGothic" pitchFamily="34" charset="-128"/>
              </a:rPr>
              <a:t>高加索人</a:t>
            </a:r>
            <a:r>
              <a:rPr lang="ja-JP" altLang="en-US" sz="3200" b="1">
                <a:solidFill>
                  <a:schemeClr val="accent2"/>
                </a:solidFill>
                <a:ea typeface="MS PGothic" pitchFamily="34" charset="-128"/>
              </a:rPr>
              <a:t>中的一</a:t>
            </a:r>
            <a:r>
              <a:rPr lang="ja-JP" altLang="en-US" sz="3200" b="1">
                <a:solidFill>
                  <a:schemeClr val="accent2"/>
                </a:solidFill>
                <a:effectLst>
                  <a:outerShdw blurRad="38100" dist="38100" dir="2700000" algn="tl">
                    <a:srgbClr val="C0C0C0"/>
                  </a:outerShdw>
                </a:effectLst>
                <a:ea typeface="MS PGothic" pitchFamily="34" charset="-128"/>
              </a:rPr>
              <a:t>种</a:t>
            </a:r>
            <a:r>
              <a:rPr lang="en-US" altLang="ja-JP" sz="3200" b="1">
                <a:ea typeface="MS PGothic" pitchFamily="34" charset="-128"/>
              </a:rPr>
              <a:t> </a:t>
            </a:r>
          </a:p>
          <a:p>
            <a:pPr lvl="1">
              <a:buFontTx/>
              <a:buChar char="•"/>
            </a:pPr>
            <a:endParaRPr lang="en-US" altLang="en-US" sz="3200" b="1">
              <a:effectLst>
                <a:outerShdw blurRad="38100" dist="38100" dir="2700000" algn="tl">
                  <a:srgbClr val="C0C0C0"/>
                </a:outerShdw>
              </a:effectLst>
              <a:ea typeface="MS PGothic" pitchFamily="34" charset="-128"/>
            </a:endParaRPr>
          </a:p>
          <a:p>
            <a:pPr lvl="1">
              <a:buFontTx/>
              <a:buChar char="•"/>
            </a:pPr>
            <a:r>
              <a:rPr lang="ja-JP" altLang="en-US" sz="3200" b="1">
                <a:effectLst>
                  <a:outerShdw blurRad="38100" dist="38100" dir="2700000" algn="tl">
                    <a:srgbClr val="C0C0C0"/>
                  </a:outerShdw>
                </a:effectLst>
                <a:latin typeface="Arial" pitchFamily="34" charset="0"/>
                <a:ea typeface="MS PGothic" pitchFamily="34" charset="-128"/>
              </a:rPr>
              <a:t>“</a:t>
            </a:r>
            <a:r>
              <a:rPr lang="ja-JP" altLang="en-US" sz="3200" b="1">
                <a:effectLst>
                  <a:outerShdw blurRad="38100" dist="38100" dir="2700000" algn="tl">
                    <a:srgbClr val="C0C0C0"/>
                  </a:outerShdw>
                </a:effectLst>
                <a:ea typeface="MS PGothic" pitchFamily="34" charset="-128"/>
              </a:rPr>
              <a:t>亚述人</a:t>
            </a:r>
            <a:r>
              <a:rPr lang="ja-JP" altLang="en-US" sz="3200" b="1">
                <a:effectLst>
                  <a:outerShdw blurRad="38100" dist="38100" dir="2700000" algn="tl">
                    <a:srgbClr val="C0C0C0"/>
                  </a:outerShdw>
                </a:effectLst>
                <a:latin typeface="Arial" pitchFamily="34" charset="0"/>
                <a:ea typeface="MS PGothic" pitchFamily="34" charset="-128"/>
              </a:rPr>
              <a:t>”</a:t>
            </a:r>
            <a:r>
              <a:rPr lang="en-US" altLang="ja-JP" sz="3200" b="1">
                <a:effectLst>
                  <a:outerShdw blurRad="38100" dist="38100" dir="2700000" algn="tl">
                    <a:srgbClr val="C0C0C0"/>
                  </a:outerShdw>
                </a:effectLst>
                <a:ea typeface="MS PGothic" pitchFamily="34" charset="-128"/>
              </a:rPr>
              <a:t> </a:t>
            </a:r>
            <a:r>
              <a:rPr lang="ja-JP" altLang="en-US" sz="3200" b="1">
                <a:effectLst>
                  <a:outerShdw blurRad="38100" dist="38100" dir="2700000" algn="tl">
                    <a:srgbClr val="C0C0C0"/>
                  </a:outerShdw>
                </a:effectLst>
                <a:ea typeface="MS PGothic" pitchFamily="34" charset="-128"/>
              </a:rPr>
              <a:t>指的一个国家</a:t>
            </a:r>
            <a:r>
              <a:rPr lang="en-US" altLang="ja-JP" sz="3200" b="1">
                <a:effectLst>
                  <a:outerShdw blurRad="38100" dist="38100" dir="2700000" algn="tl">
                    <a:srgbClr val="C0C0C0"/>
                  </a:outerShdw>
                </a:effectLst>
                <a:ea typeface="MS PGothic" pitchFamily="34" charset="-128"/>
              </a:rPr>
              <a:t>,</a:t>
            </a:r>
            <a:r>
              <a:rPr lang="en-US" altLang="zh-CN" sz="3200" b="1">
                <a:effectLst>
                  <a:outerShdw blurRad="38100" dist="38100" dir="2700000" algn="tl">
                    <a:srgbClr val="C0C0C0"/>
                  </a:outerShdw>
                </a:effectLst>
              </a:rPr>
              <a:t> </a:t>
            </a:r>
            <a:r>
              <a:rPr lang="ja-JP" altLang="en-US" sz="3200" b="1">
                <a:effectLst>
                  <a:outerShdw blurRad="38100" dist="38100" dir="2700000" algn="tl">
                    <a:srgbClr val="C0C0C0"/>
                  </a:outerShdw>
                </a:effectLst>
                <a:ea typeface="MS PGothic" pitchFamily="34" charset="-128"/>
              </a:rPr>
              <a:t>不是一个种族</a:t>
            </a:r>
            <a:r>
              <a:rPr lang="en-US" altLang="ja-JP" sz="2800" b="1">
                <a:ea typeface="MS PGothic" pitchFamily="34" charset="-128"/>
              </a:rPr>
              <a:t> </a:t>
            </a:r>
          </a:p>
          <a:p>
            <a:pPr lvl="1"/>
            <a:endParaRPr lang="en-US" altLang="en-US" sz="2800" b="1">
              <a:effectLst>
                <a:outerShdw blurRad="38100" dist="38100" dir="2700000" algn="tl">
                  <a:srgbClr val="C0C0C0"/>
                </a:outerShdw>
              </a:effectLst>
              <a:ea typeface="MS PGothic" pitchFamily="34" charset="-128"/>
            </a:endParaRPr>
          </a:p>
        </p:txBody>
      </p:sp>
      <p:sp>
        <p:nvSpPr>
          <p:cNvPr id="68615" name="Text Box 7"/>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127</a:t>
            </a:r>
          </a:p>
        </p:txBody>
      </p:sp>
      <p:grpSp>
        <p:nvGrpSpPr>
          <p:cNvPr id="17412" name="Group 20"/>
          <p:cNvGrpSpPr>
            <a:grpSpLocks/>
          </p:cNvGrpSpPr>
          <p:nvPr/>
        </p:nvGrpSpPr>
        <p:grpSpPr bwMode="auto">
          <a:xfrm>
            <a:off x="1905000" y="228600"/>
            <a:ext cx="5334000" cy="1143000"/>
            <a:chOff x="1296" y="480"/>
            <a:chExt cx="3216" cy="576"/>
          </a:xfrm>
        </p:grpSpPr>
        <p:sp>
          <p:nvSpPr>
            <p:cNvPr id="68629" name="Rectangle 21"/>
            <p:cNvSpPr>
              <a:spLocks noChangeArrowheads="1"/>
            </p:cNvSpPr>
            <p:nvPr/>
          </p:nvSpPr>
          <p:spPr bwMode="auto">
            <a:xfrm>
              <a:off x="1296" y="576"/>
              <a:ext cx="3216"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68630" name="WordArt 22"/>
            <p:cNvSpPr>
              <a:spLocks noChangeArrowheads="1" noChangeShapeType="1" noTextEdit="1"/>
            </p:cNvSpPr>
            <p:nvPr/>
          </p:nvSpPr>
          <p:spPr bwMode="auto">
            <a:xfrm>
              <a:off x="1296" y="480"/>
              <a:ext cx="3216" cy="576"/>
            </a:xfrm>
            <a:prstGeom prst="rect">
              <a:avLst/>
            </a:prstGeom>
            <a:solidFill>
              <a:schemeClr val="tx1"/>
            </a:solidFill>
          </p:spPr>
          <p:txBody>
            <a:bodyPr wrap="none" fromWordArt="1">
              <a:prstTxWarp prst="textPlain">
                <a:avLst>
                  <a:gd name="adj" fmla="val 46546"/>
                </a:avLst>
              </a:prstTxWarp>
            </a:bodyPr>
            <a:lstStyle/>
            <a:p>
              <a:pPr algn="ctr">
                <a:defRPr/>
              </a:pPr>
              <a:r>
                <a:rPr lang="zh-TW" altLang="en-US"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rPr>
                <a:t>亚述人是</a:t>
              </a:r>
              <a:r>
                <a:rPr lang="en-US" altLang="zh-TW"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rPr>
                <a:t>...</a:t>
              </a:r>
              <a:endParaRPr lang="en-US"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143000" y="1706563"/>
            <a:ext cx="4992688" cy="119062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600" b="1">
                <a:solidFill>
                  <a:srgbClr val="990000"/>
                </a:solidFill>
                <a:ea typeface="MS PGothic" pitchFamily="34" charset="-128"/>
              </a:rPr>
              <a:t>  </a:t>
            </a:r>
            <a:r>
              <a:rPr lang="en-US" altLang="en-US" sz="3600" u="sng">
                <a:solidFill>
                  <a:srgbClr val="800000"/>
                </a:solidFill>
                <a:ea typeface="MS PGothic" pitchFamily="34" charset="-128"/>
              </a:rPr>
              <a:t>722  BC</a:t>
            </a:r>
            <a:r>
              <a:rPr lang="en-US" altLang="en-US" sz="3600" b="1" u="sng">
                <a:solidFill>
                  <a:srgbClr val="800000"/>
                </a:solidFill>
                <a:ea typeface="MS PGothic" pitchFamily="34" charset="-128"/>
              </a:rPr>
              <a:t>  -  </a:t>
            </a:r>
            <a:r>
              <a:rPr lang="ja-JP" altLang="en-US" sz="3600" b="1" u="sng">
                <a:solidFill>
                  <a:srgbClr val="800000"/>
                </a:solidFill>
                <a:ea typeface="MS PGothic" pitchFamily="34" charset="-128"/>
              </a:rPr>
              <a:t>以色列</a:t>
            </a:r>
            <a:r>
              <a:rPr lang="ja-JP" altLang="en-US" sz="3600" b="1" u="sng">
                <a:solidFill>
                  <a:srgbClr val="800000"/>
                </a:solidFill>
                <a:ea typeface="MS PGothic" pitchFamily="34" charset="-128"/>
                <a:sym typeface="Marlett" pitchFamily="2" charset="2"/>
              </a:rPr>
              <a:t>失落</a:t>
            </a:r>
            <a:endParaRPr lang="en-US" altLang="ja-JP" sz="3600" b="1" u="sng">
              <a:solidFill>
                <a:srgbClr val="800000"/>
              </a:solidFill>
              <a:ea typeface="MS PGothic" pitchFamily="34" charset="-128"/>
              <a:sym typeface="Marlett" pitchFamily="2" charset="2"/>
            </a:endParaRPr>
          </a:p>
          <a:p>
            <a:pPr>
              <a:buFontTx/>
              <a:buChar char="•"/>
            </a:pPr>
            <a:endParaRPr lang="en-US" altLang="en-US" sz="3600" b="1" u="sng">
              <a:solidFill>
                <a:srgbClr val="800000"/>
              </a:solidFill>
              <a:ea typeface="MS PGothic" pitchFamily="34" charset="-128"/>
            </a:endParaRPr>
          </a:p>
        </p:txBody>
      </p:sp>
      <p:sp>
        <p:nvSpPr>
          <p:cNvPr id="46083" name="Text Box 3"/>
          <p:cNvSpPr txBox="1">
            <a:spLocks noChangeArrowheads="1"/>
          </p:cNvSpPr>
          <p:nvPr/>
        </p:nvSpPr>
        <p:spPr bwMode="auto">
          <a:xfrm>
            <a:off x="1447800" y="2366963"/>
            <a:ext cx="6889750" cy="1919287"/>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3200" b="1">
                <a:solidFill>
                  <a:srgbClr val="800000"/>
                </a:solidFill>
                <a:ea typeface="MS PGothic" pitchFamily="34" charset="-128"/>
              </a:rPr>
              <a:t>10</a:t>
            </a:r>
            <a:r>
              <a:rPr lang="ja-JP" altLang="en-US" sz="3200" b="1">
                <a:solidFill>
                  <a:srgbClr val="800000"/>
                </a:solidFill>
                <a:ea typeface="MS PGothic" pitchFamily="34" charset="-128"/>
              </a:rPr>
              <a:t>个部落</a:t>
            </a:r>
            <a:r>
              <a:rPr lang="zh-CN" altLang="en-US" sz="3200" b="1">
                <a:solidFill>
                  <a:srgbClr val="800000"/>
                </a:solidFill>
              </a:rPr>
              <a:t>被</a:t>
            </a:r>
            <a:r>
              <a:rPr lang="ja-JP" altLang="en-US" sz="3200" b="1">
                <a:solidFill>
                  <a:srgbClr val="800000"/>
                </a:solidFill>
                <a:ea typeface="MS PGothic" pitchFamily="34" charset="-128"/>
              </a:rPr>
              <a:t>夺取</a:t>
            </a:r>
            <a:r>
              <a:rPr lang="zh-CN" altLang="en-US" sz="3200" b="1">
                <a:solidFill>
                  <a:srgbClr val="800000"/>
                </a:solidFill>
              </a:rPr>
              <a:t>和</a:t>
            </a:r>
            <a:r>
              <a:rPr lang="ja-JP" altLang="en-US" sz="3200" b="1">
                <a:solidFill>
                  <a:srgbClr val="800000"/>
                </a:solidFill>
                <a:ea typeface="MS PGothic" pitchFamily="34" charset="-128"/>
              </a:rPr>
              <a:t>递解。</a:t>
            </a:r>
            <a:endParaRPr lang="en-US" altLang="zh-CN" sz="3200" b="1">
              <a:solidFill>
                <a:srgbClr val="800000"/>
              </a:solidFill>
            </a:endParaRPr>
          </a:p>
          <a:p>
            <a:r>
              <a:rPr lang="ja-JP" altLang="en-US" sz="3200" b="1">
                <a:solidFill>
                  <a:srgbClr val="800000"/>
                </a:solidFill>
                <a:ea typeface="MS PGothic" pitchFamily="34" charset="-128"/>
              </a:rPr>
              <a:t>巴比伦、</a:t>
            </a:r>
            <a:r>
              <a:rPr lang="zh-CN" altLang="en-US" sz="3200" b="1">
                <a:solidFill>
                  <a:srgbClr val="800000"/>
                </a:solidFill>
              </a:rPr>
              <a:t>古他</a:t>
            </a:r>
            <a:r>
              <a:rPr lang="ja-JP" altLang="en-US" sz="3200" b="1">
                <a:solidFill>
                  <a:srgbClr val="800000"/>
                </a:solidFill>
                <a:ea typeface="MS PGothic" pitchFamily="34" charset="-128"/>
              </a:rPr>
              <a:t>、</a:t>
            </a:r>
            <a:r>
              <a:rPr lang="zh-CN" altLang="en-US" sz="3200" b="1">
                <a:solidFill>
                  <a:srgbClr val="800000"/>
                </a:solidFill>
              </a:rPr>
              <a:t>亚瓦</a:t>
            </a:r>
            <a:r>
              <a:rPr lang="ja-JP" altLang="en-US" sz="3200" b="1">
                <a:solidFill>
                  <a:srgbClr val="800000"/>
                </a:solidFill>
                <a:ea typeface="MS PGothic" pitchFamily="34" charset="-128"/>
              </a:rPr>
              <a:t>、</a:t>
            </a:r>
            <a:r>
              <a:rPr lang="zh-CN" altLang="en-US" sz="3200" b="1">
                <a:solidFill>
                  <a:srgbClr val="800000"/>
                </a:solidFill>
              </a:rPr>
              <a:t>哈马</a:t>
            </a:r>
            <a:endParaRPr lang="en-US" altLang="zh-CN" sz="3200" b="1">
              <a:solidFill>
                <a:srgbClr val="800000"/>
              </a:solidFill>
            </a:endParaRPr>
          </a:p>
          <a:p>
            <a:r>
              <a:rPr lang="ja-JP" altLang="en-US" sz="3200" b="1">
                <a:solidFill>
                  <a:srgbClr val="800000"/>
                </a:solidFill>
                <a:ea typeface="MS PGothic" pitchFamily="34" charset="-128"/>
              </a:rPr>
              <a:t>和</a:t>
            </a:r>
            <a:r>
              <a:rPr lang="zh-CN" altLang="en-US" sz="3200" b="1">
                <a:solidFill>
                  <a:srgbClr val="800000"/>
                </a:solidFill>
              </a:rPr>
              <a:t>西法瓦音迁移人来</a:t>
            </a:r>
            <a:r>
              <a:rPr lang="en-US" altLang="zh-CN" sz="3200" b="1">
                <a:solidFill>
                  <a:srgbClr val="800000"/>
                </a:solidFill>
              </a:rPr>
              <a:t>, </a:t>
            </a:r>
            <a:r>
              <a:rPr lang="zh-CN" altLang="en-US" sz="3200" b="1">
                <a:solidFill>
                  <a:srgbClr val="800000"/>
                </a:solidFill>
              </a:rPr>
              <a:t>代替以色列人</a:t>
            </a:r>
            <a:r>
              <a:rPr lang="zh-CN" altLang="en-US" sz="3200" b="1"/>
              <a:t>。</a:t>
            </a:r>
          </a:p>
          <a:p>
            <a:r>
              <a:rPr lang="en-US" altLang="zh-CN" b="1">
                <a:solidFill>
                  <a:srgbClr val="800000"/>
                </a:solidFill>
              </a:rPr>
              <a:t>(</a:t>
            </a:r>
            <a:r>
              <a:rPr lang="zh-CN" altLang="en-US" b="1"/>
              <a:t>列王记下</a:t>
            </a:r>
            <a:r>
              <a:rPr lang="en-US" altLang="zh-CN"/>
              <a:t>17:24)</a:t>
            </a:r>
            <a:r>
              <a:rPr lang="zh-CN" altLang="en-US"/>
              <a:t> </a:t>
            </a:r>
          </a:p>
        </p:txBody>
      </p:sp>
      <p:sp>
        <p:nvSpPr>
          <p:cNvPr id="46084" name="Text Box 4"/>
          <p:cNvSpPr txBox="1">
            <a:spLocks noChangeArrowheads="1"/>
          </p:cNvSpPr>
          <p:nvPr/>
        </p:nvSpPr>
        <p:spPr bwMode="auto">
          <a:xfrm>
            <a:off x="990600" y="5059363"/>
            <a:ext cx="4535488" cy="64135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buFontTx/>
              <a:buChar char="•"/>
            </a:pPr>
            <a:r>
              <a:rPr lang="en-US" altLang="en-US" sz="3600" b="1">
                <a:solidFill>
                  <a:srgbClr val="990000"/>
                </a:solidFill>
                <a:ea typeface="MS PGothic" pitchFamily="34" charset="-128"/>
              </a:rPr>
              <a:t>  </a:t>
            </a:r>
            <a:r>
              <a:rPr lang="en-US" altLang="en-US" sz="3600" u="sng">
                <a:solidFill>
                  <a:srgbClr val="800000"/>
                </a:solidFill>
                <a:ea typeface="MS PGothic" pitchFamily="34" charset="-128"/>
              </a:rPr>
              <a:t>586  BC  -  </a:t>
            </a:r>
            <a:r>
              <a:rPr lang="ja-JP" altLang="en-US" sz="3600" u="sng">
                <a:solidFill>
                  <a:srgbClr val="800000"/>
                </a:solidFill>
                <a:ea typeface="MS PGothic" pitchFamily="34" charset="-128"/>
              </a:rPr>
              <a:t>犹大</a:t>
            </a:r>
            <a:r>
              <a:rPr lang="ja-JP" altLang="en-US" sz="3600" u="sng">
                <a:solidFill>
                  <a:srgbClr val="800000"/>
                </a:solidFill>
                <a:ea typeface="MS PGothic" pitchFamily="34" charset="-128"/>
                <a:sym typeface="Marlett" pitchFamily="2" charset="2"/>
              </a:rPr>
              <a:t>失落</a:t>
            </a:r>
            <a:endParaRPr lang="en-US" altLang="en-US" sz="3600" u="sng">
              <a:solidFill>
                <a:srgbClr val="800000"/>
              </a:solidFill>
              <a:ea typeface="MS PGothic" pitchFamily="34" charset="-128"/>
              <a:sym typeface="Marlett" pitchFamily="2" charset="2"/>
            </a:endParaRPr>
          </a:p>
        </p:txBody>
      </p:sp>
      <p:sp>
        <p:nvSpPr>
          <p:cNvPr id="46085" name="Text Box 5"/>
          <p:cNvSpPr txBox="1">
            <a:spLocks noChangeArrowheads="1"/>
          </p:cNvSpPr>
          <p:nvPr/>
        </p:nvSpPr>
        <p:spPr bwMode="auto">
          <a:xfrm>
            <a:off x="1447800" y="5668963"/>
            <a:ext cx="2317750" cy="579437"/>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3200" b="1">
                <a:solidFill>
                  <a:srgbClr val="800000"/>
                </a:solidFill>
                <a:ea typeface="MS PGothic" pitchFamily="34" charset="-128"/>
              </a:rPr>
              <a:t>巴比伦囚禁</a:t>
            </a:r>
            <a:r>
              <a:rPr lang="en-US" altLang="ja-JP" sz="3200">
                <a:solidFill>
                  <a:srgbClr val="800000"/>
                </a:solidFill>
                <a:ea typeface="MS PGothic" pitchFamily="34" charset="-128"/>
              </a:rPr>
              <a:t> </a:t>
            </a:r>
            <a:endParaRPr lang="en-US" altLang="en-US" sz="3200">
              <a:solidFill>
                <a:srgbClr val="800000"/>
              </a:solidFill>
              <a:ea typeface="MS PGothic" pitchFamily="34" charset="-128"/>
            </a:endParaRPr>
          </a:p>
        </p:txBody>
      </p:sp>
      <p:sp>
        <p:nvSpPr>
          <p:cNvPr id="46086" name="Text Box 6"/>
          <p:cNvSpPr txBox="1">
            <a:spLocks noChangeArrowheads="1"/>
          </p:cNvSpPr>
          <p:nvPr/>
        </p:nvSpPr>
        <p:spPr bwMode="auto">
          <a:xfrm>
            <a:off x="609600" y="533400"/>
            <a:ext cx="8305800" cy="64135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spcBef>
                <a:spcPct val="50000"/>
              </a:spcBef>
            </a:pPr>
            <a:r>
              <a:rPr lang="ja-JP" altLang="en-US" sz="3600">
                <a:solidFill>
                  <a:schemeClr val="bg1"/>
                </a:solidFill>
                <a:ea typeface="MS PGothic" pitchFamily="34" charset="-128"/>
              </a:rPr>
              <a:t>总结：</a:t>
            </a:r>
            <a:r>
              <a:rPr lang="en-US" altLang="ja-JP" sz="3600">
                <a:solidFill>
                  <a:schemeClr val="bg1"/>
                </a:solidFill>
                <a:ea typeface="MS PGothic" pitchFamily="34" charset="-128"/>
              </a:rPr>
              <a:t> </a:t>
            </a:r>
            <a:r>
              <a:rPr lang="ja-JP" altLang="en-US" sz="3600">
                <a:solidFill>
                  <a:schemeClr val="bg1"/>
                </a:solidFill>
                <a:ea typeface="MS PGothic" pitchFamily="34" charset="-128"/>
              </a:rPr>
              <a:t>亚述怎么影响了以色列</a:t>
            </a:r>
            <a:r>
              <a:rPr lang="en-US" altLang="ja-JP">
                <a:solidFill>
                  <a:schemeClr val="bg1"/>
                </a:solidFill>
                <a:ea typeface="MS PGothic" pitchFamily="34" charset="-128"/>
              </a:rPr>
              <a:t>?</a:t>
            </a:r>
            <a:endParaRPr lang="en-US" altLang="en-US">
              <a:solidFill>
                <a:schemeClr val="bg1"/>
              </a:solidFill>
              <a:ea typeface="MS PGothic" pitchFamily="34" charset="-128"/>
            </a:endParaRPr>
          </a:p>
        </p:txBody>
      </p:sp>
      <p:sp>
        <p:nvSpPr>
          <p:cNvPr id="46087" name="Text Box 7"/>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134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4274" name="Picture 10" descr="scene09"/>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0"/>
            <a:ext cx="9144000" cy="895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3708400" y="457200"/>
            <a:ext cx="1727200" cy="914400"/>
          </a:xfrm>
          <a:prstGeom prst="rect">
            <a:avLst/>
          </a:prstGeom>
          <a:noFill/>
          <a:ln>
            <a:noFill/>
          </a:ln>
          <a:effectLst>
            <a:outerShdw blurRad="63500" dist="107763" dir="189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zh-CN" altLang="en-US" sz="5400" i="1">
                <a:solidFill>
                  <a:schemeClr val="bg1"/>
                </a:solidFill>
              </a:rPr>
              <a:t>结语</a:t>
            </a:r>
            <a:r>
              <a:rPr lang="zh-CN" altLang="en-US" sz="5400"/>
              <a:t> </a:t>
            </a:r>
            <a:endParaRPr lang="en-US" altLang="en-US" sz="5400">
              <a:ea typeface="MS PGothic" pitchFamily="34" charset="-128"/>
            </a:endParaRPr>
          </a:p>
        </p:txBody>
      </p:sp>
      <p:sp>
        <p:nvSpPr>
          <p:cNvPr id="48131" name="Text Box 3"/>
          <p:cNvSpPr txBox="1">
            <a:spLocks noChangeArrowheads="1"/>
          </p:cNvSpPr>
          <p:nvPr/>
        </p:nvSpPr>
        <p:spPr bwMode="auto">
          <a:xfrm>
            <a:off x="838200" y="1644650"/>
            <a:ext cx="4298950" cy="641350"/>
          </a:xfrm>
          <a:prstGeom prst="rect">
            <a:avLst/>
          </a:prstGeom>
          <a:noFill/>
          <a:ln>
            <a:noFill/>
          </a:ln>
          <a:effectLst>
            <a:outerShdw blurRad="63500" dist="107763" dir="189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3600" b="1">
                <a:solidFill>
                  <a:schemeClr val="bg1"/>
                </a:solidFill>
                <a:ea typeface="MS PGothic" pitchFamily="34" charset="-128"/>
              </a:rPr>
              <a:t>1. </a:t>
            </a:r>
            <a:r>
              <a:rPr lang="ja-JP" altLang="en-US" sz="3600" b="1">
                <a:solidFill>
                  <a:schemeClr val="bg1"/>
                </a:solidFill>
                <a:ea typeface="MS PGothic" pitchFamily="34" charset="-128"/>
              </a:rPr>
              <a:t>只崇拜上帝耶和华</a:t>
            </a:r>
            <a:endParaRPr lang="en-US" altLang="en-US" sz="3600" b="1">
              <a:solidFill>
                <a:schemeClr val="bg1"/>
              </a:solidFill>
              <a:ea typeface="MS PGothic" pitchFamily="34" charset="-128"/>
            </a:endParaRPr>
          </a:p>
        </p:txBody>
      </p:sp>
      <p:sp>
        <p:nvSpPr>
          <p:cNvPr id="48132" name="Text Box 4"/>
          <p:cNvSpPr txBox="1">
            <a:spLocks noChangeArrowheads="1"/>
          </p:cNvSpPr>
          <p:nvPr/>
        </p:nvSpPr>
        <p:spPr bwMode="auto">
          <a:xfrm>
            <a:off x="838200" y="2254250"/>
            <a:ext cx="3003550" cy="641350"/>
          </a:xfrm>
          <a:prstGeom prst="rect">
            <a:avLst/>
          </a:prstGeom>
          <a:noFill/>
          <a:ln>
            <a:noFill/>
          </a:ln>
          <a:effectLst>
            <a:outerShdw blurRad="63500" dist="107763" dir="189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3600">
                <a:solidFill>
                  <a:schemeClr val="bg1"/>
                </a:solidFill>
                <a:ea typeface="MS PGothic" pitchFamily="34" charset="-128"/>
              </a:rPr>
              <a:t>2. </a:t>
            </a:r>
            <a:r>
              <a:rPr lang="ja-JP" altLang="en-US" sz="3600" b="1">
                <a:solidFill>
                  <a:schemeClr val="bg1"/>
                </a:solidFill>
                <a:ea typeface="MS PGothic" pitchFamily="34" charset="-128"/>
              </a:rPr>
              <a:t>信服耶和华</a:t>
            </a:r>
            <a:r>
              <a:rPr lang="en-US" altLang="ja-JP" b="1">
                <a:solidFill>
                  <a:schemeClr val="bg1"/>
                </a:solidFill>
                <a:ea typeface="MS PGothic" pitchFamily="34" charset="-128"/>
              </a:rPr>
              <a:t> </a:t>
            </a:r>
            <a:endParaRPr lang="en-US" altLang="en-US" b="1">
              <a:solidFill>
                <a:schemeClr val="bg1"/>
              </a:solidFill>
              <a:ea typeface="MS PGothic" pitchFamily="34" charset="-128"/>
            </a:endParaRPr>
          </a:p>
        </p:txBody>
      </p:sp>
      <p:sp>
        <p:nvSpPr>
          <p:cNvPr id="48133" name="Text Box 5"/>
          <p:cNvSpPr txBox="1">
            <a:spLocks noChangeArrowheads="1"/>
          </p:cNvSpPr>
          <p:nvPr/>
        </p:nvSpPr>
        <p:spPr bwMode="auto">
          <a:xfrm>
            <a:off x="838200" y="2940050"/>
            <a:ext cx="2698750" cy="641350"/>
          </a:xfrm>
          <a:prstGeom prst="rect">
            <a:avLst/>
          </a:prstGeom>
          <a:noFill/>
          <a:ln>
            <a:noFill/>
          </a:ln>
          <a:effectLst>
            <a:outerShdw blurRad="63500" dist="107763" dir="189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zh-CN" sz="3600" b="1">
                <a:solidFill>
                  <a:schemeClr val="bg1"/>
                </a:solidFill>
              </a:rPr>
              <a:t>3. </a:t>
            </a:r>
            <a:r>
              <a:rPr lang="ja-JP" altLang="en-US" sz="3600" b="1">
                <a:solidFill>
                  <a:schemeClr val="bg1"/>
                </a:solidFill>
                <a:ea typeface="MS PGothic" pitchFamily="34" charset="-128"/>
              </a:rPr>
              <a:t>及时悔改</a:t>
            </a:r>
            <a:r>
              <a:rPr lang="en-US" altLang="ja-JP" sz="3600">
                <a:solidFill>
                  <a:schemeClr val="bg1"/>
                </a:solidFill>
                <a:ea typeface="MS PGothic" pitchFamily="34" charset="-128"/>
              </a:rPr>
              <a:t>  </a:t>
            </a:r>
            <a:endParaRPr lang="en-US" altLang="en-US" sz="3600">
              <a:solidFill>
                <a:schemeClr val="bg1"/>
              </a:solidFill>
              <a:ea typeface="MS PGothic" pitchFamily="34" charset="-128"/>
            </a:endParaRPr>
          </a:p>
        </p:txBody>
      </p:sp>
      <p:sp>
        <p:nvSpPr>
          <p:cNvPr id="48134" name="Text Box 6"/>
          <p:cNvSpPr txBox="1">
            <a:spLocks noChangeArrowheads="1"/>
          </p:cNvSpPr>
          <p:nvPr/>
        </p:nvSpPr>
        <p:spPr bwMode="auto">
          <a:xfrm>
            <a:off x="838200" y="3625850"/>
            <a:ext cx="2470150" cy="641350"/>
          </a:xfrm>
          <a:prstGeom prst="rect">
            <a:avLst/>
          </a:prstGeom>
          <a:noFill/>
          <a:ln>
            <a:noFill/>
          </a:ln>
          <a:effectLst>
            <a:outerShdw blurRad="63500" dist="107763" dir="189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tabLst>
                <a:tab pos="1074738" algn="l"/>
              </a:tabLst>
              <a:defRPr sz="2400">
                <a:solidFill>
                  <a:schemeClr val="tx1"/>
                </a:solidFill>
                <a:latin typeface="Times New Roman" pitchFamily="18" charset="0"/>
                <a:ea typeface="SimSun" pitchFamily="2" charset="-122"/>
              </a:defRPr>
            </a:lvl1pPr>
            <a:lvl2pPr marL="742950" indent="-285750">
              <a:tabLst>
                <a:tab pos="1074738" algn="l"/>
              </a:tabLst>
              <a:defRPr sz="2400">
                <a:solidFill>
                  <a:schemeClr val="tx1"/>
                </a:solidFill>
                <a:latin typeface="Times New Roman" pitchFamily="18" charset="0"/>
                <a:ea typeface="SimSun" pitchFamily="2" charset="-122"/>
              </a:defRPr>
            </a:lvl2pPr>
            <a:lvl3pPr marL="1143000" indent="-228600">
              <a:tabLst>
                <a:tab pos="1074738" algn="l"/>
              </a:tabLst>
              <a:defRPr sz="2400">
                <a:solidFill>
                  <a:schemeClr val="tx1"/>
                </a:solidFill>
                <a:latin typeface="Times New Roman" pitchFamily="18" charset="0"/>
                <a:ea typeface="SimSun" pitchFamily="2" charset="-122"/>
              </a:defRPr>
            </a:lvl3pPr>
            <a:lvl4pPr marL="1600200" indent="-228600">
              <a:tabLst>
                <a:tab pos="1074738" algn="l"/>
              </a:tabLst>
              <a:defRPr sz="2400">
                <a:solidFill>
                  <a:schemeClr val="tx1"/>
                </a:solidFill>
                <a:latin typeface="Times New Roman" pitchFamily="18" charset="0"/>
                <a:ea typeface="SimSun" pitchFamily="2" charset="-122"/>
              </a:defRPr>
            </a:lvl4pPr>
            <a:lvl5pPr marL="2057400" indent="-228600">
              <a:tabLst>
                <a:tab pos="1074738" algn="l"/>
              </a:tabLst>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tabLst>
                <a:tab pos="1074738" algn="l"/>
              </a:tabLs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tabLst>
                <a:tab pos="1074738" algn="l"/>
              </a:tabLs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tabLst>
                <a:tab pos="1074738" algn="l"/>
              </a:tabLs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tabLst>
                <a:tab pos="1074738" algn="l"/>
              </a:tabLst>
              <a:defRPr sz="2400">
                <a:solidFill>
                  <a:schemeClr val="tx1"/>
                </a:solidFill>
                <a:latin typeface="Times New Roman" pitchFamily="18" charset="0"/>
                <a:ea typeface="SimSun" pitchFamily="2" charset="-122"/>
              </a:defRPr>
            </a:lvl9pPr>
          </a:lstStyle>
          <a:p>
            <a:r>
              <a:rPr lang="en-US" altLang="en-US" sz="3600" b="1">
                <a:solidFill>
                  <a:schemeClr val="bg1"/>
                </a:solidFill>
                <a:ea typeface="MS PGothic" pitchFamily="34" charset="-128"/>
              </a:rPr>
              <a:t>4. </a:t>
            </a:r>
            <a:r>
              <a:rPr lang="ja-JP" altLang="en-US" sz="3600" b="1">
                <a:solidFill>
                  <a:schemeClr val="bg1"/>
                </a:solidFill>
                <a:ea typeface="MS PGothic" pitchFamily="34" charset="-128"/>
              </a:rPr>
              <a:t>不要妥协</a:t>
            </a:r>
            <a:endParaRPr lang="en-US" altLang="en-US" sz="3600" b="1">
              <a:solidFill>
                <a:schemeClr val="bg1"/>
              </a:solidFill>
              <a:ea typeface="MS PGothic" pitchFamily="34" charset="-128"/>
            </a:endParaRPr>
          </a:p>
        </p:txBody>
      </p:sp>
      <p:sp>
        <p:nvSpPr>
          <p:cNvPr id="48135" name="Text Box 7"/>
          <p:cNvSpPr txBox="1">
            <a:spLocks noChangeArrowheads="1"/>
          </p:cNvSpPr>
          <p:nvPr/>
        </p:nvSpPr>
        <p:spPr bwMode="auto">
          <a:xfrm>
            <a:off x="838200" y="4311650"/>
            <a:ext cx="3917950" cy="641350"/>
          </a:xfrm>
          <a:prstGeom prst="rect">
            <a:avLst/>
          </a:prstGeom>
          <a:noFill/>
          <a:ln>
            <a:noFill/>
          </a:ln>
          <a:effectLst>
            <a:outerShdw blurRad="63500" dist="107763" dir="189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3600" b="1">
                <a:solidFill>
                  <a:schemeClr val="bg1"/>
                </a:solidFill>
                <a:ea typeface="MS PGothic" pitchFamily="34" charset="-128"/>
              </a:rPr>
              <a:t>5</a:t>
            </a:r>
            <a:r>
              <a:rPr lang="en-US" altLang="en-US" b="1">
                <a:solidFill>
                  <a:schemeClr val="bg1"/>
                </a:solidFill>
                <a:ea typeface="MS PGothic" pitchFamily="34" charset="-128"/>
              </a:rPr>
              <a:t>.</a:t>
            </a:r>
            <a:r>
              <a:rPr lang="en-US" altLang="en-US" sz="3600" b="1">
                <a:solidFill>
                  <a:schemeClr val="bg1"/>
                </a:solidFill>
                <a:ea typeface="MS PGothic" pitchFamily="34" charset="-128"/>
              </a:rPr>
              <a:t> </a:t>
            </a:r>
            <a:r>
              <a:rPr lang="ja-JP" altLang="en-US" sz="3600" b="1">
                <a:solidFill>
                  <a:schemeClr val="bg1"/>
                </a:solidFill>
                <a:ea typeface="MS PGothic" pitchFamily="34" charset="-128"/>
              </a:rPr>
              <a:t>不和不信的相配</a:t>
            </a:r>
            <a:r>
              <a:rPr lang="en-US" altLang="ja-JP" sz="3600">
                <a:solidFill>
                  <a:schemeClr val="bg1"/>
                </a:solidFill>
                <a:ea typeface="MS PGothic" pitchFamily="34" charset="-128"/>
              </a:rPr>
              <a:t> </a:t>
            </a:r>
            <a:endParaRPr lang="en-US" altLang="en-US" sz="3600">
              <a:solidFill>
                <a:schemeClr val="bg1"/>
              </a:solidFill>
              <a:ea typeface="MS PGothic" pitchFamily="34" charset="-128"/>
            </a:endParaRPr>
          </a:p>
        </p:txBody>
      </p:sp>
      <p:sp>
        <p:nvSpPr>
          <p:cNvPr id="48136" name="Text Box 8"/>
          <p:cNvSpPr txBox="1">
            <a:spLocks noChangeArrowheads="1"/>
          </p:cNvSpPr>
          <p:nvPr/>
        </p:nvSpPr>
        <p:spPr bwMode="auto">
          <a:xfrm>
            <a:off x="838200" y="4997450"/>
            <a:ext cx="3384550" cy="641350"/>
          </a:xfrm>
          <a:prstGeom prst="rect">
            <a:avLst/>
          </a:prstGeom>
          <a:noFill/>
          <a:ln>
            <a:noFill/>
          </a:ln>
          <a:effectLst>
            <a:outerShdw blurRad="63500" dist="107763" dir="189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3600" b="1">
                <a:solidFill>
                  <a:schemeClr val="bg1"/>
                </a:solidFill>
                <a:ea typeface="MS PGothic" pitchFamily="34" charset="-128"/>
              </a:rPr>
              <a:t>6. </a:t>
            </a:r>
            <a:r>
              <a:rPr lang="ja-JP" altLang="en-US" sz="3600" b="1">
                <a:solidFill>
                  <a:schemeClr val="bg1"/>
                </a:solidFill>
                <a:ea typeface="MS PGothic" pitchFamily="34" charset="-128"/>
              </a:rPr>
              <a:t>让你的光照</a:t>
            </a:r>
            <a:r>
              <a:rPr lang="zh-CN" altLang="en-US" sz="3600" b="1">
                <a:solidFill>
                  <a:schemeClr val="bg1"/>
                </a:solidFill>
              </a:rPr>
              <a:t>耀</a:t>
            </a:r>
          </a:p>
        </p:txBody>
      </p:sp>
      <p:sp>
        <p:nvSpPr>
          <p:cNvPr id="48137" name="Text Box 9"/>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latin typeface="Times New Roman" charset="0"/>
                <a:ea typeface="ＭＳ Ｐゴシック" charset="0"/>
                <a:cs typeface="SimSun" charset="0"/>
              </a:rPr>
              <a:t>135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ppt_w</p:attrName>
                                        </p:attrNameLst>
                                      </p:cBhvr>
                                      <p:tavLst>
                                        <p:tav tm="0">
                                          <p:val>
                                            <p:strVal val="2/3*#ppt_w"/>
                                          </p:val>
                                        </p:tav>
                                        <p:tav tm="100000">
                                          <p:val>
                                            <p:strVal val="#ppt_w"/>
                                          </p:val>
                                        </p:tav>
                                      </p:tavLst>
                                    </p:anim>
                                    <p:anim calcmode="lin" valueType="num">
                                      <p:cBhvr>
                                        <p:cTn id="8" dur="500" fill="hold"/>
                                        <p:tgtEl>
                                          <p:spTgt spid="48131"/>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iterate type="wd">
                                    <p:tmPct val="100000"/>
                                  </p:iterate>
                                  <p:childTnLst>
                                    <p:set>
                                      <p:cBhvr>
                                        <p:cTn id="12" dur="1" fill="hold">
                                          <p:stCondLst>
                                            <p:cond delay="0"/>
                                          </p:stCondLst>
                                        </p:cTn>
                                        <p:tgtEl>
                                          <p:spTgt spid="48132"/>
                                        </p:tgtEl>
                                        <p:attrNameLst>
                                          <p:attrName>style.visibility</p:attrName>
                                        </p:attrNameLst>
                                      </p:cBhvr>
                                      <p:to>
                                        <p:strVal val="visible"/>
                                      </p:to>
                                    </p:set>
                                    <p:animEffect transition="in" filter="blinds(vertical)">
                                      <p:cBhvr>
                                        <p:cTn id="13" dur="300"/>
                                        <p:tgtEl>
                                          <p:spTgt spid="481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48133"/>
                                        </p:tgtEl>
                                        <p:attrNameLst>
                                          <p:attrName>style.visibility</p:attrName>
                                        </p:attrNameLst>
                                      </p:cBhvr>
                                      <p:to>
                                        <p:strVal val="visible"/>
                                      </p:to>
                                    </p:set>
                                    <p:anim calcmode="lin" valueType="num">
                                      <p:cBhvr>
                                        <p:cTn id="18" dur="1000" fill="hold"/>
                                        <p:tgtEl>
                                          <p:spTgt spid="48133"/>
                                        </p:tgtEl>
                                        <p:attrNameLst>
                                          <p:attrName>ppt_w</p:attrName>
                                        </p:attrNameLst>
                                      </p:cBhvr>
                                      <p:tavLst>
                                        <p:tav tm="0">
                                          <p:val>
                                            <p:fltVal val="0"/>
                                          </p:val>
                                        </p:tav>
                                        <p:tav tm="100000">
                                          <p:val>
                                            <p:strVal val="#ppt_w"/>
                                          </p:val>
                                        </p:tav>
                                      </p:tavLst>
                                    </p:anim>
                                    <p:anim calcmode="lin" valueType="num">
                                      <p:cBhvr>
                                        <p:cTn id="19" dur="1000" fill="hold"/>
                                        <p:tgtEl>
                                          <p:spTgt spid="48133"/>
                                        </p:tgtEl>
                                        <p:attrNameLst>
                                          <p:attrName>ppt_h</p:attrName>
                                        </p:attrNameLst>
                                      </p:cBhvr>
                                      <p:tavLst>
                                        <p:tav tm="0">
                                          <p:val>
                                            <p:fltVal val="0"/>
                                          </p:val>
                                        </p:tav>
                                        <p:tav tm="100000">
                                          <p:val>
                                            <p:strVal val="#ppt_h"/>
                                          </p:val>
                                        </p:tav>
                                      </p:tavLst>
                                    </p:anim>
                                    <p:anim calcmode="lin" valueType="num">
                                      <p:cBhvr>
                                        <p:cTn id="20" dur="1000" fill="hold"/>
                                        <p:tgtEl>
                                          <p:spTgt spid="4813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81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272" fill="hold" grpId="0" nodeType="clickEffect">
                                  <p:stCondLst>
                                    <p:cond delay="0"/>
                                  </p:stCondLst>
                                  <p:childTnLst>
                                    <p:set>
                                      <p:cBhvr>
                                        <p:cTn id="25" dur="1" fill="hold">
                                          <p:stCondLst>
                                            <p:cond delay="0"/>
                                          </p:stCondLst>
                                        </p:cTn>
                                        <p:tgtEl>
                                          <p:spTgt spid="48134"/>
                                        </p:tgtEl>
                                        <p:attrNameLst>
                                          <p:attrName>style.visibility</p:attrName>
                                        </p:attrNameLst>
                                      </p:cBhvr>
                                      <p:to>
                                        <p:strVal val="visible"/>
                                      </p:to>
                                    </p:set>
                                    <p:anim calcmode="lin" valueType="num">
                                      <p:cBhvr>
                                        <p:cTn id="26" dur="500" fill="hold"/>
                                        <p:tgtEl>
                                          <p:spTgt spid="48134"/>
                                        </p:tgtEl>
                                        <p:attrNameLst>
                                          <p:attrName>ppt_w</p:attrName>
                                        </p:attrNameLst>
                                      </p:cBhvr>
                                      <p:tavLst>
                                        <p:tav tm="0">
                                          <p:val>
                                            <p:strVal val="2/3*#ppt_w"/>
                                          </p:val>
                                        </p:tav>
                                        <p:tav tm="100000">
                                          <p:val>
                                            <p:strVal val="#ppt_w"/>
                                          </p:val>
                                        </p:tav>
                                      </p:tavLst>
                                    </p:anim>
                                    <p:anim calcmode="lin" valueType="num">
                                      <p:cBhvr>
                                        <p:cTn id="27" dur="500" fill="hold"/>
                                        <p:tgtEl>
                                          <p:spTgt spid="48134"/>
                                        </p:tgtEl>
                                        <p:attrNameLst>
                                          <p:attrName>ppt_h</p:attrName>
                                        </p:attrNameLst>
                                      </p:cBhvr>
                                      <p:tavLst>
                                        <p:tav tm="0">
                                          <p:val>
                                            <p:strVal val="2/3*#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288" fill="hold" grpId="0" nodeType="clickEffect">
                                  <p:stCondLst>
                                    <p:cond delay="0"/>
                                  </p:stCondLst>
                                  <p:childTnLst>
                                    <p:set>
                                      <p:cBhvr>
                                        <p:cTn id="31" dur="1" fill="hold">
                                          <p:stCondLst>
                                            <p:cond delay="0"/>
                                          </p:stCondLst>
                                        </p:cTn>
                                        <p:tgtEl>
                                          <p:spTgt spid="48135"/>
                                        </p:tgtEl>
                                        <p:attrNameLst>
                                          <p:attrName>style.visibility</p:attrName>
                                        </p:attrNameLst>
                                      </p:cBhvr>
                                      <p:to>
                                        <p:strVal val="visible"/>
                                      </p:to>
                                    </p:set>
                                    <p:anim calcmode="lin" valueType="num">
                                      <p:cBhvr>
                                        <p:cTn id="32" dur="500" fill="hold"/>
                                        <p:tgtEl>
                                          <p:spTgt spid="48135"/>
                                        </p:tgtEl>
                                        <p:attrNameLst>
                                          <p:attrName>ppt_w</p:attrName>
                                        </p:attrNameLst>
                                      </p:cBhvr>
                                      <p:tavLst>
                                        <p:tav tm="0">
                                          <p:val>
                                            <p:strVal val="4/3*#ppt_w"/>
                                          </p:val>
                                        </p:tav>
                                        <p:tav tm="100000">
                                          <p:val>
                                            <p:strVal val="#ppt_w"/>
                                          </p:val>
                                        </p:tav>
                                      </p:tavLst>
                                    </p:anim>
                                    <p:anim calcmode="lin" valueType="num">
                                      <p:cBhvr>
                                        <p:cTn id="33" dur="500" fill="hold"/>
                                        <p:tgtEl>
                                          <p:spTgt spid="48135"/>
                                        </p:tgtEl>
                                        <p:attrNameLst>
                                          <p:attrName>ppt_h</p:attrName>
                                        </p:attrNameLst>
                                      </p:cBhvr>
                                      <p:tavLst>
                                        <p:tav tm="0">
                                          <p:val>
                                            <p:strVal val="4/3*#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iterate type="wd">
                                    <p:tmPct val="100000"/>
                                  </p:iterate>
                                  <p:childTnLst>
                                    <p:set>
                                      <p:cBhvr>
                                        <p:cTn id="37" dur="1" fill="hold">
                                          <p:stCondLst>
                                            <p:cond delay="0"/>
                                          </p:stCondLst>
                                        </p:cTn>
                                        <p:tgtEl>
                                          <p:spTgt spid="48136"/>
                                        </p:tgtEl>
                                        <p:attrNameLst>
                                          <p:attrName>style.visibility</p:attrName>
                                        </p:attrNameLst>
                                      </p:cBhvr>
                                      <p:to>
                                        <p:strVal val="visible"/>
                                      </p:to>
                                    </p:set>
                                    <p:anim calcmode="lin" valueType="num">
                                      <p:cBhvr additive="base">
                                        <p:cTn id="38" dur="300" fill="hold"/>
                                        <p:tgtEl>
                                          <p:spTgt spid="48136"/>
                                        </p:tgtEl>
                                        <p:attrNameLst>
                                          <p:attrName>ppt_x</p:attrName>
                                        </p:attrNameLst>
                                      </p:cBhvr>
                                      <p:tavLst>
                                        <p:tav tm="0">
                                          <p:val>
                                            <p:strVal val="#ppt_x"/>
                                          </p:val>
                                        </p:tav>
                                        <p:tav tm="100000">
                                          <p:val>
                                            <p:strVal val="#ppt_x"/>
                                          </p:val>
                                        </p:tav>
                                      </p:tavLst>
                                    </p:anim>
                                    <p:anim calcmode="lin" valueType="num">
                                      <p:cBhvr additive="base">
                                        <p:cTn id="39" dur="300" fill="hold"/>
                                        <p:tgtEl>
                                          <p:spTgt spid="48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P spid="48133" grpId="0" autoUpdateAnimBg="0"/>
      <p:bldP spid="48134" grpId="0" autoUpdateAnimBg="0"/>
      <p:bldP spid="48135" grpId="0" autoUpdateAnimBg="0"/>
      <p:bldP spid="4813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457200" y="1524000"/>
            <a:ext cx="8212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sz="3200" b="1">
                <a:solidFill>
                  <a:schemeClr val="bg1"/>
                </a:solidFill>
                <a:ea typeface="MS PGothic" pitchFamily="34" charset="-128"/>
              </a:rPr>
              <a:t>现今</a:t>
            </a:r>
            <a:r>
              <a:rPr lang="en-US" altLang="zh-CN" sz="3200" b="1">
                <a:solidFill>
                  <a:schemeClr val="bg1"/>
                </a:solidFill>
              </a:rPr>
              <a:t>, </a:t>
            </a:r>
            <a:r>
              <a:rPr lang="ja-JP" altLang="en-US" sz="3200" b="1">
                <a:solidFill>
                  <a:schemeClr val="bg1"/>
                </a:solidFill>
                <a:ea typeface="MS PGothic" pitchFamily="34" charset="-128"/>
              </a:rPr>
              <a:t>我们与不信者的关系</a:t>
            </a:r>
            <a:r>
              <a:rPr lang="zh-CN" altLang="en-US" sz="3200" b="1">
                <a:solidFill>
                  <a:schemeClr val="bg1"/>
                </a:solidFill>
              </a:rPr>
              <a:t>会</a:t>
            </a:r>
            <a:r>
              <a:rPr lang="ja-JP" altLang="en-US" sz="3200" b="1">
                <a:solidFill>
                  <a:schemeClr val="bg1"/>
                </a:solidFill>
                <a:ea typeface="MS PGothic" pitchFamily="34" charset="-128"/>
              </a:rPr>
              <a:t>怎样影响我们？</a:t>
            </a:r>
            <a:r>
              <a:rPr lang="en-US" altLang="ja-JP" sz="3200">
                <a:solidFill>
                  <a:schemeClr val="bg1"/>
                </a:solidFill>
                <a:ea typeface="MS PGothic" pitchFamily="34" charset="-128"/>
              </a:rPr>
              <a:t> </a:t>
            </a:r>
            <a:endParaRPr lang="en-US" altLang="en-US" sz="3200">
              <a:solidFill>
                <a:schemeClr val="bg1"/>
              </a:solidFill>
              <a:ea typeface="MS PGothic" pitchFamily="34" charset="-128"/>
            </a:endParaRPr>
          </a:p>
        </p:txBody>
      </p:sp>
      <p:sp>
        <p:nvSpPr>
          <p:cNvPr id="49156" name="Text Box 4"/>
          <p:cNvSpPr txBox="1">
            <a:spLocks noChangeArrowheads="1"/>
          </p:cNvSpPr>
          <p:nvPr/>
        </p:nvSpPr>
        <p:spPr bwMode="auto">
          <a:xfrm>
            <a:off x="2203450" y="2833688"/>
            <a:ext cx="6864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3200">
                <a:solidFill>
                  <a:schemeClr val="bg1"/>
                </a:solidFill>
                <a:ea typeface="MS PGothic" pitchFamily="34" charset="-128"/>
              </a:rPr>
              <a:t>(a)</a:t>
            </a:r>
            <a:r>
              <a:rPr lang="en-US" altLang="zh-CN" sz="3200">
                <a:solidFill>
                  <a:schemeClr val="bg1"/>
                </a:solidFill>
              </a:rPr>
              <a:t> </a:t>
            </a:r>
            <a:r>
              <a:rPr lang="ja-JP" altLang="en-US" sz="3200" u="sng">
                <a:solidFill>
                  <a:schemeClr val="bg1"/>
                </a:solidFill>
                <a:ea typeface="MS PGothic" pitchFamily="34" charset="-128"/>
              </a:rPr>
              <a:t>政治上</a:t>
            </a:r>
            <a:r>
              <a:rPr lang="en-US" altLang="ja-JP" sz="3200">
                <a:solidFill>
                  <a:schemeClr val="bg1"/>
                </a:solidFill>
                <a:ea typeface="MS PGothic" pitchFamily="34" charset="-128"/>
              </a:rPr>
              <a:t>  -  </a:t>
            </a:r>
            <a:r>
              <a:rPr lang="ja-JP" altLang="en-US" sz="3200">
                <a:solidFill>
                  <a:schemeClr val="bg1"/>
                </a:solidFill>
                <a:ea typeface="MS PGothic" pitchFamily="34" charset="-128"/>
              </a:rPr>
              <a:t>是否有可能与你的敌人立一个和平条约？</a:t>
            </a:r>
            <a:r>
              <a:rPr lang="en-US" altLang="ja-JP" sz="3200">
                <a:solidFill>
                  <a:schemeClr val="bg1"/>
                </a:solidFill>
                <a:ea typeface="MS PGothic" pitchFamily="34" charset="-128"/>
              </a:rPr>
              <a:t>          </a:t>
            </a:r>
            <a:endParaRPr lang="en-US" altLang="en-US" sz="3200">
              <a:solidFill>
                <a:schemeClr val="bg1"/>
              </a:solidFill>
              <a:ea typeface="MS PGothic" pitchFamily="34" charset="-128"/>
            </a:endParaRPr>
          </a:p>
        </p:txBody>
      </p:sp>
      <p:sp>
        <p:nvSpPr>
          <p:cNvPr id="49157" name="Text Box 5"/>
          <p:cNvSpPr txBox="1">
            <a:spLocks noChangeArrowheads="1"/>
          </p:cNvSpPr>
          <p:nvPr/>
        </p:nvSpPr>
        <p:spPr bwMode="auto">
          <a:xfrm>
            <a:off x="3657600" y="4191000"/>
            <a:ext cx="5334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en-US" altLang="en-US" sz="3200">
                <a:solidFill>
                  <a:schemeClr val="bg1"/>
                </a:solidFill>
                <a:ea typeface="MS PGothic" pitchFamily="34" charset="-128"/>
              </a:rPr>
              <a:t> (b) </a:t>
            </a:r>
            <a:r>
              <a:rPr lang="ja-JP" altLang="en-US" sz="3200" b="1" u="sng">
                <a:solidFill>
                  <a:schemeClr val="bg1"/>
                </a:solidFill>
                <a:ea typeface="MS PGothic" pitchFamily="34" charset="-128"/>
              </a:rPr>
              <a:t>经济上</a:t>
            </a:r>
            <a:r>
              <a:rPr lang="en-US" altLang="ja-JP" sz="3200" b="1">
                <a:solidFill>
                  <a:schemeClr val="bg1"/>
                </a:solidFill>
                <a:ea typeface="MS PGothic" pitchFamily="34" charset="-128"/>
              </a:rPr>
              <a:t>  - </a:t>
            </a:r>
            <a:r>
              <a:rPr lang="zh-CN" altLang="en-US" sz="3200" b="1">
                <a:solidFill>
                  <a:schemeClr val="bg1"/>
                </a:solidFill>
              </a:rPr>
              <a:t>你有在工作场所里亲身体验商业道德妥协</a:t>
            </a:r>
            <a:r>
              <a:rPr lang="ja-JP" altLang="en-US" sz="3200" b="1">
                <a:solidFill>
                  <a:schemeClr val="bg1"/>
                </a:solidFill>
                <a:ea typeface="MS PGothic" pitchFamily="34" charset="-128"/>
              </a:rPr>
              <a:t>的情况</a:t>
            </a:r>
            <a:r>
              <a:rPr lang="zh-CN" altLang="en-US" sz="3200" b="1">
                <a:solidFill>
                  <a:schemeClr val="bg1"/>
                </a:solidFill>
              </a:rPr>
              <a:t>吗</a:t>
            </a:r>
            <a:r>
              <a:rPr lang="en-US" altLang="ja-JP" sz="3200" b="1">
                <a:solidFill>
                  <a:schemeClr val="bg1"/>
                </a:solidFill>
                <a:ea typeface="MS PGothic" pitchFamily="34" charset="-128"/>
              </a:rPr>
              <a:t>?</a:t>
            </a:r>
            <a:endParaRPr lang="en-US" altLang="en-US" sz="3200" b="1">
              <a:solidFill>
                <a:schemeClr val="bg1"/>
              </a:solidFill>
              <a:ea typeface="MS PGothic" pitchFamily="34" charset="-128"/>
            </a:endParaRPr>
          </a:p>
        </p:txBody>
      </p:sp>
      <p:graphicFrame>
        <p:nvGraphicFramePr>
          <p:cNvPr id="55301" name="Object 6"/>
          <p:cNvGraphicFramePr>
            <a:graphicFrameLocks noChangeAspect="1"/>
          </p:cNvGraphicFramePr>
          <p:nvPr/>
        </p:nvGraphicFramePr>
        <p:xfrm>
          <a:off x="-76200" y="3932238"/>
          <a:ext cx="3733800" cy="2114550"/>
        </p:xfrm>
        <a:graphic>
          <a:graphicData uri="http://schemas.openxmlformats.org/presentationml/2006/ole">
            <mc:AlternateContent xmlns:mc="http://schemas.openxmlformats.org/markup-compatibility/2006">
              <mc:Choice xmlns:v="urn:schemas-microsoft-com:vml" Requires="v">
                <p:oleObj spid="_x0000_s55307" name="Clip" r:id="rId4" imgW="4965700" imgH="2819400" progId="MS_ClipArt_Gallery.2">
                  <p:embed/>
                </p:oleObj>
              </mc:Choice>
              <mc:Fallback>
                <p:oleObj name="Clip" r:id="rId4" imgW="4965700" imgH="2819400"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932238"/>
                        <a:ext cx="373380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5302" name="WordArt 7"/>
          <p:cNvSpPr>
            <a:spLocks noChangeArrowheads="1" noChangeShapeType="1" noTextEdit="1"/>
          </p:cNvSpPr>
          <p:nvPr/>
        </p:nvSpPr>
        <p:spPr bwMode="auto">
          <a:xfrm>
            <a:off x="304800" y="304800"/>
            <a:ext cx="48768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讨论组</a:t>
            </a:r>
            <a:endParaRPr lang="en-GB"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75" fill="hold"/>
                                        <p:tgtEl>
                                          <p:spTgt spid="49155"/>
                                        </p:tgtEl>
                                        <p:attrNameLst>
                                          <p:attrName>ppt_x</p:attrName>
                                        </p:attrNameLst>
                                      </p:cBhvr>
                                      <p:tavLst>
                                        <p:tav tm="0">
                                          <p:val>
                                            <p:strVal val="1+#ppt_w/2"/>
                                          </p:val>
                                        </p:tav>
                                        <p:tav tm="100000">
                                          <p:val>
                                            <p:strVal val="#ppt_x"/>
                                          </p:val>
                                        </p:tav>
                                      </p:tavLst>
                                    </p:anim>
                                    <p:anim calcmode="lin" valueType="num">
                                      <p:cBhvr additive="base">
                                        <p:cTn id="8" dur="75" fill="hold"/>
                                        <p:tgtEl>
                                          <p:spTgt spid="491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blinds(vertical)">
                                      <p:cBhvr>
                                        <p:cTn id="13" dur="500"/>
                                        <p:tgtEl>
                                          <p:spTgt spid="491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9157"/>
                                        </p:tgtEl>
                                        <p:attrNameLst>
                                          <p:attrName>style.visibility</p:attrName>
                                        </p:attrNameLst>
                                      </p:cBhvr>
                                      <p:to>
                                        <p:strVal val="visible"/>
                                      </p:to>
                                    </p:set>
                                    <p:animEffect transition="in" filter="blinds(horizontal)">
                                      <p:cBhvr>
                                        <p:cTn id="18"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eaLnBrk="1" hangingPunct="1"/>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旧约全书背景链接地址</a:t>
            </a:r>
            <a:r>
              <a:rPr lang="zh-CN" altLang="en-US" sz="2800" b="1" dirty="0">
                <a:solidFill>
                  <a:srgbClr val="FFFFFF"/>
                </a:solidFill>
                <a:latin typeface="Arial" charset="0"/>
              </a:rPr>
              <a:t> </a:t>
            </a:r>
            <a:r>
              <a:rPr lang="en-US" sz="2800" b="1" dirty="0" err="1" smtClean="0">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7544718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37945376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dalmatia.net/belmonte/greece/b820ne.gif"/>
          <p:cNvPicPr>
            <a:picLocks noChangeAspect="1" noChangeArrowheads="1"/>
          </p:cNvPicPr>
          <p:nvPr/>
        </p:nvPicPr>
        <p:blipFill>
          <a:blip r:embed="rId2" r:link="rId3">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29826" dir="4681416" algn="ctr" rotWithShape="0">
                    <a:srgbClr val="000000">
                      <a:alpha val="74998"/>
                    </a:srgbClr>
                  </a:outerShdw>
                </a:effectLst>
              </a14:hiddenEffects>
            </a:ext>
          </a:extLst>
        </p:spPr>
      </p:pic>
      <p:grpSp>
        <p:nvGrpSpPr>
          <p:cNvPr id="22544" name="Group 16"/>
          <p:cNvGrpSpPr>
            <a:grpSpLocks/>
          </p:cNvGrpSpPr>
          <p:nvPr/>
        </p:nvGrpSpPr>
        <p:grpSpPr bwMode="auto">
          <a:xfrm>
            <a:off x="3429000" y="4598988"/>
            <a:ext cx="2484438" cy="492125"/>
            <a:chOff x="2160" y="2897"/>
            <a:chExt cx="1565" cy="310"/>
          </a:xfrm>
        </p:grpSpPr>
        <p:sp>
          <p:nvSpPr>
            <p:cNvPr id="22533" name="Rectangle 5"/>
            <p:cNvSpPr>
              <a:spLocks noChangeArrowheads="1"/>
            </p:cNvSpPr>
            <p:nvPr/>
          </p:nvSpPr>
          <p:spPr bwMode="auto">
            <a:xfrm>
              <a:off x="2160" y="2967"/>
              <a:ext cx="432" cy="240"/>
            </a:xfrm>
            <a:prstGeom prst="rect">
              <a:avLst/>
            </a:prstGeom>
            <a:solidFill>
              <a:srgbClr val="FE7A6C"/>
            </a:solidFill>
            <a:ln w="9525">
              <a:solidFill>
                <a:srgbClr val="FF5229"/>
              </a:solidFill>
              <a:miter lim="800000"/>
              <a:headEnd/>
              <a:tailEnd/>
            </a:ln>
            <a:effectLst>
              <a:outerShdw blurRad="63500" dist="57501" dir="1676261" algn="ctr" rotWithShape="0">
                <a:schemeClr val="tx1">
                  <a:alpha val="74998"/>
                </a:schemeClr>
              </a:outerShdw>
            </a:effec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22534" name="Text Box 6"/>
            <p:cNvSpPr txBox="1">
              <a:spLocks noChangeArrowheads="1"/>
            </p:cNvSpPr>
            <p:nvPr/>
          </p:nvSpPr>
          <p:spPr bwMode="auto">
            <a:xfrm>
              <a:off x="2601" y="2897"/>
              <a:ext cx="1124" cy="288"/>
            </a:xfrm>
            <a:prstGeom prst="rect">
              <a:avLst/>
            </a:prstGeom>
            <a:solidFill>
              <a:srgbClr val="E02B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effectLst>
                    <a:outerShdw blurRad="38100" dist="38100" dir="2700000" algn="tl">
                      <a:srgbClr val="FFFFFF"/>
                    </a:outerShdw>
                  </a:effectLst>
                  <a:ea typeface="MS PGothic" pitchFamily="34" charset="-128"/>
                </a:rPr>
                <a:t>亚述人帝国</a:t>
              </a:r>
              <a:r>
                <a:rPr lang="en-US" altLang="ja-JP" b="1">
                  <a:ea typeface="MS PGothic" pitchFamily="34" charset="-128"/>
                </a:rPr>
                <a:t> </a:t>
              </a:r>
              <a:endParaRPr lang="en-US" altLang="en-US" b="1">
                <a:ea typeface="MS PGothic" pitchFamily="34" charset="-128"/>
              </a:endParaRPr>
            </a:p>
          </p:txBody>
        </p:sp>
      </p:grpSp>
      <p:sp>
        <p:nvSpPr>
          <p:cNvPr id="22542" name="AutoShape 14"/>
          <p:cNvSpPr>
            <a:spLocks noChangeArrowheads="1"/>
          </p:cNvSpPr>
          <p:nvPr/>
        </p:nvSpPr>
        <p:spPr bwMode="auto">
          <a:xfrm>
            <a:off x="6172200" y="1371600"/>
            <a:ext cx="1447800" cy="533400"/>
          </a:xfrm>
          <a:prstGeom prst="wedgeRoundRectCallout">
            <a:avLst>
              <a:gd name="adj1" fmla="val -87718"/>
              <a:gd name="adj2" fmla="val 147620"/>
              <a:gd name="adj3"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effectLst>
                  <a:outerShdw blurRad="38100" dist="38100" dir="2700000" algn="tl">
                    <a:srgbClr val="FFFFFF"/>
                  </a:outerShdw>
                </a:effectLst>
                <a:ea typeface="MS PGothic" pitchFamily="34" charset="-128"/>
              </a:rPr>
              <a:t>亚述</a:t>
            </a:r>
            <a:endParaRPr lang="en-US" altLang="en-US" b="1">
              <a:effectLst>
                <a:outerShdw blurRad="38100" dist="38100" dir="2700000" algn="tl">
                  <a:srgbClr val="FFFFFF"/>
                </a:outerShdw>
              </a:effectLst>
              <a:ea typeface="MS PGothic" pitchFamily="34" charset="-128"/>
            </a:endParaRPr>
          </a:p>
        </p:txBody>
      </p:sp>
      <p:sp>
        <p:nvSpPr>
          <p:cNvPr id="22543" name="Oval 15"/>
          <p:cNvSpPr>
            <a:spLocks noChangeArrowheads="1"/>
          </p:cNvSpPr>
          <p:nvPr/>
        </p:nvSpPr>
        <p:spPr bwMode="auto">
          <a:xfrm>
            <a:off x="2514600" y="3352800"/>
            <a:ext cx="1143000" cy="304800"/>
          </a:xfrm>
          <a:prstGeom prst="ellipse">
            <a:avLst/>
          </a:prstGeom>
          <a:noFill/>
          <a:ln w="5715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22545" name="Text Box 17"/>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44"/>
                                        </p:tgtEl>
                                        <p:attrNameLst>
                                          <p:attrName>style.visibility</p:attrName>
                                        </p:attrNameLst>
                                      </p:cBhvr>
                                      <p:to>
                                        <p:strVal val="visible"/>
                                      </p:to>
                                    </p:set>
                                    <p:animEffect transition="in" filter="blinds(horizontal)">
                                      <p:cBhvr>
                                        <p:cTn id="7" dur="500"/>
                                        <p:tgtEl>
                                          <p:spTgt spid="22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2542"/>
                                        </p:tgtEl>
                                        <p:attrNameLst>
                                          <p:attrName>style.visibility</p:attrName>
                                        </p:attrNameLst>
                                      </p:cBhvr>
                                      <p:to>
                                        <p:strVal val="visible"/>
                                      </p:to>
                                    </p:set>
                                    <p:animEffect transition="in" filter="checkerboard(down)">
                                      <p:cBhvr>
                                        <p:cTn id="12" dur="500"/>
                                        <p:tgtEl>
                                          <p:spTgt spid="22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43"/>
                                        </p:tgtEl>
                                        <p:attrNameLst>
                                          <p:attrName>style.visibility</p:attrName>
                                        </p:attrNameLst>
                                      </p:cBhvr>
                                      <p:to>
                                        <p:strVal val="visible"/>
                                      </p:to>
                                    </p:set>
                                    <p:animEffect transition="in" filter="box(in)">
                                      <p:cBhvr>
                                        <p:cTn id="17" dur="500"/>
                                        <p:tgtEl>
                                          <p:spTgt spid="2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autoUpdateAnimBg="0"/>
      <p:bldP spid="225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152400" y="1371600"/>
            <a:ext cx="8763000" cy="4845050"/>
          </a:xfrm>
          <a:prstGeom prst="rect">
            <a:avLst/>
          </a:prstGeom>
          <a:noFill/>
          <a:ln>
            <a:noFill/>
          </a:ln>
          <a:effectLst>
            <a:outerShdw blurRad="63500" dist="38099" dir="2700000" algn="ctr" rotWithShape="0">
              <a:srgbClr val="FFFFCC">
                <a:alpha val="74998"/>
              </a:srgbClr>
            </a:outerShdw>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defTabSz="176213">
              <a:defRPr sz="2400">
                <a:solidFill>
                  <a:schemeClr val="tx1"/>
                </a:solidFill>
                <a:latin typeface="Times New Roman" pitchFamily="18" charset="0"/>
                <a:ea typeface="SimSun" pitchFamily="2" charset="-122"/>
              </a:defRPr>
            </a:lvl1pPr>
            <a:lvl2pPr marL="633413" defTabSz="176213">
              <a:defRPr sz="2400">
                <a:solidFill>
                  <a:schemeClr val="tx1"/>
                </a:solidFill>
                <a:latin typeface="Times New Roman" pitchFamily="18" charset="0"/>
                <a:ea typeface="SimSun" pitchFamily="2" charset="-122"/>
              </a:defRPr>
            </a:lvl2pPr>
            <a:lvl3pPr marL="1143000" indent="-228600" defTabSz="176213">
              <a:defRPr sz="2400">
                <a:solidFill>
                  <a:schemeClr val="tx1"/>
                </a:solidFill>
                <a:latin typeface="Times New Roman" pitchFamily="18" charset="0"/>
                <a:ea typeface="SimSun" pitchFamily="2" charset="-122"/>
              </a:defRPr>
            </a:lvl3pPr>
            <a:lvl4pPr marL="1600200" indent="-228600" defTabSz="176213">
              <a:defRPr sz="2400">
                <a:solidFill>
                  <a:schemeClr val="tx1"/>
                </a:solidFill>
                <a:latin typeface="Times New Roman" pitchFamily="18" charset="0"/>
                <a:ea typeface="SimSun" pitchFamily="2" charset="-122"/>
              </a:defRPr>
            </a:lvl4pPr>
            <a:lvl5pPr marL="2057400" indent="-228600" defTabSz="176213">
              <a:defRPr sz="2400">
                <a:solidFill>
                  <a:schemeClr val="tx1"/>
                </a:solidFill>
                <a:latin typeface="Times New Roman" pitchFamily="18" charset="0"/>
                <a:ea typeface="SimSun" pitchFamily="2" charset="-122"/>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lvl="1">
              <a:buFontTx/>
              <a:buChar char="•"/>
            </a:pPr>
            <a:r>
              <a:rPr lang="ja-JP" altLang="en-US" sz="3200" b="1">
                <a:solidFill>
                  <a:schemeClr val="accent2"/>
                </a:solidFill>
                <a:effectLst>
                  <a:outerShdw blurRad="38100" dist="38100" dir="2700000" algn="tl">
                    <a:srgbClr val="C0C0C0"/>
                  </a:outerShdw>
                </a:effectLst>
                <a:ea typeface="MS PGothic" pitchFamily="34" charset="-128"/>
              </a:rPr>
              <a:t>闪族</a:t>
            </a:r>
            <a:r>
              <a:rPr lang="ja-JP" altLang="en-US" sz="3200" b="1">
                <a:effectLst>
                  <a:outerShdw blurRad="38100" dist="38100" dir="2700000" algn="tl">
                    <a:srgbClr val="C0C0C0"/>
                  </a:outerShdw>
                </a:effectLst>
                <a:ea typeface="MS PGothic" pitchFamily="34" charset="-128"/>
              </a:rPr>
              <a:t>人民</a:t>
            </a:r>
            <a:endParaRPr lang="en-US" altLang="ja-JP" sz="3200" b="1">
              <a:effectLst>
                <a:outerShdw blurRad="38100" dist="38100" dir="2700000" algn="tl">
                  <a:srgbClr val="C0C0C0"/>
                </a:outerShdw>
              </a:effectLst>
              <a:ea typeface="MS PGothic" pitchFamily="34" charset="-128"/>
            </a:endParaRPr>
          </a:p>
          <a:p>
            <a:pPr lvl="1">
              <a:buFontTx/>
              <a:buChar char="•"/>
            </a:pPr>
            <a:endParaRPr lang="en-US" altLang="en-US" sz="2800" b="1">
              <a:effectLst>
                <a:outerShdw blurRad="38100" dist="38100" dir="2700000" algn="tl">
                  <a:srgbClr val="C0C0C0"/>
                </a:outerShdw>
              </a:effectLst>
              <a:ea typeface="MS PGothic" pitchFamily="34" charset="-128"/>
            </a:endParaRPr>
          </a:p>
          <a:p>
            <a:pPr lvl="1">
              <a:buFontTx/>
              <a:buChar char="•"/>
            </a:pPr>
            <a:r>
              <a:rPr lang="ja-JP" altLang="en-US" sz="3200" b="1">
                <a:effectLst>
                  <a:outerShdw blurRad="38100" dist="38100" dir="2700000" algn="tl">
                    <a:srgbClr val="C0C0C0"/>
                  </a:outerShdw>
                </a:effectLst>
                <a:ea typeface="MS PGothic" pitchFamily="34" charset="-128"/>
              </a:rPr>
              <a:t>米所波大米的</a:t>
            </a:r>
            <a:r>
              <a:rPr lang="ja-JP" altLang="en-US" sz="3200" b="1">
                <a:solidFill>
                  <a:schemeClr val="accent2"/>
                </a:solidFill>
                <a:effectLst>
                  <a:outerShdw blurRad="38100" dist="38100" dir="2700000" algn="tl">
                    <a:srgbClr val="C0C0C0"/>
                  </a:outerShdw>
                </a:effectLst>
                <a:ea typeface="MS PGothic" pitchFamily="34" charset="-128"/>
              </a:rPr>
              <a:t>土著</a:t>
            </a:r>
            <a:r>
              <a:rPr lang="ja-JP" altLang="en-US" sz="3200" b="1">
                <a:effectLst>
                  <a:outerShdw blurRad="38100" dist="38100" dir="2700000" algn="tl">
                    <a:srgbClr val="C0C0C0"/>
                  </a:outerShdw>
                </a:effectLst>
                <a:ea typeface="MS PGothic" pitchFamily="34" charset="-128"/>
              </a:rPr>
              <a:t>人民</a:t>
            </a:r>
            <a:endParaRPr lang="en-US" altLang="ja-JP" sz="3200" b="1">
              <a:effectLst>
                <a:outerShdw blurRad="38100" dist="38100" dir="2700000" algn="tl">
                  <a:srgbClr val="C0C0C0"/>
                </a:outerShdw>
              </a:effectLst>
              <a:ea typeface="MS PGothic" pitchFamily="34" charset="-128"/>
            </a:endParaRPr>
          </a:p>
          <a:p>
            <a:pPr lvl="1">
              <a:buFontTx/>
              <a:buChar char="•"/>
            </a:pPr>
            <a:endParaRPr lang="en-US" altLang="en-US" sz="3200" b="1">
              <a:effectLst>
                <a:outerShdw blurRad="38100" dist="38100" dir="2700000" algn="tl">
                  <a:srgbClr val="C0C0C0"/>
                </a:outerShdw>
              </a:effectLst>
              <a:ea typeface="MS PGothic" pitchFamily="34" charset="-128"/>
            </a:endParaRPr>
          </a:p>
          <a:p>
            <a:pPr lvl="1">
              <a:buFontTx/>
              <a:buChar char="•"/>
            </a:pPr>
            <a:r>
              <a:rPr lang="ja-JP" altLang="en-US" sz="3200" b="1">
                <a:effectLst>
                  <a:outerShdw blurRad="38100" dist="38100" dir="2700000" algn="tl">
                    <a:srgbClr val="C0C0C0"/>
                  </a:outerShdw>
                </a:effectLst>
                <a:ea typeface="MS PGothic" pitchFamily="34" charset="-128"/>
              </a:rPr>
              <a:t>地中海</a:t>
            </a:r>
            <a:r>
              <a:rPr lang="ja-JP" altLang="en-US" sz="3200" b="1">
                <a:solidFill>
                  <a:schemeClr val="accent2"/>
                </a:solidFill>
                <a:effectLst>
                  <a:outerShdw blurRad="38100" dist="38100" dir="2700000" algn="tl">
                    <a:srgbClr val="C0C0C0"/>
                  </a:outerShdw>
                </a:effectLst>
                <a:ea typeface="MS PGothic" pitchFamily="34" charset="-128"/>
              </a:rPr>
              <a:t>白种人</a:t>
            </a:r>
            <a:r>
              <a:rPr lang="ja-JP" altLang="en-US" sz="3200" b="1">
                <a:solidFill>
                  <a:schemeClr val="accent2"/>
                </a:solidFill>
                <a:ea typeface="MS PGothic" pitchFamily="34" charset="-128"/>
              </a:rPr>
              <a:t>中的一</a:t>
            </a:r>
            <a:r>
              <a:rPr lang="ja-JP" altLang="en-US" sz="3200" b="1">
                <a:solidFill>
                  <a:schemeClr val="accent2"/>
                </a:solidFill>
                <a:effectLst>
                  <a:outerShdw blurRad="38100" dist="38100" dir="2700000" algn="tl">
                    <a:srgbClr val="C0C0C0"/>
                  </a:outerShdw>
                </a:effectLst>
                <a:ea typeface="MS PGothic" pitchFamily="34" charset="-128"/>
              </a:rPr>
              <a:t>种</a:t>
            </a:r>
            <a:endParaRPr lang="en-US" altLang="ja-JP" sz="3200" b="1">
              <a:ea typeface="MS PGothic" pitchFamily="34" charset="-128"/>
            </a:endParaRPr>
          </a:p>
          <a:p>
            <a:pPr lvl="1">
              <a:buFontTx/>
              <a:buChar char="•"/>
            </a:pPr>
            <a:endParaRPr lang="en-US" altLang="en-US" sz="3200" b="1">
              <a:effectLst>
                <a:outerShdw blurRad="38100" dist="38100" dir="2700000" algn="tl">
                  <a:srgbClr val="C0C0C0"/>
                </a:outerShdw>
              </a:effectLst>
              <a:ea typeface="MS PGothic" pitchFamily="34" charset="-128"/>
            </a:endParaRPr>
          </a:p>
          <a:p>
            <a:pPr lvl="1">
              <a:buFontTx/>
              <a:buChar char="•"/>
            </a:pPr>
            <a:r>
              <a:rPr lang="ja-JP" altLang="en-US" sz="3200" b="1">
                <a:effectLst>
                  <a:outerShdw blurRad="38100" dist="38100" dir="2700000" algn="tl">
                    <a:srgbClr val="C0C0C0"/>
                  </a:outerShdw>
                </a:effectLst>
                <a:latin typeface="Arial" pitchFamily="34" charset="0"/>
                <a:ea typeface="MS PGothic" pitchFamily="34" charset="-128"/>
              </a:rPr>
              <a:t>“</a:t>
            </a:r>
            <a:r>
              <a:rPr lang="ja-JP" altLang="en-US" sz="3200" b="1">
                <a:effectLst>
                  <a:outerShdw blurRad="38100" dist="38100" dir="2700000" algn="tl">
                    <a:srgbClr val="C0C0C0"/>
                  </a:outerShdw>
                </a:effectLst>
                <a:ea typeface="MS PGothic" pitchFamily="34" charset="-128"/>
              </a:rPr>
              <a:t>亚述人</a:t>
            </a:r>
            <a:r>
              <a:rPr lang="ja-JP" altLang="en-US" sz="3200" b="1">
                <a:effectLst>
                  <a:outerShdw blurRad="38100" dist="38100" dir="2700000" algn="tl">
                    <a:srgbClr val="C0C0C0"/>
                  </a:outerShdw>
                </a:effectLst>
                <a:latin typeface="Arial" pitchFamily="34" charset="0"/>
                <a:ea typeface="MS PGothic" pitchFamily="34" charset="-128"/>
              </a:rPr>
              <a:t>”</a:t>
            </a:r>
            <a:r>
              <a:rPr lang="en-US" altLang="ja-JP" sz="3200" b="1">
                <a:effectLst>
                  <a:outerShdw blurRad="38100" dist="38100" dir="2700000" algn="tl">
                    <a:srgbClr val="C0C0C0"/>
                  </a:outerShdw>
                </a:effectLst>
                <a:ea typeface="MS PGothic" pitchFamily="34" charset="-128"/>
              </a:rPr>
              <a:t> </a:t>
            </a:r>
            <a:r>
              <a:rPr lang="ja-JP" altLang="en-US" sz="3200" b="1">
                <a:effectLst>
                  <a:outerShdw blurRad="38100" dist="38100" dir="2700000" algn="tl">
                    <a:srgbClr val="C0C0C0"/>
                  </a:outerShdw>
                </a:effectLst>
                <a:ea typeface="MS PGothic" pitchFamily="34" charset="-128"/>
              </a:rPr>
              <a:t>指的一个国家</a:t>
            </a:r>
            <a:r>
              <a:rPr lang="en-US" altLang="ja-JP" sz="3200" b="1">
                <a:effectLst>
                  <a:outerShdw blurRad="38100" dist="38100" dir="2700000" algn="tl">
                    <a:srgbClr val="C0C0C0"/>
                  </a:outerShdw>
                </a:effectLst>
                <a:ea typeface="MS PGothic" pitchFamily="34" charset="-128"/>
              </a:rPr>
              <a:t>, </a:t>
            </a:r>
            <a:r>
              <a:rPr lang="ja-JP" altLang="en-US" sz="3200" b="1">
                <a:effectLst>
                  <a:outerShdw blurRad="38100" dist="38100" dir="2700000" algn="tl">
                    <a:srgbClr val="C0C0C0"/>
                  </a:outerShdw>
                </a:effectLst>
                <a:ea typeface="MS PGothic" pitchFamily="34" charset="-128"/>
              </a:rPr>
              <a:t>不是一个种族</a:t>
            </a:r>
            <a:r>
              <a:rPr lang="en-US" altLang="ja-JP" sz="2800" b="1">
                <a:effectLst>
                  <a:outerShdw blurRad="38100" dist="38100" dir="2700000" algn="tl">
                    <a:srgbClr val="C0C0C0"/>
                  </a:outerShdw>
                </a:effectLst>
                <a:ea typeface="MS PGothic" pitchFamily="34" charset="-128"/>
              </a:rPr>
              <a:t> </a:t>
            </a:r>
            <a:endParaRPr lang="en-US" altLang="ja-JP" sz="2800" b="1">
              <a:ea typeface="MS PGothic" pitchFamily="34" charset="-128"/>
            </a:endParaRPr>
          </a:p>
          <a:p>
            <a:pPr lvl="1">
              <a:buFontTx/>
              <a:buChar char="•"/>
            </a:pPr>
            <a:endParaRPr lang="en-US" altLang="en-US" sz="2800" b="1">
              <a:solidFill>
                <a:schemeClr val="accent2"/>
              </a:solidFill>
              <a:effectLst>
                <a:outerShdw blurRad="38100" dist="38100" dir="2700000" algn="tl">
                  <a:srgbClr val="C0C0C0"/>
                </a:outerShdw>
              </a:effectLst>
              <a:ea typeface="MS PGothic" pitchFamily="34" charset="-128"/>
            </a:endParaRPr>
          </a:p>
          <a:p>
            <a:pPr lvl="1">
              <a:buFontTx/>
              <a:buChar char="•"/>
            </a:pPr>
            <a:r>
              <a:rPr lang="zh-CN" altLang="en-US" sz="3200" b="1">
                <a:solidFill>
                  <a:schemeClr val="accent2"/>
                </a:solidFill>
                <a:effectLst>
                  <a:outerShdw blurRad="38100" dist="38100" dir="2700000" algn="tl">
                    <a:srgbClr val="C0C0C0"/>
                  </a:outerShdw>
                </a:effectLst>
              </a:rPr>
              <a:t>闪族大迁移 </a:t>
            </a:r>
            <a:r>
              <a:rPr lang="en-US" altLang="en-US" sz="3200" b="1">
                <a:solidFill>
                  <a:schemeClr val="accent2"/>
                </a:solidFill>
                <a:effectLst>
                  <a:outerShdw blurRad="38100" dist="38100" dir="2700000" algn="tl">
                    <a:srgbClr val="C0C0C0"/>
                  </a:outerShdw>
                </a:effectLst>
                <a:ea typeface="MS PGothic" pitchFamily="34" charset="-128"/>
              </a:rPr>
              <a:t>- </a:t>
            </a:r>
            <a:r>
              <a:rPr lang="ja-JP" altLang="en-US" sz="3200" b="1">
                <a:effectLst>
                  <a:outerShdw blurRad="38100" dist="38100" dir="2700000" algn="tl">
                    <a:srgbClr val="C0C0C0"/>
                  </a:outerShdw>
                </a:effectLst>
                <a:ea typeface="MS PGothic" pitchFamily="34" charset="-128"/>
              </a:rPr>
              <a:t>从阿拉伯半岛的近东</a:t>
            </a:r>
            <a:r>
              <a:rPr lang="en-US" altLang="ja-JP" sz="3200" b="1">
                <a:effectLst>
                  <a:outerShdw blurRad="38100" dist="38100" dir="2700000" algn="tl">
                    <a:srgbClr val="C0C0C0"/>
                  </a:outerShdw>
                </a:effectLst>
                <a:ea typeface="MS PGothic" pitchFamily="34" charset="-128"/>
              </a:rPr>
              <a:t>, </a:t>
            </a:r>
            <a:endParaRPr lang="en-US" altLang="zh-CN" sz="3200" b="1">
              <a:effectLst>
                <a:outerShdw blurRad="38100" dist="38100" dir="2700000" algn="tl">
                  <a:srgbClr val="C0C0C0"/>
                </a:outerShdw>
              </a:effectLst>
            </a:endParaRPr>
          </a:p>
          <a:p>
            <a:pPr lvl="1"/>
            <a:r>
              <a:rPr lang="en-US" altLang="zh-CN" sz="3200" b="1">
                <a:effectLst>
                  <a:outerShdw blurRad="38100" dist="38100" dir="2700000" algn="tl">
                    <a:srgbClr val="C0C0C0"/>
                  </a:outerShdw>
                </a:effectLst>
              </a:rPr>
              <a:t>				</a:t>
            </a:r>
            <a:r>
              <a:rPr lang="ja-JP" altLang="en-US" sz="3200" b="1">
                <a:effectLst>
                  <a:outerShdw blurRad="38100" dist="38100" dir="2700000" algn="tl">
                    <a:srgbClr val="C0C0C0"/>
                  </a:outerShdw>
                </a:effectLst>
                <a:ea typeface="MS PGothic" pitchFamily="34" charset="-128"/>
              </a:rPr>
              <a:t>移居到亚述</a:t>
            </a:r>
            <a:r>
              <a:rPr lang="en-US" altLang="ja-JP" sz="2800" b="1">
                <a:ea typeface="MS PGothic" pitchFamily="34" charset="-128"/>
              </a:rPr>
              <a:t> </a:t>
            </a:r>
            <a:r>
              <a:rPr lang="en-US" altLang="ja-JP" sz="2800" b="1">
                <a:effectLst>
                  <a:outerShdw blurRad="38100" dist="38100" dir="2700000" algn="tl">
                    <a:srgbClr val="C0C0C0"/>
                  </a:outerShdw>
                </a:effectLst>
                <a:ea typeface="MS PGothic" pitchFamily="34" charset="-128"/>
              </a:rPr>
              <a:t> </a:t>
            </a:r>
            <a:endParaRPr lang="en-US" altLang="en-US" sz="2800" b="1">
              <a:effectLst>
                <a:outerShdw blurRad="38100" dist="38100" dir="2700000" algn="tl">
                  <a:srgbClr val="C0C0C0"/>
                </a:outerShdw>
              </a:effectLst>
              <a:ea typeface="MS PGothic" pitchFamily="34" charset="-128"/>
            </a:endParaRPr>
          </a:p>
        </p:txBody>
      </p:sp>
      <p:sp>
        <p:nvSpPr>
          <p:cNvPr id="75780" name="Text Box 4"/>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127</a:t>
            </a:r>
          </a:p>
        </p:txBody>
      </p:sp>
      <p:grpSp>
        <p:nvGrpSpPr>
          <p:cNvPr id="19460" name="Group 8"/>
          <p:cNvGrpSpPr>
            <a:grpSpLocks/>
          </p:cNvGrpSpPr>
          <p:nvPr/>
        </p:nvGrpSpPr>
        <p:grpSpPr bwMode="auto">
          <a:xfrm>
            <a:off x="1905000" y="228600"/>
            <a:ext cx="5334000" cy="1143000"/>
            <a:chOff x="1296" y="480"/>
            <a:chExt cx="3216" cy="576"/>
          </a:xfrm>
        </p:grpSpPr>
        <p:sp>
          <p:nvSpPr>
            <p:cNvPr id="75785" name="Rectangle 9"/>
            <p:cNvSpPr>
              <a:spLocks noChangeArrowheads="1"/>
            </p:cNvSpPr>
            <p:nvPr/>
          </p:nvSpPr>
          <p:spPr bwMode="auto">
            <a:xfrm>
              <a:off x="1296" y="576"/>
              <a:ext cx="3216"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75786" name="WordArt 10"/>
            <p:cNvSpPr>
              <a:spLocks noChangeArrowheads="1" noChangeShapeType="1" noTextEdit="1"/>
            </p:cNvSpPr>
            <p:nvPr/>
          </p:nvSpPr>
          <p:spPr bwMode="auto">
            <a:xfrm>
              <a:off x="1296" y="480"/>
              <a:ext cx="3216" cy="576"/>
            </a:xfrm>
            <a:prstGeom prst="rect">
              <a:avLst/>
            </a:prstGeom>
            <a:solidFill>
              <a:schemeClr val="tx1"/>
            </a:solidFill>
          </p:spPr>
          <p:txBody>
            <a:bodyPr wrap="none" fromWordArt="1">
              <a:prstTxWarp prst="textPlain">
                <a:avLst>
                  <a:gd name="adj" fmla="val 46546"/>
                </a:avLst>
              </a:prstTxWarp>
            </a:bodyPr>
            <a:lstStyle/>
            <a:p>
              <a:pPr algn="ctr">
                <a:defRPr/>
              </a:pPr>
              <a:r>
                <a:rPr lang="zh-TW" altLang="en-US"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rPr>
                <a:t>亚述人是</a:t>
              </a:r>
              <a:r>
                <a:rPr lang="en-US" altLang="zh-TW"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rPr>
                <a:t>...</a:t>
              </a:r>
              <a:endParaRPr lang="en-US" sz="3600" b="1" kern="10" spc="-180" dirty="0">
                <a:ln w="12700">
                  <a:solidFill>
                    <a:schemeClr val="tx1"/>
                  </a:solidFill>
                  <a:miter lim="800000"/>
                  <a:headEnd/>
                  <a:tailEnd/>
                </a:ln>
                <a:gradFill rotWithShape="0">
                  <a:gsLst>
                    <a:gs pos="0">
                      <a:srgbClr val="FFFF00"/>
                    </a:gs>
                    <a:gs pos="100000">
                      <a:srgbClr val="FF9933"/>
                    </a:gs>
                  </a:gsLst>
                  <a:path path="rect">
                    <a:fillToRect l="50000" t="50000" r="50000" b="50000"/>
                  </a:path>
                </a:gradFill>
                <a:effectLst>
                  <a:outerShdw blurRad="63500" dist="57501" dir="1676261" algn="ctr" rotWithShape="0">
                    <a:schemeClr val="tx1">
                      <a:alpha val="74998"/>
                    </a:schemeClr>
                  </a:outerShdw>
                </a:effectLst>
                <a:latin typeface="Gill Sans MT"/>
                <a:ea typeface="Gill Sans MT"/>
                <a:cs typeface="Gill Sans MT"/>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www.dalmatia.net/belmonte/greece/b1700ne.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9" name="Group 27"/>
          <p:cNvGrpSpPr>
            <a:grpSpLocks/>
          </p:cNvGrpSpPr>
          <p:nvPr/>
        </p:nvGrpSpPr>
        <p:grpSpPr bwMode="auto">
          <a:xfrm>
            <a:off x="3886200" y="2209800"/>
            <a:ext cx="1676400" cy="1676400"/>
            <a:chOff x="2448" y="1392"/>
            <a:chExt cx="1056" cy="1056"/>
          </a:xfrm>
        </p:grpSpPr>
        <p:sp>
          <p:nvSpPr>
            <p:cNvPr id="23558" name="Line 6"/>
            <p:cNvSpPr>
              <a:spLocks noChangeShapeType="1"/>
            </p:cNvSpPr>
            <p:nvPr/>
          </p:nvSpPr>
          <p:spPr bwMode="auto">
            <a:xfrm flipV="1">
              <a:off x="2736" y="1632"/>
              <a:ext cx="384" cy="720"/>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latin typeface="Times New Roman" charset="0"/>
                <a:ea typeface="SimSun" charset="0"/>
                <a:cs typeface="SimSun" charset="0"/>
              </a:endParaRPr>
            </a:p>
          </p:txBody>
        </p:sp>
        <p:sp>
          <p:nvSpPr>
            <p:cNvPr id="23566" name="Line 14"/>
            <p:cNvSpPr>
              <a:spLocks noChangeShapeType="1"/>
            </p:cNvSpPr>
            <p:nvPr/>
          </p:nvSpPr>
          <p:spPr bwMode="auto">
            <a:xfrm flipV="1">
              <a:off x="3504" y="1920"/>
              <a:ext cx="0" cy="528"/>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latin typeface="Times New Roman" charset="0"/>
                <a:ea typeface="SimSun" charset="0"/>
                <a:cs typeface="SimSun" charset="0"/>
              </a:endParaRPr>
            </a:p>
          </p:txBody>
        </p:sp>
        <p:sp>
          <p:nvSpPr>
            <p:cNvPr id="23567" name="Line 15"/>
            <p:cNvSpPr>
              <a:spLocks noChangeShapeType="1"/>
            </p:cNvSpPr>
            <p:nvPr/>
          </p:nvSpPr>
          <p:spPr bwMode="auto">
            <a:xfrm flipV="1">
              <a:off x="2448" y="1392"/>
              <a:ext cx="336" cy="432"/>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latin typeface="Times New Roman" charset="0"/>
                <a:ea typeface="SimSun" charset="0"/>
                <a:cs typeface="SimSun" charset="0"/>
              </a:endParaRPr>
            </a:p>
          </p:txBody>
        </p:sp>
      </p:grpSp>
      <p:grpSp>
        <p:nvGrpSpPr>
          <p:cNvPr id="23577" name="Group 25"/>
          <p:cNvGrpSpPr>
            <a:grpSpLocks/>
          </p:cNvGrpSpPr>
          <p:nvPr/>
        </p:nvGrpSpPr>
        <p:grpSpPr bwMode="auto">
          <a:xfrm>
            <a:off x="3810000" y="3505200"/>
            <a:ext cx="2209800" cy="990600"/>
            <a:chOff x="2400" y="2208"/>
            <a:chExt cx="1392" cy="624"/>
          </a:xfrm>
        </p:grpSpPr>
        <p:sp>
          <p:nvSpPr>
            <p:cNvPr id="23568" name="AutoShape 16"/>
            <p:cNvSpPr>
              <a:spLocks noChangeArrowheads="1"/>
            </p:cNvSpPr>
            <p:nvPr/>
          </p:nvSpPr>
          <p:spPr bwMode="auto">
            <a:xfrm rot="-5240825">
              <a:off x="2780" y="2352"/>
              <a:ext cx="624" cy="336"/>
            </a:xfrm>
            <a:custGeom>
              <a:avLst/>
              <a:gdLst>
                <a:gd name="T0" fmla="*/ 406 w 21600"/>
                <a:gd name="T1" fmla="*/ 0 h 21600"/>
                <a:gd name="T2" fmla="*/ 0 w 21600"/>
                <a:gd name="T3" fmla="*/ 168 h 21600"/>
                <a:gd name="T4" fmla="*/ 406 w 21600"/>
                <a:gd name="T5" fmla="*/ 336 h 21600"/>
                <a:gd name="T6" fmla="*/ 624 w 21600"/>
                <a:gd name="T7" fmla="*/ 168 h 21600"/>
                <a:gd name="T8" fmla="*/ 17694720 60000 65536"/>
                <a:gd name="T9" fmla="*/ 11796480 60000 65536"/>
                <a:gd name="T10" fmla="*/ 5898240 60000 65536"/>
                <a:gd name="T11" fmla="*/ 0 60000 65536"/>
                <a:gd name="T12" fmla="*/ 3392 w 21600"/>
                <a:gd name="T13" fmla="*/ 6236 h 21600"/>
                <a:gd name="T14" fmla="*/ 18381 w 21600"/>
                <a:gd name="T15" fmla="*/ 15364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endParaRPr lang="en-GB"/>
            </a:p>
          </p:txBody>
        </p:sp>
        <p:sp>
          <p:nvSpPr>
            <p:cNvPr id="23569" name="AutoShape 17"/>
            <p:cNvSpPr>
              <a:spLocks noChangeArrowheads="1"/>
            </p:cNvSpPr>
            <p:nvPr/>
          </p:nvSpPr>
          <p:spPr bwMode="auto">
            <a:xfrm rot="-4190742">
              <a:off x="2304" y="240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endParaRPr lang="en-GB"/>
            </a:p>
          </p:txBody>
        </p:sp>
        <p:sp>
          <p:nvSpPr>
            <p:cNvPr id="23571" name="AutoShape 19"/>
            <p:cNvSpPr>
              <a:spLocks noChangeArrowheads="1"/>
            </p:cNvSpPr>
            <p:nvPr/>
          </p:nvSpPr>
          <p:spPr bwMode="auto">
            <a:xfrm rot="-6693755">
              <a:off x="3408" y="240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endParaRPr lang="en-GB"/>
            </a:p>
          </p:txBody>
        </p:sp>
      </p:grpSp>
      <p:sp>
        <p:nvSpPr>
          <p:cNvPr id="23572" name="Text Box 20"/>
          <p:cNvSpPr txBox="1">
            <a:spLocks noChangeArrowheads="1"/>
          </p:cNvSpPr>
          <p:nvPr/>
        </p:nvSpPr>
        <p:spPr bwMode="auto">
          <a:xfrm>
            <a:off x="4191000" y="5334000"/>
            <a:ext cx="1709738" cy="457200"/>
          </a:xfrm>
          <a:prstGeom prst="rect">
            <a:avLst/>
          </a:prstGeom>
          <a:solidFill>
            <a:srgbClr val="E02B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b="1">
                <a:solidFill>
                  <a:schemeClr val="accent2"/>
                </a:solidFill>
                <a:effectLst>
                  <a:outerShdw blurRad="38100" dist="38100" dir="2700000" algn="tl">
                    <a:srgbClr val="000000"/>
                  </a:outerShdw>
                </a:effectLst>
                <a:ea typeface="MS PGothic" pitchFamily="34" charset="-128"/>
              </a:rPr>
              <a:t>闪族</a:t>
            </a:r>
            <a:r>
              <a:rPr lang="ja-JP" altLang="en-US" b="1">
                <a:solidFill>
                  <a:schemeClr val="accent2"/>
                </a:solidFill>
                <a:effectLst>
                  <a:outerShdw blurRad="38100" dist="38100" dir="2700000" algn="tl">
                    <a:srgbClr val="000000"/>
                  </a:outerShdw>
                </a:effectLst>
              </a:rPr>
              <a:t>大</a:t>
            </a:r>
            <a:r>
              <a:rPr lang="ja-JP" altLang="en-US" b="1">
                <a:solidFill>
                  <a:schemeClr val="accent2"/>
                </a:solidFill>
                <a:effectLst>
                  <a:outerShdw blurRad="38100" dist="38100" dir="2700000" algn="tl">
                    <a:srgbClr val="000000"/>
                  </a:outerShdw>
                </a:effectLst>
                <a:ea typeface="MS PGothic" pitchFamily="34" charset="-128"/>
              </a:rPr>
              <a:t>迁移</a:t>
            </a:r>
            <a:endParaRPr lang="en-US" altLang="en-US" b="1">
              <a:solidFill>
                <a:schemeClr val="accent2"/>
              </a:solidFill>
              <a:effectLst>
                <a:outerShdw blurRad="38100" dist="38100" dir="2700000" algn="tl">
                  <a:srgbClr val="000000"/>
                </a:outerShdw>
              </a:effectLst>
              <a:ea typeface="MS PGothic" pitchFamily="34" charset="-128"/>
            </a:endParaRPr>
          </a:p>
        </p:txBody>
      </p:sp>
      <p:grpSp>
        <p:nvGrpSpPr>
          <p:cNvPr id="23576" name="Group 24"/>
          <p:cNvGrpSpPr>
            <a:grpSpLocks/>
          </p:cNvGrpSpPr>
          <p:nvPr/>
        </p:nvGrpSpPr>
        <p:grpSpPr bwMode="auto">
          <a:xfrm>
            <a:off x="3810000" y="4191000"/>
            <a:ext cx="2209800" cy="838200"/>
            <a:chOff x="2400" y="2688"/>
            <a:chExt cx="1392" cy="624"/>
          </a:xfrm>
        </p:grpSpPr>
        <p:sp>
          <p:nvSpPr>
            <p:cNvPr id="23573" name="AutoShape 21"/>
            <p:cNvSpPr>
              <a:spLocks noChangeArrowheads="1"/>
            </p:cNvSpPr>
            <p:nvPr/>
          </p:nvSpPr>
          <p:spPr bwMode="auto">
            <a:xfrm rot="-5240825">
              <a:off x="2780" y="2832"/>
              <a:ext cx="624" cy="336"/>
            </a:xfrm>
            <a:custGeom>
              <a:avLst/>
              <a:gdLst>
                <a:gd name="T0" fmla="*/ 406 w 21600"/>
                <a:gd name="T1" fmla="*/ 0 h 21600"/>
                <a:gd name="T2" fmla="*/ 0 w 21600"/>
                <a:gd name="T3" fmla="*/ 168 h 21600"/>
                <a:gd name="T4" fmla="*/ 406 w 21600"/>
                <a:gd name="T5" fmla="*/ 336 h 21600"/>
                <a:gd name="T6" fmla="*/ 624 w 21600"/>
                <a:gd name="T7" fmla="*/ 168 h 21600"/>
                <a:gd name="T8" fmla="*/ 17694720 60000 65536"/>
                <a:gd name="T9" fmla="*/ 11796480 60000 65536"/>
                <a:gd name="T10" fmla="*/ 5898240 60000 65536"/>
                <a:gd name="T11" fmla="*/ 0 60000 65536"/>
                <a:gd name="T12" fmla="*/ 3392 w 21600"/>
                <a:gd name="T13" fmla="*/ 6236 h 21600"/>
                <a:gd name="T14" fmla="*/ 18381 w 21600"/>
                <a:gd name="T15" fmla="*/ 15364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endParaRPr lang="en-GB"/>
            </a:p>
          </p:txBody>
        </p:sp>
        <p:sp>
          <p:nvSpPr>
            <p:cNvPr id="23574" name="AutoShape 22"/>
            <p:cNvSpPr>
              <a:spLocks noChangeArrowheads="1"/>
            </p:cNvSpPr>
            <p:nvPr/>
          </p:nvSpPr>
          <p:spPr bwMode="auto">
            <a:xfrm rot="-4190742">
              <a:off x="2304" y="288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endParaRPr lang="en-GB"/>
            </a:p>
          </p:txBody>
        </p:sp>
        <p:sp>
          <p:nvSpPr>
            <p:cNvPr id="23575" name="AutoShape 23"/>
            <p:cNvSpPr>
              <a:spLocks noChangeArrowheads="1"/>
            </p:cNvSpPr>
            <p:nvPr/>
          </p:nvSpPr>
          <p:spPr bwMode="auto">
            <a:xfrm rot="-6693755">
              <a:off x="3408" y="288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endParaRPr lang="en-GB"/>
            </a:p>
          </p:txBody>
        </p:sp>
      </p:grpSp>
      <p:sp>
        <p:nvSpPr>
          <p:cNvPr id="23580" name="Text Box 28"/>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72"/>
                                        </p:tgtEl>
                                        <p:attrNameLst>
                                          <p:attrName>style.visibility</p:attrName>
                                        </p:attrNameLst>
                                      </p:cBhvr>
                                      <p:to>
                                        <p:strVal val="visible"/>
                                      </p:to>
                                    </p:set>
                                    <p:anim calcmode="lin" valueType="num">
                                      <p:cBhvr additive="base">
                                        <p:cTn id="7" dur="500" fill="hold"/>
                                        <p:tgtEl>
                                          <p:spTgt spid="23572"/>
                                        </p:tgtEl>
                                        <p:attrNameLst>
                                          <p:attrName>ppt_x</p:attrName>
                                        </p:attrNameLst>
                                      </p:cBhvr>
                                      <p:tavLst>
                                        <p:tav tm="0">
                                          <p:val>
                                            <p:strVal val="#ppt_x"/>
                                          </p:val>
                                        </p:tav>
                                        <p:tav tm="100000">
                                          <p:val>
                                            <p:strVal val="#ppt_x"/>
                                          </p:val>
                                        </p:tav>
                                      </p:tavLst>
                                    </p:anim>
                                    <p:anim calcmode="lin" valueType="num">
                                      <p:cBhvr additive="base">
                                        <p:cTn id="8"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3576"/>
                                        </p:tgtEl>
                                        <p:attrNameLst>
                                          <p:attrName>style.visibility</p:attrName>
                                        </p:attrNameLst>
                                      </p:cBhvr>
                                      <p:to>
                                        <p:strVal val="visible"/>
                                      </p:to>
                                    </p:set>
                                    <p:animEffect transition="in" filter="box(out)">
                                      <p:cBhvr>
                                        <p:cTn id="13" dur="500"/>
                                        <p:tgtEl>
                                          <p:spTgt spid="235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nodeType="clickEffect">
                                  <p:stCondLst>
                                    <p:cond delay="0"/>
                                  </p:stCondLst>
                                  <p:childTnLst>
                                    <p:set>
                                      <p:cBhvr>
                                        <p:cTn id="17" dur="1" fill="hold">
                                          <p:stCondLst>
                                            <p:cond delay="0"/>
                                          </p:stCondLst>
                                        </p:cTn>
                                        <p:tgtEl>
                                          <p:spTgt spid="23577"/>
                                        </p:tgtEl>
                                        <p:attrNameLst>
                                          <p:attrName>style.visibility</p:attrName>
                                        </p:attrNameLst>
                                      </p:cBhvr>
                                      <p:to>
                                        <p:strVal val="visible"/>
                                      </p:to>
                                    </p:set>
                                    <p:animEffect transition="in" filter="checkerboard(down)">
                                      <p:cBhvr>
                                        <p:cTn id="18" dur="500"/>
                                        <p:tgtEl>
                                          <p:spTgt spid="235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5" fill="hold" nodeType="clickEffect">
                                  <p:stCondLst>
                                    <p:cond delay="0"/>
                                  </p:stCondLst>
                                  <p:childTnLst>
                                    <p:set>
                                      <p:cBhvr>
                                        <p:cTn id="22" dur="1" fill="hold">
                                          <p:stCondLst>
                                            <p:cond delay="0"/>
                                          </p:stCondLst>
                                        </p:cTn>
                                        <p:tgtEl>
                                          <p:spTgt spid="23579"/>
                                        </p:tgtEl>
                                        <p:attrNameLst>
                                          <p:attrName>style.visibility</p:attrName>
                                        </p:attrNameLst>
                                      </p:cBhvr>
                                      <p:to>
                                        <p:strVal val="visible"/>
                                      </p:to>
                                    </p:set>
                                    <p:animEffect transition="in" filter="checkerboard(down)">
                                      <p:cBhvr>
                                        <p:cTn id="23"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dalmatia.net/belmonte/greece/b820ne.gif"/>
          <p:cNvPicPr>
            <a:picLocks noChangeAspect="1" noChangeArrowheads="1"/>
          </p:cNvPicPr>
          <p:nvPr/>
        </p:nvPicPr>
        <p:blipFill>
          <a:blip r:embed="rId2" r:link="rId3">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29826" dir="4681416" algn="ctr" rotWithShape="0">
                    <a:srgbClr val="000000">
                      <a:alpha val="74998"/>
                    </a:srgbClr>
                  </a:outerShdw>
                </a:effectLst>
              </a14:hiddenEffects>
            </a:ext>
          </a:extLst>
        </p:spPr>
      </p:pic>
      <p:sp>
        <p:nvSpPr>
          <p:cNvPr id="24579" name="WordArt 3"/>
          <p:cNvSpPr>
            <a:spLocks noChangeArrowheads="1" noChangeShapeType="1" noTextEdit="1"/>
          </p:cNvSpPr>
          <p:nvPr/>
        </p:nvSpPr>
        <p:spPr bwMode="auto">
          <a:xfrm rot="5400000">
            <a:off x="-1371600" y="2743200"/>
            <a:ext cx="5181600" cy="914400"/>
          </a:xfrm>
          <a:prstGeom prst="rect">
            <a:avLst/>
          </a:prstGeom>
        </p:spPr>
        <p:txBody>
          <a:bodyPr vert="eaVert" wrap="none" fromWordArt="1">
            <a:prstTxWarp prst="textSlantUp">
              <a:avLst>
                <a:gd name="adj" fmla="val 0"/>
              </a:avLst>
            </a:prstTxWarp>
          </a:bodyPr>
          <a:lstStyle/>
          <a:p>
            <a:pPr algn="ctr" fontAlgn="auto"/>
            <a:r>
              <a:rPr lang="zh-CN" altLang="en-US" sz="3600" b="1" kern="10">
                <a:ln w="9525">
                  <a:solidFill>
                    <a:schemeClr val="tx2"/>
                  </a:solidFill>
                  <a:round/>
                  <a:headEnd/>
                  <a:tailEnd/>
                </a:ln>
                <a:gradFill rotWithShape="1">
                  <a:gsLst>
                    <a:gs pos="0">
                      <a:srgbClr val="CC00CC"/>
                    </a:gs>
                    <a:gs pos="100000">
                      <a:srgbClr val="6600CC"/>
                    </a:gs>
                  </a:gsLst>
                  <a:lin ang="5400000" scaled="1"/>
                </a:gradFill>
                <a:effectLst>
                  <a:outerShdw dist="71842" dir="2700000" algn="ctr" rotWithShape="0">
                    <a:schemeClr val="tx1">
                      <a:alpha val="74997"/>
                    </a:schemeClr>
                  </a:outerShdw>
                </a:effectLst>
                <a:latin typeface="Impact"/>
              </a:rPr>
              <a:t>地理</a:t>
            </a:r>
            <a:endParaRPr lang="en-GB" sz="3600" b="1" kern="10">
              <a:ln w="9525">
                <a:solidFill>
                  <a:schemeClr val="tx2"/>
                </a:solidFill>
                <a:round/>
                <a:headEnd/>
                <a:tailEnd/>
              </a:ln>
              <a:gradFill rotWithShape="1">
                <a:gsLst>
                  <a:gs pos="0">
                    <a:srgbClr val="CC00CC"/>
                  </a:gs>
                  <a:gs pos="100000">
                    <a:srgbClr val="6600CC"/>
                  </a:gs>
                </a:gsLst>
                <a:lin ang="5400000" scaled="1"/>
              </a:gradFill>
              <a:effectLst>
                <a:outerShdw dist="71842" dir="2700000" algn="ctr" rotWithShape="0">
                  <a:schemeClr val="tx1">
                    <a:alpha val="74997"/>
                  </a:schemeClr>
                </a:outerShdw>
              </a:effectLst>
              <a:latin typeface="Impact"/>
            </a:endParaRPr>
          </a:p>
        </p:txBody>
      </p:sp>
      <p:sp>
        <p:nvSpPr>
          <p:cNvPr id="24580" name="Text Box 4"/>
          <p:cNvSpPr txBox="1">
            <a:spLocks noChangeArrowheads="1"/>
          </p:cNvSpPr>
          <p:nvPr/>
        </p:nvSpPr>
        <p:spPr bwMode="auto">
          <a:xfrm>
            <a:off x="4006850" y="1371600"/>
            <a:ext cx="488950" cy="457200"/>
          </a:xfrm>
          <a:prstGeom prst="rect">
            <a:avLst/>
          </a:prstGeom>
          <a:solidFill>
            <a:srgbClr val="E02B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ea typeface="MS PGothic" pitchFamily="34" charset="-128"/>
              </a:rPr>
              <a:t>北</a:t>
            </a:r>
            <a:endParaRPr lang="en-US" altLang="en-US" b="1">
              <a:ea typeface="MS PGothic" pitchFamily="34" charset="-128"/>
            </a:endParaRPr>
          </a:p>
        </p:txBody>
      </p:sp>
      <p:sp>
        <p:nvSpPr>
          <p:cNvPr id="24581" name="Text Box 5"/>
          <p:cNvSpPr txBox="1">
            <a:spLocks noChangeArrowheads="1"/>
          </p:cNvSpPr>
          <p:nvPr/>
        </p:nvSpPr>
        <p:spPr bwMode="auto">
          <a:xfrm>
            <a:off x="6751638" y="2590800"/>
            <a:ext cx="565150" cy="457200"/>
          </a:xfrm>
          <a:prstGeom prst="rect">
            <a:avLst/>
          </a:prstGeom>
          <a:solidFill>
            <a:srgbClr val="E02B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r>
              <a:rPr lang="ja-JP" altLang="en-US" b="1">
                <a:ea typeface="MS PGothic" pitchFamily="34" charset="-128"/>
              </a:rPr>
              <a:t>中</a:t>
            </a:r>
            <a:r>
              <a:rPr lang="en-US" altLang="ja-JP">
                <a:ea typeface="MS PGothic" pitchFamily="34" charset="-128"/>
              </a:rPr>
              <a:t> </a:t>
            </a:r>
            <a:endParaRPr lang="en-US" altLang="en-US">
              <a:ea typeface="MS PGothic" pitchFamily="34" charset="-128"/>
            </a:endParaRPr>
          </a:p>
        </p:txBody>
      </p:sp>
      <p:sp>
        <p:nvSpPr>
          <p:cNvPr id="24582" name="Text Box 6"/>
          <p:cNvSpPr txBox="1">
            <a:spLocks noChangeArrowheads="1"/>
          </p:cNvSpPr>
          <p:nvPr/>
        </p:nvSpPr>
        <p:spPr bwMode="auto">
          <a:xfrm rot="2271737">
            <a:off x="4238625" y="3022600"/>
            <a:ext cx="178435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b="1">
                <a:effectLst>
                  <a:outerShdw blurRad="38100" dist="38100" dir="2700000" algn="tl">
                    <a:srgbClr val="FFFFFF"/>
                  </a:outerShdw>
                </a:effectLst>
                <a:ea typeface="MS PGothic" pitchFamily="34" charset="-128"/>
              </a:rPr>
              <a:t>幼发拉底河</a:t>
            </a:r>
            <a:r>
              <a:rPr lang="en-US" altLang="ja-JP">
                <a:ea typeface="MS PGothic" pitchFamily="34" charset="-128"/>
              </a:rPr>
              <a:t> </a:t>
            </a:r>
            <a:endParaRPr lang="en-US" altLang="en-US">
              <a:ea typeface="MS PGothic" pitchFamily="34" charset="-128"/>
            </a:endParaRPr>
          </a:p>
        </p:txBody>
      </p:sp>
      <p:sp>
        <p:nvSpPr>
          <p:cNvPr id="24583" name="Text Box 7"/>
          <p:cNvSpPr txBox="1">
            <a:spLocks noChangeArrowheads="1"/>
          </p:cNvSpPr>
          <p:nvPr/>
        </p:nvSpPr>
        <p:spPr bwMode="auto">
          <a:xfrm rot="2613363">
            <a:off x="5133975" y="2254250"/>
            <a:ext cx="170815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b="1">
                <a:effectLst>
                  <a:outerShdw blurRad="38100" dist="38100" dir="2700000" algn="tl">
                    <a:srgbClr val="FFFFFF"/>
                  </a:outerShdw>
                </a:effectLst>
                <a:ea typeface="MS PGothic" pitchFamily="34" charset="-128"/>
              </a:rPr>
              <a:t>底格里斯河</a:t>
            </a:r>
            <a:endParaRPr lang="en-US" altLang="en-US" b="1">
              <a:effectLst>
                <a:outerShdw blurRad="38100" dist="38100" dir="2700000" algn="tl">
                  <a:srgbClr val="FFFFFF"/>
                </a:outerShdw>
              </a:effectLst>
              <a:ea typeface="MS PGothic" pitchFamily="34" charset="-128"/>
            </a:endParaRPr>
          </a:p>
        </p:txBody>
      </p:sp>
      <p:sp>
        <p:nvSpPr>
          <p:cNvPr id="24584" name="Text Box 8"/>
          <p:cNvSpPr txBox="1">
            <a:spLocks noChangeArrowheads="1"/>
          </p:cNvSpPr>
          <p:nvPr/>
        </p:nvSpPr>
        <p:spPr bwMode="auto">
          <a:xfrm>
            <a:off x="3733800" y="5410200"/>
            <a:ext cx="1708150" cy="457200"/>
          </a:xfrm>
          <a:prstGeom prst="rect">
            <a:avLst/>
          </a:prstGeom>
          <a:solidFill>
            <a:srgbClr val="E02B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b="1" i="1">
                <a:ea typeface="MS PGothic" pitchFamily="34" charset="-128"/>
              </a:rPr>
              <a:t>二个地区</a:t>
            </a:r>
            <a:r>
              <a:rPr lang="en-US" altLang="ja-JP" b="1" i="1">
                <a:solidFill>
                  <a:srgbClr val="FFFF00"/>
                </a:solidFill>
                <a:ea typeface="MS PGothic" pitchFamily="34" charset="-128"/>
              </a:rPr>
              <a:t>…</a:t>
            </a:r>
            <a:endParaRPr lang="en-US" altLang="en-US" b="1" i="1">
              <a:solidFill>
                <a:srgbClr val="FFFF00"/>
              </a:solidFill>
              <a:ea typeface="MS PGothic" pitchFamily="34" charset="-128"/>
            </a:endParaRPr>
          </a:p>
        </p:txBody>
      </p:sp>
      <p:sp>
        <p:nvSpPr>
          <p:cNvPr id="24585" name="Text Box 9"/>
          <p:cNvSpPr txBox="1">
            <a:spLocks noChangeArrowheads="1"/>
          </p:cNvSpPr>
          <p:nvPr/>
        </p:nvSpPr>
        <p:spPr bwMode="auto">
          <a:xfrm>
            <a:off x="3886200" y="5867400"/>
            <a:ext cx="140335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b="1" i="1">
                <a:effectLst>
                  <a:outerShdw blurRad="38100" dist="38100" dir="2700000" algn="tl">
                    <a:srgbClr val="FFFFFF"/>
                  </a:outerShdw>
                </a:effectLst>
                <a:ea typeface="MS PGothic" pitchFamily="34" charset="-128"/>
              </a:rPr>
              <a:t>二条河</a:t>
            </a:r>
            <a:r>
              <a:rPr lang="en-US" altLang="ja-JP" b="1" i="1">
                <a:solidFill>
                  <a:schemeClr val="accent2"/>
                </a:solidFill>
                <a:effectLst>
                  <a:outerShdw blurRad="38100" dist="38100" dir="2700000" algn="tl">
                    <a:srgbClr val="000000"/>
                  </a:outerShdw>
                </a:effectLst>
                <a:ea typeface="MS PGothic" pitchFamily="34" charset="-128"/>
              </a:rPr>
              <a:t>…</a:t>
            </a:r>
            <a:endParaRPr lang="en-US" altLang="en-US" b="1" i="1">
              <a:solidFill>
                <a:schemeClr val="accent2"/>
              </a:solidFill>
              <a:effectLst>
                <a:outerShdw blurRad="38100" dist="38100" dir="2700000" algn="tl">
                  <a:srgbClr val="000000"/>
                </a:outerShdw>
              </a:effectLst>
              <a:ea typeface="MS PGothic" pitchFamily="34" charset="-128"/>
            </a:endParaRPr>
          </a:p>
        </p:txBody>
      </p:sp>
      <p:sp>
        <p:nvSpPr>
          <p:cNvPr id="24586" name="Text Box 10"/>
          <p:cNvSpPr txBox="1">
            <a:spLocks noChangeArrowheads="1"/>
          </p:cNvSpPr>
          <p:nvPr/>
        </p:nvSpPr>
        <p:spPr bwMode="auto">
          <a:xfrm>
            <a:off x="8458200" y="762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New Roman" charset="0"/>
                <a:ea typeface="ＭＳ Ｐゴシック" charset="0"/>
                <a:cs typeface="SimSun" charset="0"/>
              </a:rPr>
              <a:t>128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ppt_x"/>
                                          </p:val>
                                        </p:tav>
                                        <p:tav tm="100000">
                                          <p:val>
                                            <p:strVal val="#ppt_x"/>
                                          </p:val>
                                        </p:tav>
                                      </p:tavLst>
                                    </p:anim>
                                    <p:anim calcmode="lin" valueType="num">
                                      <p:cBhvr additive="base">
                                        <p:cTn id="14"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ppt_x"/>
                                          </p:val>
                                        </p:tav>
                                        <p:tav tm="100000">
                                          <p:val>
                                            <p:strVal val="#ppt_x"/>
                                          </p:val>
                                        </p:tav>
                                      </p:tavLst>
                                    </p:anim>
                                    <p:anim calcmode="lin" valueType="num">
                                      <p:cBhvr additive="base">
                                        <p:cTn id="20" dur="500" fill="hold"/>
                                        <p:tgtEl>
                                          <p:spTgt spid="2458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81"/>
                                        </p:tgtEl>
                                        <p:attrNameLst>
                                          <p:attrName>style.visibility</p:attrName>
                                        </p:attrNameLst>
                                      </p:cBhvr>
                                      <p:to>
                                        <p:strVal val="visible"/>
                                      </p:to>
                                    </p:set>
                                    <p:anim calcmode="lin" valueType="num">
                                      <p:cBhvr additive="base">
                                        <p:cTn id="25" dur="500" fill="hold"/>
                                        <p:tgtEl>
                                          <p:spTgt spid="24581"/>
                                        </p:tgtEl>
                                        <p:attrNameLst>
                                          <p:attrName>ppt_x</p:attrName>
                                        </p:attrNameLst>
                                      </p:cBhvr>
                                      <p:tavLst>
                                        <p:tav tm="0">
                                          <p:val>
                                            <p:strVal val="1+#ppt_w/2"/>
                                          </p:val>
                                        </p:tav>
                                        <p:tav tm="100000">
                                          <p:val>
                                            <p:strVal val="#ppt_x"/>
                                          </p:val>
                                        </p:tav>
                                      </p:tavLst>
                                    </p:anim>
                                    <p:anim calcmode="lin" valueType="num">
                                      <p:cBhvr additive="base">
                                        <p:cTn id="26"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8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8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autoUpdateAnimBg="0"/>
      <p:bldP spid="24581" grpId="0" animBg="1" autoUpdateAnimBg="0"/>
      <p:bldP spid="24582" grpId="0" animBg="1" autoUpdateAnimBg="0"/>
      <p:bldP spid="24583" grpId="0" animBg="1" autoUpdateAnimBg="0"/>
      <p:bldP spid="24584" grpId="0" animBg="1" autoUpdateAnimBg="0"/>
      <p:bldP spid="2458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7" descr="http://lexicorient.com/e.o/ill/map_assyria_670.gif"/>
          <p:cNvPicPr>
            <a:picLocks noChangeAspect="1" noChangeArrowheads="1"/>
          </p:cNvPicPr>
          <p:nvPr/>
        </p:nvPicPr>
        <p:blipFill>
          <a:blip r:embed="rId2" r:link="rId3">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2" name="Group 18"/>
          <p:cNvGrpSpPr>
            <a:grpSpLocks/>
          </p:cNvGrpSpPr>
          <p:nvPr/>
        </p:nvGrpSpPr>
        <p:grpSpPr bwMode="auto">
          <a:xfrm>
            <a:off x="609600" y="2209800"/>
            <a:ext cx="1295400" cy="1025525"/>
            <a:chOff x="240" y="314"/>
            <a:chExt cx="1488" cy="358"/>
          </a:xfrm>
        </p:grpSpPr>
        <p:sp>
          <p:nvSpPr>
            <p:cNvPr id="26643" name="Rectangle 19"/>
            <p:cNvSpPr>
              <a:spLocks noChangeArrowheads="1"/>
            </p:cNvSpPr>
            <p:nvPr/>
          </p:nvSpPr>
          <p:spPr bwMode="auto">
            <a:xfrm>
              <a:off x="240" y="432"/>
              <a:ext cx="1488"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22536" name="WordArt 20"/>
            <p:cNvSpPr>
              <a:spLocks noChangeArrowheads="1" noChangeShapeType="1" noTextEdit="1"/>
            </p:cNvSpPr>
            <p:nvPr/>
          </p:nvSpPr>
          <p:spPr bwMode="auto">
            <a:xfrm>
              <a:off x="288" y="314"/>
              <a:ext cx="1392" cy="358"/>
            </a:xfrm>
            <a:prstGeom prst="rect">
              <a:avLst/>
            </a:prstGeom>
          </p:spPr>
          <p:txBody>
            <a:bodyPr wrap="none" fromWordArt="1">
              <a:prstTxWarp prst="textInflateTop">
                <a:avLst>
                  <a:gd name="adj" fmla="val 48389"/>
                </a:avLst>
              </a:prstTxWarp>
            </a:bodyPr>
            <a:lstStyle/>
            <a:p>
              <a:pPr algn="ctr"/>
              <a:r>
                <a:rPr lang="zh-CN" altLang="en-US" sz="3600" kern="10" spc="-180">
                  <a:ln w="12700">
                    <a:solidFill>
                      <a:schemeClr val="tx1"/>
                    </a:solidFill>
                    <a:round/>
                    <a:headEnd/>
                    <a:tailEnd/>
                  </a:ln>
                  <a:gradFill rotWithShape="1">
                    <a:gsLst>
                      <a:gs pos="0">
                        <a:srgbClr val="520402"/>
                      </a:gs>
                      <a:gs pos="100000">
                        <a:srgbClr val="FFCC00"/>
                      </a:gs>
                    </a:gsLst>
                    <a:lin ang="5400000" scaled="1"/>
                  </a:gradFill>
                  <a:effectLst>
                    <a:outerShdw dist="40161" dir="1106097" algn="ctr" rotWithShape="0">
                      <a:schemeClr val="tx1">
                        <a:alpha val="74997"/>
                      </a:schemeClr>
                    </a:outerShdw>
                  </a:effectLst>
                  <a:latin typeface="Arial Black"/>
                </a:rPr>
                <a:t>山</a:t>
              </a:r>
              <a:endParaRPr lang="en-GB" sz="3600" kern="10" spc="-180">
                <a:ln w="12700">
                  <a:solidFill>
                    <a:schemeClr val="tx1"/>
                  </a:solidFill>
                  <a:round/>
                  <a:headEnd/>
                  <a:tailEnd/>
                </a:ln>
                <a:gradFill rotWithShape="1">
                  <a:gsLst>
                    <a:gs pos="0">
                      <a:srgbClr val="520402"/>
                    </a:gs>
                    <a:gs pos="100000">
                      <a:srgbClr val="FFCC00"/>
                    </a:gs>
                  </a:gsLst>
                  <a:lin ang="5400000" scaled="1"/>
                </a:gradFill>
                <a:effectLst>
                  <a:outerShdw dist="40161" dir="1106097" algn="ctr" rotWithShape="0">
                    <a:schemeClr val="tx1">
                      <a:alpha val="74997"/>
                    </a:schemeClr>
                  </a:outerShdw>
                </a:effectLst>
                <a:latin typeface="Arial Black"/>
              </a:endParaRPr>
            </a:p>
          </p:txBody>
        </p:sp>
      </p:grpSp>
      <p:sp>
        <p:nvSpPr>
          <p:cNvPr id="26650" name="AutoShape 26"/>
          <p:cNvSpPr>
            <a:spLocks noChangeArrowheads="1"/>
          </p:cNvSpPr>
          <p:nvPr/>
        </p:nvSpPr>
        <p:spPr bwMode="auto">
          <a:xfrm rot="9390086">
            <a:off x="6934200" y="1143000"/>
            <a:ext cx="762000" cy="1752600"/>
          </a:xfrm>
          <a:prstGeom prst="lightningBolt">
            <a:avLst/>
          </a:prstGeom>
          <a:solidFill>
            <a:srgbClr val="9B6801"/>
          </a:solidFill>
          <a:ln w="9525">
            <a:solidFill>
              <a:schemeClr val="tx1"/>
            </a:solidFill>
            <a:miter lim="800000"/>
            <a:headEnd/>
            <a:tailEnd/>
          </a:ln>
          <a:effectLst>
            <a:outerShdw blurRad="63500" dist="102391" dir="19815307" algn="ctr" rotWithShape="0">
              <a:srgbClr val="FFFF00">
                <a:alpha val="74998"/>
              </a:srgbClr>
            </a:outerShdw>
          </a:effectLst>
        </p:spPr>
        <p:txBody>
          <a:bodyPr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endParaRPr lang="en-US" altLang="en-US"/>
          </a:p>
        </p:txBody>
      </p:sp>
      <p:sp>
        <p:nvSpPr>
          <p:cNvPr id="26651" name="AutoShape 27"/>
          <p:cNvSpPr>
            <a:spLocks noChangeArrowheads="1"/>
          </p:cNvSpPr>
          <p:nvPr/>
        </p:nvSpPr>
        <p:spPr bwMode="auto">
          <a:xfrm rot="6143663">
            <a:off x="4914900" y="266700"/>
            <a:ext cx="762000" cy="1752600"/>
          </a:xfrm>
          <a:prstGeom prst="lightningBolt">
            <a:avLst/>
          </a:prstGeom>
          <a:solidFill>
            <a:srgbClr val="9B6801"/>
          </a:solidFill>
          <a:ln w="9525">
            <a:solidFill>
              <a:schemeClr val="tx1"/>
            </a:solidFill>
            <a:miter lim="800000"/>
            <a:headEnd/>
            <a:tailEnd/>
          </a:ln>
          <a:effectLst>
            <a:outerShdw blurRad="63500" dist="130755" dir="1743276" algn="ctr" rotWithShape="0">
              <a:srgbClr val="FFFF00">
                <a:alpha val="74998"/>
              </a:srgbClr>
            </a:outerShdw>
          </a:effectLst>
        </p:spPr>
        <p:txBody>
          <a:bodyPr rot="10800000" vert="eaVert" wrap="none" anchor="ct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pPr algn="ctr"/>
            <a:endParaRPr lang="en-US" altLang="en-US">
              <a:ea typeface="MS PGothic" pitchFamily="34" charset="-128"/>
            </a:endParaRPr>
          </a:p>
        </p:txBody>
      </p:sp>
      <p:sp>
        <p:nvSpPr>
          <p:cNvPr id="26652" name="Text Box 28"/>
          <p:cNvSpPr txBox="1">
            <a:spLocks noChangeArrowheads="1"/>
          </p:cNvSpPr>
          <p:nvPr/>
        </p:nvSpPr>
        <p:spPr bwMode="auto">
          <a:xfrm>
            <a:off x="4495800" y="609600"/>
            <a:ext cx="4889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b="1">
                <a:ea typeface="MS PGothic" pitchFamily="34" charset="-128"/>
              </a:rPr>
              <a:t>北</a:t>
            </a:r>
            <a:endParaRPr lang="en-US" altLang="en-US" b="1">
              <a:ea typeface="MS PGothic" pitchFamily="34" charset="-128"/>
            </a:endParaRPr>
          </a:p>
        </p:txBody>
      </p:sp>
      <p:sp>
        <p:nvSpPr>
          <p:cNvPr id="26653" name="Text Box 29"/>
          <p:cNvSpPr txBox="1">
            <a:spLocks noChangeArrowheads="1"/>
          </p:cNvSpPr>
          <p:nvPr/>
        </p:nvSpPr>
        <p:spPr bwMode="auto">
          <a:xfrm>
            <a:off x="7315200" y="1524000"/>
            <a:ext cx="5651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pitchFamily="18" charset="0"/>
                <a:ea typeface="SimSun" pitchFamily="2" charset="-122"/>
              </a:defRPr>
            </a:lvl1pPr>
            <a:lvl2pPr marL="742950" indent="-285750">
              <a:defRPr sz="2400">
                <a:solidFill>
                  <a:schemeClr val="tx1"/>
                </a:solidFill>
                <a:latin typeface="Times New Roman" pitchFamily="18" charset="0"/>
                <a:ea typeface="SimSun" pitchFamily="2" charset="-122"/>
              </a:defRPr>
            </a:lvl2pPr>
            <a:lvl3pPr marL="1143000" indent="-228600">
              <a:defRPr sz="2400">
                <a:solidFill>
                  <a:schemeClr val="tx1"/>
                </a:solidFill>
                <a:latin typeface="Times New Roman" pitchFamily="18" charset="0"/>
                <a:ea typeface="SimSun" pitchFamily="2" charset="-122"/>
              </a:defRPr>
            </a:lvl3pPr>
            <a:lvl4pPr marL="1600200" indent="-228600">
              <a:defRPr sz="2400">
                <a:solidFill>
                  <a:schemeClr val="tx1"/>
                </a:solidFill>
                <a:latin typeface="Times New Roman" pitchFamily="18" charset="0"/>
                <a:ea typeface="SimSun" pitchFamily="2" charset="-122"/>
              </a:defRPr>
            </a:lvl4pPr>
            <a:lvl5pPr marL="2057400" indent="-228600">
              <a:defRPr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SimSun" pitchFamily="2" charset="-122"/>
              </a:defRPr>
            </a:lvl9pPr>
          </a:lstStyle>
          <a:p>
            <a:r>
              <a:rPr lang="ja-JP" altLang="en-US" b="1">
                <a:effectLst>
                  <a:outerShdw blurRad="38100" dist="38100" dir="2700000" algn="tl">
                    <a:srgbClr val="C0C0C0"/>
                  </a:outerShdw>
                </a:effectLst>
                <a:ea typeface="MS PGothic" pitchFamily="34" charset="-128"/>
              </a:rPr>
              <a:t>东</a:t>
            </a:r>
            <a:r>
              <a:rPr lang="en-US" altLang="ja-JP">
                <a:ea typeface="MS PGothic" pitchFamily="34" charset="-128"/>
              </a:rPr>
              <a:t> </a:t>
            </a:r>
            <a:endParaRPr lang="en-US" altLang="en-US">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42"/>
                                        </p:tgtEl>
                                        <p:attrNameLst>
                                          <p:attrName>style.visibility</p:attrName>
                                        </p:attrNameLst>
                                      </p:cBhvr>
                                      <p:to>
                                        <p:strVal val="visible"/>
                                      </p:to>
                                    </p:set>
                                    <p:animEffect transition="in" filter="blinds(horizontal)">
                                      <p:cBhvr>
                                        <p:cTn id="7" dur="500"/>
                                        <p:tgtEl>
                                          <p:spTgt spid="26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50"/>
                                        </p:tgtEl>
                                        <p:attrNameLst>
                                          <p:attrName>style.visibility</p:attrName>
                                        </p:attrNameLst>
                                      </p:cBhvr>
                                      <p:to>
                                        <p:strVal val="visible"/>
                                      </p:to>
                                    </p:set>
                                    <p:animEffect transition="in" filter="checkerboard(across)">
                                      <p:cBhvr>
                                        <p:cTn id="12" dur="500"/>
                                        <p:tgtEl>
                                          <p:spTgt spid="266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653"/>
                                        </p:tgtEl>
                                        <p:attrNameLst>
                                          <p:attrName>style.visibility</p:attrName>
                                        </p:attrNameLst>
                                      </p:cBhvr>
                                      <p:to>
                                        <p:strVal val="visible"/>
                                      </p:to>
                                    </p:set>
                                    <p:anim calcmode="lin" valueType="num">
                                      <p:cBhvr additive="base">
                                        <p:cTn id="17" dur="500" fill="hold"/>
                                        <p:tgtEl>
                                          <p:spTgt spid="26653"/>
                                        </p:tgtEl>
                                        <p:attrNameLst>
                                          <p:attrName>ppt_x</p:attrName>
                                        </p:attrNameLst>
                                      </p:cBhvr>
                                      <p:tavLst>
                                        <p:tav tm="0">
                                          <p:val>
                                            <p:strVal val="1+#ppt_w/2"/>
                                          </p:val>
                                        </p:tav>
                                        <p:tav tm="100000">
                                          <p:val>
                                            <p:strVal val="#ppt_x"/>
                                          </p:val>
                                        </p:tav>
                                      </p:tavLst>
                                    </p:anim>
                                    <p:anim calcmode="lin" valueType="num">
                                      <p:cBhvr additive="base">
                                        <p:cTn id="18" dur="500" fill="hold"/>
                                        <p:tgtEl>
                                          <p:spTgt spid="2665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6651"/>
                                        </p:tgtEl>
                                        <p:attrNameLst>
                                          <p:attrName>style.visibility</p:attrName>
                                        </p:attrNameLst>
                                      </p:cBhvr>
                                      <p:to>
                                        <p:strVal val="visible"/>
                                      </p:to>
                                    </p:set>
                                    <p:animEffect transition="in" filter="checkerboard(across)">
                                      <p:cBhvr>
                                        <p:cTn id="23" dur="500"/>
                                        <p:tgtEl>
                                          <p:spTgt spid="2665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26652"/>
                                        </p:tgtEl>
                                        <p:attrNameLst>
                                          <p:attrName>style.visibility</p:attrName>
                                        </p:attrNameLst>
                                      </p:cBhvr>
                                      <p:to>
                                        <p:strVal val="visible"/>
                                      </p:to>
                                    </p:set>
                                    <p:anim calcmode="lin" valueType="num">
                                      <p:cBhvr additive="base">
                                        <p:cTn id="28" dur="500" fill="hold"/>
                                        <p:tgtEl>
                                          <p:spTgt spid="26652"/>
                                        </p:tgtEl>
                                        <p:attrNameLst>
                                          <p:attrName>ppt_x</p:attrName>
                                        </p:attrNameLst>
                                      </p:cBhvr>
                                      <p:tavLst>
                                        <p:tav tm="0">
                                          <p:val>
                                            <p:strVal val="#ppt_x"/>
                                          </p:val>
                                        </p:tav>
                                        <p:tav tm="100000">
                                          <p:val>
                                            <p:strVal val="#ppt_x"/>
                                          </p:val>
                                        </p:tav>
                                      </p:tavLst>
                                    </p:anim>
                                    <p:anim calcmode="lin" valueType="num">
                                      <p:cBhvr additive="base">
                                        <p:cTn id="29" dur="500" fill="hold"/>
                                        <p:tgtEl>
                                          <p:spTgt spid="26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0" grpId="0" animBg="1"/>
      <p:bldP spid="26651" grpId="0" animBg="1" autoUpdateAnimBg="0"/>
      <p:bldP spid="26652" grpId="0" animBg="1" autoUpdateAnimBg="0"/>
      <p:bldP spid="26653"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rgbClr val="000000"/>
            </a:solidFill>
            <a:effectLst/>
            <a:latin typeface="Times New Roman" charset="0"/>
            <a:ea typeface="SimSun" charset="0"/>
            <a:cs typeface="SimSu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rgbClr val="000000"/>
            </a:solidFill>
            <a:effectLst/>
            <a:latin typeface="Times New Roman" charset="0"/>
            <a:ea typeface="SimSun" charset="0"/>
            <a:cs typeface="SimSu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k L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3182</TotalTime>
  <Words>1373</Words>
  <Application>Microsoft Office PowerPoint</Application>
  <PresentationFormat>On-screen Show (4:3)</PresentationFormat>
  <Paragraphs>264</Paragraphs>
  <Slides>44</Slides>
  <Notes>4</Notes>
  <HiddenSlides>0</HiddenSlides>
  <MMClips>0</MMClips>
  <ScaleCrop>false</ScaleCrop>
  <HeadingPairs>
    <vt:vector size="6" baseType="variant">
      <vt:variant>
        <vt:lpstr>Theme</vt:lpstr>
      </vt:variant>
      <vt:variant>
        <vt:i4>5</vt:i4>
      </vt:variant>
      <vt:variant>
        <vt:lpstr>Embedded OLE Servers</vt:lpstr>
      </vt:variant>
      <vt:variant>
        <vt:i4>5</vt:i4>
      </vt:variant>
      <vt:variant>
        <vt:lpstr>Slide Titles</vt:lpstr>
      </vt:variant>
      <vt:variant>
        <vt:i4>44</vt:i4>
      </vt:variant>
    </vt:vector>
  </HeadingPairs>
  <TitlesOfParts>
    <vt:vector size="54" baseType="lpstr">
      <vt:lpstr>Default Design</vt:lpstr>
      <vt:lpstr>1_Desk Lamp</vt:lpstr>
      <vt:lpstr>Pulse</vt:lpstr>
      <vt:lpstr>21_Default Design</vt:lpstr>
      <vt:lpstr>5_Orbit</vt:lpstr>
      <vt:lpstr>Bitmap Image</vt:lpstr>
      <vt:lpstr>Presentation</vt:lpstr>
      <vt:lpstr>Document</vt:lpstr>
      <vt:lpstr>Slide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尼尼微城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亚述人残酷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旧约全书背景链接地址 BibleStudyDownloads.org</vt:lpstr>
      <vt:lpstr>Black</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Personal</dc:creator>
  <cp:lastModifiedBy>Sarah</cp:lastModifiedBy>
  <cp:revision>133</cp:revision>
  <dcterms:created xsi:type="dcterms:W3CDTF">2001-09-27T14:12:06Z</dcterms:created>
  <dcterms:modified xsi:type="dcterms:W3CDTF">2017-04-04T11:47:39Z</dcterms:modified>
</cp:coreProperties>
</file>