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theme/themeOverride5.xml" ContentType="application/vnd.openxmlformats-officedocument.themeOverride+xml"/>
  <Override PartName="/ppt/theme/themeOverride6.xml" ContentType="application/vnd.openxmlformats-officedocument.themeOverride+xml"/>
  <Override PartName="/ppt/theme/themeOverride7.xml" ContentType="application/vnd.openxmlformats-officedocument.themeOverride+xml"/>
  <Override PartName="/ppt/theme/themeOverride8.xml" ContentType="application/vnd.openxmlformats-officedocument.themeOverr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5" r:id="rId1"/>
    <p:sldMasterId id="2147483697" r:id="rId2"/>
    <p:sldMasterId id="2147483709" r:id="rId3"/>
    <p:sldMasterId id="2147483721" r:id="rId4"/>
  </p:sldMasterIdLst>
  <p:notesMasterIdLst>
    <p:notesMasterId r:id="rId51"/>
  </p:notesMasterIdLst>
  <p:sldIdLst>
    <p:sldId id="300" r:id="rId5"/>
    <p:sldId id="257" r:id="rId6"/>
    <p:sldId id="258" r:id="rId7"/>
    <p:sldId id="265" r:id="rId8"/>
    <p:sldId id="261" r:id="rId9"/>
    <p:sldId id="311" r:id="rId10"/>
    <p:sldId id="312" r:id="rId11"/>
    <p:sldId id="313" r:id="rId12"/>
    <p:sldId id="314" r:id="rId13"/>
    <p:sldId id="259" r:id="rId14"/>
    <p:sldId id="264" r:id="rId15"/>
    <p:sldId id="273" r:id="rId16"/>
    <p:sldId id="319" r:id="rId17"/>
    <p:sldId id="318" r:id="rId18"/>
    <p:sldId id="324" r:id="rId19"/>
    <p:sldId id="325" r:id="rId20"/>
    <p:sldId id="326" r:id="rId21"/>
    <p:sldId id="327" r:id="rId22"/>
    <p:sldId id="328" r:id="rId23"/>
    <p:sldId id="329" r:id="rId24"/>
    <p:sldId id="330" r:id="rId25"/>
    <p:sldId id="331" r:id="rId26"/>
    <p:sldId id="332" r:id="rId27"/>
    <p:sldId id="333" r:id="rId28"/>
    <p:sldId id="334" r:id="rId29"/>
    <p:sldId id="335" r:id="rId30"/>
    <p:sldId id="345" r:id="rId31"/>
    <p:sldId id="346" r:id="rId32"/>
    <p:sldId id="338" r:id="rId33"/>
    <p:sldId id="339" r:id="rId34"/>
    <p:sldId id="340" r:id="rId35"/>
    <p:sldId id="341" r:id="rId36"/>
    <p:sldId id="342" r:id="rId37"/>
    <p:sldId id="343" r:id="rId38"/>
    <p:sldId id="344" r:id="rId39"/>
    <p:sldId id="315" r:id="rId40"/>
    <p:sldId id="308" r:id="rId41"/>
    <p:sldId id="347" r:id="rId42"/>
    <p:sldId id="348" r:id="rId43"/>
    <p:sldId id="349" r:id="rId44"/>
    <p:sldId id="350" r:id="rId45"/>
    <p:sldId id="351" r:id="rId46"/>
    <p:sldId id="352" r:id="rId47"/>
    <p:sldId id="353" r:id="rId48"/>
    <p:sldId id="354" r:id="rId49"/>
    <p:sldId id="310" r:id="rId50"/>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Times New Roman" pitchFamily="18" charset="0"/>
        <a:ea typeface="MS PGothic" pitchFamily="34" charset="-128"/>
        <a:cs typeface="+mn-cs"/>
      </a:defRPr>
    </a:lvl1pPr>
    <a:lvl2pPr marL="457200" algn="l" rtl="0" fontAlgn="base">
      <a:spcBef>
        <a:spcPct val="0"/>
      </a:spcBef>
      <a:spcAft>
        <a:spcPct val="0"/>
      </a:spcAft>
      <a:defRPr sz="2400" kern="1200">
        <a:solidFill>
          <a:schemeClr val="tx1"/>
        </a:solidFill>
        <a:latin typeface="Times New Roman" pitchFamily="18" charset="0"/>
        <a:ea typeface="MS PGothic" pitchFamily="34" charset="-128"/>
        <a:cs typeface="+mn-cs"/>
      </a:defRPr>
    </a:lvl2pPr>
    <a:lvl3pPr marL="914400" algn="l" rtl="0" fontAlgn="base">
      <a:spcBef>
        <a:spcPct val="0"/>
      </a:spcBef>
      <a:spcAft>
        <a:spcPct val="0"/>
      </a:spcAft>
      <a:defRPr sz="2400" kern="1200">
        <a:solidFill>
          <a:schemeClr val="tx1"/>
        </a:solidFill>
        <a:latin typeface="Times New Roman" pitchFamily="18" charset="0"/>
        <a:ea typeface="MS PGothic" pitchFamily="34" charset="-128"/>
        <a:cs typeface="+mn-cs"/>
      </a:defRPr>
    </a:lvl3pPr>
    <a:lvl4pPr marL="1371600" algn="l" rtl="0" fontAlgn="base">
      <a:spcBef>
        <a:spcPct val="0"/>
      </a:spcBef>
      <a:spcAft>
        <a:spcPct val="0"/>
      </a:spcAft>
      <a:defRPr sz="2400" kern="1200">
        <a:solidFill>
          <a:schemeClr val="tx1"/>
        </a:solidFill>
        <a:latin typeface="Times New Roman" pitchFamily="18" charset="0"/>
        <a:ea typeface="MS PGothic" pitchFamily="34" charset="-128"/>
        <a:cs typeface="+mn-cs"/>
      </a:defRPr>
    </a:lvl4pPr>
    <a:lvl5pPr marL="1828800" algn="l" rtl="0" fontAlgn="base">
      <a:spcBef>
        <a:spcPct val="0"/>
      </a:spcBef>
      <a:spcAft>
        <a:spcPct val="0"/>
      </a:spcAft>
      <a:defRPr sz="2400" kern="1200">
        <a:solidFill>
          <a:schemeClr val="tx1"/>
        </a:solidFill>
        <a:latin typeface="Times New Roman" pitchFamily="18" charset="0"/>
        <a:ea typeface="MS PGothic" pitchFamily="34" charset="-128"/>
        <a:cs typeface="+mn-cs"/>
      </a:defRPr>
    </a:lvl5pPr>
    <a:lvl6pPr marL="2286000" algn="l" defTabSz="914400" rtl="0" eaLnBrk="1" latinLnBrk="0" hangingPunct="1">
      <a:defRPr sz="2400" kern="1200">
        <a:solidFill>
          <a:schemeClr val="tx1"/>
        </a:solidFill>
        <a:latin typeface="Times New Roman" pitchFamily="18" charset="0"/>
        <a:ea typeface="MS PGothic" pitchFamily="34" charset="-128"/>
        <a:cs typeface="+mn-cs"/>
      </a:defRPr>
    </a:lvl6pPr>
    <a:lvl7pPr marL="2743200" algn="l" defTabSz="914400" rtl="0" eaLnBrk="1" latinLnBrk="0" hangingPunct="1">
      <a:defRPr sz="2400" kern="1200">
        <a:solidFill>
          <a:schemeClr val="tx1"/>
        </a:solidFill>
        <a:latin typeface="Times New Roman" pitchFamily="18" charset="0"/>
        <a:ea typeface="MS PGothic" pitchFamily="34" charset="-128"/>
        <a:cs typeface="+mn-cs"/>
      </a:defRPr>
    </a:lvl7pPr>
    <a:lvl8pPr marL="3200400" algn="l" defTabSz="914400" rtl="0" eaLnBrk="1" latinLnBrk="0" hangingPunct="1">
      <a:defRPr sz="2400" kern="1200">
        <a:solidFill>
          <a:schemeClr val="tx1"/>
        </a:solidFill>
        <a:latin typeface="Times New Roman" pitchFamily="18" charset="0"/>
        <a:ea typeface="MS PGothic" pitchFamily="34" charset="-128"/>
        <a:cs typeface="+mn-cs"/>
      </a:defRPr>
    </a:lvl8pPr>
    <a:lvl9pPr marL="3657600" algn="l" defTabSz="914400" rtl="0" eaLnBrk="1" latinLnBrk="0" hangingPunct="1">
      <a:defRPr sz="2400" kern="1200">
        <a:solidFill>
          <a:schemeClr val="tx1"/>
        </a:solidFill>
        <a:latin typeface="Times New Roman" pitchFamily="18" charset="0"/>
        <a:ea typeface="MS PGothic" pitchFamily="34"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00"/>
    <a:srgbClr val="010000"/>
    <a:srgbClr val="006600"/>
    <a:srgbClr val="000066"/>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50" d="100"/>
          <a:sy n="50" d="100"/>
        </p:scale>
        <p:origin x="-1944" y="-49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20" d="100"/>
        <a:sy n="120" d="100"/>
      </p:scale>
      <p:origin x="0" y="607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8" Type="http://schemas.openxmlformats.org/officeDocument/2006/relationships/slide" Target="slides/slide4.xml"/><Relationship Id="rId51" Type="http://schemas.openxmlformats.org/officeDocument/2006/relationships/notesMaster" Target="notesMasters/notesMaster1.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en-US" altLang="en-US"/>
          </a:p>
        </p:txBody>
      </p:sp>
      <p:sp>
        <p:nvSpPr>
          <p:cNvPr id="23555"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endParaRPr lang="en-US" altLang="en-US"/>
          </a:p>
        </p:txBody>
      </p:sp>
      <p:sp>
        <p:nvSpPr>
          <p:cNvPr id="1331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7"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3558"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endParaRPr lang="en-US" altLang="en-US"/>
          </a:p>
        </p:txBody>
      </p:sp>
      <p:sp>
        <p:nvSpPr>
          <p:cNvPr id="23559"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2F35AEA5-A299-4CCD-A6DA-0FB170C5CD05}" type="slidenum">
              <a:rPr lang="en-US" altLang="en-US"/>
              <a:pPr/>
              <a:t>‹#›</a:t>
            </a:fld>
            <a:endParaRPr lang="en-US" altLang="en-US"/>
          </a:p>
        </p:txBody>
      </p:sp>
    </p:spTree>
    <p:extLst>
      <p:ext uri="{BB962C8B-B14F-4D97-AF65-F5344CB8AC3E}">
        <p14:creationId xmlns:p14="http://schemas.microsoft.com/office/powerpoint/2010/main" val="289778604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07" charset="0"/>
        <a:ea typeface="MS PGothic" pitchFamily="34" charset="-128"/>
        <a:cs typeface="ＭＳ Ｐゴシック" charset="0"/>
      </a:defRPr>
    </a:lvl1pPr>
    <a:lvl2pPr marL="457200" algn="l" rtl="0" eaLnBrk="0" fontAlgn="base" hangingPunct="0">
      <a:spcBef>
        <a:spcPct val="30000"/>
      </a:spcBef>
      <a:spcAft>
        <a:spcPct val="0"/>
      </a:spcAft>
      <a:defRPr sz="1200" kern="1200">
        <a:solidFill>
          <a:schemeClr val="tx1"/>
        </a:solidFill>
        <a:latin typeface="Times New Roman" pitchFamily="-107" charset="0"/>
        <a:ea typeface="MS PGothic" pitchFamily="34" charset="-128"/>
        <a:cs typeface="+mn-cs"/>
      </a:defRPr>
    </a:lvl2pPr>
    <a:lvl3pPr marL="914400" algn="l" rtl="0" eaLnBrk="0" fontAlgn="base" hangingPunct="0">
      <a:spcBef>
        <a:spcPct val="30000"/>
      </a:spcBef>
      <a:spcAft>
        <a:spcPct val="0"/>
      </a:spcAft>
      <a:defRPr sz="1200" kern="1200">
        <a:solidFill>
          <a:schemeClr val="tx1"/>
        </a:solidFill>
        <a:latin typeface="Times New Roman" pitchFamily="-107" charset="0"/>
        <a:ea typeface="MS PGothic" pitchFamily="34" charset="-128"/>
        <a:cs typeface="+mn-cs"/>
      </a:defRPr>
    </a:lvl3pPr>
    <a:lvl4pPr marL="1371600" algn="l" rtl="0" eaLnBrk="0" fontAlgn="base" hangingPunct="0">
      <a:spcBef>
        <a:spcPct val="30000"/>
      </a:spcBef>
      <a:spcAft>
        <a:spcPct val="0"/>
      </a:spcAft>
      <a:defRPr sz="1200" kern="1200">
        <a:solidFill>
          <a:schemeClr val="tx1"/>
        </a:solidFill>
        <a:latin typeface="Times New Roman" pitchFamily="-107" charset="0"/>
        <a:ea typeface="MS PGothic" pitchFamily="34" charset="-128"/>
        <a:cs typeface="+mn-cs"/>
      </a:defRPr>
    </a:lvl4pPr>
    <a:lvl5pPr marL="1828800" algn="l" rtl="0" eaLnBrk="0" fontAlgn="base" hangingPunct="0">
      <a:spcBef>
        <a:spcPct val="30000"/>
      </a:spcBef>
      <a:spcAft>
        <a:spcPct val="0"/>
      </a:spcAft>
      <a:defRPr sz="1200" kern="1200">
        <a:solidFill>
          <a:schemeClr val="tx1"/>
        </a:solidFill>
        <a:latin typeface="Times New Roman" pitchFamily="-107" charset="0"/>
        <a:ea typeface="MS PGothic" pitchFamily="34"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3C12C1C0-AB62-43AC-BAC1-4248A7F26CDB}" type="slidenum">
              <a:rPr lang="en-US" altLang="en-US" sz="1200">
                <a:solidFill>
                  <a:prstClr val="black"/>
                </a:solidFill>
              </a:rPr>
              <a:pPr eaLnBrk="1" hangingPunct="1"/>
              <a:t>15</a:t>
            </a:fld>
            <a:endParaRPr lang="en-US" altLang="en-US" sz="1200">
              <a:solidFill>
                <a:prstClr val="black"/>
              </a:solidFill>
            </a:endParaRPr>
          </a:p>
        </p:txBody>
      </p:sp>
      <p:sp>
        <p:nvSpPr>
          <p:cNvPr id="20482" name="Rectangle 2"/>
          <p:cNvSpPr>
            <a:spLocks noChangeArrowheads="1" noTextEdit="1"/>
          </p:cNvSpPr>
          <p:nvPr>
            <p:ph type="sldImg"/>
          </p:nvPr>
        </p:nvSpPr>
        <p:spPr>
          <a:ln/>
        </p:spPr>
      </p:sp>
      <p:sp>
        <p:nvSpPr>
          <p:cNvPr id="204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Times New Roman" pitchFamily="18" charset="0"/>
              <a:ea typeface="ＭＳ Ｐゴシック" pitchFamily="34"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charset="0"/>
                <a:ea typeface="MS PGothic" charset="0"/>
                <a:cs typeface="MS PGothic" charset="0"/>
              </a:defRPr>
            </a:lvl1pPr>
            <a:lvl2pPr marL="742950" indent="-285750">
              <a:defRPr sz="2400" b="1">
                <a:solidFill>
                  <a:schemeClr val="tx1"/>
                </a:solidFill>
                <a:latin typeface="Arial" charset="0"/>
                <a:ea typeface="MS PGothic" charset="0"/>
                <a:cs typeface="MS PGothic" charset="0"/>
              </a:defRPr>
            </a:lvl2pPr>
            <a:lvl3pPr marL="1143000" indent="-228600">
              <a:defRPr sz="2400" b="1">
                <a:solidFill>
                  <a:schemeClr val="tx1"/>
                </a:solidFill>
                <a:latin typeface="Arial" charset="0"/>
                <a:ea typeface="MS PGothic" charset="0"/>
                <a:cs typeface="MS PGothic" charset="0"/>
              </a:defRPr>
            </a:lvl3pPr>
            <a:lvl4pPr marL="1600200" indent="-228600">
              <a:defRPr sz="2400" b="1">
                <a:solidFill>
                  <a:schemeClr val="tx1"/>
                </a:solidFill>
                <a:latin typeface="Arial" charset="0"/>
                <a:ea typeface="MS PGothic" charset="0"/>
                <a:cs typeface="MS PGothic" charset="0"/>
              </a:defRPr>
            </a:lvl4pPr>
            <a:lvl5pPr marL="2057400" indent="-228600">
              <a:defRPr sz="2400" b="1">
                <a:solidFill>
                  <a:schemeClr val="tx1"/>
                </a:solidFill>
                <a:latin typeface="Arial" charset="0"/>
                <a:ea typeface="MS PGothic" charset="0"/>
                <a:cs typeface="MS PGothic" charset="0"/>
              </a:defRPr>
            </a:lvl5pPr>
            <a:lvl6pPr marL="25146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6pPr>
            <a:lvl7pPr marL="29718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7pPr>
            <a:lvl8pPr marL="34290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8pPr>
            <a:lvl9pPr marL="38862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9pPr>
          </a:lstStyle>
          <a:p>
            <a:fld id="{E71FD3BA-F0B8-DA4C-B590-69A23FF2915B}" type="slidenum">
              <a:rPr lang="en-US" sz="1200" b="0">
                <a:solidFill>
                  <a:srgbClr val="000000"/>
                </a:solidFill>
                <a:latin typeface="Times New Roman" charset="0"/>
              </a:rPr>
              <a:pPr/>
              <a:t>36</a:t>
            </a:fld>
            <a:endParaRPr lang="en-US" sz="1200" b="0">
              <a:solidFill>
                <a:srgbClr val="000000"/>
              </a:solidFill>
              <a:latin typeface="Times New Roman" charset="0"/>
            </a:endParaRPr>
          </a:p>
        </p:txBody>
      </p:sp>
      <p:sp>
        <p:nvSpPr>
          <p:cNvPr id="203778" name="Rectangle 2"/>
          <p:cNvSpPr>
            <a:spLocks noGrp="1" noRot="1" noChangeAspect="1" noChangeArrowheads="1"/>
          </p:cNvSpPr>
          <p:nvPr>
            <p:ph type="sldImg"/>
          </p:nvPr>
        </p:nvSpPr>
        <p:spPr>
          <a:solidFill>
            <a:srgbClr val="FFFFFF"/>
          </a:solidFill>
          <a:ln/>
        </p:spPr>
      </p:sp>
      <p:sp>
        <p:nvSpPr>
          <p:cNvPr id="2037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smtClean="0">
                <a:latin typeface="Arial" charset="0"/>
              </a:rPr>
              <a:t>The explanation for free!</a:t>
            </a:r>
          </a:p>
          <a:p>
            <a:pPr eaLnBrk="1" hangingPunct="1"/>
            <a:r>
              <a:rPr lang="en-US" dirty="0" smtClean="0">
                <a:latin typeface="Arial" charset="0"/>
              </a:rPr>
              <a:t>OT</a:t>
            </a:r>
            <a:r>
              <a:rPr lang="en-US" baseline="0" dirty="0" smtClean="0">
                <a:latin typeface="Arial" charset="0"/>
              </a:rPr>
              <a:t> Backgrounds </a:t>
            </a:r>
            <a:r>
              <a:rPr lang="en-US" dirty="0" smtClean="0">
                <a:latin typeface="Arial" charset="0"/>
              </a:rPr>
              <a:t>link address</a:t>
            </a:r>
            <a:endParaRPr lang="en-US" dirty="0">
              <a:latin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1085850" cy="6854825"/>
            <a:chOff x="0" y="0"/>
            <a:chExt cx="684" cy="4318"/>
          </a:xfrm>
        </p:grpSpPr>
        <p:sp>
          <p:nvSpPr>
            <p:cNvPr id="5"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smtClean="0">
                <a:solidFill>
                  <a:srgbClr val="FFFFFF"/>
                </a:solidFill>
              </a:endParaRPr>
            </a:p>
          </p:txBody>
        </p:sp>
        <p:grpSp>
          <p:nvGrpSpPr>
            <p:cNvPr id="6" name="Group 4"/>
            <p:cNvGrpSpPr>
              <a:grpSpLocks/>
            </p:cNvGrpSpPr>
            <p:nvPr/>
          </p:nvGrpSpPr>
          <p:grpSpPr bwMode="auto">
            <a:xfrm>
              <a:off x="48" y="103"/>
              <a:ext cx="96" cy="4126"/>
              <a:chOff x="48" y="103"/>
              <a:chExt cx="96" cy="4126"/>
            </a:xfrm>
          </p:grpSpPr>
          <p:sp>
            <p:nvSpPr>
              <p:cNvPr id="7" name="Rectangle 5"/>
              <p:cNvSpPr>
                <a:spLocks noChangeArrowheads="1"/>
              </p:cNvSpPr>
              <p:nvPr/>
            </p:nvSpPr>
            <p:spPr bwMode="auto">
              <a:xfrm>
                <a:off x="48" y="1105"/>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smtClean="0">
                  <a:solidFill>
                    <a:srgbClr val="FFFFFF"/>
                  </a:solidFill>
                </a:endParaRPr>
              </a:p>
            </p:txBody>
          </p:sp>
          <p:sp>
            <p:nvSpPr>
              <p:cNvPr id="8" name="Rectangle 6"/>
              <p:cNvSpPr>
                <a:spLocks noChangeArrowheads="1"/>
              </p:cNvSpPr>
              <p:nvPr/>
            </p:nvSpPr>
            <p:spPr bwMode="auto">
              <a:xfrm>
                <a:off x="48" y="1250"/>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smtClean="0">
                  <a:solidFill>
                    <a:srgbClr val="FFFFFF"/>
                  </a:solidFill>
                </a:endParaRPr>
              </a:p>
            </p:txBody>
          </p:sp>
          <p:sp>
            <p:nvSpPr>
              <p:cNvPr id="9" name="Rectangle 7"/>
              <p:cNvSpPr>
                <a:spLocks noChangeArrowheads="1"/>
              </p:cNvSpPr>
              <p:nvPr/>
            </p:nvSpPr>
            <p:spPr bwMode="auto">
              <a:xfrm>
                <a:off x="48" y="1393"/>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smtClean="0">
                  <a:solidFill>
                    <a:srgbClr val="FFFFFF"/>
                  </a:solidFill>
                </a:endParaRPr>
              </a:p>
            </p:txBody>
          </p:sp>
          <p:sp>
            <p:nvSpPr>
              <p:cNvPr id="10" name="Rectangle 8"/>
              <p:cNvSpPr>
                <a:spLocks noChangeArrowheads="1"/>
              </p:cNvSpPr>
              <p:nvPr/>
            </p:nvSpPr>
            <p:spPr bwMode="auto">
              <a:xfrm>
                <a:off x="48" y="1538"/>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smtClean="0">
                  <a:solidFill>
                    <a:srgbClr val="FFFFFF"/>
                  </a:solidFill>
                </a:endParaRPr>
              </a:p>
            </p:txBody>
          </p:sp>
          <p:sp>
            <p:nvSpPr>
              <p:cNvPr id="11" name="Rectangle 9"/>
              <p:cNvSpPr>
                <a:spLocks noChangeArrowheads="1"/>
              </p:cNvSpPr>
              <p:nvPr/>
            </p:nvSpPr>
            <p:spPr bwMode="auto">
              <a:xfrm>
                <a:off x="48" y="1683"/>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smtClean="0">
                  <a:solidFill>
                    <a:srgbClr val="FFFFFF"/>
                  </a:solidFill>
                </a:endParaRPr>
              </a:p>
            </p:txBody>
          </p:sp>
          <p:sp>
            <p:nvSpPr>
              <p:cNvPr id="12" name="Rectangle 10"/>
              <p:cNvSpPr>
                <a:spLocks noChangeArrowheads="1"/>
              </p:cNvSpPr>
              <p:nvPr/>
            </p:nvSpPr>
            <p:spPr bwMode="auto">
              <a:xfrm>
                <a:off x="48" y="1826"/>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smtClean="0">
                  <a:solidFill>
                    <a:srgbClr val="FFFFFF"/>
                  </a:solidFill>
                </a:endParaRPr>
              </a:p>
            </p:txBody>
          </p:sp>
          <p:sp>
            <p:nvSpPr>
              <p:cNvPr id="13" name="Rectangle 11"/>
              <p:cNvSpPr>
                <a:spLocks noChangeArrowheads="1"/>
              </p:cNvSpPr>
              <p:nvPr/>
            </p:nvSpPr>
            <p:spPr bwMode="auto">
              <a:xfrm>
                <a:off x="48" y="1971"/>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smtClean="0">
                  <a:solidFill>
                    <a:srgbClr val="FFFFFF"/>
                  </a:solidFill>
                </a:endParaRPr>
              </a:p>
            </p:txBody>
          </p:sp>
          <p:sp>
            <p:nvSpPr>
              <p:cNvPr id="14" name="Rectangle 12"/>
              <p:cNvSpPr>
                <a:spLocks noChangeArrowheads="1"/>
              </p:cNvSpPr>
              <p:nvPr/>
            </p:nvSpPr>
            <p:spPr bwMode="auto">
              <a:xfrm>
                <a:off x="48" y="2116"/>
                <a:ext cx="96" cy="94"/>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smtClean="0">
                  <a:solidFill>
                    <a:srgbClr val="FFFFFF"/>
                  </a:solidFill>
                </a:endParaRPr>
              </a:p>
            </p:txBody>
          </p:sp>
          <p:sp>
            <p:nvSpPr>
              <p:cNvPr id="15" name="Rectangle 13"/>
              <p:cNvSpPr>
                <a:spLocks noChangeArrowheads="1"/>
              </p:cNvSpPr>
              <p:nvPr/>
            </p:nvSpPr>
            <p:spPr bwMode="auto">
              <a:xfrm>
                <a:off x="48" y="2259"/>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smtClean="0">
                  <a:solidFill>
                    <a:srgbClr val="FFFFFF"/>
                  </a:solidFill>
                </a:endParaRPr>
              </a:p>
            </p:txBody>
          </p:sp>
          <p:sp>
            <p:nvSpPr>
              <p:cNvPr id="16" name="Rectangle 14"/>
              <p:cNvSpPr>
                <a:spLocks noChangeArrowheads="1"/>
              </p:cNvSpPr>
              <p:nvPr/>
            </p:nvSpPr>
            <p:spPr bwMode="auto">
              <a:xfrm>
                <a:off x="48" y="2404"/>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smtClean="0">
                  <a:solidFill>
                    <a:srgbClr val="FFFFFF"/>
                  </a:solidFill>
                </a:endParaRPr>
              </a:p>
            </p:txBody>
          </p:sp>
          <p:sp>
            <p:nvSpPr>
              <p:cNvPr id="17" name="Rectangle 15"/>
              <p:cNvSpPr>
                <a:spLocks noChangeArrowheads="1"/>
              </p:cNvSpPr>
              <p:nvPr/>
            </p:nvSpPr>
            <p:spPr bwMode="auto">
              <a:xfrm>
                <a:off x="48" y="2549"/>
                <a:ext cx="96" cy="94"/>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smtClean="0">
                  <a:solidFill>
                    <a:srgbClr val="FFFFFF"/>
                  </a:solidFill>
                </a:endParaRPr>
              </a:p>
            </p:txBody>
          </p:sp>
          <p:sp>
            <p:nvSpPr>
              <p:cNvPr id="18" name="Rectangle 16"/>
              <p:cNvSpPr>
                <a:spLocks noChangeArrowheads="1"/>
              </p:cNvSpPr>
              <p:nvPr/>
            </p:nvSpPr>
            <p:spPr bwMode="auto">
              <a:xfrm>
                <a:off x="48" y="2691"/>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smtClean="0">
                  <a:solidFill>
                    <a:srgbClr val="FFFFFF"/>
                  </a:solidFill>
                </a:endParaRPr>
              </a:p>
            </p:txBody>
          </p:sp>
          <p:sp>
            <p:nvSpPr>
              <p:cNvPr id="19" name="Rectangle 17"/>
              <p:cNvSpPr>
                <a:spLocks noChangeArrowheads="1"/>
              </p:cNvSpPr>
              <p:nvPr/>
            </p:nvSpPr>
            <p:spPr bwMode="auto">
              <a:xfrm>
                <a:off x="48" y="2836"/>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smtClean="0">
                  <a:solidFill>
                    <a:srgbClr val="FFFFFF"/>
                  </a:solidFill>
                </a:endParaRPr>
              </a:p>
            </p:txBody>
          </p:sp>
          <p:sp>
            <p:nvSpPr>
              <p:cNvPr id="20" name="Rectangle 18"/>
              <p:cNvSpPr>
                <a:spLocks noChangeArrowheads="1"/>
              </p:cNvSpPr>
              <p:nvPr/>
            </p:nvSpPr>
            <p:spPr bwMode="auto">
              <a:xfrm>
                <a:off x="48" y="2979"/>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smtClean="0">
                  <a:solidFill>
                    <a:srgbClr val="FFFFFF"/>
                  </a:solidFill>
                </a:endParaRPr>
              </a:p>
            </p:txBody>
          </p:sp>
          <p:sp>
            <p:nvSpPr>
              <p:cNvPr id="21" name="Rectangle 19"/>
              <p:cNvSpPr>
                <a:spLocks noChangeArrowheads="1"/>
              </p:cNvSpPr>
              <p:nvPr/>
            </p:nvSpPr>
            <p:spPr bwMode="auto">
              <a:xfrm>
                <a:off x="48" y="3124"/>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smtClean="0">
                  <a:solidFill>
                    <a:srgbClr val="FFFFFF"/>
                  </a:solidFill>
                </a:endParaRPr>
              </a:p>
            </p:txBody>
          </p:sp>
          <p:sp>
            <p:nvSpPr>
              <p:cNvPr id="22" name="Rectangle 20"/>
              <p:cNvSpPr>
                <a:spLocks noChangeArrowheads="1"/>
              </p:cNvSpPr>
              <p:nvPr/>
            </p:nvSpPr>
            <p:spPr bwMode="auto">
              <a:xfrm>
                <a:off x="48" y="3269"/>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smtClean="0">
                  <a:solidFill>
                    <a:srgbClr val="FFFFFF"/>
                  </a:solidFill>
                </a:endParaRPr>
              </a:p>
            </p:txBody>
          </p:sp>
          <p:sp>
            <p:nvSpPr>
              <p:cNvPr id="23" name="Rectangle 21"/>
              <p:cNvSpPr>
                <a:spLocks noChangeArrowheads="1"/>
              </p:cNvSpPr>
              <p:nvPr/>
            </p:nvSpPr>
            <p:spPr bwMode="auto">
              <a:xfrm>
                <a:off x="48" y="3412"/>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smtClean="0">
                  <a:solidFill>
                    <a:srgbClr val="FFFFFF"/>
                  </a:solidFill>
                </a:endParaRPr>
              </a:p>
            </p:txBody>
          </p:sp>
          <p:sp>
            <p:nvSpPr>
              <p:cNvPr id="24" name="Rectangle 22"/>
              <p:cNvSpPr>
                <a:spLocks noChangeArrowheads="1"/>
              </p:cNvSpPr>
              <p:nvPr/>
            </p:nvSpPr>
            <p:spPr bwMode="auto">
              <a:xfrm>
                <a:off x="48" y="3557"/>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smtClean="0">
                  <a:solidFill>
                    <a:srgbClr val="FFFFFF"/>
                  </a:solidFill>
                </a:endParaRPr>
              </a:p>
            </p:txBody>
          </p:sp>
          <p:sp>
            <p:nvSpPr>
              <p:cNvPr id="25" name="Rectangle 23"/>
              <p:cNvSpPr>
                <a:spLocks noChangeArrowheads="1"/>
              </p:cNvSpPr>
              <p:nvPr/>
            </p:nvSpPr>
            <p:spPr bwMode="auto">
              <a:xfrm>
                <a:off x="48" y="3702"/>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smtClean="0">
                  <a:solidFill>
                    <a:srgbClr val="FFFFFF"/>
                  </a:solidFill>
                </a:endParaRPr>
              </a:p>
            </p:txBody>
          </p:sp>
          <p:sp>
            <p:nvSpPr>
              <p:cNvPr id="26" name="Rectangle 24"/>
              <p:cNvSpPr>
                <a:spLocks noChangeArrowheads="1"/>
              </p:cNvSpPr>
              <p:nvPr/>
            </p:nvSpPr>
            <p:spPr bwMode="auto">
              <a:xfrm>
                <a:off x="48" y="3845"/>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smtClean="0">
                  <a:solidFill>
                    <a:srgbClr val="FFFFFF"/>
                  </a:solidFill>
                </a:endParaRPr>
              </a:p>
            </p:txBody>
          </p:sp>
          <p:sp>
            <p:nvSpPr>
              <p:cNvPr id="27" name="Rectangle 25"/>
              <p:cNvSpPr>
                <a:spLocks noChangeArrowheads="1"/>
              </p:cNvSpPr>
              <p:nvPr/>
            </p:nvSpPr>
            <p:spPr bwMode="auto">
              <a:xfrm>
                <a:off x="48" y="3990"/>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smtClean="0">
                  <a:solidFill>
                    <a:srgbClr val="FFFFFF"/>
                  </a:solidFill>
                </a:endParaRPr>
              </a:p>
            </p:txBody>
          </p:sp>
          <p:sp>
            <p:nvSpPr>
              <p:cNvPr id="28" name="Rectangle 26"/>
              <p:cNvSpPr>
                <a:spLocks noChangeArrowheads="1"/>
              </p:cNvSpPr>
              <p:nvPr/>
            </p:nvSpPr>
            <p:spPr bwMode="auto">
              <a:xfrm>
                <a:off x="48" y="4134"/>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smtClean="0">
                  <a:solidFill>
                    <a:srgbClr val="FFFFFF"/>
                  </a:solidFill>
                </a:endParaRPr>
              </a:p>
            </p:txBody>
          </p:sp>
          <p:sp>
            <p:nvSpPr>
              <p:cNvPr id="29" name="Rectangle 27"/>
              <p:cNvSpPr>
                <a:spLocks noChangeArrowheads="1"/>
              </p:cNvSpPr>
              <p:nvPr/>
            </p:nvSpPr>
            <p:spPr bwMode="auto">
              <a:xfrm>
                <a:off x="48" y="103"/>
                <a:ext cx="96" cy="94"/>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smtClean="0">
                  <a:solidFill>
                    <a:srgbClr val="FFFFFF"/>
                  </a:solidFill>
                </a:endParaRPr>
              </a:p>
            </p:txBody>
          </p:sp>
          <p:sp>
            <p:nvSpPr>
              <p:cNvPr id="30" name="Rectangle 28"/>
              <p:cNvSpPr>
                <a:spLocks noChangeArrowheads="1"/>
              </p:cNvSpPr>
              <p:nvPr/>
            </p:nvSpPr>
            <p:spPr bwMode="auto">
              <a:xfrm>
                <a:off x="48" y="246"/>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smtClean="0">
                  <a:solidFill>
                    <a:srgbClr val="FFFFFF"/>
                  </a:solidFill>
                </a:endParaRPr>
              </a:p>
            </p:txBody>
          </p:sp>
          <p:sp>
            <p:nvSpPr>
              <p:cNvPr id="31" name="Rectangle 29"/>
              <p:cNvSpPr>
                <a:spLocks noChangeArrowheads="1"/>
              </p:cNvSpPr>
              <p:nvPr/>
            </p:nvSpPr>
            <p:spPr bwMode="auto">
              <a:xfrm>
                <a:off x="48" y="391"/>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smtClean="0">
                  <a:solidFill>
                    <a:srgbClr val="FFFFFF"/>
                  </a:solidFill>
                </a:endParaRPr>
              </a:p>
            </p:txBody>
          </p:sp>
          <p:sp>
            <p:nvSpPr>
              <p:cNvPr id="32" name="Rectangle 30"/>
              <p:cNvSpPr>
                <a:spLocks noChangeArrowheads="1"/>
              </p:cNvSpPr>
              <p:nvPr/>
            </p:nvSpPr>
            <p:spPr bwMode="auto">
              <a:xfrm>
                <a:off x="48" y="535"/>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smtClean="0">
                  <a:solidFill>
                    <a:srgbClr val="FFFFFF"/>
                  </a:solidFill>
                </a:endParaRPr>
              </a:p>
            </p:txBody>
          </p:sp>
          <p:sp>
            <p:nvSpPr>
              <p:cNvPr id="33" name="Rectangle 31"/>
              <p:cNvSpPr>
                <a:spLocks noChangeArrowheads="1"/>
              </p:cNvSpPr>
              <p:nvPr/>
            </p:nvSpPr>
            <p:spPr bwMode="auto">
              <a:xfrm>
                <a:off x="48" y="678"/>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smtClean="0">
                  <a:solidFill>
                    <a:srgbClr val="FFFFFF"/>
                  </a:solidFill>
                </a:endParaRPr>
              </a:p>
            </p:txBody>
          </p:sp>
          <p:sp>
            <p:nvSpPr>
              <p:cNvPr id="34" name="Rectangle 32"/>
              <p:cNvSpPr>
                <a:spLocks noChangeArrowheads="1"/>
              </p:cNvSpPr>
              <p:nvPr/>
            </p:nvSpPr>
            <p:spPr bwMode="auto">
              <a:xfrm>
                <a:off x="48" y="823"/>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smtClean="0">
                  <a:solidFill>
                    <a:srgbClr val="FFFFFF"/>
                  </a:solidFill>
                </a:endParaRPr>
              </a:p>
            </p:txBody>
          </p:sp>
          <p:sp>
            <p:nvSpPr>
              <p:cNvPr id="35" name="Rectangle 33"/>
              <p:cNvSpPr>
                <a:spLocks noChangeArrowheads="1"/>
              </p:cNvSpPr>
              <p:nvPr/>
            </p:nvSpPr>
            <p:spPr bwMode="auto">
              <a:xfrm>
                <a:off x="48" y="968"/>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smtClean="0">
                  <a:solidFill>
                    <a:srgbClr val="FFFFFF"/>
                  </a:solidFill>
                </a:endParaRPr>
              </a:p>
            </p:txBody>
          </p:sp>
        </p:grpSp>
      </p:grpSp>
      <p:sp>
        <p:nvSpPr>
          <p:cNvPr id="4130" name="Rectangle 34"/>
          <p:cNvSpPr>
            <a:spLocks noGrp="1" noChangeArrowheads="1"/>
          </p:cNvSpPr>
          <p:nvPr>
            <p:ph type="ctrTitle" sz="quarter"/>
          </p:nvPr>
        </p:nvSpPr>
        <p:spPr>
          <a:xfrm>
            <a:off x="1143000" y="2286000"/>
            <a:ext cx="7772400" cy="1143000"/>
          </a:xfrm>
        </p:spPr>
        <p:txBody>
          <a:bodyPr/>
          <a:lstStyle>
            <a:lvl1pPr algn="ctr">
              <a:defRPr>
                <a:solidFill>
                  <a:srgbClr val="00FFFF"/>
                </a:solidFill>
              </a:defRPr>
            </a:lvl1pPr>
          </a:lstStyle>
          <a:p>
            <a:r>
              <a:rPr lang="en-US"/>
              <a:t>Click to edit Master title style</a:t>
            </a:r>
          </a:p>
        </p:txBody>
      </p:sp>
      <p:sp>
        <p:nvSpPr>
          <p:cNvPr id="4131" name="Rectangle 35"/>
          <p:cNvSpPr>
            <a:spLocks noGrp="1" noChangeArrowheads="1"/>
          </p:cNvSpPr>
          <p:nvPr>
            <p:ph type="subTitle" sz="quarter" idx="1"/>
          </p:nvPr>
        </p:nvSpPr>
        <p:spPr>
          <a:xfrm>
            <a:off x="1828800" y="3886200"/>
            <a:ext cx="6400800" cy="1752600"/>
          </a:xfrm>
        </p:spPr>
        <p:txBody>
          <a:bodyPr lIns="92075" tIns="46038" rIns="92075" bIns="46038"/>
          <a:lstStyle>
            <a:lvl1pPr marL="0" indent="0" algn="ctr">
              <a:buFont typeface="Wingdings" pitchFamily="-128" charset="0"/>
              <a:buNone/>
              <a:defRPr>
                <a:solidFill>
                  <a:srgbClr val="FFFFFF"/>
                </a:solidFill>
              </a:defRPr>
            </a:lvl1pPr>
          </a:lstStyle>
          <a:p>
            <a:r>
              <a:rPr lang="en-US"/>
              <a:t>Click to edit Master subtitle style</a:t>
            </a:r>
          </a:p>
        </p:txBody>
      </p:sp>
    </p:spTree>
    <p:extLst>
      <p:ext uri="{BB962C8B-B14F-4D97-AF65-F5344CB8AC3E}">
        <p14:creationId xmlns:p14="http://schemas.microsoft.com/office/powerpoint/2010/main" val="25096828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572169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92938" y="609600"/>
            <a:ext cx="1949450" cy="54514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143000" y="609600"/>
            <a:ext cx="5697538" cy="54514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468150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C2E05765-02FE-C745-8A86-30EB5B3E5D57}" type="slidenum">
              <a:rPr lang="en-US"/>
              <a:pPr/>
              <a:t>‹#›</a:t>
            </a:fld>
            <a:endParaRPr lang="en-US"/>
          </a:p>
        </p:txBody>
      </p:sp>
    </p:spTree>
    <p:extLst>
      <p:ext uri="{BB962C8B-B14F-4D97-AF65-F5344CB8AC3E}">
        <p14:creationId xmlns:p14="http://schemas.microsoft.com/office/powerpoint/2010/main" val="36864373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5BC55264-CAB4-1643-B8D2-9248AAA8DC31}" type="slidenum">
              <a:rPr lang="en-US"/>
              <a:pPr/>
              <a:t>‹#›</a:t>
            </a:fld>
            <a:endParaRPr lang="en-US"/>
          </a:p>
        </p:txBody>
      </p:sp>
    </p:spTree>
    <p:extLst>
      <p:ext uri="{BB962C8B-B14F-4D97-AF65-F5344CB8AC3E}">
        <p14:creationId xmlns:p14="http://schemas.microsoft.com/office/powerpoint/2010/main" val="27817249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9B285DF7-DB10-FA46-9773-C24561E40434}" type="slidenum">
              <a:rPr lang="en-US"/>
              <a:pPr/>
              <a:t>‹#›</a:t>
            </a:fld>
            <a:endParaRPr lang="en-US"/>
          </a:p>
        </p:txBody>
      </p:sp>
    </p:spTree>
    <p:extLst>
      <p:ext uri="{BB962C8B-B14F-4D97-AF65-F5344CB8AC3E}">
        <p14:creationId xmlns:p14="http://schemas.microsoft.com/office/powerpoint/2010/main" val="16341108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Book Antiqua" charset="0"/>
              </a:defRPr>
            </a:lvl1pPr>
          </a:lstStyle>
          <a:p>
            <a:fld id="{4C820D39-9687-A24F-BE67-7A2363F42AEF}" type="slidenum">
              <a:rPr lang="en-US"/>
              <a:pPr/>
              <a:t>‹#›</a:t>
            </a:fld>
            <a:endParaRPr lang="en-US"/>
          </a:p>
        </p:txBody>
      </p:sp>
    </p:spTree>
    <p:extLst>
      <p:ext uri="{BB962C8B-B14F-4D97-AF65-F5344CB8AC3E}">
        <p14:creationId xmlns:p14="http://schemas.microsoft.com/office/powerpoint/2010/main" val="18745194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8"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9" name="Rectangle 6"/>
          <p:cNvSpPr>
            <a:spLocks noGrp="1" noChangeArrowheads="1"/>
          </p:cNvSpPr>
          <p:nvPr>
            <p:ph type="sldNum" sz="quarter" idx="12"/>
          </p:nvPr>
        </p:nvSpPr>
        <p:spPr/>
        <p:txBody>
          <a:bodyPr/>
          <a:lstStyle>
            <a:lvl1pPr>
              <a:defRPr b="1">
                <a:latin typeface="Book Antiqua" charset="0"/>
              </a:defRPr>
            </a:lvl1pPr>
          </a:lstStyle>
          <a:p>
            <a:fld id="{278EA09A-0A7D-3546-9CBF-F6D30A191A83}" type="slidenum">
              <a:rPr lang="en-US"/>
              <a:pPr/>
              <a:t>‹#›</a:t>
            </a:fld>
            <a:endParaRPr lang="en-US"/>
          </a:p>
        </p:txBody>
      </p:sp>
    </p:spTree>
    <p:extLst>
      <p:ext uri="{BB962C8B-B14F-4D97-AF65-F5344CB8AC3E}">
        <p14:creationId xmlns:p14="http://schemas.microsoft.com/office/powerpoint/2010/main" val="130006727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4"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5" name="Rectangle 6"/>
          <p:cNvSpPr>
            <a:spLocks noGrp="1" noChangeArrowheads="1"/>
          </p:cNvSpPr>
          <p:nvPr>
            <p:ph type="sldNum" sz="quarter" idx="12"/>
          </p:nvPr>
        </p:nvSpPr>
        <p:spPr/>
        <p:txBody>
          <a:bodyPr/>
          <a:lstStyle>
            <a:lvl1pPr>
              <a:defRPr b="1">
                <a:latin typeface="Book Antiqua" charset="0"/>
              </a:defRPr>
            </a:lvl1pPr>
          </a:lstStyle>
          <a:p>
            <a:fld id="{2FBEC784-D90E-D54D-94D9-CAC90AC3C1B4}" type="slidenum">
              <a:rPr lang="en-US"/>
              <a:pPr/>
              <a:t>‹#›</a:t>
            </a:fld>
            <a:endParaRPr lang="en-US"/>
          </a:p>
        </p:txBody>
      </p:sp>
    </p:spTree>
    <p:extLst>
      <p:ext uri="{BB962C8B-B14F-4D97-AF65-F5344CB8AC3E}">
        <p14:creationId xmlns:p14="http://schemas.microsoft.com/office/powerpoint/2010/main" val="16754331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3"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b="1">
                <a:latin typeface="Book Antiqua" charset="0"/>
              </a:defRPr>
            </a:lvl1pPr>
          </a:lstStyle>
          <a:p>
            <a:fld id="{4AF70326-8E97-7A4E-A641-AD7CB8625C6E}" type="slidenum">
              <a:rPr lang="en-US"/>
              <a:pPr/>
              <a:t>‹#›</a:t>
            </a:fld>
            <a:endParaRPr lang="en-US"/>
          </a:p>
        </p:txBody>
      </p:sp>
    </p:spTree>
    <p:extLst>
      <p:ext uri="{BB962C8B-B14F-4D97-AF65-F5344CB8AC3E}">
        <p14:creationId xmlns:p14="http://schemas.microsoft.com/office/powerpoint/2010/main" val="106939412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Book Antiqua" charset="0"/>
              </a:defRPr>
            </a:lvl1pPr>
          </a:lstStyle>
          <a:p>
            <a:fld id="{7E0BC50E-E1BD-4340-B9DF-1E9F61A0B47A}" type="slidenum">
              <a:rPr lang="en-US"/>
              <a:pPr/>
              <a:t>‹#›</a:t>
            </a:fld>
            <a:endParaRPr lang="en-US"/>
          </a:p>
        </p:txBody>
      </p:sp>
    </p:spTree>
    <p:extLst>
      <p:ext uri="{BB962C8B-B14F-4D97-AF65-F5344CB8AC3E}">
        <p14:creationId xmlns:p14="http://schemas.microsoft.com/office/powerpoint/2010/main" val="4340699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5577261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Book Antiqua" charset="0"/>
              </a:defRPr>
            </a:lvl1pPr>
          </a:lstStyle>
          <a:p>
            <a:fld id="{2106A40E-52F4-3E4F-BA25-339096036446}" type="slidenum">
              <a:rPr lang="en-US"/>
              <a:pPr/>
              <a:t>‹#›</a:t>
            </a:fld>
            <a:endParaRPr lang="en-US"/>
          </a:p>
        </p:txBody>
      </p:sp>
    </p:spTree>
    <p:extLst>
      <p:ext uri="{BB962C8B-B14F-4D97-AF65-F5344CB8AC3E}">
        <p14:creationId xmlns:p14="http://schemas.microsoft.com/office/powerpoint/2010/main" val="287875727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6931E6A0-4A22-604B-A18C-4F14BBD11AAD}" type="slidenum">
              <a:rPr lang="en-US"/>
              <a:pPr/>
              <a:t>‹#›</a:t>
            </a:fld>
            <a:endParaRPr lang="en-US"/>
          </a:p>
        </p:txBody>
      </p:sp>
    </p:spTree>
    <p:extLst>
      <p:ext uri="{BB962C8B-B14F-4D97-AF65-F5344CB8AC3E}">
        <p14:creationId xmlns:p14="http://schemas.microsoft.com/office/powerpoint/2010/main" val="358474350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63F8B693-5297-464C-8774-9052536362F6}" type="slidenum">
              <a:rPr lang="en-US"/>
              <a:pPr/>
              <a:t>‹#›</a:t>
            </a:fld>
            <a:endParaRPr lang="en-US"/>
          </a:p>
        </p:txBody>
      </p:sp>
    </p:spTree>
    <p:extLst>
      <p:ext uri="{BB962C8B-B14F-4D97-AF65-F5344CB8AC3E}">
        <p14:creationId xmlns:p14="http://schemas.microsoft.com/office/powerpoint/2010/main" val="401811651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1085850" cy="6854825"/>
            <a:chOff x="0" y="0"/>
            <a:chExt cx="684" cy="4318"/>
          </a:xfrm>
        </p:grpSpPr>
        <p:sp>
          <p:nvSpPr>
            <p:cNvPr id="5"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smtClean="0">
                <a:solidFill>
                  <a:srgbClr val="FFFFFF"/>
                </a:solidFill>
              </a:endParaRPr>
            </a:p>
          </p:txBody>
        </p:sp>
        <p:grpSp>
          <p:nvGrpSpPr>
            <p:cNvPr id="6" name="Group 4"/>
            <p:cNvGrpSpPr>
              <a:grpSpLocks/>
            </p:cNvGrpSpPr>
            <p:nvPr/>
          </p:nvGrpSpPr>
          <p:grpSpPr bwMode="auto">
            <a:xfrm>
              <a:off x="48" y="103"/>
              <a:ext cx="96" cy="4126"/>
              <a:chOff x="48" y="103"/>
              <a:chExt cx="96" cy="4126"/>
            </a:xfrm>
          </p:grpSpPr>
          <p:sp>
            <p:nvSpPr>
              <p:cNvPr id="7" name="Rectangle 5"/>
              <p:cNvSpPr>
                <a:spLocks noChangeArrowheads="1"/>
              </p:cNvSpPr>
              <p:nvPr/>
            </p:nvSpPr>
            <p:spPr bwMode="auto">
              <a:xfrm>
                <a:off x="48" y="1105"/>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smtClean="0">
                  <a:solidFill>
                    <a:srgbClr val="FFFFFF"/>
                  </a:solidFill>
                </a:endParaRPr>
              </a:p>
            </p:txBody>
          </p:sp>
          <p:sp>
            <p:nvSpPr>
              <p:cNvPr id="8" name="Rectangle 6"/>
              <p:cNvSpPr>
                <a:spLocks noChangeArrowheads="1"/>
              </p:cNvSpPr>
              <p:nvPr/>
            </p:nvSpPr>
            <p:spPr bwMode="auto">
              <a:xfrm>
                <a:off x="48" y="1250"/>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smtClean="0">
                  <a:solidFill>
                    <a:srgbClr val="FFFFFF"/>
                  </a:solidFill>
                </a:endParaRPr>
              </a:p>
            </p:txBody>
          </p:sp>
          <p:sp>
            <p:nvSpPr>
              <p:cNvPr id="9" name="Rectangle 7"/>
              <p:cNvSpPr>
                <a:spLocks noChangeArrowheads="1"/>
              </p:cNvSpPr>
              <p:nvPr/>
            </p:nvSpPr>
            <p:spPr bwMode="auto">
              <a:xfrm>
                <a:off x="48" y="1393"/>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smtClean="0">
                  <a:solidFill>
                    <a:srgbClr val="FFFFFF"/>
                  </a:solidFill>
                </a:endParaRPr>
              </a:p>
            </p:txBody>
          </p:sp>
          <p:sp>
            <p:nvSpPr>
              <p:cNvPr id="10" name="Rectangle 8"/>
              <p:cNvSpPr>
                <a:spLocks noChangeArrowheads="1"/>
              </p:cNvSpPr>
              <p:nvPr/>
            </p:nvSpPr>
            <p:spPr bwMode="auto">
              <a:xfrm>
                <a:off x="48" y="1538"/>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smtClean="0">
                  <a:solidFill>
                    <a:srgbClr val="FFFFFF"/>
                  </a:solidFill>
                </a:endParaRPr>
              </a:p>
            </p:txBody>
          </p:sp>
          <p:sp>
            <p:nvSpPr>
              <p:cNvPr id="11" name="Rectangle 9"/>
              <p:cNvSpPr>
                <a:spLocks noChangeArrowheads="1"/>
              </p:cNvSpPr>
              <p:nvPr/>
            </p:nvSpPr>
            <p:spPr bwMode="auto">
              <a:xfrm>
                <a:off x="48" y="1683"/>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smtClean="0">
                  <a:solidFill>
                    <a:srgbClr val="FFFFFF"/>
                  </a:solidFill>
                </a:endParaRPr>
              </a:p>
            </p:txBody>
          </p:sp>
          <p:sp>
            <p:nvSpPr>
              <p:cNvPr id="12" name="Rectangle 10"/>
              <p:cNvSpPr>
                <a:spLocks noChangeArrowheads="1"/>
              </p:cNvSpPr>
              <p:nvPr/>
            </p:nvSpPr>
            <p:spPr bwMode="auto">
              <a:xfrm>
                <a:off x="48" y="1826"/>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smtClean="0">
                  <a:solidFill>
                    <a:srgbClr val="FFFFFF"/>
                  </a:solidFill>
                </a:endParaRPr>
              </a:p>
            </p:txBody>
          </p:sp>
          <p:sp>
            <p:nvSpPr>
              <p:cNvPr id="13" name="Rectangle 11"/>
              <p:cNvSpPr>
                <a:spLocks noChangeArrowheads="1"/>
              </p:cNvSpPr>
              <p:nvPr/>
            </p:nvSpPr>
            <p:spPr bwMode="auto">
              <a:xfrm>
                <a:off x="48" y="1971"/>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smtClean="0">
                  <a:solidFill>
                    <a:srgbClr val="FFFFFF"/>
                  </a:solidFill>
                </a:endParaRPr>
              </a:p>
            </p:txBody>
          </p:sp>
          <p:sp>
            <p:nvSpPr>
              <p:cNvPr id="14" name="Rectangle 12"/>
              <p:cNvSpPr>
                <a:spLocks noChangeArrowheads="1"/>
              </p:cNvSpPr>
              <p:nvPr/>
            </p:nvSpPr>
            <p:spPr bwMode="auto">
              <a:xfrm>
                <a:off x="48" y="2116"/>
                <a:ext cx="96" cy="94"/>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smtClean="0">
                  <a:solidFill>
                    <a:srgbClr val="FFFFFF"/>
                  </a:solidFill>
                </a:endParaRPr>
              </a:p>
            </p:txBody>
          </p:sp>
          <p:sp>
            <p:nvSpPr>
              <p:cNvPr id="15" name="Rectangle 13"/>
              <p:cNvSpPr>
                <a:spLocks noChangeArrowheads="1"/>
              </p:cNvSpPr>
              <p:nvPr/>
            </p:nvSpPr>
            <p:spPr bwMode="auto">
              <a:xfrm>
                <a:off x="48" y="2259"/>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smtClean="0">
                  <a:solidFill>
                    <a:srgbClr val="FFFFFF"/>
                  </a:solidFill>
                </a:endParaRPr>
              </a:p>
            </p:txBody>
          </p:sp>
          <p:sp>
            <p:nvSpPr>
              <p:cNvPr id="16" name="Rectangle 14"/>
              <p:cNvSpPr>
                <a:spLocks noChangeArrowheads="1"/>
              </p:cNvSpPr>
              <p:nvPr/>
            </p:nvSpPr>
            <p:spPr bwMode="auto">
              <a:xfrm>
                <a:off x="48" y="2404"/>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smtClean="0">
                  <a:solidFill>
                    <a:srgbClr val="FFFFFF"/>
                  </a:solidFill>
                </a:endParaRPr>
              </a:p>
            </p:txBody>
          </p:sp>
          <p:sp>
            <p:nvSpPr>
              <p:cNvPr id="17" name="Rectangle 15"/>
              <p:cNvSpPr>
                <a:spLocks noChangeArrowheads="1"/>
              </p:cNvSpPr>
              <p:nvPr/>
            </p:nvSpPr>
            <p:spPr bwMode="auto">
              <a:xfrm>
                <a:off x="48" y="2549"/>
                <a:ext cx="96" cy="94"/>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smtClean="0">
                  <a:solidFill>
                    <a:srgbClr val="FFFFFF"/>
                  </a:solidFill>
                </a:endParaRPr>
              </a:p>
            </p:txBody>
          </p:sp>
          <p:sp>
            <p:nvSpPr>
              <p:cNvPr id="18" name="Rectangle 16"/>
              <p:cNvSpPr>
                <a:spLocks noChangeArrowheads="1"/>
              </p:cNvSpPr>
              <p:nvPr/>
            </p:nvSpPr>
            <p:spPr bwMode="auto">
              <a:xfrm>
                <a:off x="48" y="2691"/>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smtClean="0">
                  <a:solidFill>
                    <a:srgbClr val="FFFFFF"/>
                  </a:solidFill>
                </a:endParaRPr>
              </a:p>
            </p:txBody>
          </p:sp>
          <p:sp>
            <p:nvSpPr>
              <p:cNvPr id="19" name="Rectangle 17"/>
              <p:cNvSpPr>
                <a:spLocks noChangeArrowheads="1"/>
              </p:cNvSpPr>
              <p:nvPr/>
            </p:nvSpPr>
            <p:spPr bwMode="auto">
              <a:xfrm>
                <a:off x="48" y="2836"/>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smtClean="0">
                  <a:solidFill>
                    <a:srgbClr val="FFFFFF"/>
                  </a:solidFill>
                </a:endParaRPr>
              </a:p>
            </p:txBody>
          </p:sp>
          <p:sp>
            <p:nvSpPr>
              <p:cNvPr id="20" name="Rectangle 18"/>
              <p:cNvSpPr>
                <a:spLocks noChangeArrowheads="1"/>
              </p:cNvSpPr>
              <p:nvPr/>
            </p:nvSpPr>
            <p:spPr bwMode="auto">
              <a:xfrm>
                <a:off x="48" y="2979"/>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smtClean="0">
                  <a:solidFill>
                    <a:srgbClr val="FFFFFF"/>
                  </a:solidFill>
                </a:endParaRPr>
              </a:p>
            </p:txBody>
          </p:sp>
          <p:sp>
            <p:nvSpPr>
              <p:cNvPr id="21" name="Rectangle 19"/>
              <p:cNvSpPr>
                <a:spLocks noChangeArrowheads="1"/>
              </p:cNvSpPr>
              <p:nvPr/>
            </p:nvSpPr>
            <p:spPr bwMode="auto">
              <a:xfrm>
                <a:off x="48" y="3124"/>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smtClean="0">
                  <a:solidFill>
                    <a:srgbClr val="FFFFFF"/>
                  </a:solidFill>
                </a:endParaRPr>
              </a:p>
            </p:txBody>
          </p:sp>
          <p:sp>
            <p:nvSpPr>
              <p:cNvPr id="22" name="Rectangle 20"/>
              <p:cNvSpPr>
                <a:spLocks noChangeArrowheads="1"/>
              </p:cNvSpPr>
              <p:nvPr/>
            </p:nvSpPr>
            <p:spPr bwMode="auto">
              <a:xfrm>
                <a:off x="48" y="3269"/>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smtClean="0">
                  <a:solidFill>
                    <a:srgbClr val="FFFFFF"/>
                  </a:solidFill>
                </a:endParaRPr>
              </a:p>
            </p:txBody>
          </p:sp>
          <p:sp>
            <p:nvSpPr>
              <p:cNvPr id="23" name="Rectangle 21"/>
              <p:cNvSpPr>
                <a:spLocks noChangeArrowheads="1"/>
              </p:cNvSpPr>
              <p:nvPr/>
            </p:nvSpPr>
            <p:spPr bwMode="auto">
              <a:xfrm>
                <a:off x="48" y="3412"/>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smtClean="0">
                  <a:solidFill>
                    <a:srgbClr val="FFFFFF"/>
                  </a:solidFill>
                </a:endParaRPr>
              </a:p>
            </p:txBody>
          </p:sp>
          <p:sp>
            <p:nvSpPr>
              <p:cNvPr id="24" name="Rectangle 22"/>
              <p:cNvSpPr>
                <a:spLocks noChangeArrowheads="1"/>
              </p:cNvSpPr>
              <p:nvPr/>
            </p:nvSpPr>
            <p:spPr bwMode="auto">
              <a:xfrm>
                <a:off x="48" y="3557"/>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smtClean="0">
                  <a:solidFill>
                    <a:srgbClr val="FFFFFF"/>
                  </a:solidFill>
                </a:endParaRPr>
              </a:p>
            </p:txBody>
          </p:sp>
          <p:sp>
            <p:nvSpPr>
              <p:cNvPr id="25" name="Rectangle 23"/>
              <p:cNvSpPr>
                <a:spLocks noChangeArrowheads="1"/>
              </p:cNvSpPr>
              <p:nvPr/>
            </p:nvSpPr>
            <p:spPr bwMode="auto">
              <a:xfrm>
                <a:off x="48" y="3702"/>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smtClean="0">
                  <a:solidFill>
                    <a:srgbClr val="FFFFFF"/>
                  </a:solidFill>
                </a:endParaRPr>
              </a:p>
            </p:txBody>
          </p:sp>
          <p:sp>
            <p:nvSpPr>
              <p:cNvPr id="26" name="Rectangle 24"/>
              <p:cNvSpPr>
                <a:spLocks noChangeArrowheads="1"/>
              </p:cNvSpPr>
              <p:nvPr/>
            </p:nvSpPr>
            <p:spPr bwMode="auto">
              <a:xfrm>
                <a:off x="48" y="3845"/>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smtClean="0">
                  <a:solidFill>
                    <a:srgbClr val="FFFFFF"/>
                  </a:solidFill>
                </a:endParaRPr>
              </a:p>
            </p:txBody>
          </p:sp>
          <p:sp>
            <p:nvSpPr>
              <p:cNvPr id="27" name="Rectangle 25"/>
              <p:cNvSpPr>
                <a:spLocks noChangeArrowheads="1"/>
              </p:cNvSpPr>
              <p:nvPr/>
            </p:nvSpPr>
            <p:spPr bwMode="auto">
              <a:xfrm>
                <a:off x="48" y="3990"/>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smtClean="0">
                  <a:solidFill>
                    <a:srgbClr val="FFFFFF"/>
                  </a:solidFill>
                </a:endParaRPr>
              </a:p>
            </p:txBody>
          </p:sp>
          <p:sp>
            <p:nvSpPr>
              <p:cNvPr id="28" name="Rectangle 26"/>
              <p:cNvSpPr>
                <a:spLocks noChangeArrowheads="1"/>
              </p:cNvSpPr>
              <p:nvPr/>
            </p:nvSpPr>
            <p:spPr bwMode="auto">
              <a:xfrm>
                <a:off x="48" y="4134"/>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smtClean="0">
                  <a:solidFill>
                    <a:srgbClr val="FFFFFF"/>
                  </a:solidFill>
                </a:endParaRPr>
              </a:p>
            </p:txBody>
          </p:sp>
          <p:sp>
            <p:nvSpPr>
              <p:cNvPr id="29" name="Rectangle 27"/>
              <p:cNvSpPr>
                <a:spLocks noChangeArrowheads="1"/>
              </p:cNvSpPr>
              <p:nvPr/>
            </p:nvSpPr>
            <p:spPr bwMode="auto">
              <a:xfrm>
                <a:off x="48" y="103"/>
                <a:ext cx="96" cy="94"/>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smtClean="0">
                  <a:solidFill>
                    <a:srgbClr val="FFFFFF"/>
                  </a:solidFill>
                </a:endParaRPr>
              </a:p>
            </p:txBody>
          </p:sp>
          <p:sp>
            <p:nvSpPr>
              <p:cNvPr id="30" name="Rectangle 28"/>
              <p:cNvSpPr>
                <a:spLocks noChangeArrowheads="1"/>
              </p:cNvSpPr>
              <p:nvPr/>
            </p:nvSpPr>
            <p:spPr bwMode="auto">
              <a:xfrm>
                <a:off x="48" y="246"/>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smtClean="0">
                  <a:solidFill>
                    <a:srgbClr val="FFFFFF"/>
                  </a:solidFill>
                </a:endParaRPr>
              </a:p>
            </p:txBody>
          </p:sp>
          <p:sp>
            <p:nvSpPr>
              <p:cNvPr id="31" name="Rectangle 29"/>
              <p:cNvSpPr>
                <a:spLocks noChangeArrowheads="1"/>
              </p:cNvSpPr>
              <p:nvPr/>
            </p:nvSpPr>
            <p:spPr bwMode="auto">
              <a:xfrm>
                <a:off x="48" y="391"/>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smtClean="0">
                  <a:solidFill>
                    <a:srgbClr val="FFFFFF"/>
                  </a:solidFill>
                </a:endParaRPr>
              </a:p>
            </p:txBody>
          </p:sp>
          <p:sp>
            <p:nvSpPr>
              <p:cNvPr id="32" name="Rectangle 30"/>
              <p:cNvSpPr>
                <a:spLocks noChangeArrowheads="1"/>
              </p:cNvSpPr>
              <p:nvPr/>
            </p:nvSpPr>
            <p:spPr bwMode="auto">
              <a:xfrm>
                <a:off x="48" y="535"/>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smtClean="0">
                  <a:solidFill>
                    <a:srgbClr val="FFFFFF"/>
                  </a:solidFill>
                </a:endParaRPr>
              </a:p>
            </p:txBody>
          </p:sp>
          <p:sp>
            <p:nvSpPr>
              <p:cNvPr id="33" name="Rectangle 31"/>
              <p:cNvSpPr>
                <a:spLocks noChangeArrowheads="1"/>
              </p:cNvSpPr>
              <p:nvPr/>
            </p:nvSpPr>
            <p:spPr bwMode="auto">
              <a:xfrm>
                <a:off x="48" y="678"/>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smtClean="0">
                  <a:solidFill>
                    <a:srgbClr val="FFFFFF"/>
                  </a:solidFill>
                </a:endParaRPr>
              </a:p>
            </p:txBody>
          </p:sp>
          <p:sp>
            <p:nvSpPr>
              <p:cNvPr id="34" name="Rectangle 32"/>
              <p:cNvSpPr>
                <a:spLocks noChangeArrowheads="1"/>
              </p:cNvSpPr>
              <p:nvPr/>
            </p:nvSpPr>
            <p:spPr bwMode="auto">
              <a:xfrm>
                <a:off x="48" y="823"/>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smtClean="0">
                  <a:solidFill>
                    <a:srgbClr val="FFFFFF"/>
                  </a:solidFill>
                </a:endParaRPr>
              </a:p>
            </p:txBody>
          </p:sp>
          <p:sp>
            <p:nvSpPr>
              <p:cNvPr id="35" name="Rectangle 33"/>
              <p:cNvSpPr>
                <a:spLocks noChangeArrowheads="1"/>
              </p:cNvSpPr>
              <p:nvPr/>
            </p:nvSpPr>
            <p:spPr bwMode="auto">
              <a:xfrm>
                <a:off x="48" y="968"/>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smtClean="0">
                  <a:solidFill>
                    <a:srgbClr val="FFFFFF"/>
                  </a:solidFill>
                </a:endParaRPr>
              </a:p>
            </p:txBody>
          </p:sp>
        </p:grpSp>
      </p:grpSp>
      <p:sp>
        <p:nvSpPr>
          <p:cNvPr id="4130" name="Rectangle 34"/>
          <p:cNvSpPr>
            <a:spLocks noGrp="1" noChangeArrowheads="1"/>
          </p:cNvSpPr>
          <p:nvPr>
            <p:ph type="ctrTitle" sz="quarter"/>
          </p:nvPr>
        </p:nvSpPr>
        <p:spPr>
          <a:xfrm>
            <a:off x="1143000" y="2286000"/>
            <a:ext cx="7772400" cy="1143000"/>
          </a:xfrm>
        </p:spPr>
        <p:txBody>
          <a:bodyPr/>
          <a:lstStyle>
            <a:lvl1pPr algn="ctr">
              <a:defRPr>
                <a:solidFill>
                  <a:srgbClr val="00FFFF"/>
                </a:solidFill>
              </a:defRPr>
            </a:lvl1pPr>
          </a:lstStyle>
          <a:p>
            <a:r>
              <a:rPr lang="en-US"/>
              <a:t>Click to edit Master title style</a:t>
            </a:r>
          </a:p>
        </p:txBody>
      </p:sp>
      <p:sp>
        <p:nvSpPr>
          <p:cNvPr id="4131" name="Rectangle 35"/>
          <p:cNvSpPr>
            <a:spLocks noGrp="1" noChangeArrowheads="1"/>
          </p:cNvSpPr>
          <p:nvPr>
            <p:ph type="subTitle" sz="quarter" idx="1"/>
          </p:nvPr>
        </p:nvSpPr>
        <p:spPr>
          <a:xfrm>
            <a:off x="1828800" y="3886200"/>
            <a:ext cx="6400800" cy="1752600"/>
          </a:xfrm>
        </p:spPr>
        <p:txBody>
          <a:bodyPr lIns="92075" tIns="46038" rIns="92075" bIns="46038"/>
          <a:lstStyle>
            <a:lvl1pPr marL="0" indent="0" algn="ctr">
              <a:buFont typeface="Wingdings" pitchFamily="-128" charset="0"/>
              <a:buNone/>
              <a:defRPr>
                <a:solidFill>
                  <a:srgbClr val="FFFFFF"/>
                </a:solidFill>
              </a:defRPr>
            </a:lvl1pPr>
          </a:lstStyle>
          <a:p>
            <a:r>
              <a:rPr lang="en-US"/>
              <a:t>Click to edit Master subtitle style</a:t>
            </a:r>
          </a:p>
        </p:txBody>
      </p:sp>
    </p:spTree>
    <p:extLst>
      <p:ext uri="{BB962C8B-B14F-4D97-AF65-F5344CB8AC3E}">
        <p14:creationId xmlns:p14="http://schemas.microsoft.com/office/powerpoint/2010/main" val="277977460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0587172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44869806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169988" y="19462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32388" y="19462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8791064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874213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74180322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22423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61459323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36602185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71878130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6943349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92938" y="609600"/>
            <a:ext cx="1949450" cy="54514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143000" y="609600"/>
            <a:ext cx="5697538" cy="54514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9218560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34386930"/>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669246756"/>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51728626"/>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79662749"/>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868426785"/>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09372320"/>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169988" y="19462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32388" y="19462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4411785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208643624"/>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282340158"/>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83923751"/>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0075288"/>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646895294"/>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559370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0311996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67373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7527648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9060862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100000">
              <a:schemeClr val="bg1"/>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76200" y="0"/>
            <a:ext cx="1085850" cy="6854825"/>
            <a:chOff x="0" y="0"/>
            <a:chExt cx="684" cy="4318"/>
          </a:xfrm>
        </p:grpSpPr>
        <p:sp>
          <p:nvSpPr>
            <p:cNvPr id="3075"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smtClean="0">
                <a:solidFill>
                  <a:srgbClr val="FFFFFF"/>
                </a:solidFill>
              </a:endParaRPr>
            </a:p>
          </p:txBody>
        </p:sp>
        <p:grpSp>
          <p:nvGrpSpPr>
            <p:cNvPr id="1030" name="Group 4"/>
            <p:cNvGrpSpPr>
              <a:grpSpLocks/>
            </p:cNvGrpSpPr>
            <p:nvPr/>
          </p:nvGrpSpPr>
          <p:grpSpPr bwMode="auto">
            <a:xfrm>
              <a:off x="48" y="102"/>
              <a:ext cx="96" cy="4128"/>
              <a:chOff x="48" y="102"/>
              <a:chExt cx="96" cy="4128"/>
            </a:xfrm>
          </p:grpSpPr>
          <p:sp>
            <p:nvSpPr>
              <p:cNvPr id="1031" name="Rectangle 5"/>
              <p:cNvSpPr>
                <a:spLocks noChangeArrowheads="1"/>
              </p:cNvSpPr>
              <p:nvPr/>
            </p:nvSpPr>
            <p:spPr bwMode="auto">
              <a:xfrm>
                <a:off x="48" y="1105"/>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smtClean="0">
                  <a:solidFill>
                    <a:srgbClr val="FFFFFF"/>
                  </a:solidFill>
                </a:endParaRPr>
              </a:p>
            </p:txBody>
          </p:sp>
          <p:sp>
            <p:nvSpPr>
              <p:cNvPr id="1032" name="Rectangle 6"/>
              <p:cNvSpPr>
                <a:spLocks noChangeArrowheads="1"/>
              </p:cNvSpPr>
              <p:nvPr/>
            </p:nvSpPr>
            <p:spPr bwMode="auto">
              <a:xfrm>
                <a:off x="48" y="1250"/>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smtClean="0">
                  <a:solidFill>
                    <a:srgbClr val="FFFFFF"/>
                  </a:solidFill>
                </a:endParaRPr>
              </a:p>
            </p:txBody>
          </p:sp>
          <p:sp>
            <p:nvSpPr>
              <p:cNvPr id="1033" name="Rectangle 7"/>
              <p:cNvSpPr>
                <a:spLocks noChangeArrowheads="1"/>
              </p:cNvSpPr>
              <p:nvPr/>
            </p:nvSpPr>
            <p:spPr bwMode="auto">
              <a:xfrm>
                <a:off x="48" y="1393"/>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smtClean="0">
                  <a:solidFill>
                    <a:srgbClr val="FFFFFF"/>
                  </a:solidFill>
                </a:endParaRPr>
              </a:p>
            </p:txBody>
          </p:sp>
          <p:sp>
            <p:nvSpPr>
              <p:cNvPr id="1034" name="Rectangle 8"/>
              <p:cNvSpPr>
                <a:spLocks noChangeArrowheads="1"/>
              </p:cNvSpPr>
              <p:nvPr/>
            </p:nvSpPr>
            <p:spPr bwMode="auto">
              <a:xfrm>
                <a:off x="48" y="1538"/>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smtClean="0">
                  <a:solidFill>
                    <a:srgbClr val="FFFFFF"/>
                  </a:solidFill>
                </a:endParaRPr>
              </a:p>
            </p:txBody>
          </p:sp>
          <p:sp>
            <p:nvSpPr>
              <p:cNvPr id="1035" name="Rectangle 9"/>
              <p:cNvSpPr>
                <a:spLocks noChangeArrowheads="1"/>
              </p:cNvSpPr>
              <p:nvPr/>
            </p:nvSpPr>
            <p:spPr bwMode="auto">
              <a:xfrm>
                <a:off x="48" y="1683"/>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smtClean="0">
                  <a:solidFill>
                    <a:srgbClr val="FFFFFF"/>
                  </a:solidFill>
                </a:endParaRPr>
              </a:p>
            </p:txBody>
          </p:sp>
          <p:sp>
            <p:nvSpPr>
              <p:cNvPr id="1036" name="Rectangle 10"/>
              <p:cNvSpPr>
                <a:spLocks noChangeArrowheads="1"/>
              </p:cNvSpPr>
              <p:nvPr/>
            </p:nvSpPr>
            <p:spPr bwMode="auto">
              <a:xfrm>
                <a:off x="48" y="1826"/>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smtClean="0">
                  <a:solidFill>
                    <a:srgbClr val="FFFFFF"/>
                  </a:solidFill>
                </a:endParaRPr>
              </a:p>
            </p:txBody>
          </p:sp>
          <p:sp>
            <p:nvSpPr>
              <p:cNvPr id="1037" name="Rectangle 11"/>
              <p:cNvSpPr>
                <a:spLocks noChangeArrowheads="1"/>
              </p:cNvSpPr>
              <p:nvPr/>
            </p:nvSpPr>
            <p:spPr bwMode="auto">
              <a:xfrm>
                <a:off x="48" y="1971"/>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smtClean="0">
                  <a:solidFill>
                    <a:srgbClr val="FFFFFF"/>
                  </a:solidFill>
                </a:endParaRPr>
              </a:p>
            </p:txBody>
          </p:sp>
          <p:sp>
            <p:nvSpPr>
              <p:cNvPr id="1038" name="Rectangle 12"/>
              <p:cNvSpPr>
                <a:spLocks noChangeArrowheads="1"/>
              </p:cNvSpPr>
              <p:nvPr/>
            </p:nvSpPr>
            <p:spPr bwMode="auto">
              <a:xfrm>
                <a:off x="48" y="2115"/>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smtClean="0">
                  <a:solidFill>
                    <a:srgbClr val="FFFFFF"/>
                  </a:solidFill>
                </a:endParaRPr>
              </a:p>
            </p:txBody>
          </p:sp>
          <p:sp>
            <p:nvSpPr>
              <p:cNvPr id="1039" name="Rectangle 13"/>
              <p:cNvSpPr>
                <a:spLocks noChangeArrowheads="1"/>
              </p:cNvSpPr>
              <p:nvPr/>
            </p:nvSpPr>
            <p:spPr bwMode="auto">
              <a:xfrm>
                <a:off x="48" y="2259"/>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smtClean="0">
                  <a:solidFill>
                    <a:srgbClr val="FFFFFF"/>
                  </a:solidFill>
                </a:endParaRPr>
              </a:p>
            </p:txBody>
          </p:sp>
          <p:sp>
            <p:nvSpPr>
              <p:cNvPr id="1040" name="Rectangle 14"/>
              <p:cNvSpPr>
                <a:spLocks noChangeArrowheads="1"/>
              </p:cNvSpPr>
              <p:nvPr/>
            </p:nvSpPr>
            <p:spPr bwMode="auto">
              <a:xfrm>
                <a:off x="48" y="2403"/>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smtClean="0">
                  <a:solidFill>
                    <a:srgbClr val="FFFFFF"/>
                  </a:solidFill>
                </a:endParaRPr>
              </a:p>
            </p:txBody>
          </p:sp>
          <p:sp>
            <p:nvSpPr>
              <p:cNvPr id="1041" name="Rectangle 15"/>
              <p:cNvSpPr>
                <a:spLocks noChangeArrowheads="1"/>
              </p:cNvSpPr>
              <p:nvPr/>
            </p:nvSpPr>
            <p:spPr bwMode="auto">
              <a:xfrm>
                <a:off x="48" y="2548"/>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smtClean="0">
                  <a:solidFill>
                    <a:srgbClr val="FFFFFF"/>
                  </a:solidFill>
                </a:endParaRPr>
              </a:p>
            </p:txBody>
          </p:sp>
          <p:sp>
            <p:nvSpPr>
              <p:cNvPr id="1042" name="Rectangle 16"/>
              <p:cNvSpPr>
                <a:spLocks noChangeArrowheads="1"/>
              </p:cNvSpPr>
              <p:nvPr/>
            </p:nvSpPr>
            <p:spPr bwMode="auto">
              <a:xfrm>
                <a:off x="48" y="2692"/>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smtClean="0">
                  <a:solidFill>
                    <a:srgbClr val="FFFFFF"/>
                  </a:solidFill>
                </a:endParaRPr>
              </a:p>
            </p:txBody>
          </p:sp>
          <p:sp>
            <p:nvSpPr>
              <p:cNvPr id="1043" name="Rectangle 17"/>
              <p:cNvSpPr>
                <a:spLocks noChangeArrowheads="1"/>
              </p:cNvSpPr>
              <p:nvPr/>
            </p:nvSpPr>
            <p:spPr bwMode="auto">
              <a:xfrm>
                <a:off x="48" y="2836"/>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smtClean="0">
                  <a:solidFill>
                    <a:srgbClr val="FFFFFF"/>
                  </a:solidFill>
                </a:endParaRPr>
              </a:p>
            </p:txBody>
          </p:sp>
          <p:sp>
            <p:nvSpPr>
              <p:cNvPr id="1044" name="Rectangle 18"/>
              <p:cNvSpPr>
                <a:spLocks noChangeArrowheads="1"/>
              </p:cNvSpPr>
              <p:nvPr/>
            </p:nvSpPr>
            <p:spPr bwMode="auto">
              <a:xfrm>
                <a:off x="48" y="2980"/>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smtClean="0">
                  <a:solidFill>
                    <a:srgbClr val="FFFFFF"/>
                  </a:solidFill>
                </a:endParaRPr>
              </a:p>
            </p:txBody>
          </p:sp>
          <p:sp>
            <p:nvSpPr>
              <p:cNvPr id="1045" name="Rectangle 19"/>
              <p:cNvSpPr>
                <a:spLocks noChangeArrowheads="1"/>
              </p:cNvSpPr>
              <p:nvPr/>
            </p:nvSpPr>
            <p:spPr bwMode="auto">
              <a:xfrm>
                <a:off x="48" y="3124"/>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smtClean="0">
                  <a:solidFill>
                    <a:srgbClr val="FFFFFF"/>
                  </a:solidFill>
                </a:endParaRPr>
              </a:p>
            </p:txBody>
          </p:sp>
          <p:sp>
            <p:nvSpPr>
              <p:cNvPr id="1046" name="Rectangle 20"/>
              <p:cNvSpPr>
                <a:spLocks noChangeArrowheads="1"/>
              </p:cNvSpPr>
              <p:nvPr/>
            </p:nvSpPr>
            <p:spPr bwMode="auto">
              <a:xfrm>
                <a:off x="48" y="3269"/>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smtClean="0">
                  <a:solidFill>
                    <a:srgbClr val="FFFFFF"/>
                  </a:solidFill>
                </a:endParaRPr>
              </a:p>
            </p:txBody>
          </p:sp>
          <p:sp>
            <p:nvSpPr>
              <p:cNvPr id="1047" name="Rectangle 21"/>
              <p:cNvSpPr>
                <a:spLocks noChangeArrowheads="1"/>
              </p:cNvSpPr>
              <p:nvPr/>
            </p:nvSpPr>
            <p:spPr bwMode="auto">
              <a:xfrm>
                <a:off x="48" y="3412"/>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smtClean="0">
                  <a:solidFill>
                    <a:srgbClr val="FFFFFF"/>
                  </a:solidFill>
                </a:endParaRPr>
              </a:p>
            </p:txBody>
          </p:sp>
          <p:sp>
            <p:nvSpPr>
              <p:cNvPr id="1048" name="Rectangle 22"/>
              <p:cNvSpPr>
                <a:spLocks noChangeArrowheads="1"/>
              </p:cNvSpPr>
              <p:nvPr/>
            </p:nvSpPr>
            <p:spPr bwMode="auto">
              <a:xfrm>
                <a:off x="48" y="3557"/>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smtClean="0">
                  <a:solidFill>
                    <a:srgbClr val="FFFFFF"/>
                  </a:solidFill>
                </a:endParaRPr>
              </a:p>
            </p:txBody>
          </p:sp>
          <p:sp>
            <p:nvSpPr>
              <p:cNvPr id="1049" name="Rectangle 23"/>
              <p:cNvSpPr>
                <a:spLocks noChangeArrowheads="1"/>
              </p:cNvSpPr>
              <p:nvPr/>
            </p:nvSpPr>
            <p:spPr bwMode="auto">
              <a:xfrm>
                <a:off x="48" y="3702"/>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smtClean="0">
                  <a:solidFill>
                    <a:srgbClr val="FFFFFF"/>
                  </a:solidFill>
                </a:endParaRPr>
              </a:p>
            </p:txBody>
          </p:sp>
          <p:sp>
            <p:nvSpPr>
              <p:cNvPr id="1050" name="Rectangle 24"/>
              <p:cNvSpPr>
                <a:spLocks noChangeArrowheads="1"/>
              </p:cNvSpPr>
              <p:nvPr/>
            </p:nvSpPr>
            <p:spPr bwMode="auto">
              <a:xfrm>
                <a:off x="48" y="3845"/>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smtClean="0">
                  <a:solidFill>
                    <a:srgbClr val="FFFFFF"/>
                  </a:solidFill>
                </a:endParaRPr>
              </a:p>
            </p:txBody>
          </p:sp>
          <p:sp>
            <p:nvSpPr>
              <p:cNvPr id="1051" name="Rectangle 25"/>
              <p:cNvSpPr>
                <a:spLocks noChangeArrowheads="1"/>
              </p:cNvSpPr>
              <p:nvPr/>
            </p:nvSpPr>
            <p:spPr bwMode="auto">
              <a:xfrm>
                <a:off x="48" y="3990"/>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smtClean="0">
                  <a:solidFill>
                    <a:srgbClr val="FFFFFF"/>
                  </a:solidFill>
                </a:endParaRPr>
              </a:p>
            </p:txBody>
          </p:sp>
          <p:sp>
            <p:nvSpPr>
              <p:cNvPr id="1052" name="Rectangle 26"/>
              <p:cNvSpPr>
                <a:spLocks noChangeArrowheads="1"/>
              </p:cNvSpPr>
              <p:nvPr/>
            </p:nvSpPr>
            <p:spPr bwMode="auto">
              <a:xfrm>
                <a:off x="48" y="4133"/>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smtClean="0">
                  <a:solidFill>
                    <a:srgbClr val="FFFFFF"/>
                  </a:solidFill>
                </a:endParaRPr>
              </a:p>
            </p:txBody>
          </p:sp>
          <p:sp>
            <p:nvSpPr>
              <p:cNvPr id="1053" name="Rectangle 27"/>
              <p:cNvSpPr>
                <a:spLocks noChangeArrowheads="1"/>
              </p:cNvSpPr>
              <p:nvPr/>
            </p:nvSpPr>
            <p:spPr bwMode="auto">
              <a:xfrm>
                <a:off x="48" y="102"/>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smtClean="0">
                  <a:solidFill>
                    <a:srgbClr val="FFFFFF"/>
                  </a:solidFill>
                </a:endParaRPr>
              </a:p>
            </p:txBody>
          </p:sp>
          <p:sp>
            <p:nvSpPr>
              <p:cNvPr id="1054" name="Rectangle 28"/>
              <p:cNvSpPr>
                <a:spLocks noChangeArrowheads="1"/>
              </p:cNvSpPr>
              <p:nvPr/>
            </p:nvSpPr>
            <p:spPr bwMode="auto">
              <a:xfrm>
                <a:off x="48" y="246"/>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smtClean="0">
                  <a:solidFill>
                    <a:srgbClr val="FFFFFF"/>
                  </a:solidFill>
                </a:endParaRPr>
              </a:p>
            </p:txBody>
          </p:sp>
          <p:sp>
            <p:nvSpPr>
              <p:cNvPr id="1055" name="Rectangle 29"/>
              <p:cNvSpPr>
                <a:spLocks noChangeArrowheads="1"/>
              </p:cNvSpPr>
              <p:nvPr/>
            </p:nvSpPr>
            <p:spPr bwMode="auto">
              <a:xfrm>
                <a:off x="48" y="391"/>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smtClean="0">
                  <a:solidFill>
                    <a:srgbClr val="FFFFFF"/>
                  </a:solidFill>
                </a:endParaRPr>
              </a:p>
            </p:txBody>
          </p:sp>
          <p:sp>
            <p:nvSpPr>
              <p:cNvPr id="1056" name="Rectangle 30"/>
              <p:cNvSpPr>
                <a:spLocks noChangeArrowheads="1"/>
              </p:cNvSpPr>
              <p:nvPr/>
            </p:nvSpPr>
            <p:spPr bwMode="auto">
              <a:xfrm>
                <a:off x="48" y="535"/>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smtClean="0">
                  <a:solidFill>
                    <a:srgbClr val="FFFFFF"/>
                  </a:solidFill>
                </a:endParaRPr>
              </a:p>
            </p:txBody>
          </p:sp>
          <p:sp>
            <p:nvSpPr>
              <p:cNvPr id="1057" name="Rectangle 31"/>
              <p:cNvSpPr>
                <a:spLocks noChangeArrowheads="1"/>
              </p:cNvSpPr>
              <p:nvPr/>
            </p:nvSpPr>
            <p:spPr bwMode="auto">
              <a:xfrm>
                <a:off x="48" y="679"/>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smtClean="0">
                  <a:solidFill>
                    <a:srgbClr val="FFFFFF"/>
                  </a:solidFill>
                </a:endParaRPr>
              </a:p>
            </p:txBody>
          </p:sp>
          <p:sp>
            <p:nvSpPr>
              <p:cNvPr id="1058" name="Rectangle 32"/>
              <p:cNvSpPr>
                <a:spLocks noChangeArrowheads="1"/>
              </p:cNvSpPr>
              <p:nvPr/>
            </p:nvSpPr>
            <p:spPr bwMode="auto">
              <a:xfrm>
                <a:off x="48" y="823"/>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smtClean="0">
                  <a:solidFill>
                    <a:srgbClr val="FFFFFF"/>
                  </a:solidFill>
                </a:endParaRPr>
              </a:p>
            </p:txBody>
          </p:sp>
          <p:sp>
            <p:nvSpPr>
              <p:cNvPr id="1059" name="Rectangle 33"/>
              <p:cNvSpPr>
                <a:spLocks noChangeArrowheads="1"/>
              </p:cNvSpPr>
              <p:nvPr/>
            </p:nvSpPr>
            <p:spPr bwMode="auto">
              <a:xfrm>
                <a:off x="48" y="968"/>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smtClean="0">
                  <a:solidFill>
                    <a:srgbClr val="FFFFFF"/>
                  </a:solidFill>
                </a:endParaRPr>
              </a:p>
            </p:txBody>
          </p:sp>
        </p:grpSp>
      </p:grpSp>
      <p:sp>
        <p:nvSpPr>
          <p:cNvPr id="1027" name="Rectangle 34"/>
          <p:cNvSpPr>
            <a:spLocks noGrp="1" noChangeArrowheads="1"/>
          </p:cNvSpPr>
          <p:nvPr>
            <p:ph type="title"/>
          </p:nvPr>
        </p:nvSpPr>
        <p:spPr bwMode="auto">
          <a:xfrm>
            <a:off x="1219200" y="609600"/>
            <a:ext cx="7772400"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3110" name="Rectangle 38"/>
          <p:cNvSpPr>
            <a:spLocks noGrp="1" noChangeArrowheads="1"/>
          </p:cNvSpPr>
          <p:nvPr>
            <p:ph type="body" idx="1"/>
          </p:nvPr>
        </p:nvSpPr>
        <p:spPr bwMode="auto">
          <a:xfrm>
            <a:off x="1246188" y="1946275"/>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70822067"/>
      </p:ext>
    </p:extLst>
  </p:cSld>
  <p:clrMap bg1="dk2" tx1="lt1" bg2="dk1" tx2="lt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iming>
    <p:tnLst>
      <p:par>
        <p:cTn id="1" dur="indefinite" restart="never" nodeType="tmRoot"/>
      </p:par>
    </p:tnLst>
  </p:timing>
  <p:hf hdr="0" ftr="0" dt="0"/>
  <p:txStyles>
    <p:titleStyle>
      <a:lvl1pPr algn="ctr" rtl="0" eaLnBrk="0" fontAlgn="base" hangingPunct="0">
        <a:spcBef>
          <a:spcPct val="0"/>
        </a:spcBef>
        <a:spcAft>
          <a:spcPct val="0"/>
        </a:spcAft>
        <a:defRPr sz="3600" b="1">
          <a:solidFill>
            <a:schemeClr val="tx2"/>
          </a:solidFill>
          <a:effectLst>
            <a:outerShdw blurRad="38100" dist="38100" dir="2700000" algn="tl">
              <a:srgbClr val="000000">
                <a:alpha val="43137"/>
              </a:srgbClr>
            </a:outerShdw>
          </a:effectLst>
          <a:latin typeface="Helvetica"/>
          <a:ea typeface="Geneva" charset="0"/>
          <a:cs typeface="Helvetica"/>
        </a:defRPr>
      </a:lvl1pPr>
      <a:lvl2pPr algn="ctr" rtl="0" eaLnBrk="0" fontAlgn="base" hangingPunct="0">
        <a:spcBef>
          <a:spcPct val="0"/>
        </a:spcBef>
        <a:spcAft>
          <a:spcPct val="0"/>
        </a:spcAft>
        <a:defRPr sz="3600" b="1">
          <a:solidFill>
            <a:schemeClr val="tx2"/>
          </a:solidFill>
          <a:latin typeface="Helvetica" charset="0"/>
          <a:ea typeface="Geneva" charset="0"/>
          <a:cs typeface="Geneva" charset="0"/>
        </a:defRPr>
      </a:lvl2pPr>
      <a:lvl3pPr algn="ctr" rtl="0" eaLnBrk="0" fontAlgn="base" hangingPunct="0">
        <a:spcBef>
          <a:spcPct val="0"/>
        </a:spcBef>
        <a:spcAft>
          <a:spcPct val="0"/>
        </a:spcAft>
        <a:defRPr sz="3600" b="1">
          <a:solidFill>
            <a:schemeClr val="tx2"/>
          </a:solidFill>
          <a:latin typeface="Helvetica" charset="0"/>
          <a:ea typeface="Geneva" charset="0"/>
          <a:cs typeface="Geneva" charset="0"/>
        </a:defRPr>
      </a:lvl3pPr>
      <a:lvl4pPr algn="ctr" rtl="0" eaLnBrk="0" fontAlgn="base" hangingPunct="0">
        <a:spcBef>
          <a:spcPct val="0"/>
        </a:spcBef>
        <a:spcAft>
          <a:spcPct val="0"/>
        </a:spcAft>
        <a:defRPr sz="3600" b="1">
          <a:solidFill>
            <a:schemeClr val="tx2"/>
          </a:solidFill>
          <a:latin typeface="Helvetica" charset="0"/>
          <a:ea typeface="Geneva" charset="0"/>
          <a:cs typeface="Geneva" charset="0"/>
        </a:defRPr>
      </a:lvl4pPr>
      <a:lvl5pPr algn="ctr" rtl="0" eaLnBrk="0" fontAlgn="base" hangingPunct="0">
        <a:spcBef>
          <a:spcPct val="0"/>
        </a:spcBef>
        <a:spcAft>
          <a:spcPct val="0"/>
        </a:spcAft>
        <a:defRPr sz="3600" b="1">
          <a:solidFill>
            <a:schemeClr val="tx2"/>
          </a:solidFill>
          <a:latin typeface="Helvetica" charset="0"/>
          <a:ea typeface="Geneva" charset="0"/>
          <a:cs typeface="Geneva" charset="0"/>
        </a:defRPr>
      </a:lvl5pPr>
      <a:lvl6pPr marL="457200" algn="l" rtl="0" fontAlgn="base">
        <a:spcBef>
          <a:spcPct val="0"/>
        </a:spcBef>
        <a:spcAft>
          <a:spcPct val="0"/>
        </a:spcAft>
        <a:defRPr sz="4400">
          <a:solidFill>
            <a:schemeClr val="tx2"/>
          </a:solidFill>
          <a:latin typeface="Times New Roman" pitchFamily="-128" charset="0"/>
        </a:defRPr>
      </a:lvl6pPr>
      <a:lvl7pPr marL="914400" algn="l" rtl="0" fontAlgn="base">
        <a:spcBef>
          <a:spcPct val="0"/>
        </a:spcBef>
        <a:spcAft>
          <a:spcPct val="0"/>
        </a:spcAft>
        <a:defRPr sz="4400">
          <a:solidFill>
            <a:schemeClr val="tx2"/>
          </a:solidFill>
          <a:latin typeface="Times New Roman" pitchFamily="-128" charset="0"/>
        </a:defRPr>
      </a:lvl7pPr>
      <a:lvl8pPr marL="1371600" algn="l" rtl="0" fontAlgn="base">
        <a:spcBef>
          <a:spcPct val="0"/>
        </a:spcBef>
        <a:spcAft>
          <a:spcPct val="0"/>
        </a:spcAft>
        <a:defRPr sz="4400">
          <a:solidFill>
            <a:schemeClr val="tx2"/>
          </a:solidFill>
          <a:latin typeface="Times New Roman" pitchFamily="-128" charset="0"/>
        </a:defRPr>
      </a:lvl8pPr>
      <a:lvl9pPr marL="1828800" algn="l" rtl="0" fontAlgn="base">
        <a:spcBef>
          <a:spcPct val="0"/>
        </a:spcBef>
        <a:spcAft>
          <a:spcPct val="0"/>
        </a:spcAft>
        <a:defRPr sz="4400">
          <a:solidFill>
            <a:schemeClr val="tx2"/>
          </a:solidFill>
          <a:latin typeface="Times New Roman" pitchFamily="-128" charset="0"/>
        </a:defRPr>
      </a:lvl9pPr>
    </p:titleStyle>
    <p:bodyStyle>
      <a:lvl1pPr marL="342900" indent="-342900" algn="l" rtl="0" eaLnBrk="0" fontAlgn="base" hangingPunct="0">
        <a:spcBef>
          <a:spcPct val="20000"/>
        </a:spcBef>
        <a:spcAft>
          <a:spcPct val="0"/>
        </a:spcAft>
        <a:buClr>
          <a:schemeClr val="tx2"/>
        </a:buClr>
        <a:buSzPct val="75000"/>
        <a:buFont typeface="Wingdings" pitchFamily="2" charset="2"/>
        <a:buChar char="n"/>
        <a:defRPr sz="3200" b="1">
          <a:solidFill>
            <a:schemeClr val="tx1"/>
          </a:solidFill>
          <a:effectLst>
            <a:outerShdw blurRad="38100" dist="38100" dir="2700000" algn="tl">
              <a:srgbClr val="000000">
                <a:alpha val="43137"/>
              </a:srgbClr>
            </a:outerShdw>
          </a:effectLst>
          <a:latin typeface="Arial"/>
          <a:ea typeface="Geneva" charset="0"/>
          <a:cs typeface="Arial"/>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b="1">
          <a:solidFill>
            <a:schemeClr val="tx1"/>
          </a:solidFill>
          <a:effectLst>
            <a:outerShdw blurRad="38100" dist="38100" dir="2700000" algn="tl">
              <a:srgbClr val="000000">
                <a:alpha val="43137"/>
              </a:srgbClr>
            </a:outerShdw>
          </a:effectLst>
          <a:latin typeface="Arial"/>
          <a:ea typeface="Geneva" pitchFamily="-108" charset="-128"/>
          <a:cs typeface="Arial"/>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b="1">
          <a:solidFill>
            <a:schemeClr val="tx1"/>
          </a:solidFill>
          <a:effectLst>
            <a:outerShdw blurRad="38100" dist="38100" dir="2700000" algn="tl">
              <a:srgbClr val="000000">
                <a:alpha val="43137"/>
              </a:srgbClr>
            </a:outerShdw>
          </a:effectLst>
          <a:latin typeface="Arial"/>
          <a:ea typeface="Geneva" pitchFamily="-108" charset="-128"/>
          <a:cs typeface="Arial"/>
        </a:defRPr>
      </a:lvl3pPr>
      <a:lvl4pPr marL="1600200" indent="-228600" algn="l" rtl="0" eaLnBrk="0" fontAlgn="base" hangingPunct="0">
        <a:spcBef>
          <a:spcPct val="20000"/>
        </a:spcBef>
        <a:spcAft>
          <a:spcPct val="0"/>
        </a:spcAft>
        <a:buClr>
          <a:schemeClr val="tx1"/>
        </a:buClr>
        <a:buSzPct val="100000"/>
        <a:buChar char="•"/>
        <a:defRPr sz="3200" b="1">
          <a:solidFill>
            <a:schemeClr val="tx1"/>
          </a:solidFill>
          <a:effectLst>
            <a:outerShdw blurRad="38100" dist="38100" dir="2700000" algn="tl">
              <a:srgbClr val="000000">
                <a:alpha val="43137"/>
              </a:srgbClr>
            </a:outerShdw>
          </a:effectLst>
          <a:latin typeface="Arial"/>
          <a:ea typeface="Geneva" pitchFamily="-108" charset="-128"/>
          <a:cs typeface="Arial"/>
        </a:defRPr>
      </a:lvl4pPr>
      <a:lvl5pPr marL="2057400" indent="-228600" algn="l" rtl="0" eaLnBrk="0" fontAlgn="base" hangingPunct="0">
        <a:spcBef>
          <a:spcPct val="20000"/>
        </a:spcBef>
        <a:spcAft>
          <a:spcPct val="0"/>
        </a:spcAft>
        <a:buClr>
          <a:schemeClr val="tx1"/>
        </a:buClr>
        <a:buSzPct val="100000"/>
        <a:buChar char="–"/>
        <a:defRPr sz="3200" b="1">
          <a:solidFill>
            <a:schemeClr val="tx1"/>
          </a:solidFill>
          <a:effectLst>
            <a:outerShdw blurRad="38100" dist="38100" dir="2700000" algn="tl">
              <a:srgbClr val="000000">
                <a:alpha val="43137"/>
              </a:srgbClr>
            </a:outerShdw>
          </a:effectLst>
          <a:latin typeface="Arial"/>
          <a:ea typeface="Geneva" pitchFamily="-108" charset="-128"/>
          <a:cs typeface="Arial"/>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Geneva" pitchFamily="-108" charset="-128"/>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Geneva" pitchFamily="-108" charset="-128"/>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Geneva" pitchFamily="-108" charset="-128"/>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Geneva"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041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b="0">
                <a:solidFill>
                  <a:srgbClr val="000000"/>
                </a:solidFill>
                <a:latin typeface="Arial" charset="0"/>
                <a:ea typeface="ＭＳ Ｐゴシック" charset="-128"/>
                <a:cs typeface="ＭＳ Ｐゴシック" charset="-128"/>
              </a:defRPr>
            </a:lvl1pPr>
          </a:lstStyle>
          <a:p>
            <a:pPr>
              <a:defRPr/>
            </a:pPr>
            <a:endParaRPr lang="en-US"/>
          </a:p>
        </p:txBody>
      </p:sp>
      <p:sp>
        <p:nvSpPr>
          <p:cNvPr id="614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0">
                <a:solidFill>
                  <a:srgbClr val="000000"/>
                </a:solidFill>
                <a:latin typeface="Arial" charset="0"/>
                <a:ea typeface="ＭＳ Ｐゴシック" charset="-128"/>
                <a:cs typeface="ＭＳ Ｐゴシック" charset="-128"/>
              </a:defRPr>
            </a:lvl1pPr>
          </a:lstStyle>
          <a:p>
            <a:pPr>
              <a:defRPr/>
            </a:pPr>
            <a:endParaRPr lang="en-US"/>
          </a:p>
        </p:txBody>
      </p:sp>
      <p:sp>
        <p:nvSpPr>
          <p:cNvPr id="615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0">
                <a:solidFill>
                  <a:srgbClr val="000000"/>
                </a:solidFill>
              </a:defRPr>
            </a:lvl1pPr>
          </a:lstStyle>
          <a:p>
            <a:fld id="{111197F5-119A-7744-A3D0-076D05FD2A1B}" type="slidenum">
              <a:rPr lang="en-US" smtClean="0">
                <a:latin typeface="Arial"/>
                <a:ea typeface="MS PGothic" charset="0"/>
                <a:cs typeface="MS PGothic" charset="0"/>
              </a:rPr>
              <a:pPr/>
              <a:t>‹#›</a:t>
            </a:fld>
            <a:endParaRPr lang="en-US" smtClean="0">
              <a:latin typeface="Arial"/>
              <a:ea typeface="MS PGothic" charset="0"/>
              <a:cs typeface="MS PGothic" charset="0"/>
            </a:endParaRPr>
          </a:p>
        </p:txBody>
      </p:sp>
    </p:spTree>
    <p:extLst>
      <p:ext uri="{BB962C8B-B14F-4D97-AF65-F5344CB8AC3E}">
        <p14:creationId xmlns:p14="http://schemas.microsoft.com/office/powerpoint/2010/main" val="723401641"/>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ctr" rtl="0" eaLnBrk="0" fontAlgn="base" hangingPunct="0">
        <a:spcBef>
          <a:spcPct val="0"/>
        </a:spcBef>
        <a:spcAft>
          <a:spcPct val="0"/>
        </a:spcAft>
        <a:defRPr sz="4400">
          <a:solidFill>
            <a:schemeClr val="tx2"/>
          </a:solidFill>
          <a:latin typeface="+mj-lt"/>
          <a:ea typeface="MS PGothic" charset="0"/>
          <a:cs typeface="MS PGothic" charset="0"/>
        </a:defRPr>
      </a:lvl1pPr>
      <a:lvl2pPr algn="ctr" rtl="0" eaLnBrk="0" fontAlgn="base" hangingPunct="0">
        <a:spcBef>
          <a:spcPct val="0"/>
        </a:spcBef>
        <a:spcAft>
          <a:spcPct val="0"/>
        </a:spcAft>
        <a:defRPr sz="4400">
          <a:solidFill>
            <a:schemeClr val="tx2"/>
          </a:solidFill>
          <a:latin typeface="Arial" pitchFamily="-111" charset="0"/>
          <a:ea typeface="MS PGothic" charset="0"/>
          <a:cs typeface="MS PGothic" charset="0"/>
        </a:defRPr>
      </a:lvl2pPr>
      <a:lvl3pPr algn="ctr" rtl="0" eaLnBrk="0" fontAlgn="base" hangingPunct="0">
        <a:spcBef>
          <a:spcPct val="0"/>
        </a:spcBef>
        <a:spcAft>
          <a:spcPct val="0"/>
        </a:spcAft>
        <a:defRPr sz="4400">
          <a:solidFill>
            <a:schemeClr val="tx2"/>
          </a:solidFill>
          <a:latin typeface="Arial" pitchFamily="-111" charset="0"/>
          <a:ea typeface="MS PGothic" charset="0"/>
          <a:cs typeface="MS PGothic" charset="0"/>
        </a:defRPr>
      </a:lvl3pPr>
      <a:lvl4pPr algn="ctr" rtl="0" eaLnBrk="0" fontAlgn="base" hangingPunct="0">
        <a:spcBef>
          <a:spcPct val="0"/>
        </a:spcBef>
        <a:spcAft>
          <a:spcPct val="0"/>
        </a:spcAft>
        <a:defRPr sz="4400">
          <a:solidFill>
            <a:schemeClr val="tx2"/>
          </a:solidFill>
          <a:latin typeface="Arial" pitchFamily="-111" charset="0"/>
          <a:ea typeface="MS PGothic" charset="0"/>
          <a:cs typeface="MS PGothic" charset="0"/>
        </a:defRPr>
      </a:lvl4pPr>
      <a:lvl5pPr algn="ctr" rtl="0" eaLnBrk="0" fontAlgn="base" hangingPunct="0">
        <a:spcBef>
          <a:spcPct val="0"/>
        </a:spcBef>
        <a:spcAft>
          <a:spcPct val="0"/>
        </a:spcAft>
        <a:defRPr sz="4400">
          <a:solidFill>
            <a:schemeClr val="tx2"/>
          </a:solidFill>
          <a:latin typeface="Arial" pitchFamily="-111" charset="0"/>
          <a:ea typeface="MS PGothic" charset="0"/>
          <a:cs typeface="MS PGothic" charset="0"/>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charset="0"/>
          <a:cs typeface="MS PGothic" charset="0"/>
        </a:defRPr>
      </a:lvl1pPr>
      <a:lvl2pPr marL="742950" indent="-285750" algn="l" rtl="0" eaLnBrk="0" fontAlgn="base" hangingPunct="0">
        <a:spcBef>
          <a:spcPct val="20000"/>
        </a:spcBef>
        <a:spcAft>
          <a:spcPct val="0"/>
        </a:spcAft>
        <a:buChar char="–"/>
        <a:defRPr sz="2800">
          <a:solidFill>
            <a:schemeClr val="tx1"/>
          </a:solidFill>
          <a:latin typeface="+mn-lt"/>
          <a:ea typeface="MS PGothic" charset="0"/>
          <a:cs typeface="MS PGothic" charset="0"/>
        </a:defRPr>
      </a:lvl2pPr>
      <a:lvl3pPr marL="1143000" indent="-228600" algn="l" rtl="0" eaLnBrk="0" fontAlgn="base" hangingPunct="0">
        <a:spcBef>
          <a:spcPct val="20000"/>
        </a:spcBef>
        <a:spcAft>
          <a:spcPct val="0"/>
        </a:spcAft>
        <a:buChar char="•"/>
        <a:defRPr sz="2400">
          <a:solidFill>
            <a:schemeClr val="tx1"/>
          </a:solidFill>
          <a:latin typeface="+mn-lt"/>
          <a:ea typeface="MS PGothic" charset="0"/>
          <a:cs typeface="MS PGothic" charset="0"/>
        </a:defRPr>
      </a:lvl3pPr>
      <a:lvl4pPr marL="1600200" indent="-228600" algn="l" rtl="0" eaLnBrk="0" fontAlgn="base" hangingPunct="0">
        <a:spcBef>
          <a:spcPct val="20000"/>
        </a:spcBef>
        <a:spcAft>
          <a:spcPct val="0"/>
        </a:spcAft>
        <a:buChar char="–"/>
        <a:defRPr sz="2000">
          <a:solidFill>
            <a:schemeClr val="tx1"/>
          </a:solidFill>
          <a:latin typeface="+mn-lt"/>
          <a:ea typeface="MS PGothic" charset="0"/>
          <a:cs typeface="MS PGothic" charset="0"/>
        </a:defRPr>
      </a:lvl4pPr>
      <a:lvl5pPr marL="2057400" indent="-228600" algn="l" rtl="0" eaLnBrk="0" fontAlgn="base" hangingPunct="0">
        <a:spcBef>
          <a:spcPct val="20000"/>
        </a:spcBef>
        <a:spcAft>
          <a:spcPct val="0"/>
        </a:spcAft>
        <a:buChar char="»"/>
        <a:defRPr sz="2000">
          <a:solidFill>
            <a:schemeClr val="tx1"/>
          </a:solidFill>
          <a:latin typeface="+mn-lt"/>
          <a:ea typeface="MS PGothic" charset="0"/>
          <a:cs typeface="MS PGothic"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100000">
              <a:schemeClr val="bg1"/>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76200" y="0"/>
            <a:ext cx="1085850" cy="6854825"/>
            <a:chOff x="0" y="0"/>
            <a:chExt cx="684" cy="4318"/>
          </a:xfrm>
        </p:grpSpPr>
        <p:sp>
          <p:nvSpPr>
            <p:cNvPr id="3075"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smtClean="0">
                <a:solidFill>
                  <a:srgbClr val="FFFFFF"/>
                </a:solidFill>
              </a:endParaRPr>
            </a:p>
          </p:txBody>
        </p:sp>
        <p:grpSp>
          <p:nvGrpSpPr>
            <p:cNvPr id="1030" name="Group 4"/>
            <p:cNvGrpSpPr>
              <a:grpSpLocks/>
            </p:cNvGrpSpPr>
            <p:nvPr/>
          </p:nvGrpSpPr>
          <p:grpSpPr bwMode="auto">
            <a:xfrm>
              <a:off x="48" y="102"/>
              <a:ext cx="96" cy="4128"/>
              <a:chOff x="48" y="102"/>
              <a:chExt cx="96" cy="4128"/>
            </a:xfrm>
          </p:grpSpPr>
          <p:sp>
            <p:nvSpPr>
              <p:cNvPr id="1031" name="Rectangle 5"/>
              <p:cNvSpPr>
                <a:spLocks noChangeArrowheads="1"/>
              </p:cNvSpPr>
              <p:nvPr/>
            </p:nvSpPr>
            <p:spPr bwMode="auto">
              <a:xfrm>
                <a:off x="48" y="1105"/>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smtClean="0">
                  <a:solidFill>
                    <a:srgbClr val="FFFFFF"/>
                  </a:solidFill>
                </a:endParaRPr>
              </a:p>
            </p:txBody>
          </p:sp>
          <p:sp>
            <p:nvSpPr>
              <p:cNvPr id="1032" name="Rectangle 6"/>
              <p:cNvSpPr>
                <a:spLocks noChangeArrowheads="1"/>
              </p:cNvSpPr>
              <p:nvPr/>
            </p:nvSpPr>
            <p:spPr bwMode="auto">
              <a:xfrm>
                <a:off x="48" y="1250"/>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smtClean="0">
                  <a:solidFill>
                    <a:srgbClr val="FFFFFF"/>
                  </a:solidFill>
                </a:endParaRPr>
              </a:p>
            </p:txBody>
          </p:sp>
          <p:sp>
            <p:nvSpPr>
              <p:cNvPr id="1033" name="Rectangle 7"/>
              <p:cNvSpPr>
                <a:spLocks noChangeArrowheads="1"/>
              </p:cNvSpPr>
              <p:nvPr/>
            </p:nvSpPr>
            <p:spPr bwMode="auto">
              <a:xfrm>
                <a:off x="48" y="1393"/>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smtClean="0">
                  <a:solidFill>
                    <a:srgbClr val="FFFFFF"/>
                  </a:solidFill>
                </a:endParaRPr>
              </a:p>
            </p:txBody>
          </p:sp>
          <p:sp>
            <p:nvSpPr>
              <p:cNvPr id="1034" name="Rectangle 8"/>
              <p:cNvSpPr>
                <a:spLocks noChangeArrowheads="1"/>
              </p:cNvSpPr>
              <p:nvPr/>
            </p:nvSpPr>
            <p:spPr bwMode="auto">
              <a:xfrm>
                <a:off x="48" y="1538"/>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smtClean="0">
                  <a:solidFill>
                    <a:srgbClr val="FFFFFF"/>
                  </a:solidFill>
                </a:endParaRPr>
              </a:p>
            </p:txBody>
          </p:sp>
          <p:sp>
            <p:nvSpPr>
              <p:cNvPr id="1035" name="Rectangle 9"/>
              <p:cNvSpPr>
                <a:spLocks noChangeArrowheads="1"/>
              </p:cNvSpPr>
              <p:nvPr/>
            </p:nvSpPr>
            <p:spPr bwMode="auto">
              <a:xfrm>
                <a:off x="48" y="1683"/>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smtClean="0">
                  <a:solidFill>
                    <a:srgbClr val="FFFFFF"/>
                  </a:solidFill>
                </a:endParaRPr>
              </a:p>
            </p:txBody>
          </p:sp>
          <p:sp>
            <p:nvSpPr>
              <p:cNvPr id="1036" name="Rectangle 10"/>
              <p:cNvSpPr>
                <a:spLocks noChangeArrowheads="1"/>
              </p:cNvSpPr>
              <p:nvPr/>
            </p:nvSpPr>
            <p:spPr bwMode="auto">
              <a:xfrm>
                <a:off x="48" y="1826"/>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smtClean="0">
                  <a:solidFill>
                    <a:srgbClr val="FFFFFF"/>
                  </a:solidFill>
                </a:endParaRPr>
              </a:p>
            </p:txBody>
          </p:sp>
          <p:sp>
            <p:nvSpPr>
              <p:cNvPr id="1037" name="Rectangle 11"/>
              <p:cNvSpPr>
                <a:spLocks noChangeArrowheads="1"/>
              </p:cNvSpPr>
              <p:nvPr/>
            </p:nvSpPr>
            <p:spPr bwMode="auto">
              <a:xfrm>
                <a:off x="48" y="1971"/>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smtClean="0">
                  <a:solidFill>
                    <a:srgbClr val="FFFFFF"/>
                  </a:solidFill>
                </a:endParaRPr>
              </a:p>
            </p:txBody>
          </p:sp>
          <p:sp>
            <p:nvSpPr>
              <p:cNvPr id="1038" name="Rectangle 12"/>
              <p:cNvSpPr>
                <a:spLocks noChangeArrowheads="1"/>
              </p:cNvSpPr>
              <p:nvPr/>
            </p:nvSpPr>
            <p:spPr bwMode="auto">
              <a:xfrm>
                <a:off x="48" y="2115"/>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smtClean="0">
                  <a:solidFill>
                    <a:srgbClr val="FFFFFF"/>
                  </a:solidFill>
                </a:endParaRPr>
              </a:p>
            </p:txBody>
          </p:sp>
          <p:sp>
            <p:nvSpPr>
              <p:cNvPr id="1039" name="Rectangle 13"/>
              <p:cNvSpPr>
                <a:spLocks noChangeArrowheads="1"/>
              </p:cNvSpPr>
              <p:nvPr/>
            </p:nvSpPr>
            <p:spPr bwMode="auto">
              <a:xfrm>
                <a:off x="48" y="2259"/>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smtClean="0">
                  <a:solidFill>
                    <a:srgbClr val="FFFFFF"/>
                  </a:solidFill>
                </a:endParaRPr>
              </a:p>
            </p:txBody>
          </p:sp>
          <p:sp>
            <p:nvSpPr>
              <p:cNvPr id="1040" name="Rectangle 14"/>
              <p:cNvSpPr>
                <a:spLocks noChangeArrowheads="1"/>
              </p:cNvSpPr>
              <p:nvPr/>
            </p:nvSpPr>
            <p:spPr bwMode="auto">
              <a:xfrm>
                <a:off x="48" y="2403"/>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smtClean="0">
                  <a:solidFill>
                    <a:srgbClr val="FFFFFF"/>
                  </a:solidFill>
                </a:endParaRPr>
              </a:p>
            </p:txBody>
          </p:sp>
          <p:sp>
            <p:nvSpPr>
              <p:cNvPr id="1041" name="Rectangle 15"/>
              <p:cNvSpPr>
                <a:spLocks noChangeArrowheads="1"/>
              </p:cNvSpPr>
              <p:nvPr/>
            </p:nvSpPr>
            <p:spPr bwMode="auto">
              <a:xfrm>
                <a:off x="48" y="2548"/>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smtClean="0">
                  <a:solidFill>
                    <a:srgbClr val="FFFFFF"/>
                  </a:solidFill>
                </a:endParaRPr>
              </a:p>
            </p:txBody>
          </p:sp>
          <p:sp>
            <p:nvSpPr>
              <p:cNvPr id="1042" name="Rectangle 16"/>
              <p:cNvSpPr>
                <a:spLocks noChangeArrowheads="1"/>
              </p:cNvSpPr>
              <p:nvPr/>
            </p:nvSpPr>
            <p:spPr bwMode="auto">
              <a:xfrm>
                <a:off x="48" y="2692"/>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smtClean="0">
                  <a:solidFill>
                    <a:srgbClr val="FFFFFF"/>
                  </a:solidFill>
                </a:endParaRPr>
              </a:p>
            </p:txBody>
          </p:sp>
          <p:sp>
            <p:nvSpPr>
              <p:cNvPr id="1043" name="Rectangle 17"/>
              <p:cNvSpPr>
                <a:spLocks noChangeArrowheads="1"/>
              </p:cNvSpPr>
              <p:nvPr/>
            </p:nvSpPr>
            <p:spPr bwMode="auto">
              <a:xfrm>
                <a:off x="48" y="2836"/>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smtClean="0">
                  <a:solidFill>
                    <a:srgbClr val="FFFFFF"/>
                  </a:solidFill>
                </a:endParaRPr>
              </a:p>
            </p:txBody>
          </p:sp>
          <p:sp>
            <p:nvSpPr>
              <p:cNvPr id="1044" name="Rectangle 18"/>
              <p:cNvSpPr>
                <a:spLocks noChangeArrowheads="1"/>
              </p:cNvSpPr>
              <p:nvPr/>
            </p:nvSpPr>
            <p:spPr bwMode="auto">
              <a:xfrm>
                <a:off x="48" y="2980"/>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smtClean="0">
                  <a:solidFill>
                    <a:srgbClr val="FFFFFF"/>
                  </a:solidFill>
                </a:endParaRPr>
              </a:p>
            </p:txBody>
          </p:sp>
          <p:sp>
            <p:nvSpPr>
              <p:cNvPr id="1045" name="Rectangle 19"/>
              <p:cNvSpPr>
                <a:spLocks noChangeArrowheads="1"/>
              </p:cNvSpPr>
              <p:nvPr/>
            </p:nvSpPr>
            <p:spPr bwMode="auto">
              <a:xfrm>
                <a:off x="48" y="3124"/>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smtClean="0">
                  <a:solidFill>
                    <a:srgbClr val="FFFFFF"/>
                  </a:solidFill>
                </a:endParaRPr>
              </a:p>
            </p:txBody>
          </p:sp>
          <p:sp>
            <p:nvSpPr>
              <p:cNvPr id="1046" name="Rectangle 20"/>
              <p:cNvSpPr>
                <a:spLocks noChangeArrowheads="1"/>
              </p:cNvSpPr>
              <p:nvPr/>
            </p:nvSpPr>
            <p:spPr bwMode="auto">
              <a:xfrm>
                <a:off x="48" y="3269"/>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smtClean="0">
                  <a:solidFill>
                    <a:srgbClr val="FFFFFF"/>
                  </a:solidFill>
                </a:endParaRPr>
              </a:p>
            </p:txBody>
          </p:sp>
          <p:sp>
            <p:nvSpPr>
              <p:cNvPr id="1047" name="Rectangle 21"/>
              <p:cNvSpPr>
                <a:spLocks noChangeArrowheads="1"/>
              </p:cNvSpPr>
              <p:nvPr/>
            </p:nvSpPr>
            <p:spPr bwMode="auto">
              <a:xfrm>
                <a:off x="48" y="3412"/>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smtClean="0">
                  <a:solidFill>
                    <a:srgbClr val="FFFFFF"/>
                  </a:solidFill>
                </a:endParaRPr>
              </a:p>
            </p:txBody>
          </p:sp>
          <p:sp>
            <p:nvSpPr>
              <p:cNvPr id="1048" name="Rectangle 22"/>
              <p:cNvSpPr>
                <a:spLocks noChangeArrowheads="1"/>
              </p:cNvSpPr>
              <p:nvPr/>
            </p:nvSpPr>
            <p:spPr bwMode="auto">
              <a:xfrm>
                <a:off x="48" y="3557"/>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smtClean="0">
                  <a:solidFill>
                    <a:srgbClr val="FFFFFF"/>
                  </a:solidFill>
                </a:endParaRPr>
              </a:p>
            </p:txBody>
          </p:sp>
          <p:sp>
            <p:nvSpPr>
              <p:cNvPr id="1049" name="Rectangle 23"/>
              <p:cNvSpPr>
                <a:spLocks noChangeArrowheads="1"/>
              </p:cNvSpPr>
              <p:nvPr/>
            </p:nvSpPr>
            <p:spPr bwMode="auto">
              <a:xfrm>
                <a:off x="48" y="3702"/>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smtClean="0">
                  <a:solidFill>
                    <a:srgbClr val="FFFFFF"/>
                  </a:solidFill>
                </a:endParaRPr>
              </a:p>
            </p:txBody>
          </p:sp>
          <p:sp>
            <p:nvSpPr>
              <p:cNvPr id="1050" name="Rectangle 24"/>
              <p:cNvSpPr>
                <a:spLocks noChangeArrowheads="1"/>
              </p:cNvSpPr>
              <p:nvPr/>
            </p:nvSpPr>
            <p:spPr bwMode="auto">
              <a:xfrm>
                <a:off x="48" y="3845"/>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smtClean="0">
                  <a:solidFill>
                    <a:srgbClr val="FFFFFF"/>
                  </a:solidFill>
                </a:endParaRPr>
              </a:p>
            </p:txBody>
          </p:sp>
          <p:sp>
            <p:nvSpPr>
              <p:cNvPr id="1051" name="Rectangle 25"/>
              <p:cNvSpPr>
                <a:spLocks noChangeArrowheads="1"/>
              </p:cNvSpPr>
              <p:nvPr/>
            </p:nvSpPr>
            <p:spPr bwMode="auto">
              <a:xfrm>
                <a:off x="48" y="3990"/>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smtClean="0">
                  <a:solidFill>
                    <a:srgbClr val="FFFFFF"/>
                  </a:solidFill>
                </a:endParaRPr>
              </a:p>
            </p:txBody>
          </p:sp>
          <p:sp>
            <p:nvSpPr>
              <p:cNvPr id="1052" name="Rectangle 26"/>
              <p:cNvSpPr>
                <a:spLocks noChangeArrowheads="1"/>
              </p:cNvSpPr>
              <p:nvPr/>
            </p:nvSpPr>
            <p:spPr bwMode="auto">
              <a:xfrm>
                <a:off x="48" y="4133"/>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smtClean="0">
                  <a:solidFill>
                    <a:srgbClr val="FFFFFF"/>
                  </a:solidFill>
                </a:endParaRPr>
              </a:p>
            </p:txBody>
          </p:sp>
          <p:sp>
            <p:nvSpPr>
              <p:cNvPr id="1053" name="Rectangle 27"/>
              <p:cNvSpPr>
                <a:spLocks noChangeArrowheads="1"/>
              </p:cNvSpPr>
              <p:nvPr/>
            </p:nvSpPr>
            <p:spPr bwMode="auto">
              <a:xfrm>
                <a:off x="48" y="102"/>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smtClean="0">
                  <a:solidFill>
                    <a:srgbClr val="FFFFFF"/>
                  </a:solidFill>
                </a:endParaRPr>
              </a:p>
            </p:txBody>
          </p:sp>
          <p:sp>
            <p:nvSpPr>
              <p:cNvPr id="1054" name="Rectangle 28"/>
              <p:cNvSpPr>
                <a:spLocks noChangeArrowheads="1"/>
              </p:cNvSpPr>
              <p:nvPr/>
            </p:nvSpPr>
            <p:spPr bwMode="auto">
              <a:xfrm>
                <a:off x="48" y="246"/>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smtClean="0">
                  <a:solidFill>
                    <a:srgbClr val="FFFFFF"/>
                  </a:solidFill>
                </a:endParaRPr>
              </a:p>
            </p:txBody>
          </p:sp>
          <p:sp>
            <p:nvSpPr>
              <p:cNvPr id="1055" name="Rectangle 29"/>
              <p:cNvSpPr>
                <a:spLocks noChangeArrowheads="1"/>
              </p:cNvSpPr>
              <p:nvPr/>
            </p:nvSpPr>
            <p:spPr bwMode="auto">
              <a:xfrm>
                <a:off x="48" y="391"/>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smtClean="0">
                  <a:solidFill>
                    <a:srgbClr val="FFFFFF"/>
                  </a:solidFill>
                </a:endParaRPr>
              </a:p>
            </p:txBody>
          </p:sp>
          <p:sp>
            <p:nvSpPr>
              <p:cNvPr id="1056" name="Rectangle 30"/>
              <p:cNvSpPr>
                <a:spLocks noChangeArrowheads="1"/>
              </p:cNvSpPr>
              <p:nvPr/>
            </p:nvSpPr>
            <p:spPr bwMode="auto">
              <a:xfrm>
                <a:off x="48" y="535"/>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smtClean="0">
                  <a:solidFill>
                    <a:srgbClr val="FFFFFF"/>
                  </a:solidFill>
                </a:endParaRPr>
              </a:p>
            </p:txBody>
          </p:sp>
          <p:sp>
            <p:nvSpPr>
              <p:cNvPr id="1057" name="Rectangle 31"/>
              <p:cNvSpPr>
                <a:spLocks noChangeArrowheads="1"/>
              </p:cNvSpPr>
              <p:nvPr/>
            </p:nvSpPr>
            <p:spPr bwMode="auto">
              <a:xfrm>
                <a:off x="48" y="679"/>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smtClean="0">
                  <a:solidFill>
                    <a:srgbClr val="FFFFFF"/>
                  </a:solidFill>
                </a:endParaRPr>
              </a:p>
            </p:txBody>
          </p:sp>
          <p:sp>
            <p:nvSpPr>
              <p:cNvPr id="1058" name="Rectangle 32"/>
              <p:cNvSpPr>
                <a:spLocks noChangeArrowheads="1"/>
              </p:cNvSpPr>
              <p:nvPr/>
            </p:nvSpPr>
            <p:spPr bwMode="auto">
              <a:xfrm>
                <a:off x="48" y="823"/>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smtClean="0">
                  <a:solidFill>
                    <a:srgbClr val="FFFFFF"/>
                  </a:solidFill>
                </a:endParaRPr>
              </a:p>
            </p:txBody>
          </p:sp>
          <p:sp>
            <p:nvSpPr>
              <p:cNvPr id="1059" name="Rectangle 33"/>
              <p:cNvSpPr>
                <a:spLocks noChangeArrowheads="1"/>
              </p:cNvSpPr>
              <p:nvPr/>
            </p:nvSpPr>
            <p:spPr bwMode="auto">
              <a:xfrm>
                <a:off x="48" y="968"/>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smtClean="0">
                  <a:solidFill>
                    <a:srgbClr val="FFFFFF"/>
                  </a:solidFill>
                </a:endParaRPr>
              </a:p>
            </p:txBody>
          </p:sp>
        </p:grpSp>
      </p:grpSp>
      <p:sp>
        <p:nvSpPr>
          <p:cNvPr id="1027" name="Rectangle 34"/>
          <p:cNvSpPr>
            <a:spLocks noGrp="1" noChangeArrowheads="1"/>
          </p:cNvSpPr>
          <p:nvPr>
            <p:ph type="title"/>
          </p:nvPr>
        </p:nvSpPr>
        <p:spPr bwMode="auto">
          <a:xfrm>
            <a:off x="1219200" y="609600"/>
            <a:ext cx="7772400"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3110" name="Rectangle 38"/>
          <p:cNvSpPr>
            <a:spLocks noGrp="1" noChangeArrowheads="1"/>
          </p:cNvSpPr>
          <p:nvPr>
            <p:ph type="body" idx="1"/>
          </p:nvPr>
        </p:nvSpPr>
        <p:spPr bwMode="auto">
          <a:xfrm>
            <a:off x="1246188" y="1946275"/>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1422427"/>
      </p:ext>
    </p:extLst>
  </p:cSld>
  <p:clrMap bg1="dk2" tx1="lt1" bg2="dk1" tx2="lt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timing>
    <p:tnLst>
      <p:par>
        <p:cTn id="1" dur="indefinite" restart="never" nodeType="tmRoot"/>
      </p:par>
    </p:tnLst>
  </p:timing>
  <p:hf hdr="0" ftr="0" dt="0"/>
  <p:txStyles>
    <p:titleStyle>
      <a:lvl1pPr algn="ctr" rtl="0" eaLnBrk="0" fontAlgn="base" hangingPunct="0">
        <a:spcBef>
          <a:spcPct val="0"/>
        </a:spcBef>
        <a:spcAft>
          <a:spcPct val="0"/>
        </a:spcAft>
        <a:defRPr sz="3600" b="1">
          <a:solidFill>
            <a:schemeClr val="tx2"/>
          </a:solidFill>
          <a:effectLst>
            <a:outerShdw blurRad="38100" dist="38100" dir="2700000" algn="tl">
              <a:srgbClr val="000000">
                <a:alpha val="43137"/>
              </a:srgbClr>
            </a:outerShdw>
          </a:effectLst>
          <a:latin typeface="Helvetica"/>
          <a:ea typeface="Geneva" charset="0"/>
          <a:cs typeface="Helvetica"/>
        </a:defRPr>
      </a:lvl1pPr>
      <a:lvl2pPr algn="ctr" rtl="0" eaLnBrk="0" fontAlgn="base" hangingPunct="0">
        <a:spcBef>
          <a:spcPct val="0"/>
        </a:spcBef>
        <a:spcAft>
          <a:spcPct val="0"/>
        </a:spcAft>
        <a:defRPr sz="3600" b="1">
          <a:solidFill>
            <a:schemeClr val="tx2"/>
          </a:solidFill>
          <a:latin typeface="Helvetica" charset="0"/>
          <a:ea typeface="Geneva" charset="0"/>
          <a:cs typeface="Geneva" charset="0"/>
        </a:defRPr>
      </a:lvl2pPr>
      <a:lvl3pPr algn="ctr" rtl="0" eaLnBrk="0" fontAlgn="base" hangingPunct="0">
        <a:spcBef>
          <a:spcPct val="0"/>
        </a:spcBef>
        <a:spcAft>
          <a:spcPct val="0"/>
        </a:spcAft>
        <a:defRPr sz="3600" b="1">
          <a:solidFill>
            <a:schemeClr val="tx2"/>
          </a:solidFill>
          <a:latin typeface="Helvetica" charset="0"/>
          <a:ea typeface="Geneva" charset="0"/>
          <a:cs typeface="Geneva" charset="0"/>
        </a:defRPr>
      </a:lvl3pPr>
      <a:lvl4pPr algn="ctr" rtl="0" eaLnBrk="0" fontAlgn="base" hangingPunct="0">
        <a:spcBef>
          <a:spcPct val="0"/>
        </a:spcBef>
        <a:spcAft>
          <a:spcPct val="0"/>
        </a:spcAft>
        <a:defRPr sz="3600" b="1">
          <a:solidFill>
            <a:schemeClr val="tx2"/>
          </a:solidFill>
          <a:latin typeface="Helvetica" charset="0"/>
          <a:ea typeface="Geneva" charset="0"/>
          <a:cs typeface="Geneva" charset="0"/>
        </a:defRPr>
      </a:lvl4pPr>
      <a:lvl5pPr algn="ctr" rtl="0" eaLnBrk="0" fontAlgn="base" hangingPunct="0">
        <a:spcBef>
          <a:spcPct val="0"/>
        </a:spcBef>
        <a:spcAft>
          <a:spcPct val="0"/>
        </a:spcAft>
        <a:defRPr sz="3600" b="1">
          <a:solidFill>
            <a:schemeClr val="tx2"/>
          </a:solidFill>
          <a:latin typeface="Helvetica" charset="0"/>
          <a:ea typeface="Geneva" charset="0"/>
          <a:cs typeface="Geneva" charset="0"/>
        </a:defRPr>
      </a:lvl5pPr>
      <a:lvl6pPr marL="457200" algn="l" rtl="0" fontAlgn="base">
        <a:spcBef>
          <a:spcPct val="0"/>
        </a:spcBef>
        <a:spcAft>
          <a:spcPct val="0"/>
        </a:spcAft>
        <a:defRPr sz="4400">
          <a:solidFill>
            <a:schemeClr val="tx2"/>
          </a:solidFill>
          <a:latin typeface="Times New Roman" pitchFamily="-128" charset="0"/>
        </a:defRPr>
      </a:lvl6pPr>
      <a:lvl7pPr marL="914400" algn="l" rtl="0" fontAlgn="base">
        <a:spcBef>
          <a:spcPct val="0"/>
        </a:spcBef>
        <a:spcAft>
          <a:spcPct val="0"/>
        </a:spcAft>
        <a:defRPr sz="4400">
          <a:solidFill>
            <a:schemeClr val="tx2"/>
          </a:solidFill>
          <a:latin typeface="Times New Roman" pitchFamily="-128" charset="0"/>
        </a:defRPr>
      </a:lvl7pPr>
      <a:lvl8pPr marL="1371600" algn="l" rtl="0" fontAlgn="base">
        <a:spcBef>
          <a:spcPct val="0"/>
        </a:spcBef>
        <a:spcAft>
          <a:spcPct val="0"/>
        </a:spcAft>
        <a:defRPr sz="4400">
          <a:solidFill>
            <a:schemeClr val="tx2"/>
          </a:solidFill>
          <a:latin typeface="Times New Roman" pitchFamily="-128" charset="0"/>
        </a:defRPr>
      </a:lvl8pPr>
      <a:lvl9pPr marL="1828800" algn="l" rtl="0" fontAlgn="base">
        <a:spcBef>
          <a:spcPct val="0"/>
        </a:spcBef>
        <a:spcAft>
          <a:spcPct val="0"/>
        </a:spcAft>
        <a:defRPr sz="4400">
          <a:solidFill>
            <a:schemeClr val="tx2"/>
          </a:solidFill>
          <a:latin typeface="Times New Roman" pitchFamily="-128" charset="0"/>
        </a:defRPr>
      </a:lvl9pPr>
    </p:titleStyle>
    <p:bodyStyle>
      <a:lvl1pPr marL="342900" indent="-342900" algn="l" rtl="0" eaLnBrk="0" fontAlgn="base" hangingPunct="0">
        <a:spcBef>
          <a:spcPct val="20000"/>
        </a:spcBef>
        <a:spcAft>
          <a:spcPct val="0"/>
        </a:spcAft>
        <a:buClr>
          <a:schemeClr val="tx2"/>
        </a:buClr>
        <a:buSzPct val="75000"/>
        <a:buFont typeface="Wingdings" pitchFamily="2" charset="2"/>
        <a:buChar char="n"/>
        <a:defRPr sz="3200" b="1">
          <a:solidFill>
            <a:schemeClr val="tx1"/>
          </a:solidFill>
          <a:effectLst>
            <a:outerShdw blurRad="38100" dist="38100" dir="2700000" algn="tl">
              <a:srgbClr val="000000">
                <a:alpha val="43137"/>
              </a:srgbClr>
            </a:outerShdw>
          </a:effectLst>
          <a:latin typeface="Arial"/>
          <a:ea typeface="Geneva" charset="0"/>
          <a:cs typeface="Arial"/>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b="1">
          <a:solidFill>
            <a:schemeClr val="tx1"/>
          </a:solidFill>
          <a:effectLst>
            <a:outerShdw blurRad="38100" dist="38100" dir="2700000" algn="tl">
              <a:srgbClr val="000000">
                <a:alpha val="43137"/>
              </a:srgbClr>
            </a:outerShdw>
          </a:effectLst>
          <a:latin typeface="Arial"/>
          <a:ea typeface="Geneva" pitchFamily="-108" charset="-128"/>
          <a:cs typeface="Arial"/>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b="1">
          <a:solidFill>
            <a:schemeClr val="tx1"/>
          </a:solidFill>
          <a:effectLst>
            <a:outerShdw blurRad="38100" dist="38100" dir="2700000" algn="tl">
              <a:srgbClr val="000000">
                <a:alpha val="43137"/>
              </a:srgbClr>
            </a:outerShdw>
          </a:effectLst>
          <a:latin typeface="Arial"/>
          <a:ea typeface="Geneva" pitchFamily="-108" charset="-128"/>
          <a:cs typeface="Arial"/>
        </a:defRPr>
      </a:lvl3pPr>
      <a:lvl4pPr marL="1600200" indent="-228600" algn="l" rtl="0" eaLnBrk="0" fontAlgn="base" hangingPunct="0">
        <a:spcBef>
          <a:spcPct val="20000"/>
        </a:spcBef>
        <a:spcAft>
          <a:spcPct val="0"/>
        </a:spcAft>
        <a:buClr>
          <a:schemeClr val="tx1"/>
        </a:buClr>
        <a:buSzPct val="100000"/>
        <a:buChar char="•"/>
        <a:defRPr sz="3200" b="1">
          <a:solidFill>
            <a:schemeClr val="tx1"/>
          </a:solidFill>
          <a:effectLst>
            <a:outerShdw blurRad="38100" dist="38100" dir="2700000" algn="tl">
              <a:srgbClr val="000000">
                <a:alpha val="43137"/>
              </a:srgbClr>
            </a:outerShdw>
          </a:effectLst>
          <a:latin typeface="Arial"/>
          <a:ea typeface="Geneva" pitchFamily="-108" charset="-128"/>
          <a:cs typeface="Arial"/>
        </a:defRPr>
      </a:lvl4pPr>
      <a:lvl5pPr marL="2057400" indent="-228600" algn="l" rtl="0" eaLnBrk="0" fontAlgn="base" hangingPunct="0">
        <a:spcBef>
          <a:spcPct val="20000"/>
        </a:spcBef>
        <a:spcAft>
          <a:spcPct val="0"/>
        </a:spcAft>
        <a:buClr>
          <a:schemeClr val="tx1"/>
        </a:buClr>
        <a:buSzPct val="100000"/>
        <a:buChar char="–"/>
        <a:defRPr sz="3200" b="1">
          <a:solidFill>
            <a:schemeClr val="tx1"/>
          </a:solidFill>
          <a:effectLst>
            <a:outerShdw blurRad="38100" dist="38100" dir="2700000" algn="tl">
              <a:srgbClr val="000000">
                <a:alpha val="43137"/>
              </a:srgbClr>
            </a:outerShdw>
          </a:effectLst>
          <a:latin typeface="Arial"/>
          <a:ea typeface="Geneva" pitchFamily="-108" charset="-128"/>
          <a:cs typeface="Arial"/>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Geneva" pitchFamily="-108" charset="-128"/>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Geneva" pitchFamily="-108" charset="-128"/>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Geneva" pitchFamily="-108" charset="-128"/>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Geneva"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074"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081"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smtClean="0">
                <a:solidFill>
                  <a:srgbClr val="FFFFFF"/>
                </a:solidFill>
              </a:endParaRPr>
            </a:p>
          </p:txBody>
        </p:sp>
        <p:sp>
          <p:nvSpPr>
            <p:cNvPr id="3082"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smtClean="0">
                <a:solidFill>
                  <a:srgbClr val="FFFFFF"/>
                </a:solidFill>
              </a:endParaRPr>
            </a:p>
          </p:txBody>
        </p:sp>
        <p:sp>
          <p:nvSpPr>
            <p:cNvPr id="3083"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smtClean="0">
                <a:solidFill>
                  <a:srgbClr val="FFFFFF"/>
                </a:solidFill>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78847002"/>
      </p:ext>
    </p:extLst>
  </p:cSld>
  <p:clrMap bg1="dk2" tx1="lt1" bg2="dk1" tx2="lt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Lst>
  <p:transition/>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pitchFamily="2" charset="2"/>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pitchFamily="2" charset="2"/>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pitchFamily="2" charset="2"/>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pitchFamily="2" charset="2"/>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3.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3.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23.xml"/><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Layout" Target="../slideLayouts/slideLayout23.xml"/><Relationship Id="rId1" Type="http://schemas.openxmlformats.org/officeDocument/2006/relationships/themeOverride" Target="../theme/themeOverride1.xml"/></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3.xml"/></Relationships>
</file>

<file path=ppt/slides/_rels/slide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3.xml"/></Relationships>
</file>

<file path=ppt/slides/_rels/slide1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3.xml"/></Relationships>
</file>

<file path=ppt/slides/_rels/slide2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3.xml"/></Relationships>
</file>

<file path=ppt/slides/_rels/slide2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3.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Layout" Target="../slideLayouts/slideLayout23.xml"/><Relationship Id="rId1" Type="http://schemas.openxmlformats.org/officeDocument/2006/relationships/themeOverride" Target="../theme/themeOverride2.xml"/></Relationships>
</file>

<file path=ppt/slides/_rels/slide2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3.xml"/></Relationships>
</file>

<file path=ppt/slides/_rels/slide2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3.xml"/></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slideLayout" Target="../slideLayouts/slideLayout44.xml"/><Relationship Id="rId1" Type="http://schemas.openxmlformats.org/officeDocument/2006/relationships/themeOverride" Target="../theme/themeOverride3.xml"/></Relationships>
</file>

<file path=ppt/slides/_rels/slide2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slideLayout" Target="../slideLayouts/slideLayout44.xml"/><Relationship Id="rId1" Type="http://schemas.openxmlformats.org/officeDocument/2006/relationships/themeOverride" Target="../theme/themeOverride4.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44.xml"/></Relationships>
</file>

<file path=ppt/slides/_rels/slide3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slideLayout" Target="../slideLayouts/slideLayout44.xml"/><Relationship Id="rId1" Type="http://schemas.openxmlformats.org/officeDocument/2006/relationships/themeOverride" Target="../theme/themeOverride5.xml"/></Relationships>
</file>

<file path=ppt/slides/_rels/slide3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44.xml"/></Relationships>
</file>

<file path=ppt/slides/_rels/slide33.xml.rels><?xml version="1.0" encoding="UTF-8" standalone="yes"?>
<Relationships xmlns="http://schemas.openxmlformats.org/package/2006/relationships"><Relationship Id="rId2" Type="http://schemas.openxmlformats.org/officeDocument/2006/relationships/slideLayout" Target="../slideLayouts/slideLayout44.xml"/><Relationship Id="rId1" Type="http://schemas.openxmlformats.org/officeDocument/2006/relationships/themeOverride" Target="../theme/themeOverride6.xml"/></Relationships>
</file>

<file path=ppt/slides/_rels/slide34.xml.rels><?xml version="1.0" encoding="UTF-8" standalone="yes"?>
<Relationships xmlns="http://schemas.openxmlformats.org/package/2006/relationships"><Relationship Id="rId2" Type="http://schemas.openxmlformats.org/officeDocument/2006/relationships/slideLayout" Target="../slideLayouts/slideLayout44.xml"/><Relationship Id="rId1" Type="http://schemas.openxmlformats.org/officeDocument/2006/relationships/themeOverride" Target="../theme/themeOverride7.xml"/></Relationships>
</file>

<file path=ppt/slides/_rels/slide35.xml.rels><?xml version="1.0" encoding="UTF-8" standalone="yes"?>
<Relationships xmlns="http://schemas.openxmlformats.org/package/2006/relationships"><Relationship Id="rId2" Type="http://schemas.openxmlformats.org/officeDocument/2006/relationships/slideLayout" Target="../slideLayouts/slideLayout44.xml"/><Relationship Id="rId1" Type="http://schemas.openxmlformats.org/officeDocument/2006/relationships/themeOverride" Target="../theme/themeOverride8.xml"/></Relationships>
</file>

<file path=ppt/slides/_rels/slide3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37.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hyperlink" Target="http://images.google.com/imgres?imgurl=www.usc.edu/dept/LAS/wsrp/educational_site/other_collections/moussaieff/aramaic.jpg&amp;imgrefurl=http://www.usc.edu/dept/LAS/wsrp/educational_site/other_collections/moussaieff/mouss_amulets.shtml&amp;h=513&amp;w=450&amp;prev=/images?q=Aramaic&amp;svnum=10&amp;hl=en&amp;lr=&amp;ie=UTF-8&amp;oe=UTF-8" TargetMode="External"/><Relationship Id="rId1" Type="http://schemas.openxmlformats.org/officeDocument/2006/relationships/slideLayout" Target="../slideLayouts/slideLayout2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hyperlink" Target="http://images.google.com/imgres?imgurl=www.christusrex.org/www1/pater/images/aramaic.jpg&amp;imgrefurl=http://www.christusrex.org/www1/pater/JPN-aramaic.html&amp;h=382&amp;w=515&amp;prev=/images?q=Aramaic&amp;svnum=10&amp;hl=en&amp;lr=&amp;ie=UTF-8&amp;oe=UTF-8" TargetMode="Externa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bg>
      <p:bgPr>
        <a:solidFill>
          <a:schemeClr val="bg2"/>
        </a:solidFill>
        <a:effectLst/>
      </p:bgPr>
    </p:bg>
    <p:spTree>
      <p:nvGrpSpPr>
        <p:cNvPr id="1" name=""/>
        <p:cNvGrpSpPr/>
        <p:nvPr/>
      </p:nvGrpSpPr>
      <p:grpSpPr>
        <a:xfrm>
          <a:off x="0" y="0"/>
          <a:ext cx="0" cy="0"/>
          <a:chOff x="0" y="0"/>
          <a:chExt cx="0" cy="0"/>
        </a:xfrm>
      </p:grpSpPr>
      <p:sp>
        <p:nvSpPr>
          <p:cNvPr id="68610" name="Rectangle 1026"/>
          <p:cNvSpPr>
            <a:spLocks noGrp="1" noChangeArrowheads="1"/>
          </p:cNvSpPr>
          <p:nvPr>
            <p:ph type="ctrTitle"/>
          </p:nvPr>
        </p:nvSpPr>
        <p:spPr>
          <a:xfrm>
            <a:off x="1143000" y="0"/>
            <a:ext cx="7772400" cy="762000"/>
          </a:xfrm>
        </p:spPr>
        <p:txBody>
          <a:bodyPr/>
          <a:lstStyle/>
          <a:p>
            <a:pPr algn="r" eaLnBrk="1" hangingPunct="1"/>
            <a:r>
              <a:rPr lang="en-US" altLang="en-US" sz="2800" i="1" smtClean="0">
                <a:solidFill>
                  <a:srgbClr val="FFFF00"/>
                </a:solidFill>
                <a:effectLst>
                  <a:outerShdw blurRad="38100" dist="38100" dir="2700000" algn="tl">
                    <a:srgbClr val="FFFFFF"/>
                  </a:outerShdw>
                </a:effectLst>
                <a:latin typeface="Times New Roman" pitchFamily="18" charset="0"/>
              </a:rPr>
              <a:t>Peoples of the OT - Arameans</a:t>
            </a:r>
          </a:p>
        </p:txBody>
      </p:sp>
      <p:sp>
        <p:nvSpPr>
          <p:cNvPr id="68611" name="Rectangle 1027"/>
          <p:cNvSpPr>
            <a:spLocks noGrp="1" noChangeArrowheads="1"/>
          </p:cNvSpPr>
          <p:nvPr>
            <p:ph type="subTitle" idx="1"/>
          </p:nvPr>
        </p:nvSpPr>
        <p:spPr>
          <a:xfrm>
            <a:off x="1257300" y="5076824"/>
            <a:ext cx="6553200" cy="2438400"/>
          </a:xfrm>
        </p:spPr>
        <p:txBody>
          <a:bodyPr/>
          <a:lstStyle/>
          <a:p>
            <a:pPr algn="l" eaLnBrk="1" hangingPunct="1">
              <a:buFont typeface="Wingdings" pitchFamily="2" charset="2"/>
              <a:buNone/>
            </a:pPr>
            <a:r>
              <a:rPr lang="zh-CN" altLang="en-US" sz="2800" dirty="0" smtClean="0">
                <a:solidFill>
                  <a:srgbClr val="FFFF00"/>
                </a:solidFill>
                <a:effectLst/>
                <a:latin typeface="Arial" pitchFamily="34" charset="0"/>
                <a:ea typeface="SimSun" pitchFamily="2" charset="-122"/>
              </a:rPr>
              <a:t>取自一组同学在班上的简报：</a:t>
            </a:r>
          </a:p>
          <a:p>
            <a:pPr algn="l" eaLnBrk="1" hangingPunct="1">
              <a:buFont typeface="Wingdings" pitchFamily="2" charset="2"/>
              <a:buChar char="n"/>
            </a:pPr>
            <a:r>
              <a:rPr lang="en-US" altLang="en-US" sz="2400" dirty="0" smtClean="0">
                <a:solidFill>
                  <a:srgbClr val="FFFF00"/>
                </a:solidFill>
                <a:effectLst/>
                <a:latin typeface="Arial" pitchFamily="34" charset="0"/>
              </a:rPr>
              <a:t>Joy Sim</a:t>
            </a:r>
            <a:r>
              <a:rPr lang="zh-CN" altLang="en-US" sz="2400" dirty="0" smtClean="0">
                <a:solidFill>
                  <a:srgbClr val="FFFF00"/>
                </a:solidFill>
                <a:effectLst/>
                <a:latin typeface="Arial" pitchFamily="34" charset="0"/>
                <a:ea typeface="SimSun" pitchFamily="2" charset="-122"/>
              </a:rPr>
              <a:t>姐妹</a:t>
            </a:r>
          </a:p>
          <a:p>
            <a:pPr algn="l" eaLnBrk="1" hangingPunct="1">
              <a:buFont typeface="Wingdings" pitchFamily="2" charset="2"/>
              <a:buChar char="n"/>
            </a:pPr>
            <a:r>
              <a:rPr lang="en-US" altLang="en-US" sz="2400" dirty="0" smtClean="0">
                <a:solidFill>
                  <a:srgbClr val="FFFF00"/>
                </a:solidFill>
                <a:effectLst/>
                <a:latin typeface="Arial" pitchFamily="34" charset="0"/>
              </a:rPr>
              <a:t>Shani </a:t>
            </a:r>
            <a:r>
              <a:rPr lang="en-US" altLang="en-US" sz="2400" dirty="0" err="1" smtClean="0">
                <a:solidFill>
                  <a:srgbClr val="FFFF00"/>
                </a:solidFill>
                <a:effectLst/>
                <a:latin typeface="Arial" pitchFamily="34" charset="0"/>
              </a:rPr>
              <a:t>Perera</a:t>
            </a:r>
            <a:r>
              <a:rPr lang="zh-CN" altLang="en-US" sz="2400" dirty="0" smtClean="0">
                <a:solidFill>
                  <a:srgbClr val="FFFF00"/>
                </a:solidFill>
                <a:effectLst/>
                <a:latin typeface="Arial" pitchFamily="34" charset="0"/>
                <a:ea typeface="SimSun" pitchFamily="2" charset="-122"/>
              </a:rPr>
              <a:t>弟兄</a:t>
            </a:r>
            <a:endParaRPr lang="en-US" altLang="ja-JP" sz="2400" dirty="0" smtClean="0">
              <a:solidFill>
                <a:srgbClr val="FFFF00"/>
              </a:solidFill>
              <a:effectLst/>
              <a:latin typeface="Arial" pitchFamily="34" charset="0"/>
              <a:ea typeface="SimSun" pitchFamily="2" charset="-122"/>
            </a:endParaRPr>
          </a:p>
          <a:p>
            <a:pPr algn="l" eaLnBrk="1" hangingPunct="1">
              <a:buFont typeface="Wingdings" pitchFamily="2" charset="2"/>
              <a:buChar char="n"/>
            </a:pPr>
            <a:r>
              <a:rPr lang="en-US" altLang="en-US" sz="2400" dirty="0" smtClean="0">
                <a:solidFill>
                  <a:srgbClr val="FFFF00"/>
                </a:solidFill>
                <a:effectLst/>
                <a:latin typeface="Arial" pitchFamily="34" charset="0"/>
              </a:rPr>
              <a:t>Bobby Lee</a:t>
            </a:r>
            <a:r>
              <a:rPr lang="zh-CN" altLang="en-US" sz="2400" dirty="0" smtClean="0">
                <a:solidFill>
                  <a:srgbClr val="FFFF00"/>
                </a:solidFill>
                <a:effectLst/>
                <a:latin typeface="Arial" pitchFamily="34" charset="0"/>
                <a:ea typeface="SimSun" pitchFamily="2" charset="-122"/>
              </a:rPr>
              <a:t>弟兄</a:t>
            </a:r>
          </a:p>
        </p:txBody>
      </p:sp>
      <p:sp>
        <p:nvSpPr>
          <p:cNvPr id="14337" name="Rectangle 38"/>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00F61AD4-C1E9-46CC-9201-C9A63C93F659}" type="slidenum">
              <a:rPr lang="en-US" altLang="en-US" sz="1400">
                <a:solidFill>
                  <a:srgbClr val="FFFFFF"/>
                </a:solidFill>
              </a:rPr>
              <a:pPr eaLnBrk="1" hangingPunct="1"/>
              <a:t>1</a:t>
            </a:fld>
            <a:endParaRPr lang="en-US" altLang="en-US" sz="1400">
              <a:solidFill>
                <a:srgbClr val="FFFFFF"/>
              </a:solidFill>
            </a:endParaRPr>
          </a:p>
        </p:txBody>
      </p:sp>
      <p:pic>
        <p:nvPicPr>
          <p:cNvPr id="14340" name="Picture 1029" descr="aam_website.jpg (188724 bytes)"/>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38100" y="1066799"/>
            <a:ext cx="9153525" cy="404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2"/>
          <p:cNvSpPr txBox="1">
            <a:spLocks noChangeArrowheads="1"/>
          </p:cNvSpPr>
          <p:nvPr/>
        </p:nvSpPr>
        <p:spPr bwMode="auto">
          <a:xfrm>
            <a:off x="0" y="0"/>
            <a:ext cx="9067800" cy="1066800"/>
          </a:xfrm>
          <a:prstGeom prst="rect">
            <a:avLst/>
          </a:prstGeom>
          <a:solidFill>
            <a:schemeClr val="tx1"/>
          </a:solidFill>
          <a:ln w="9525">
            <a:noFill/>
            <a:miter lim="800000"/>
            <a:headEnd/>
            <a:tailEnd/>
          </a:ln>
          <a:effectLst/>
        </p:spPr>
        <p:txBody>
          <a:bodyPr vert="horz" wrap="square" lIns="92075" tIns="46038" rIns="92075" bIns="46038" numCol="1" anchor="ctr" anchorCtr="0" compatLnSpc="1">
            <a:prstTxWarp prst="textNoShape">
              <a:avLst/>
            </a:prstTxWarp>
          </a:bodyPr>
          <a:lstStyle>
            <a:lvl1pPr algn="ctr" rtl="0" eaLnBrk="0" fontAlgn="base" hangingPunct="0">
              <a:spcBef>
                <a:spcPct val="0"/>
              </a:spcBef>
              <a:spcAft>
                <a:spcPct val="0"/>
              </a:spcAft>
              <a:defRPr sz="3600" b="1">
                <a:solidFill>
                  <a:srgbClr val="00FFFF"/>
                </a:solidFill>
                <a:effectLst>
                  <a:outerShdw blurRad="38100" dist="38100" dir="2700000" algn="tl">
                    <a:srgbClr val="000000">
                      <a:alpha val="43137"/>
                    </a:srgbClr>
                  </a:outerShdw>
                </a:effectLst>
                <a:latin typeface="Helvetica"/>
                <a:ea typeface="Geneva" charset="0"/>
                <a:cs typeface="Helvetica"/>
              </a:defRPr>
            </a:lvl1pPr>
            <a:lvl2pPr algn="ctr" rtl="0" eaLnBrk="0" fontAlgn="base" hangingPunct="0">
              <a:spcBef>
                <a:spcPct val="0"/>
              </a:spcBef>
              <a:spcAft>
                <a:spcPct val="0"/>
              </a:spcAft>
              <a:defRPr sz="3600" b="1">
                <a:solidFill>
                  <a:schemeClr val="tx2"/>
                </a:solidFill>
                <a:latin typeface="Helvetica" charset="0"/>
                <a:ea typeface="Geneva" charset="0"/>
                <a:cs typeface="Geneva" charset="0"/>
              </a:defRPr>
            </a:lvl2pPr>
            <a:lvl3pPr algn="ctr" rtl="0" eaLnBrk="0" fontAlgn="base" hangingPunct="0">
              <a:spcBef>
                <a:spcPct val="0"/>
              </a:spcBef>
              <a:spcAft>
                <a:spcPct val="0"/>
              </a:spcAft>
              <a:defRPr sz="3600" b="1">
                <a:solidFill>
                  <a:schemeClr val="tx2"/>
                </a:solidFill>
                <a:latin typeface="Helvetica" charset="0"/>
                <a:ea typeface="Geneva" charset="0"/>
                <a:cs typeface="Geneva" charset="0"/>
              </a:defRPr>
            </a:lvl3pPr>
            <a:lvl4pPr algn="ctr" rtl="0" eaLnBrk="0" fontAlgn="base" hangingPunct="0">
              <a:spcBef>
                <a:spcPct val="0"/>
              </a:spcBef>
              <a:spcAft>
                <a:spcPct val="0"/>
              </a:spcAft>
              <a:defRPr sz="3600" b="1">
                <a:solidFill>
                  <a:schemeClr val="tx2"/>
                </a:solidFill>
                <a:latin typeface="Helvetica" charset="0"/>
                <a:ea typeface="Geneva" charset="0"/>
                <a:cs typeface="Geneva" charset="0"/>
              </a:defRPr>
            </a:lvl4pPr>
            <a:lvl5pPr algn="ctr" rtl="0" eaLnBrk="0" fontAlgn="base" hangingPunct="0">
              <a:spcBef>
                <a:spcPct val="0"/>
              </a:spcBef>
              <a:spcAft>
                <a:spcPct val="0"/>
              </a:spcAft>
              <a:defRPr sz="3600" b="1">
                <a:solidFill>
                  <a:schemeClr val="tx2"/>
                </a:solidFill>
                <a:latin typeface="Helvetica" charset="0"/>
                <a:ea typeface="Geneva" charset="0"/>
                <a:cs typeface="Geneva" charset="0"/>
              </a:defRPr>
            </a:lvl5pPr>
            <a:lvl6pPr marL="457200" algn="l" rtl="0" fontAlgn="base">
              <a:spcBef>
                <a:spcPct val="0"/>
              </a:spcBef>
              <a:spcAft>
                <a:spcPct val="0"/>
              </a:spcAft>
              <a:defRPr sz="4400">
                <a:solidFill>
                  <a:schemeClr val="tx2"/>
                </a:solidFill>
                <a:latin typeface="Times New Roman" pitchFamily="-128" charset="0"/>
              </a:defRPr>
            </a:lvl6pPr>
            <a:lvl7pPr marL="914400" algn="l" rtl="0" fontAlgn="base">
              <a:spcBef>
                <a:spcPct val="0"/>
              </a:spcBef>
              <a:spcAft>
                <a:spcPct val="0"/>
              </a:spcAft>
              <a:defRPr sz="4400">
                <a:solidFill>
                  <a:schemeClr val="tx2"/>
                </a:solidFill>
                <a:latin typeface="Times New Roman" pitchFamily="-128" charset="0"/>
              </a:defRPr>
            </a:lvl7pPr>
            <a:lvl8pPr marL="1371600" algn="l" rtl="0" fontAlgn="base">
              <a:spcBef>
                <a:spcPct val="0"/>
              </a:spcBef>
              <a:spcAft>
                <a:spcPct val="0"/>
              </a:spcAft>
              <a:defRPr sz="4400">
                <a:solidFill>
                  <a:schemeClr val="tx2"/>
                </a:solidFill>
                <a:latin typeface="Times New Roman" pitchFamily="-128" charset="0"/>
              </a:defRPr>
            </a:lvl8pPr>
            <a:lvl9pPr marL="1828800" algn="l" rtl="0" fontAlgn="base">
              <a:spcBef>
                <a:spcPct val="0"/>
              </a:spcBef>
              <a:spcAft>
                <a:spcPct val="0"/>
              </a:spcAft>
              <a:defRPr sz="4400">
                <a:solidFill>
                  <a:schemeClr val="tx2"/>
                </a:solidFill>
                <a:latin typeface="Times New Roman" pitchFamily="-128" charset="0"/>
              </a:defRPr>
            </a:lvl9pPr>
          </a:lstStyle>
          <a:p>
            <a:pPr eaLnBrk="1" hangingPunct="1"/>
            <a:r>
              <a:rPr lang="zh-CN" altLang="en-US" i="1" kern="0" dirty="0">
                <a:solidFill>
                  <a:srgbClr val="FFFFFF"/>
                </a:solidFill>
                <a:effectLst/>
                <a:latin typeface="Helvetica" charset="0"/>
              </a:rPr>
              <a:t>在米所波大米的亚兰人</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withEffect">
                                  <p:stCondLst>
                                    <p:cond delay="0"/>
                                  </p:stCondLst>
                                  <p:childTnLst>
                                    <p:set>
                                      <p:cBhvr>
                                        <p:cTn id="6" dur="1" fill="hold">
                                          <p:stCondLst>
                                            <p:cond delay="0"/>
                                          </p:stCondLst>
                                        </p:cTn>
                                        <p:tgtEl>
                                          <p:spTgt spid="68611">
                                            <p:txEl>
                                              <p:pRg st="0" end="0"/>
                                            </p:txEl>
                                          </p:spTgt>
                                        </p:tgtEl>
                                        <p:attrNameLst>
                                          <p:attrName>style.visibility</p:attrName>
                                        </p:attrNameLst>
                                      </p:cBhvr>
                                      <p:to>
                                        <p:strVal val="visible"/>
                                      </p:to>
                                    </p:set>
                                    <p:anim calcmode="lin" valueType="num">
                                      <p:cBhvr additive="base">
                                        <p:cTn id="7" dur="500" fill="hold"/>
                                        <p:tgtEl>
                                          <p:spTgt spid="68611">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6861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68611">
                                            <p:txEl>
                                              <p:pRg st="1" end="1"/>
                                            </p:txEl>
                                          </p:spTgt>
                                        </p:tgtEl>
                                        <p:attrNameLst>
                                          <p:attrName>style.visibility</p:attrName>
                                        </p:attrNameLst>
                                      </p:cBhvr>
                                      <p:to>
                                        <p:strVal val="visible"/>
                                      </p:to>
                                    </p:set>
                                    <p:anim calcmode="lin" valueType="num">
                                      <p:cBhvr additive="base">
                                        <p:cTn id="13" dur="500" fill="hold"/>
                                        <p:tgtEl>
                                          <p:spTgt spid="68611">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68611">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68611">
                                            <p:txEl>
                                              <p:pRg st="2" end="2"/>
                                            </p:txEl>
                                          </p:spTgt>
                                        </p:tgtEl>
                                        <p:attrNameLst>
                                          <p:attrName>style.visibility</p:attrName>
                                        </p:attrNameLst>
                                      </p:cBhvr>
                                      <p:to>
                                        <p:strVal val="visible"/>
                                      </p:to>
                                    </p:set>
                                    <p:anim calcmode="lin" valueType="num">
                                      <p:cBhvr additive="base">
                                        <p:cTn id="19" dur="500" fill="hold"/>
                                        <p:tgtEl>
                                          <p:spTgt spid="68611">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68611">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68611">
                                            <p:txEl>
                                              <p:pRg st="3" end="3"/>
                                            </p:txEl>
                                          </p:spTgt>
                                        </p:tgtEl>
                                        <p:attrNameLst>
                                          <p:attrName>style.visibility</p:attrName>
                                        </p:attrNameLst>
                                      </p:cBhvr>
                                      <p:to>
                                        <p:strVal val="visible"/>
                                      </p:to>
                                    </p:set>
                                    <p:anim calcmode="lin" valueType="num">
                                      <p:cBhvr additive="base">
                                        <p:cTn id="25" dur="500" fill="hold"/>
                                        <p:tgtEl>
                                          <p:spTgt spid="68611">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68611">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611" grpId="0" build="p" autoUpdateAnimBg="0"/>
    </p:bldLst>
  </p:timing>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200" y="0"/>
            <a:ext cx="9258300" cy="693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9" name="Rectangle 3"/>
          <p:cNvSpPr>
            <a:spLocks noGrp="1" noChangeArrowheads="1"/>
          </p:cNvSpPr>
          <p:nvPr>
            <p:ph type="subTitle" idx="1"/>
          </p:nvPr>
        </p:nvSpPr>
        <p:spPr>
          <a:xfrm>
            <a:off x="1219200" y="1143000"/>
            <a:ext cx="7696200" cy="5105400"/>
          </a:xfrm>
        </p:spPr>
        <p:txBody>
          <a:bodyPr/>
          <a:lstStyle/>
          <a:p>
            <a:pPr marL="609600" indent="-609600" algn="l" eaLnBrk="1" hangingPunct="1">
              <a:buFont typeface="Wingdings" pitchFamily="2" charset="2"/>
              <a:buChar char="n"/>
            </a:pPr>
            <a:r>
              <a:rPr lang="zh-CN" altLang="en-US" b="1" kern="1200" dirty="0">
                <a:solidFill>
                  <a:srgbClr val="FFFFFF"/>
                </a:solidFill>
                <a:effectLst>
                  <a:outerShdw blurRad="38100" dist="38100" dir="2700000" algn="tl">
                    <a:srgbClr val="000000"/>
                  </a:outerShdw>
                </a:effectLst>
                <a:latin typeface="Arial" pitchFamily="34" charset="0"/>
                <a:ea typeface="Geneva" charset="0"/>
                <a:cs typeface="Times New Roman" pitchFamily="18" charset="0"/>
              </a:rPr>
              <a:t>部分</a:t>
            </a:r>
            <a:r>
              <a:rPr lang="zh-CN" altLang="en-US" b="1" kern="1200" dirty="0">
                <a:solidFill>
                  <a:srgbClr val="FFFF00"/>
                </a:solidFill>
                <a:effectLst>
                  <a:outerShdw blurRad="38100" dist="38100" dir="2700000" algn="tl">
                    <a:srgbClr val="000000"/>
                  </a:outerShdw>
                </a:effectLst>
                <a:latin typeface="Arial" pitchFamily="34" charset="0"/>
                <a:ea typeface="Geneva" charset="0"/>
                <a:cs typeface="Times New Roman" pitchFamily="18" charset="0"/>
              </a:rPr>
              <a:t>但以理</a:t>
            </a:r>
            <a:r>
              <a:rPr lang="zh-CN" altLang="en-US" b="1" kern="1200" dirty="0">
                <a:solidFill>
                  <a:srgbClr val="FFFFFF"/>
                </a:solidFill>
                <a:effectLst>
                  <a:outerShdw blurRad="38100" dist="38100" dir="2700000" algn="tl">
                    <a:srgbClr val="000000"/>
                  </a:outerShdw>
                </a:effectLst>
                <a:latin typeface="Arial" pitchFamily="34" charset="0"/>
                <a:ea typeface="Geneva" charset="0"/>
                <a:cs typeface="Times New Roman" pitchFamily="18" charset="0"/>
              </a:rPr>
              <a:t>书的记载使用亚兰语。</a:t>
            </a:r>
            <a:endParaRPr lang="en-US" altLang="zh-CN" b="1" kern="1200" dirty="0">
              <a:solidFill>
                <a:srgbClr val="FFFFFF"/>
              </a:solidFill>
              <a:effectLst>
                <a:outerShdw blurRad="38100" dist="38100" dir="2700000" algn="tl">
                  <a:srgbClr val="000000"/>
                </a:outerShdw>
              </a:effectLst>
              <a:latin typeface="Arial" pitchFamily="34" charset="0"/>
              <a:ea typeface="Geneva" charset="0"/>
              <a:cs typeface="Times New Roman" pitchFamily="18" charset="0"/>
            </a:endParaRPr>
          </a:p>
          <a:p>
            <a:pPr marL="609600" indent="-609600" algn="l" eaLnBrk="1" hangingPunct="1">
              <a:buFont typeface="Wingdings" pitchFamily="2" charset="2"/>
              <a:buChar char="n"/>
            </a:pPr>
            <a:r>
              <a:rPr lang="zh-CN" altLang="en-US" b="1" kern="1200" dirty="0">
                <a:solidFill>
                  <a:srgbClr val="FFFFFF"/>
                </a:solidFill>
                <a:effectLst>
                  <a:outerShdw blurRad="38100" dist="38100" dir="2700000" algn="tl">
                    <a:srgbClr val="000000"/>
                  </a:outerShdw>
                </a:effectLst>
                <a:latin typeface="Arial" pitchFamily="34" charset="0"/>
                <a:ea typeface="Geneva" charset="0"/>
                <a:cs typeface="Times New Roman" pitchFamily="18" charset="0"/>
              </a:rPr>
              <a:t>用于沟通的方言</a:t>
            </a:r>
            <a:r>
              <a:rPr lang="en-US" altLang="ja-JP" b="1" kern="1200" dirty="0">
                <a:solidFill>
                  <a:srgbClr val="FFFFFF"/>
                </a:solidFill>
                <a:effectLst>
                  <a:outerShdw blurRad="38100" dist="38100" dir="2700000" algn="tl">
                    <a:srgbClr val="000000"/>
                  </a:outerShdw>
                </a:effectLst>
                <a:latin typeface="Arial" pitchFamily="34" charset="0"/>
                <a:ea typeface="Geneva" charset="0"/>
                <a:cs typeface="Times New Roman" pitchFamily="18" charset="0"/>
              </a:rPr>
              <a:t> – </a:t>
            </a:r>
            <a:r>
              <a:rPr lang="zh-CN" altLang="en-US" b="1" kern="1200" dirty="0">
                <a:solidFill>
                  <a:srgbClr val="FFFFFF"/>
                </a:solidFill>
                <a:effectLst>
                  <a:outerShdw blurRad="38100" dist="38100" dir="2700000" algn="tl">
                    <a:srgbClr val="000000"/>
                  </a:outerShdw>
                </a:effectLst>
                <a:latin typeface="Arial" pitchFamily="34" charset="0"/>
                <a:ea typeface="Geneva" charset="0"/>
                <a:cs typeface="Times New Roman" pitchFamily="18" charset="0"/>
              </a:rPr>
              <a:t>西部闪（族）语(又名为亚兰文)</a:t>
            </a:r>
          </a:p>
          <a:p>
            <a:pPr marL="1066800" lvl="1" indent="-609600" eaLnBrk="1" hangingPunct="1"/>
            <a:r>
              <a:rPr lang="zh-CN" altLang="en-US" sz="3200" b="1" kern="1200" dirty="0">
                <a:solidFill>
                  <a:srgbClr val="FFFFFF"/>
                </a:solidFill>
                <a:effectLst>
                  <a:outerShdw blurRad="38100" dist="38100" dir="2700000" algn="tl">
                    <a:srgbClr val="000000"/>
                  </a:outerShdw>
                </a:effectLst>
                <a:latin typeface="Arial" pitchFamily="34" charset="0"/>
                <a:ea typeface="Geneva" charset="0"/>
                <a:cs typeface="Times New Roman" pitchFamily="18" charset="0"/>
              </a:rPr>
              <a:t>成为</a:t>
            </a:r>
            <a:r>
              <a:rPr lang="zh-CN" altLang="en-US" sz="3200" b="1" kern="1200" dirty="0">
                <a:solidFill>
                  <a:srgbClr val="FFFF00"/>
                </a:solidFill>
                <a:effectLst>
                  <a:outerShdw blurRad="38100" dist="38100" dir="2700000" algn="tl">
                    <a:srgbClr val="000000"/>
                  </a:outerShdw>
                </a:effectLst>
                <a:latin typeface="Arial" pitchFamily="34" charset="0"/>
                <a:ea typeface="Geneva" charset="0"/>
                <a:cs typeface="Times New Roman" pitchFamily="18" charset="0"/>
              </a:rPr>
              <a:t>耶稣</a:t>
            </a:r>
            <a:r>
              <a:rPr lang="zh-CN" altLang="en-US" sz="3200" b="1" kern="1200" dirty="0">
                <a:solidFill>
                  <a:srgbClr val="FFFFFF"/>
                </a:solidFill>
                <a:effectLst>
                  <a:outerShdw blurRad="38100" dist="38100" dir="2700000" algn="tl">
                    <a:srgbClr val="000000"/>
                  </a:outerShdw>
                </a:effectLst>
                <a:latin typeface="Arial" pitchFamily="34" charset="0"/>
                <a:ea typeface="Geneva" charset="0"/>
                <a:cs typeface="Times New Roman" pitchFamily="18" charset="0"/>
              </a:rPr>
              <a:t>以及古代近东的人所使用的语言。</a:t>
            </a:r>
            <a:endParaRPr lang="en-US" altLang="ja-JP" sz="3200" b="1" kern="1200" dirty="0">
              <a:solidFill>
                <a:srgbClr val="FFFFFF"/>
              </a:solidFill>
              <a:effectLst>
                <a:outerShdw blurRad="38100" dist="38100" dir="2700000" algn="tl">
                  <a:srgbClr val="000000"/>
                </a:outerShdw>
              </a:effectLst>
              <a:latin typeface="Arial" pitchFamily="34" charset="0"/>
              <a:ea typeface="Geneva" charset="0"/>
              <a:cs typeface="Times New Roman" pitchFamily="18" charset="0"/>
            </a:endParaRPr>
          </a:p>
          <a:p>
            <a:pPr marL="1066800" lvl="1" indent="-609600" eaLnBrk="1" hangingPunct="1"/>
            <a:r>
              <a:rPr lang="zh-CN" altLang="en-US" sz="3200" b="1" kern="1200" dirty="0">
                <a:solidFill>
                  <a:srgbClr val="FFFFFF"/>
                </a:solidFill>
                <a:effectLst>
                  <a:outerShdw blurRad="38100" dist="38100" dir="2700000" algn="tl">
                    <a:srgbClr val="000000"/>
                  </a:outerShdw>
                </a:effectLst>
                <a:latin typeface="Arial" pitchFamily="34" charset="0"/>
                <a:ea typeface="Geneva" charset="0"/>
                <a:cs typeface="Times New Roman" pitchFamily="18" charset="0"/>
              </a:rPr>
              <a:t>波斯国</a:t>
            </a:r>
            <a:r>
              <a:rPr lang="zh-CN" altLang="en-US" sz="3200" b="1" kern="1200" dirty="0">
                <a:solidFill>
                  <a:srgbClr val="FFFF00"/>
                </a:solidFill>
                <a:effectLst>
                  <a:outerShdw blurRad="38100" dist="38100" dir="2700000" algn="tl">
                    <a:srgbClr val="000000"/>
                  </a:outerShdw>
                </a:effectLst>
                <a:latin typeface="Arial" pitchFamily="34" charset="0"/>
                <a:ea typeface="Geneva" charset="0"/>
                <a:cs typeface="Times New Roman" pitchFamily="18" charset="0"/>
              </a:rPr>
              <a:t>政府的官方语言</a:t>
            </a:r>
            <a:r>
              <a:rPr lang="zh-CN" altLang="en-US" sz="3200" b="1" kern="1200" dirty="0">
                <a:solidFill>
                  <a:srgbClr val="FFFFFF"/>
                </a:solidFill>
                <a:effectLst>
                  <a:outerShdw blurRad="38100" dist="38100" dir="2700000" algn="tl">
                    <a:srgbClr val="000000"/>
                  </a:outerShdw>
                </a:effectLst>
                <a:latin typeface="Arial" pitchFamily="34" charset="0"/>
                <a:ea typeface="Geneva" charset="0"/>
                <a:cs typeface="Times New Roman" pitchFamily="18" charset="0"/>
              </a:rPr>
              <a:t>。</a:t>
            </a:r>
            <a:endParaRPr lang="en-US" altLang="zh-CN" sz="3200" b="1" kern="1200" dirty="0">
              <a:solidFill>
                <a:srgbClr val="FFFFFF"/>
              </a:solidFill>
              <a:effectLst>
                <a:outerShdw blurRad="38100" dist="38100" dir="2700000" algn="tl">
                  <a:srgbClr val="000000"/>
                </a:outerShdw>
              </a:effectLst>
              <a:latin typeface="Arial" pitchFamily="34" charset="0"/>
              <a:ea typeface="Geneva" charset="0"/>
              <a:cs typeface="Times New Roman" pitchFamily="18" charset="0"/>
            </a:endParaRPr>
          </a:p>
          <a:p>
            <a:pPr marL="1066800" lvl="1" indent="-609600" eaLnBrk="1" hangingPunct="1"/>
            <a:r>
              <a:rPr lang="zh-CN" altLang="en-US" sz="3200" b="1" kern="1200" dirty="0">
                <a:solidFill>
                  <a:srgbClr val="FFFFFF"/>
                </a:solidFill>
                <a:effectLst>
                  <a:outerShdw blurRad="38100" dist="38100" dir="2700000" algn="tl">
                    <a:srgbClr val="000000"/>
                  </a:outerShdw>
                </a:effectLst>
                <a:latin typeface="Arial" pitchFamily="34" charset="0"/>
                <a:ea typeface="Geneva" charset="0"/>
                <a:cs typeface="Times New Roman" pitchFamily="18" charset="0"/>
              </a:rPr>
              <a:t>现今成为一些</a:t>
            </a:r>
            <a:r>
              <a:rPr lang="zh-CN" altLang="en-US" sz="3200" b="1" kern="1200" dirty="0">
                <a:solidFill>
                  <a:srgbClr val="FFFF00"/>
                </a:solidFill>
                <a:effectLst>
                  <a:outerShdw blurRad="38100" dist="38100" dir="2700000" algn="tl">
                    <a:srgbClr val="000000"/>
                  </a:outerShdw>
                </a:effectLst>
                <a:latin typeface="Arial" pitchFamily="34" charset="0"/>
                <a:ea typeface="Geneva" charset="0"/>
                <a:cs typeface="Times New Roman" pitchFamily="18" charset="0"/>
              </a:rPr>
              <a:t>东方的教会</a:t>
            </a:r>
            <a:r>
              <a:rPr lang="zh-CN" altLang="en-US" sz="3200" b="1" kern="1200" dirty="0">
                <a:solidFill>
                  <a:srgbClr val="FFFFFF"/>
                </a:solidFill>
                <a:effectLst>
                  <a:outerShdw blurRad="38100" dist="38100" dir="2700000" algn="tl">
                    <a:srgbClr val="000000"/>
                  </a:outerShdw>
                </a:effectLst>
                <a:latin typeface="Arial" pitchFamily="34" charset="0"/>
                <a:ea typeface="Geneva" charset="0"/>
                <a:cs typeface="Times New Roman" pitchFamily="18" charset="0"/>
              </a:rPr>
              <a:t>崇拜礼仪所使用的语言。</a:t>
            </a:r>
            <a:endParaRPr lang="en-US" altLang="zh-CN" sz="3200" b="1" kern="1200" dirty="0">
              <a:solidFill>
                <a:srgbClr val="FFFFFF"/>
              </a:solidFill>
              <a:effectLst>
                <a:outerShdw blurRad="38100" dist="38100" dir="2700000" algn="tl">
                  <a:srgbClr val="000000"/>
                </a:outerShdw>
              </a:effectLst>
              <a:latin typeface="Arial" pitchFamily="34" charset="0"/>
              <a:ea typeface="Geneva" charset="0"/>
              <a:cs typeface="Times New Roman" pitchFamily="18" charset="0"/>
            </a:endParaRPr>
          </a:p>
        </p:txBody>
      </p:sp>
      <p:sp>
        <p:nvSpPr>
          <p:cNvPr id="19457" name="Rectangle 38"/>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AFAC543A-8B9E-4502-9AC4-2B7C8D8B2B76}" type="slidenum">
              <a:rPr lang="en-US" altLang="en-US" sz="1400">
                <a:solidFill>
                  <a:srgbClr val="FFFFFF"/>
                </a:solidFill>
              </a:rPr>
              <a:pPr eaLnBrk="1" hangingPunct="1"/>
              <a:t>10</a:t>
            </a:fld>
            <a:endParaRPr lang="en-US" altLang="en-US" sz="1400">
              <a:solidFill>
                <a:srgbClr val="FFFFFF"/>
              </a:solidFill>
            </a:endParaRPr>
          </a:p>
        </p:txBody>
      </p:sp>
      <p:sp>
        <p:nvSpPr>
          <p:cNvPr id="7" name="Rectangle 2"/>
          <p:cNvSpPr txBox="1">
            <a:spLocks noChangeArrowheads="1"/>
          </p:cNvSpPr>
          <p:nvPr/>
        </p:nvSpPr>
        <p:spPr bwMode="auto">
          <a:xfrm>
            <a:off x="685800" y="0"/>
            <a:ext cx="7772400" cy="762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rtl="0" eaLnBrk="0" fontAlgn="base" hangingPunct="0">
              <a:spcBef>
                <a:spcPct val="0"/>
              </a:spcBef>
              <a:spcAft>
                <a:spcPct val="0"/>
              </a:spcAft>
              <a:defRPr sz="3600" b="1">
                <a:solidFill>
                  <a:srgbClr val="00FFFF"/>
                </a:solidFill>
                <a:effectLst>
                  <a:outerShdw blurRad="38100" dist="38100" dir="2700000" algn="tl">
                    <a:srgbClr val="000000">
                      <a:alpha val="43137"/>
                    </a:srgbClr>
                  </a:outerShdw>
                </a:effectLst>
                <a:latin typeface="Helvetica"/>
                <a:ea typeface="Geneva" charset="0"/>
                <a:cs typeface="Helvetica"/>
              </a:defRPr>
            </a:lvl1pPr>
            <a:lvl2pPr algn="ctr" rtl="0" eaLnBrk="0" fontAlgn="base" hangingPunct="0">
              <a:spcBef>
                <a:spcPct val="0"/>
              </a:spcBef>
              <a:spcAft>
                <a:spcPct val="0"/>
              </a:spcAft>
              <a:defRPr sz="3600" b="1">
                <a:solidFill>
                  <a:schemeClr val="tx2"/>
                </a:solidFill>
                <a:latin typeface="Helvetica" charset="0"/>
                <a:ea typeface="Geneva" charset="0"/>
                <a:cs typeface="Geneva" charset="0"/>
              </a:defRPr>
            </a:lvl2pPr>
            <a:lvl3pPr algn="ctr" rtl="0" eaLnBrk="0" fontAlgn="base" hangingPunct="0">
              <a:spcBef>
                <a:spcPct val="0"/>
              </a:spcBef>
              <a:spcAft>
                <a:spcPct val="0"/>
              </a:spcAft>
              <a:defRPr sz="3600" b="1">
                <a:solidFill>
                  <a:schemeClr val="tx2"/>
                </a:solidFill>
                <a:latin typeface="Helvetica" charset="0"/>
                <a:ea typeface="Geneva" charset="0"/>
                <a:cs typeface="Geneva" charset="0"/>
              </a:defRPr>
            </a:lvl3pPr>
            <a:lvl4pPr algn="ctr" rtl="0" eaLnBrk="0" fontAlgn="base" hangingPunct="0">
              <a:spcBef>
                <a:spcPct val="0"/>
              </a:spcBef>
              <a:spcAft>
                <a:spcPct val="0"/>
              </a:spcAft>
              <a:defRPr sz="3600" b="1">
                <a:solidFill>
                  <a:schemeClr val="tx2"/>
                </a:solidFill>
                <a:latin typeface="Helvetica" charset="0"/>
                <a:ea typeface="Geneva" charset="0"/>
                <a:cs typeface="Geneva" charset="0"/>
              </a:defRPr>
            </a:lvl4pPr>
            <a:lvl5pPr algn="ctr" rtl="0" eaLnBrk="0" fontAlgn="base" hangingPunct="0">
              <a:spcBef>
                <a:spcPct val="0"/>
              </a:spcBef>
              <a:spcAft>
                <a:spcPct val="0"/>
              </a:spcAft>
              <a:defRPr sz="3600" b="1">
                <a:solidFill>
                  <a:schemeClr val="tx2"/>
                </a:solidFill>
                <a:latin typeface="Helvetica" charset="0"/>
                <a:ea typeface="Geneva" charset="0"/>
                <a:cs typeface="Geneva" charset="0"/>
              </a:defRPr>
            </a:lvl5pPr>
            <a:lvl6pPr marL="457200" algn="l" rtl="0" fontAlgn="base">
              <a:spcBef>
                <a:spcPct val="0"/>
              </a:spcBef>
              <a:spcAft>
                <a:spcPct val="0"/>
              </a:spcAft>
              <a:defRPr sz="4400">
                <a:solidFill>
                  <a:schemeClr val="tx2"/>
                </a:solidFill>
                <a:latin typeface="Times New Roman" pitchFamily="-128" charset="0"/>
              </a:defRPr>
            </a:lvl6pPr>
            <a:lvl7pPr marL="914400" algn="l" rtl="0" fontAlgn="base">
              <a:spcBef>
                <a:spcPct val="0"/>
              </a:spcBef>
              <a:spcAft>
                <a:spcPct val="0"/>
              </a:spcAft>
              <a:defRPr sz="4400">
                <a:solidFill>
                  <a:schemeClr val="tx2"/>
                </a:solidFill>
                <a:latin typeface="Times New Roman" pitchFamily="-128" charset="0"/>
              </a:defRPr>
            </a:lvl7pPr>
            <a:lvl8pPr marL="1371600" algn="l" rtl="0" fontAlgn="base">
              <a:spcBef>
                <a:spcPct val="0"/>
              </a:spcBef>
              <a:spcAft>
                <a:spcPct val="0"/>
              </a:spcAft>
              <a:defRPr sz="4400">
                <a:solidFill>
                  <a:schemeClr val="tx2"/>
                </a:solidFill>
                <a:latin typeface="Times New Roman" pitchFamily="-128" charset="0"/>
              </a:defRPr>
            </a:lvl8pPr>
            <a:lvl9pPr marL="1828800" algn="l" rtl="0" fontAlgn="base">
              <a:spcBef>
                <a:spcPct val="0"/>
              </a:spcBef>
              <a:spcAft>
                <a:spcPct val="0"/>
              </a:spcAft>
              <a:defRPr sz="4400">
                <a:solidFill>
                  <a:schemeClr val="tx2"/>
                </a:solidFill>
                <a:latin typeface="Times New Roman" pitchFamily="-128" charset="0"/>
              </a:defRPr>
            </a:lvl9pPr>
          </a:lstStyle>
          <a:p>
            <a:pPr marL="609600" indent="-609600" eaLnBrk="1" hangingPunct="1"/>
            <a:r>
              <a:rPr lang="zh-CN" altLang="en-US" sz="4400" kern="0" dirty="0">
                <a:solidFill>
                  <a:srgbClr val="FFFF00"/>
                </a:solidFill>
                <a:effectLst>
                  <a:outerShdw blurRad="38100" dist="38100" dir="2700000" algn="tl">
                    <a:srgbClr val="FFFFFF"/>
                  </a:outerShdw>
                </a:effectLst>
                <a:latin typeface="Helvetica" charset="0"/>
              </a:rPr>
              <a:t>语言 </a:t>
            </a:r>
            <a:r>
              <a:rPr lang="en-US" altLang="zh-CN" sz="4400" kern="0" dirty="0">
                <a:solidFill>
                  <a:srgbClr val="FFFF00"/>
                </a:solidFill>
                <a:effectLst>
                  <a:outerShdw blurRad="38100" dist="38100" dir="2700000" algn="tl">
                    <a:srgbClr val="FFFFFF"/>
                  </a:outerShdw>
                </a:effectLst>
                <a:latin typeface="Helvetica" charset="0"/>
              </a:rPr>
              <a:t>– “</a:t>
            </a:r>
            <a:r>
              <a:rPr lang="zh-CN" altLang="en-US" sz="4400" kern="0" dirty="0">
                <a:solidFill>
                  <a:srgbClr val="FFFF00"/>
                </a:solidFill>
                <a:effectLst>
                  <a:outerShdw blurRad="38100" dist="38100" dir="2700000" algn="tl">
                    <a:srgbClr val="FFFFFF"/>
                  </a:outerShdw>
                </a:effectLst>
                <a:latin typeface="Helvetica" charset="0"/>
              </a:rPr>
              <a:t>亚兰文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4579">
                                            <p:txEl>
                                              <p:pRg st="0" end="0"/>
                                            </p:txEl>
                                          </p:spTgt>
                                        </p:tgtEl>
                                        <p:attrNameLst>
                                          <p:attrName>style.visibility</p:attrName>
                                        </p:attrNameLst>
                                      </p:cBhvr>
                                      <p:to>
                                        <p:strVal val="visible"/>
                                      </p:to>
                                    </p:set>
                                    <p:anim calcmode="lin" valueType="num">
                                      <p:cBhvr additive="base">
                                        <p:cTn id="7" dur="500" fill="hold"/>
                                        <p:tgtEl>
                                          <p:spTgt spid="24579">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457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4579">
                                            <p:txEl>
                                              <p:pRg st="1" end="1"/>
                                            </p:txEl>
                                          </p:spTgt>
                                        </p:tgtEl>
                                        <p:attrNameLst>
                                          <p:attrName>style.visibility</p:attrName>
                                        </p:attrNameLst>
                                      </p:cBhvr>
                                      <p:to>
                                        <p:strVal val="visible"/>
                                      </p:to>
                                    </p:set>
                                    <p:anim calcmode="lin" valueType="num">
                                      <p:cBhvr additive="base">
                                        <p:cTn id="13" dur="500" fill="hold"/>
                                        <p:tgtEl>
                                          <p:spTgt spid="24579">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4579">
                                            <p:txEl>
                                              <p:pRg st="1" end="1"/>
                                            </p:txEl>
                                          </p:spTgt>
                                        </p:tgtEl>
                                        <p:attrNameLst>
                                          <p:attrName>ppt_y</p:attrName>
                                        </p:attrNameLst>
                                      </p:cBhvr>
                                      <p:tavLst>
                                        <p:tav tm="0">
                                          <p:val>
                                            <p:strVal val="#ppt_y"/>
                                          </p:val>
                                        </p:tav>
                                        <p:tav tm="100000">
                                          <p:val>
                                            <p:strVal val="#ppt_y"/>
                                          </p:val>
                                        </p:tav>
                                      </p:tavLst>
                                    </p:anim>
                                  </p:childTnLst>
                                </p:cTn>
                              </p:par>
                              <p:par>
                                <p:cTn id="15" presetID="2" presetClass="entr" presetSubtype="8" fill="hold" grpId="0" nodeType="withEffect">
                                  <p:stCondLst>
                                    <p:cond delay="0"/>
                                  </p:stCondLst>
                                  <p:childTnLst>
                                    <p:set>
                                      <p:cBhvr>
                                        <p:cTn id="16" dur="1" fill="hold">
                                          <p:stCondLst>
                                            <p:cond delay="0"/>
                                          </p:stCondLst>
                                        </p:cTn>
                                        <p:tgtEl>
                                          <p:spTgt spid="24579">
                                            <p:txEl>
                                              <p:pRg st="2" end="2"/>
                                            </p:txEl>
                                          </p:spTgt>
                                        </p:tgtEl>
                                        <p:attrNameLst>
                                          <p:attrName>style.visibility</p:attrName>
                                        </p:attrNameLst>
                                      </p:cBhvr>
                                      <p:to>
                                        <p:strVal val="visible"/>
                                      </p:to>
                                    </p:set>
                                    <p:anim calcmode="lin" valueType="num">
                                      <p:cBhvr additive="base">
                                        <p:cTn id="17" dur="500" fill="hold"/>
                                        <p:tgtEl>
                                          <p:spTgt spid="24579">
                                            <p:txEl>
                                              <p:pRg st="2" end="2"/>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24579">
                                            <p:txEl>
                                              <p:pRg st="2" end="2"/>
                                            </p:txEl>
                                          </p:spTgt>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stCondLst>
                                    <p:cond delay="0"/>
                                  </p:stCondLst>
                                  <p:childTnLst>
                                    <p:set>
                                      <p:cBhvr>
                                        <p:cTn id="20" dur="1" fill="hold">
                                          <p:stCondLst>
                                            <p:cond delay="0"/>
                                          </p:stCondLst>
                                        </p:cTn>
                                        <p:tgtEl>
                                          <p:spTgt spid="24579">
                                            <p:txEl>
                                              <p:pRg st="3" end="3"/>
                                            </p:txEl>
                                          </p:spTgt>
                                        </p:tgtEl>
                                        <p:attrNameLst>
                                          <p:attrName>style.visibility</p:attrName>
                                        </p:attrNameLst>
                                      </p:cBhvr>
                                      <p:to>
                                        <p:strVal val="visible"/>
                                      </p:to>
                                    </p:set>
                                    <p:anim calcmode="lin" valueType="num">
                                      <p:cBhvr additive="base">
                                        <p:cTn id="21" dur="500" fill="hold"/>
                                        <p:tgtEl>
                                          <p:spTgt spid="24579">
                                            <p:txEl>
                                              <p:pRg st="3" end="3"/>
                                            </p:txEl>
                                          </p:spTgt>
                                        </p:tgtEl>
                                        <p:attrNameLst>
                                          <p:attrName>ppt_x</p:attrName>
                                        </p:attrNameLst>
                                      </p:cBhvr>
                                      <p:tavLst>
                                        <p:tav tm="0">
                                          <p:val>
                                            <p:strVal val="0-#ppt_w/2"/>
                                          </p:val>
                                        </p:tav>
                                        <p:tav tm="100000">
                                          <p:val>
                                            <p:strVal val="#ppt_x"/>
                                          </p:val>
                                        </p:tav>
                                      </p:tavLst>
                                    </p:anim>
                                    <p:anim calcmode="lin" valueType="num">
                                      <p:cBhvr additive="base">
                                        <p:cTn id="22" dur="500" fill="hold"/>
                                        <p:tgtEl>
                                          <p:spTgt spid="24579">
                                            <p:txEl>
                                              <p:pRg st="3" end="3"/>
                                            </p:txEl>
                                          </p:spTgt>
                                        </p:tgtEl>
                                        <p:attrNameLst>
                                          <p:attrName>ppt_y</p:attrName>
                                        </p:attrNameLst>
                                      </p:cBhvr>
                                      <p:tavLst>
                                        <p:tav tm="0">
                                          <p:val>
                                            <p:strVal val="#ppt_y"/>
                                          </p:val>
                                        </p:tav>
                                        <p:tav tm="100000">
                                          <p:val>
                                            <p:strVal val="#ppt_y"/>
                                          </p:val>
                                        </p:tav>
                                      </p:tavLst>
                                    </p:anim>
                                  </p:childTnLst>
                                </p:cTn>
                              </p:par>
                              <p:par>
                                <p:cTn id="23" presetID="2" presetClass="entr" presetSubtype="8" fill="hold" grpId="0" nodeType="withEffect">
                                  <p:stCondLst>
                                    <p:cond delay="0"/>
                                  </p:stCondLst>
                                  <p:childTnLst>
                                    <p:set>
                                      <p:cBhvr>
                                        <p:cTn id="24" dur="1" fill="hold">
                                          <p:stCondLst>
                                            <p:cond delay="0"/>
                                          </p:stCondLst>
                                        </p:cTn>
                                        <p:tgtEl>
                                          <p:spTgt spid="24579">
                                            <p:txEl>
                                              <p:pRg st="4" end="4"/>
                                            </p:txEl>
                                          </p:spTgt>
                                        </p:tgtEl>
                                        <p:attrNameLst>
                                          <p:attrName>style.visibility</p:attrName>
                                        </p:attrNameLst>
                                      </p:cBhvr>
                                      <p:to>
                                        <p:strVal val="visible"/>
                                      </p:to>
                                    </p:set>
                                    <p:anim calcmode="lin" valueType="num">
                                      <p:cBhvr additive="base">
                                        <p:cTn id="25" dur="500" fill="hold"/>
                                        <p:tgtEl>
                                          <p:spTgt spid="24579">
                                            <p:txEl>
                                              <p:pRg st="4" end="4"/>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24579">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9" grpId="0" build="p" autoUpdateAnimBg="0"/>
    </p:bld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 name="Picture 1"/>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7" name="Rectangle 3"/>
          <p:cNvSpPr>
            <a:spLocks noGrp="1" noChangeArrowheads="1"/>
          </p:cNvSpPr>
          <p:nvPr>
            <p:ph type="subTitle" idx="1"/>
          </p:nvPr>
        </p:nvSpPr>
        <p:spPr>
          <a:xfrm>
            <a:off x="1219200" y="1219200"/>
            <a:ext cx="7772400" cy="4800600"/>
          </a:xfrm>
        </p:spPr>
        <p:txBody>
          <a:bodyPr/>
          <a:lstStyle/>
          <a:p>
            <a:pPr marL="609600" indent="-609600" algn="l" eaLnBrk="1" hangingPunct="1">
              <a:lnSpc>
                <a:spcPct val="90000"/>
              </a:lnSpc>
              <a:buFont typeface="Wingdings" pitchFamily="2" charset="2"/>
              <a:buChar char="n"/>
            </a:pPr>
            <a:r>
              <a:rPr lang="zh-CN" altLang="en-US" sz="3100" b="1" kern="1200" dirty="0">
                <a:solidFill>
                  <a:schemeClr val="bg1"/>
                </a:solidFill>
                <a:effectLst>
                  <a:outerShdw blurRad="38100" dist="38100" dir="2700000" algn="tl">
                    <a:srgbClr val="000000"/>
                  </a:outerShdw>
                </a:effectLst>
                <a:latin typeface="Arial" pitchFamily="34" charset="0"/>
                <a:ea typeface="Geneva" charset="0"/>
                <a:cs typeface="Times New Roman" pitchFamily="18" charset="0"/>
              </a:rPr>
              <a:t>亚兰文</a:t>
            </a:r>
            <a:r>
              <a:rPr lang="zh-CN" altLang="en-US" sz="3100" b="1" kern="1200" dirty="0">
                <a:solidFill>
                  <a:srgbClr val="FFFF00"/>
                </a:solidFill>
                <a:effectLst>
                  <a:outerShdw blurRad="38100" dist="38100" dir="2700000" algn="tl">
                    <a:srgbClr val="000000"/>
                  </a:outerShdw>
                </a:effectLst>
                <a:latin typeface="Arial" pitchFamily="34" charset="0"/>
                <a:ea typeface="Geneva" charset="0"/>
                <a:cs typeface="Times New Roman" pitchFamily="18" charset="0"/>
              </a:rPr>
              <a:t>代替了很多古代近东的当地语言</a:t>
            </a:r>
            <a:r>
              <a:rPr lang="en-US" altLang="zh-CN" sz="3100" b="1" kern="1200" dirty="0">
                <a:solidFill>
                  <a:schemeClr val="bg1"/>
                </a:solidFill>
                <a:effectLst>
                  <a:outerShdw blurRad="38100" dist="38100" dir="2700000" algn="tl">
                    <a:srgbClr val="000000"/>
                  </a:outerShdw>
                </a:effectLst>
                <a:latin typeface="Arial" pitchFamily="34" charset="0"/>
                <a:ea typeface="Geneva" charset="0"/>
                <a:cs typeface="Times New Roman" pitchFamily="18" charset="0"/>
              </a:rPr>
              <a:t>，</a:t>
            </a:r>
            <a:r>
              <a:rPr lang="zh-CN" altLang="en-US" sz="3100" b="1" kern="1200" dirty="0">
                <a:solidFill>
                  <a:schemeClr val="bg1"/>
                </a:solidFill>
                <a:effectLst>
                  <a:outerShdw blurRad="38100" dist="38100" dir="2700000" algn="tl">
                    <a:srgbClr val="000000"/>
                  </a:outerShdw>
                </a:effectLst>
                <a:latin typeface="Arial" pitchFamily="34" charset="0"/>
                <a:ea typeface="Geneva" charset="0"/>
                <a:cs typeface="Times New Roman" pitchFamily="18" charset="0"/>
              </a:rPr>
              <a:t>包括希伯来文。</a:t>
            </a:r>
            <a:endParaRPr lang="en-US" altLang="zh-CN" sz="3100" b="1" kern="1200" dirty="0">
              <a:solidFill>
                <a:schemeClr val="bg1"/>
              </a:solidFill>
              <a:effectLst>
                <a:outerShdw blurRad="38100" dist="38100" dir="2700000" algn="tl">
                  <a:srgbClr val="000000"/>
                </a:outerShdw>
              </a:effectLst>
              <a:latin typeface="Arial" pitchFamily="34" charset="0"/>
              <a:ea typeface="Geneva" charset="0"/>
              <a:cs typeface="Times New Roman" pitchFamily="18" charset="0"/>
            </a:endParaRPr>
          </a:p>
          <a:p>
            <a:pPr marL="609600" indent="-609600" algn="l" eaLnBrk="1" hangingPunct="1">
              <a:lnSpc>
                <a:spcPct val="90000"/>
              </a:lnSpc>
              <a:buFont typeface="Wingdings" pitchFamily="2" charset="2"/>
              <a:buNone/>
            </a:pPr>
            <a:endParaRPr lang="en-US" altLang="en-US" sz="3100" b="1" kern="1200" dirty="0">
              <a:solidFill>
                <a:schemeClr val="bg1"/>
              </a:solidFill>
              <a:effectLst>
                <a:outerShdw blurRad="38100" dist="38100" dir="2700000" algn="tl">
                  <a:srgbClr val="000000"/>
                </a:outerShdw>
              </a:effectLst>
              <a:latin typeface="Arial" pitchFamily="34" charset="0"/>
              <a:ea typeface="Geneva" charset="0"/>
              <a:cs typeface="Times New Roman" pitchFamily="18" charset="0"/>
            </a:endParaRPr>
          </a:p>
          <a:p>
            <a:pPr marL="609600" indent="-609600" algn="l" eaLnBrk="1" hangingPunct="1">
              <a:lnSpc>
                <a:spcPct val="90000"/>
              </a:lnSpc>
              <a:buFont typeface="Wingdings" pitchFamily="2" charset="2"/>
              <a:buChar char="n"/>
            </a:pPr>
            <a:r>
              <a:rPr lang="zh-CN" altLang="en-US" sz="3100" b="1" kern="1200" dirty="0">
                <a:solidFill>
                  <a:schemeClr val="bg1"/>
                </a:solidFill>
                <a:effectLst>
                  <a:outerShdw blurRad="38100" dist="38100" dir="2700000" algn="tl">
                    <a:srgbClr val="000000"/>
                  </a:outerShdw>
                </a:effectLst>
                <a:latin typeface="Arial" pitchFamily="34" charset="0"/>
                <a:ea typeface="Geneva" charset="0"/>
                <a:cs typeface="Times New Roman" pitchFamily="18" charset="0"/>
              </a:rPr>
              <a:t>亚兰文是</a:t>
            </a:r>
            <a:r>
              <a:rPr lang="zh-CN" altLang="en-US" sz="3100" b="1" kern="1200" dirty="0">
                <a:solidFill>
                  <a:srgbClr val="FFFF00"/>
                </a:solidFill>
                <a:effectLst>
                  <a:outerShdw blurRad="38100" dist="38100" dir="2700000" algn="tl">
                    <a:srgbClr val="000000"/>
                  </a:outerShdw>
                </a:effectLst>
                <a:latin typeface="Arial" pitchFamily="34" charset="0"/>
                <a:ea typeface="Geneva" charset="0"/>
                <a:cs typeface="Times New Roman" pitchFamily="18" charset="0"/>
              </a:rPr>
              <a:t>首先创有字母符号</a:t>
            </a:r>
            <a:r>
              <a:rPr lang="zh-CN" altLang="en-US" sz="3100" b="1" kern="1200" dirty="0">
                <a:solidFill>
                  <a:schemeClr val="bg1"/>
                </a:solidFill>
                <a:effectLst>
                  <a:outerShdw blurRad="38100" dist="38100" dir="2700000" algn="tl">
                    <a:srgbClr val="000000"/>
                  </a:outerShdw>
                </a:effectLst>
                <a:latin typeface="Arial" pitchFamily="34" charset="0"/>
                <a:ea typeface="Geneva" charset="0"/>
                <a:cs typeface="Times New Roman" pitchFamily="18" charset="0"/>
              </a:rPr>
              <a:t>来表明较长母音的发声。</a:t>
            </a:r>
          </a:p>
          <a:p>
            <a:pPr marL="609600" indent="-609600" algn="l" eaLnBrk="1" hangingPunct="1">
              <a:lnSpc>
                <a:spcPct val="90000"/>
              </a:lnSpc>
              <a:buFont typeface="Wingdings" pitchFamily="2" charset="2"/>
              <a:buNone/>
            </a:pPr>
            <a:endParaRPr lang="en-US" altLang="en-US" sz="3100" b="1" kern="1200" dirty="0">
              <a:solidFill>
                <a:schemeClr val="bg1"/>
              </a:solidFill>
              <a:effectLst>
                <a:outerShdw blurRad="38100" dist="38100" dir="2700000" algn="tl">
                  <a:srgbClr val="000000"/>
                </a:outerShdw>
              </a:effectLst>
              <a:latin typeface="Arial" pitchFamily="34" charset="0"/>
              <a:ea typeface="Geneva" charset="0"/>
              <a:cs typeface="Times New Roman" pitchFamily="18" charset="0"/>
            </a:endParaRPr>
          </a:p>
          <a:p>
            <a:pPr marL="609600" indent="-609600" algn="l" eaLnBrk="1" hangingPunct="1">
              <a:lnSpc>
                <a:spcPct val="90000"/>
              </a:lnSpc>
              <a:buFont typeface="Wingdings" pitchFamily="2" charset="2"/>
              <a:buChar char="n"/>
            </a:pPr>
            <a:r>
              <a:rPr lang="zh-CN" altLang="en-US" sz="3100" b="1" kern="1200" dirty="0">
                <a:solidFill>
                  <a:schemeClr val="bg1"/>
                </a:solidFill>
                <a:effectLst>
                  <a:outerShdw blurRad="38100" dist="38100" dir="2700000" algn="tl">
                    <a:srgbClr val="000000"/>
                  </a:outerShdw>
                </a:effectLst>
                <a:latin typeface="Arial" pitchFamily="34" charset="0"/>
                <a:ea typeface="Geneva" charset="0"/>
                <a:cs typeface="Times New Roman" pitchFamily="18" charset="0"/>
              </a:rPr>
              <a:t>亚兰文的方言至今</a:t>
            </a:r>
            <a:r>
              <a:rPr lang="zh-CN" altLang="en-US" sz="3100" b="1" kern="1200" dirty="0">
                <a:solidFill>
                  <a:srgbClr val="FFFF00"/>
                </a:solidFill>
                <a:effectLst>
                  <a:outerShdw blurRad="38100" dist="38100" dir="2700000" algn="tl">
                    <a:srgbClr val="000000"/>
                  </a:outerShdw>
                </a:effectLst>
                <a:latin typeface="Arial" pitchFamily="34" charset="0"/>
                <a:ea typeface="Geneva" charset="0"/>
                <a:cs typeface="Times New Roman" pitchFamily="18" charset="0"/>
              </a:rPr>
              <a:t>依然</a:t>
            </a:r>
            <a:r>
              <a:rPr lang="zh-CN" altLang="en-US" sz="3100" b="1" kern="1200" dirty="0">
                <a:solidFill>
                  <a:schemeClr val="bg1"/>
                </a:solidFill>
                <a:effectLst>
                  <a:outerShdw blurRad="38100" dist="38100" dir="2700000" algn="tl">
                    <a:srgbClr val="000000"/>
                  </a:outerShdw>
                </a:effectLst>
                <a:latin typeface="Arial" pitchFamily="34" charset="0"/>
                <a:ea typeface="Geneva" charset="0"/>
                <a:cs typeface="Times New Roman" pitchFamily="18" charset="0"/>
              </a:rPr>
              <a:t>在叙利亚几个偏远的小镇被</a:t>
            </a:r>
            <a:r>
              <a:rPr lang="zh-CN" altLang="en-US" sz="3100" b="1" kern="1200" dirty="0">
                <a:solidFill>
                  <a:srgbClr val="FFFF00"/>
                </a:solidFill>
                <a:effectLst>
                  <a:outerShdw blurRad="38100" dist="38100" dir="2700000" algn="tl">
                    <a:srgbClr val="000000"/>
                  </a:outerShdw>
                </a:effectLst>
                <a:latin typeface="Arial" pitchFamily="34" charset="0"/>
                <a:ea typeface="Geneva" charset="0"/>
                <a:cs typeface="Times New Roman" pitchFamily="18" charset="0"/>
              </a:rPr>
              <a:t>使用</a:t>
            </a:r>
            <a:r>
              <a:rPr lang="zh-CN" altLang="en-US" sz="3100" b="1" kern="1200" dirty="0">
                <a:solidFill>
                  <a:schemeClr val="bg1"/>
                </a:solidFill>
                <a:effectLst>
                  <a:outerShdw blurRad="38100" dist="38100" dir="2700000" algn="tl">
                    <a:srgbClr val="000000"/>
                  </a:outerShdw>
                </a:effectLst>
                <a:latin typeface="Arial" pitchFamily="34" charset="0"/>
                <a:ea typeface="Geneva" charset="0"/>
                <a:cs typeface="Times New Roman" pitchFamily="18" charset="0"/>
              </a:rPr>
              <a:t>。</a:t>
            </a:r>
            <a:endParaRPr lang="en-US" altLang="en-US" sz="3100" b="1" kern="1200" dirty="0">
              <a:solidFill>
                <a:schemeClr val="bg1"/>
              </a:solidFill>
              <a:effectLst>
                <a:outerShdw blurRad="38100" dist="38100" dir="2700000" algn="tl">
                  <a:srgbClr val="000000"/>
                </a:outerShdw>
              </a:effectLst>
              <a:latin typeface="Arial" pitchFamily="34" charset="0"/>
              <a:ea typeface="Geneva" charset="0"/>
              <a:cs typeface="Times New Roman" pitchFamily="18" charset="0"/>
            </a:endParaRPr>
          </a:p>
        </p:txBody>
      </p:sp>
      <p:sp>
        <p:nvSpPr>
          <p:cNvPr id="20481" name="Rectangle 38"/>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F2ACCEE5-4522-4E3F-9909-E7BB8386394D}" type="slidenum">
              <a:rPr lang="en-US" altLang="en-US" sz="1400">
                <a:solidFill>
                  <a:srgbClr val="FFFFFF"/>
                </a:solidFill>
              </a:rPr>
              <a:pPr eaLnBrk="1" hangingPunct="1"/>
              <a:t>11</a:t>
            </a:fld>
            <a:endParaRPr lang="en-US" altLang="en-US" sz="1400">
              <a:solidFill>
                <a:srgbClr val="FFFFFF"/>
              </a:solidFill>
            </a:endParaRPr>
          </a:p>
        </p:txBody>
      </p:sp>
      <p:sp>
        <p:nvSpPr>
          <p:cNvPr id="6" name="Rectangle 2"/>
          <p:cNvSpPr txBox="1">
            <a:spLocks noChangeArrowheads="1"/>
          </p:cNvSpPr>
          <p:nvPr/>
        </p:nvSpPr>
        <p:spPr bwMode="auto">
          <a:xfrm>
            <a:off x="685800" y="228600"/>
            <a:ext cx="7772400" cy="762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rtl="0" eaLnBrk="0" fontAlgn="base" hangingPunct="0">
              <a:spcBef>
                <a:spcPct val="0"/>
              </a:spcBef>
              <a:spcAft>
                <a:spcPct val="0"/>
              </a:spcAft>
              <a:defRPr sz="3600" b="1">
                <a:solidFill>
                  <a:srgbClr val="00FFFF"/>
                </a:solidFill>
                <a:effectLst>
                  <a:outerShdw blurRad="38100" dist="38100" dir="2700000" algn="tl">
                    <a:srgbClr val="000000">
                      <a:alpha val="43137"/>
                    </a:srgbClr>
                  </a:outerShdw>
                </a:effectLst>
                <a:latin typeface="Helvetica"/>
                <a:ea typeface="Geneva" charset="0"/>
                <a:cs typeface="Helvetica"/>
              </a:defRPr>
            </a:lvl1pPr>
            <a:lvl2pPr algn="ctr" rtl="0" eaLnBrk="0" fontAlgn="base" hangingPunct="0">
              <a:spcBef>
                <a:spcPct val="0"/>
              </a:spcBef>
              <a:spcAft>
                <a:spcPct val="0"/>
              </a:spcAft>
              <a:defRPr sz="3600" b="1">
                <a:solidFill>
                  <a:schemeClr val="tx2"/>
                </a:solidFill>
                <a:latin typeface="Helvetica" charset="0"/>
                <a:ea typeface="Geneva" charset="0"/>
                <a:cs typeface="Geneva" charset="0"/>
              </a:defRPr>
            </a:lvl2pPr>
            <a:lvl3pPr algn="ctr" rtl="0" eaLnBrk="0" fontAlgn="base" hangingPunct="0">
              <a:spcBef>
                <a:spcPct val="0"/>
              </a:spcBef>
              <a:spcAft>
                <a:spcPct val="0"/>
              </a:spcAft>
              <a:defRPr sz="3600" b="1">
                <a:solidFill>
                  <a:schemeClr val="tx2"/>
                </a:solidFill>
                <a:latin typeface="Helvetica" charset="0"/>
                <a:ea typeface="Geneva" charset="0"/>
                <a:cs typeface="Geneva" charset="0"/>
              </a:defRPr>
            </a:lvl3pPr>
            <a:lvl4pPr algn="ctr" rtl="0" eaLnBrk="0" fontAlgn="base" hangingPunct="0">
              <a:spcBef>
                <a:spcPct val="0"/>
              </a:spcBef>
              <a:spcAft>
                <a:spcPct val="0"/>
              </a:spcAft>
              <a:defRPr sz="3600" b="1">
                <a:solidFill>
                  <a:schemeClr val="tx2"/>
                </a:solidFill>
                <a:latin typeface="Helvetica" charset="0"/>
                <a:ea typeface="Geneva" charset="0"/>
                <a:cs typeface="Geneva" charset="0"/>
              </a:defRPr>
            </a:lvl4pPr>
            <a:lvl5pPr algn="ctr" rtl="0" eaLnBrk="0" fontAlgn="base" hangingPunct="0">
              <a:spcBef>
                <a:spcPct val="0"/>
              </a:spcBef>
              <a:spcAft>
                <a:spcPct val="0"/>
              </a:spcAft>
              <a:defRPr sz="3600" b="1">
                <a:solidFill>
                  <a:schemeClr val="tx2"/>
                </a:solidFill>
                <a:latin typeface="Helvetica" charset="0"/>
                <a:ea typeface="Geneva" charset="0"/>
                <a:cs typeface="Geneva" charset="0"/>
              </a:defRPr>
            </a:lvl5pPr>
            <a:lvl6pPr marL="457200" algn="l" rtl="0" fontAlgn="base">
              <a:spcBef>
                <a:spcPct val="0"/>
              </a:spcBef>
              <a:spcAft>
                <a:spcPct val="0"/>
              </a:spcAft>
              <a:defRPr sz="4400">
                <a:solidFill>
                  <a:schemeClr val="tx2"/>
                </a:solidFill>
                <a:latin typeface="Times New Roman" pitchFamily="-128" charset="0"/>
              </a:defRPr>
            </a:lvl6pPr>
            <a:lvl7pPr marL="914400" algn="l" rtl="0" fontAlgn="base">
              <a:spcBef>
                <a:spcPct val="0"/>
              </a:spcBef>
              <a:spcAft>
                <a:spcPct val="0"/>
              </a:spcAft>
              <a:defRPr sz="4400">
                <a:solidFill>
                  <a:schemeClr val="tx2"/>
                </a:solidFill>
                <a:latin typeface="Times New Roman" pitchFamily="-128" charset="0"/>
              </a:defRPr>
            </a:lvl7pPr>
            <a:lvl8pPr marL="1371600" algn="l" rtl="0" fontAlgn="base">
              <a:spcBef>
                <a:spcPct val="0"/>
              </a:spcBef>
              <a:spcAft>
                <a:spcPct val="0"/>
              </a:spcAft>
              <a:defRPr sz="4400">
                <a:solidFill>
                  <a:schemeClr val="tx2"/>
                </a:solidFill>
                <a:latin typeface="Times New Roman" pitchFamily="-128" charset="0"/>
              </a:defRPr>
            </a:lvl8pPr>
            <a:lvl9pPr marL="1828800" algn="l" rtl="0" fontAlgn="base">
              <a:spcBef>
                <a:spcPct val="0"/>
              </a:spcBef>
              <a:spcAft>
                <a:spcPct val="0"/>
              </a:spcAft>
              <a:defRPr sz="4400">
                <a:solidFill>
                  <a:schemeClr val="tx2"/>
                </a:solidFill>
                <a:latin typeface="Times New Roman" pitchFamily="-128" charset="0"/>
              </a:defRPr>
            </a:lvl9pPr>
          </a:lstStyle>
          <a:p>
            <a:pPr marL="609600" lvl="0" indent="-609600" eaLnBrk="1" hangingPunct="1">
              <a:lnSpc>
                <a:spcPct val="90000"/>
              </a:lnSpc>
            </a:pPr>
            <a:r>
              <a:rPr lang="zh-CN" altLang="en-US" sz="5400" kern="0" dirty="0">
                <a:solidFill>
                  <a:srgbClr val="FFFFFF"/>
                </a:solidFill>
                <a:effectLst>
                  <a:outerShdw blurRad="38100" dist="38100" dir="2700000" algn="tl">
                    <a:srgbClr val="000000"/>
                  </a:outerShdw>
                </a:effectLst>
                <a:latin typeface="Arial" pitchFamily="34" charset="0"/>
              </a:rPr>
              <a:t>亚兰文带来的影响</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1747">
                                            <p:txEl>
                                              <p:pRg st="0" end="0"/>
                                            </p:txEl>
                                          </p:spTgt>
                                        </p:tgtEl>
                                        <p:attrNameLst>
                                          <p:attrName>style.visibility</p:attrName>
                                        </p:attrNameLst>
                                      </p:cBhvr>
                                      <p:to>
                                        <p:strVal val="visible"/>
                                      </p:to>
                                    </p:set>
                                    <p:anim calcmode="lin" valueType="num">
                                      <p:cBhvr additive="base">
                                        <p:cTn id="7" dur="500" fill="hold"/>
                                        <p:tgtEl>
                                          <p:spTgt spid="31747">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174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1747">
                                            <p:txEl>
                                              <p:pRg st="2" end="2"/>
                                            </p:txEl>
                                          </p:spTgt>
                                        </p:tgtEl>
                                        <p:attrNameLst>
                                          <p:attrName>style.visibility</p:attrName>
                                        </p:attrNameLst>
                                      </p:cBhvr>
                                      <p:to>
                                        <p:strVal val="visible"/>
                                      </p:to>
                                    </p:set>
                                    <p:anim calcmode="lin" valueType="num">
                                      <p:cBhvr additive="base">
                                        <p:cTn id="13" dur="500" fill="hold"/>
                                        <p:tgtEl>
                                          <p:spTgt spid="31747">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1747">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31747">
                                            <p:txEl>
                                              <p:pRg st="4" end="4"/>
                                            </p:txEl>
                                          </p:spTgt>
                                        </p:tgtEl>
                                        <p:attrNameLst>
                                          <p:attrName>style.visibility</p:attrName>
                                        </p:attrNameLst>
                                      </p:cBhvr>
                                      <p:to>
                                        <p:strVal val="visible"/>
                                      </p:to>
                                    </p:set>
                                    <p:anim calcmode="lin" valueType="num">
                                      <p:cBhvr additive="base">
                                        <p:cTn id="19" dur="500" fill="hold"/>
                                        <p:tgtEl>
                                          <p:spTgt spid="31747">
                                            <p:txEl>
                                              <p:pRg st="4" end="4"/>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1747">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7" grpId="0" build="p"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963" name="Rectangle 3"/>
          <p:cNvSpPr>
            <a:spLocks noGrp="1" noChangeArrowheads="1"/>
          </p:cNvSpPr>
          <p:nvPr>
            <p:ph type="subTitle" idx="1"/>
          </p:nvPr>
        </p:nvSpPr>
        <p:spPr>
          <a:xfrm>
            <a:off x="752475" y="3124200"/>
            <a:ext cx="7620000" cy="2133600"/>
          </a:xfrm>
        </p:spPr>
        <p:txBody>
          <a:bodyPr/>
          <a:lstStyle/>
          <a:p>
            <a:pPr marL="609600" indent="-609600" algn="l" eaLnBrk="1" hangingPunct="1">
              <a:buFont typeface="Wingdings" pitchFamily="2" charset="2"/>
              <a:buChar char="n"/>
            </a:pPr>
            <a:endParaRPr lang="en-US" altLang="en-US" sz="2400" dirty="0" smtClean="0">
              <a:solidFill>
                <a:srgbClr val="FFFF00"/>
              </a:solidFill>
              <a:effectLst>
                <a:outerShdw blurRad="38100" dist="38100" dir="2700000" algn="tl">
                  <a:srgbClr val="FFFFFF"/>
                </a:outerShdw>
              </a:effectLst>
              <a:latin typeface="Times New Roman" pitchFamily="18" charset="0"/>
              <a:cs typeface="Times New Roman" pitchFamily="18" charset="0"/>
            </a:endParaRPr>
          </a:p>
          <a:p>
            <a:pPr marL="609600" indent="-609600" algn="l" eaLnBrk="1" hangingPunct="1">
              <a:buFont typeface="Wingdings" pitchFamily="2" charset="2"/>
              <a:buChar char="n"/>
            </a:pPr>
            <a:r>
              <a:rPr lang="zh-CN" altLang="en-US" sz="2800" b="1" kern="1200" dirty="0">
                <a:solidFill>
                  <a:srgbClr val="FFFFFF"/>
                </a:solidFill>
                <a:effectLst>
                  <a:outerShdw blurRad="38100" dist="38100" dir="2700000" algn="tl">
                    <a:srgbClr val="000000"/>
                  </a:outerShdw>
                </a:effectLst>
                <a:latin typeface="Arial" pitchFamily="34" charset="0"/>
                <a:ea typeface="Geneva" charset="0"/>
                <a:cs typeface="Times New Roman" pitchFamily="18" charset="0"/>
              </a:rPr>
              <a:t>一个</a:t>
            </a:r>
            <a:r>
              <a:rPr lang="zh-CN" altLang="en-US" sz="2800" b="1" kern="1200" dirty="0">
                <a:solidFill>
                  <a:srgbClr val="FFFF00"/>
                </a:solidFill>
                <a:effectLst>
                  <a:outerShdw blurRad="38100" dist="38100" dir="2700000" algn="tl">
                    <a:srgbClr val="000000"/>
                  </a:outerShdw>
                </a:effectLst>
                <a:latin typeface="Arial" pitchFamily="34" charset="0"/>
                <a:ea typeface="Geneva" charset="0"/>
                <a:cs typeface="Times New Roman" pitchFamily="18" charset="0"/>
              </a:rPr>
              <a:t>没有母音</a:t>
            </a:r>
            <a:r>
              <a:rPr lang="zh-CN" altLang="en-US" sz="2800" b="1" kern="1200" dirty="0">
                <a:solidFill>
                  <a:srgbClr val="FFFFFF"/>
                </a:solidFill>
                <a:effectLst>
                  <a:outerShdw blurRad="38100" dist="38100" dir="2700000" algn="tl">
                    <a:srgbClr val="000000"/>
                  </a:outerShdw>
                </a:effectLst>
                <a:latin typeface="Arial" pitchFamily="34" charset="0"/>
                <a:ea typeface="Geneva" charset="0"/>
                <a:cs typeface="Times New Roman" pitchFamily="18" charset="0"/>
              </a:rPr>
              <a:t>表明的字音字母。</a:t>
            </a:r>
          </a:p>
          <a:p>
            <a:pPr marL="609600" indent="-609600" algn="l" eaLnBrk="1" hangingPunct="1">
              <a:buFont typeface="Wingdings" pitchFamily="2" charset="2"/>
              <a:buChar char="n"/>
            </a:pPr>
            <a:endParaRPr lang="en-US" altLang="en-US" sz="2800" b="1" kern="1200" dirty="0">
              <a:solidFill>
                <a:srgbClr val="FFFFFF"/>
              </a:solidFill>
              <a:effectLst>
                <a:outerShdw blurRad="38100" dist="38100" dir="2700000" algn="tl">
                  <a:srgbClr val="000000"/>
                </a:outerShdw>
              </a:effectLst>
              <a:latin typeface="Arial" pitchFamily="34" charset="0"/>
              <a:ea typeface="Geneva" charset="0"/>
              <a:cs typeface="Times New Roman" pitchFamily="18" charset="0"/>
            </a:endParaRPr>
          </a:p>
          <a:p>
            <a:pPr marL="609600" indent="-609600" algn="l" eaLnBrk="1" hangingPunct="1">
              <a:buFont typeface="Wingdings" pitchFamily="2" charset="2"/>
              <a:buChar char="n"/>
            </a:pPr>
            <a:r>
              <a:rPr lang="zh-CN" altLang="en-US" sz="2800" b="1" kern="1200" dirty="0">
                <a:solidFill>
                  <a:srgbClr val="FFFFFF"/>
                </a:solidFill>
                <a:effectLst>
                  <a:outerShdw blurRad="38100" dist="38100" dir="2700000" algn="tl">
                    <a:srgbClr val="000000"/>
                  </a:outerShdw>
                </a:effectLst>
                <a:latin typeface="Arial" pitchFamily="34" charset="0"/>
                <a:ea typeface="Geneva" charset="0"/>
                <a:cs typeface="Times New Roman" pitchFamily="18" charset="0"/>
              </a:rPr>
              <a:t>从</a:t>
            </a:r>
            <a:r>
              <a:rPr lang="zh-CN" altLang="en-US" sz="2800" b="1" kern="1200" dirty="0">
                <a:solidFill>
                  <a:srgbClr val="FFFF00"/>
                </a:solidFill>
                <a:effectLst>
                  <a:outerShdw blurRad="38100" dist="38100" dir="2700000" algn="tl">
                    <a:srgbClr val="000000"/>
                  </a:outerShdw>
                </a:effectLst>
                <a:latin typeface="Arial" pitchFamily="34" charset="0"/>
                <a:ea typeface="Geneva" charset="0"/>
                <a:cs typeface="Times New Roman" pitchFamily="18" charset="0"/>
              </a:rPr>
              <a:t>右至左</a:t>
            </a:r>
            <a:r>
              <a:rPr lang="zh-CN" altLang="en-US" sz="2800" b="1" kern="1200" dirty="0">
                <a:solidFill>
                  <a:srgbClr val="FFFFFF"/>
                </a:solidFill>
                <a:effectLst>
                  <a:outerShdw blurRad="38100" dist="38100" dir="2700000" algn="tl">
                    <a:srgbClr val="000000"/>
                  </a:outerShdw>
                </a:effectLst>
                <a:latin typeface="Arial" pitchFamily="34" charset="0"/>
                <a:ea typeface="Geneva" charset="0"/>
                <a:cs typeface="Times New Roman" pitchFamily="18" charset="0"/>
              </a:rPr>
              <a:t>，横行写。</a:t>
            </a:r>
            <a:endParaRPr lang="en-US" altLang="zh-CN" sz="2800" b="1" kern="1200" dirty="0">
              <a:solidFill>
                <a:srgbClr val="FFFFFF"/>
              </a:solidFill>
              <a:effectLst>
                <a:outerShdw blurRad="38100" dist="38100" dir="2700000" algn="tl">
                  <a:srgbClr val="000000"/>
                </a:outerShdw>
              </a:effectLst>
              <a:latin typeface="Arial" pitchFamily="34" charset="0"/>
              <a:ea typeface="Geneva" charset="0"/>
              <a:cs typeface="Times New Roman" pitchFamily="18" charset="0"/>
            </a:endParaRPr>
          </a:p>
          <a:p>
            <a:pPr marL="609600" indent="-609600" algn="l" eaLnBrk="1" hangingPunct="1">
              <a:buFont typeface="Wingdings" pitchFamily="2" charset="2"/>
              <a:buNone/>
            </a:pPr>
            <a:endParaRPr lang="en-US" altLang="en-US" sz="2400" dirty="0" smtClean="0">
              <a:solidFill>
                <a:srgbClr val="FFFF00"/>
              </a:solidFill>
              <a:effectLst>
                <a:outerShdw blurRad="38100" dist="38100" dir="2700000" algn="tl">
                  <a:srgbClr val="FFFFFF"/>
                </a:outerShdw>
              </a:effectLst>
              <a:latin typeface="Times New Roman" pitchFamily="18" charset="0"/>
            </a:endParaRPr>
          </a:p>
        </p:txBody>
      </p:sp>
      <p:sp>
        <p:nvSpPr>
          <p:cNvPr id="25601" name="Rectangle 38"/>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D6A1959E-A034-47F0-AF40-9DE24958BD73}" type="slidenum">
              <a:rPr lang="en-US" altLang="en-US" sz="1400">
                <a:solidFill>
                  <a:srgbClr val="FFFFFF"/>
                </a:solidFill>
              </a:rPr>
              <a:pPr eaLnBrk="1" hangingPunct="1"/>
              <a:t>12</a:t>
            </a:fld>
            <a:endParaRPr lang="en-US" altLang="en-US" sz="1400">
              <a:solidFill>
                <a:srgbClr val="FFFFFF"/>
              </a:solidFill>
            </a:endParaRPr>
          </a:p>
        </p:txBody>
      </p:sp>
      <p:sp>
        <p:nvSpPr>
          <p:cNvPr id="25604" name="Rectangle 5"/>
          <p:cNvSpPr>
            <a:spLocks noChangeArrowheads="1"/>
          </p:cNvSpPr>
          <p:nvPr/>
        </p:nvSpPr>
        <p:spPr bwMode="auto">
          <a:xfrm>
            <a:off x="1714500" y="29718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pic>
        <p:nvPicPr>
          <p:cNvPr id="40964" name="Picture 4" descr="Aramaic alphabe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 y="0"/>
            <a:ext cx="9163050" cy="1464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1"/>
          <p:cNvSpPr txBox="1">
            <a:spLocks/>
          </p:cNvSpPr>
          <p:nvPr/>
        </p:nvSpPr>
        <p:spPr bwMode="auto">
          <a:xfrm>
            <a:off x="0" y="1447800"/>
            <a:ext cx="9144000" cy="1143000"/>
          </a:xfrm>
          <a:prstGeom prst="rect">
            <a:avLst/>
          </a:prstGeom>
          <a:solidFill>
            <a:srgbClr val="000000"/>
          </a:solidFill>
          <a:ln w="9525">
            <a:noFill/>
            <a:miter lim="800000"/>
            <a:headEnd/>
            <a:tailEnd/>
          </a:ln>
          <a:effectLst/>
        </p:spPr>
        <p:txBody>
          <a:bodyPr vert="horz" wrap="square" lIns="92075" tIns="46038" rIns="92075" bIns="46038" numCol="1" anchor="ctr" anchorCtr="0" compatLnSpc="1">
            <a:prstTxWarp prst="textNoShape">
              <a:avLst/>
            </a:prstTxWarp>
          </a:bodyPr>
          <a:lstStyle>
            <a:lvl1pPr algn="ctr" rtl="0" eaLnBrk="0" fontAlgn="base" hangingPunct="0">
              <a:spcBef>
                <a:spcPct val="0"/>
              </a:spcBef>
              <a:spcAft>
                <a:spcPct val="0"/>
              </a:spcAft>
              <a:defRPr sz="3600" b="1">
                <a:solidFill>
                  <a:schemeClr val="tx2"/>
                </a:solidFill>
                <a:effectLst>
                  <a:outerShdw blurRad="38100" dist="38100" dir="2700000" algn="tl">
                    <a:srgbClr val="000000">
                      <a:alpha val="43137"/>
                    </a:srgbClr>
                  </a:outerShdw>
                </a:effectLst>
                <a:latin typeface="Helvetica"/>
                <a:ea typeface="Geneva" charset="0"/>
                <a:cs typeface="Helvetica"/>
              </a:defRPr>
            </a:lvl1pPr>
            <a:lvl2pPr algn="ctr" rtl="0" eaLnBrk="0" fontAlgn="base" hangingPunct="0">
              <a:spcBef>
                <a:spcPct val="0"/>
              </a:spcBef>
              <a:spcAft>
                <a:spcPct val="0"/>
              </a:spcAft>
              <a:defRPr sz="3600" b="1">
                <a:solidFill>
                  <a:schemeClr val="tx2"/>
                </a:solidFill>
                <a:latin typeface="Helvetica" charset="0"/>
                <a:ea typeface="Geneva" charset="0"/>
                <a:cs typeface="Geneva" charset="0"/>
              </a:defRPr>
            </a:lvl2pPr>
            <a:lvl3pPr algn="ctr" rtl="0" eaLnBrk="0" fontAlgn="base" hangingPunct="0">
              <a:spcBef>
                <a:spcPct val="0"/>
              </a:spcBef>
              <a:spcAft>
                <a:spcPct val="0"/>
              </a:spcAft>
              <a:defRPr sz="3600" b="1">
                <a:solidFill>
                  <a:schemeClr val="tx2"/>
                </a:solidFill>
                <a:latin typeface="Helvetica" charset="0"/>
                <a:ea typeface="Geneva" charset="0"/>
                <a:cs typeface="Geneva" charset="0"/>
              </a:defRPr>
            </a:lvl3pPr>
            <a:lvl4pPr algn="ctr" rtl="0" eaLnBrk="0" fontAlgn="base" hangingPunct="0">
              <a:spcBef>
                <a:spcPct val="0"/>
              </a:spcBef>
              <a:spcAft>
                <a:spcPct val="0"/>
              </a:spcAft>
              <a:defRPr sz="3600" b="1">
                <a:solidFill>
                  <a:schemeClr val="tx2"/>
                </a:solidFill>
                <a:latin typeface="Helvetica" charset="0"/>
                <a:ea typeface="Geneva" charset="0"/>
                <a:cs typeface="Geneva" charset="0"/>
              </a:defRPr>
            </a:lvl4pPr>
            <a:lvl5pPr algn="ctr" rtl="0" eaLnBrk="0" fontAlgn="base" hangingPunct="0">
              <a:spcBef>
                <a:spcPct val="0"/>
              </a:spcBef>
              <a:spcAft>
                <a:spcPct val="0"/>
              </a:spcAft>
              <a:defRPr sz="3600" b="1">
                <a:solidFill>
                  <a:schemeClr val="tx2"/>
                </a:solidFill>
                <a:latin typeface="Helvetica" charset="0"/>
                <a:ea typeface="Geneva" charset="0"/>
                <a:cs typeface="Geneva" charset="0"/>
              </a:defRPr>
            </a:lvl5pPr>
            <a:lvl6pPr marL="457200" algn="l" rtl="0" fontAlgn="base">
              <a:spcBef>
                <a:spcPct val="0"/>
              </a:spcBef>
              <a:spcAft>
                <a:spcPct val="0"/>
              </a:spcAft>
              <a:defRPr sz="4400">
                <a:solidFill>
                  <a:schemeClr val="tx2"/>
                </a:solidFill>
                <a:latin typeface="Times New Roman" pitchFamily="-128" charset="0"/>
              </a:defRPr>
            </a:lvl6pPr>
            <a:lvl7pPr marL="914400" algn="l" rtl="0" fontAlgn="base">
              <a:spcBef>
                <a:spcPct val="0"/>
              </a:spcBef>
              <a:spcAft>
                <a:spcPct val="0"/>
              </a:spcAft>
              <a:defRPr sz="4400">
                <a:solidFill>
                  <a:schemeClr val="tx2"/>
                </a:solidFill>
                <a:latin typeface="Times New Roman" pitchFamily="-128" charset="0"/>
              </a:defRPr>
            </a:lvl7pPr>
            <a:lvl8pPr marL="1371600" algn="l" rtl="0" fontAlgn="base">
              <a:spcBef>
                <a:spcPct val="0"/>
              </a:spcBef>
              <a:spcAft>
                <a:spcPct val="0"/>
              </a:spcAft>
              <a:defRPr sz="4400">
                <a:solidFill>
                  <a:schemeClr val="tx2"/>
                </a:solidFill>
                <a:latin typeface="Times New Roman" pitchFamily="-128" charset="0"/>
              </a:defRPr>
            </a:lvl8pPr>
            <a:lvl9pPr marL="1828800" algn="l" rtl="0" fontAlgn="base">
              <a:spcBef>
                <a:spcPct val="0"/>
              </a:spcBef>
              <a:spcAft>
                <a:spcPct val="0"/>
              </a:spcAft>
              <a:defRPr sz="4400">
                <a:solidFill>
                  <a:schemeClr val="tx2"/>
                </a:solidFill>
                <a:latin typeface="Times New Roman" pitchFamily="-128" charset="0"/>
              </a:defRPr>
            </a:lvl9pPr>
          </a:lstStyle>
          <a:p>
            <a:r>
              <a:rPr lang="zh-CN" altLang="en-US" sz="4400" kern="0" dirty="0">
                <a:solidFill>
                  <a:srgbClr val="FFFFFF"/>
                </a:solidFill>
                <a:effectLst>
                  <a:outerShdw blurRad="38100" dist="38100" dir="2700000" algn="tl">
                    <a:srgbClr val="000000"/>
                  </a:outerShdw>
                </a:effectLst>
                <a:latin typeface="Arial" pitchFamily="34" charset="0"/>
              </a:rPr>
              <a:t>亚兰语字母符号</a:t>
            </a:r>
            <a:r>
              <a:rPr lang="en-US" altLang="zh-CN" sz="4400" kern="0" dirty="0">
                <a:solidFill>
                  <a:srgbClr val="FFFFFF"/>
                </a:solidFill>
                <a:effectLst>
                  <a:outerShdw blurRad="38100" dist="38100" dir="2700000" algn="tl">
                    <a:srgbClr val="000000"/>
                  </a:outerShdw>
                </a:effectLst>
                <a:latin typeface="Arial" pitchFamily="34" charset="0"/>
              </a:rPr>
              <a:t>(</a:t>
            </a:r>
            <a:r>
              <a:rPr lang="en-US" altLang="en-US" sz="4400" kern="0" dirty="0">
                <a:solidFill>
                  <a:srgbClr val="FFFFFF"/>
                </a:solidFill>
                <a:effectLst>
                  <a:outerShdw blurRad="38100" dist="38100" dir="2700000" algn="tl">
                    <a:srgbClr val="000000"/>
                  </a:outerShdw>
                </a:effectLst>
                <a:latin typeface="Arial" pitchFamily="34" charset="0"/>
              </a:rPr>
              <a:t>Alep-beet)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0963">
                                            <p:txEl>
                                              <p:pRg st="1" end="1"/>
                                            </p:txEl>
                                          </p:spTgt>
                                        </p:tgtEl>
                                        <p:attrNameLst>
                                          <p:attrName>style.visibility</p:attrName>
                                        </p:attrNameLst>
                                      </p:cBhvr>
                                      <p:to>
                                        <p:strVal val="visible"/>
                                      </p:to>
                                    </p:set>
                                    <p:anim calcmode="lin" valueType="num">
                                      <p:cBhvr additive="base">
                                        <p:cTn id="7" dur="500" fill="hold"/>
                                        <p:tgtEl>
                                          <p:spTgt spid="40963">
                                            <p:txEl>
                                              <p:pRg st="1" end="1"/>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4096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40963">
                                            <p:txEl>
                                              <p:pRg st="3" end="3"/>
                                            </p:txEl>
                                          </p:spTgt>
                                        </p:tgtEl>
                                        <p:attrNameLst>
                                          <p:attrName>style.visibility</p:attrName>
                                        </p:attrNameLst>
                                      </p:cBhvr>
                                      <p:to>
                                        <p:strVal val="visible"/>
                                      </p:to>
                                    </p:set>
                                    <p:anim calcmode="lin" valueType="num">
                                      <p:cBhvr additive="base">
                                        <p:cTn id="13" dur="500" fill="hold"/>
                                        <p:tgtEl>
                                          <p:spTgt spid="40963">
                                            <p:txEl>
                                              <p:pRg st="3" end="3"/>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4096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nodeType="clickEffect">
                                  <p:stCondLst>
                                    <p:cond delay="0"/>
                                  </p:stCondLst>
                                  <p:childTnLst>
                                    <p:set>
                                      <p:cBhvr>
                                        <p:cTn id="18" dur="1" fill="hold">
                                          <p:stCondLst>
                                            <p:cond delay="0"/>
                                          </p:stCondLst>
                                        </p:cTn>
                                        <p:tgtEl>
                                          <p:spTgt spid="40964"/>
                                        </p:tgtEl>
                                        <p:attrNameLst>
                                          <p:attrName>style.visibility</p:attrName>
                                        </p:attrNameLst>
                                      </p:cBhvr>
                                      <p:to>
                                        <p:strVal val="visible"/>
                                      </p:to>
                                    </p:set>
                                    <p:anim calcmode="lin" valueType="num">
                                      <p:cBhvr additive="base">
                                        <p:cTn id="19" dur="500" fill="hold"/>
                                        <p:tgtEl>
                                          <p:spTgt spid="40964"/>
                                        </p:tgtEl>
                                        <p:attrNameLst>
                                          <p:attrName>ppt_x</p:attrName>
                                        </p:attrNameLst>
                                      </p:cBhvr>
                                      <p:tavLst>
                                        <p:tav tm="0">
                                          <p:val>
                                            <p:strVal val="0-#ppt_w/2"/>
                                          </p:val>
                                        </p:tav>
                                        <p:tav tm="100000">
                                          <p:val>
                                            <p:strVal val="#ppt_x"/>
                                          </p:val>
                                        </p:tav>
                                      </p:tavLst>
                                    </p:anim>
                                    <p:anim calcmode="lin" valueType="num">
                                      <p:cBhvr additive="base">
                                        <p:cTn id="20" dur="500" fill="hold"/>
                                        <p:tgtEl>
                                          <p:spTgt spid="4096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3" grpId="0" build="p"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6627" name="Rectangle 2"/>
          <p:cNvSpPr>
            <a:spLocks noGrp="1" noChangeArrowheads="1"/>
          </p:cNvSpPr>
          <p:nvPr>
            <p:ph type="ctrTitle"/>
          </p:nvPr>
        </p:nvSpPr>
        <p:spPr>
          <a:xfrm>
            <a:off x="1143000" y="0"/>
            <a:ext cx="7772400" cy="762000"/>
          </a:xfrm>
          <a:effectLst>
            <a:outerShdw blurRad="50800" dist="38100" dir="2700000" rotWithShape="0">
              <a:srgbClr val="000000">
                <a:alpha val="42999"/>
              </a:srgbClr>
            </a:outerShdw>
          </a:effectLst>
        </p:spPr>
        <p:txBody>
          <a:bodyPr/>
          <a:lstStyle/>
          <a:p>
            <a:pPr marL="609600" indent="-609600" eaLnBrk="1" hangingPunct="1"/>
            <a:r>
              <a:rPr lang="zh-CN" altLang="en-US" sz="4000" dirty="0">
                <a:solidFill>
                  <a:srgbClr val="FFFF00"/>
                </a:solidFill>
                <a:effectLst>
                  <a:outerShdw blurRad="38100" dist="38100" dir="2700000" algn="tl">
                    <a:srgbClr val="FFFFFF"/>
                  </a:outerShdw>
                </a:effectLst>
                <a:latin typeface="Arial" pitchFamily="34" charset="0"/>
              </a:rPr>
              <a:t>亚兰文的主祷文</a:t>
            </a:r>
          </a:p>
        </p:txBody>
      </p:sp>
      <p:pic>
        <p:nvPicPr>
          <p:cNvPr id="45060" name="Picture 4" descr="Lord's Pray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066800"/>
            <a:ext cx="3224213" cy="4648200"/>
          </a:xfrm>
          <a:prstGeom prst="rect">
            <a:avLst/>
          </a:prstGeom>
          <a:noFill/>
          <a:ln>
            <a:noFill/>
          </a:ln>
          <a:effectLst>
            <a:outerShdw blurRad="50800" dist="38100" dir="2700000" rotWithShape="0">
              <a:srgbClr val="808080">
                <a:alpha val="42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30" name="Text Box 6"/>
          <p:cNvSpPr txBox="1">
            <a:spLocks noChangeArrowheads="1"/>
          </p:cNvSpPr>
          <p:nvPr/>
        </p:nvSpPr>
        <p:spPr bwMode="auto">
          <a:xfrm>
            <a:off x="3733800" y="1066800"/>
            <a:ext cx="5029200" cy="2554545"/>
          </a:xfrm>
          <a:prstGeom prst="rect">
            <a:avLst/>
          </a:prstGeom>
          <a:noFill/>
          <a:ln>
            <a:noFill/>
          </a:ln>
          <a:effectLst>
            <a:outerShdw blurRad="50800" dist="38100" dir="2700000" rotWithShape="0">
              <a:srgbClr val="808080">
                <a:alpha val="42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spcBef>
                <a:spcPct val="50000"/>
              </a:spcBef>
            </a:pPr>
            <a:r>
              <a:rPr lang="zh-CN" altLang="en-US" sz="3200" b="1" dirty="0">
                <a:solidFill>
                  <a:srgbClr val="FFFF00"/>
                </a:solidFill>
                <a:effectLst>
                  <a:outerShdw blurRad="38100" dist="38100" dir="2700000" algn="tl">
                    <a:srgbClr val="FFFFFF"/>
                  </a:outerShdw>
                </a:effectLst>
                <a:latin typeface="Arial" pitchFamily="34" charset="0"/>
                <a:cs typeface="Arial" pitchFamily="34" charset="0"/>
              </a:rPr>
              <a:t>亚兰文是闪族文化的语言，希伯来人族长的语言，以及在更早期，成为新月沃土，不同民族之间交际使用的‘混合语’。 </a:t>
            </a:r>
          </a:p>
        </p:txBody>
      </p:sp>
    </p:spTree>
    <p:extLst>
      <p:ext uri="{BB962C8B-B14F-4D97-AF65-F5344CB8AC3E}">
        <p14:creationId xmlns:p14="http://schemas.microsoft.com/office/powerpoint/2010/main" val="36465569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45060"/>
                                        </p:tgtEl>
                                        <p:attrNameLst>
                                          <p:attrName>style.visibility</p:attrName>
                                        </p:attrNameLst>
                                      </p:cBhvr>
                                      <p:to>
                                        <p:strVal val="visible"/>
                                      </p:to>
                                    </p:set>
                                    <p:anim calcmode="lin" valueType="num">
                                      <p:cBhvr additive="base">
                                        <p:cTn id="7" dur="500" fill="hold"/>
                                        <p:tgtEl>
                                          <p:spTgt spid="45060"/>
                                        </p:tgtEl>
                                        <p:attrNameLst>
                                          <p:attrName>ppt_x</p:attrName>
                                        </p:attrNameLst>
                                      </p:cBhvr>
                                      <p:tavLst>
                                        <p:tav tm="0">
                                          <p:val>
                                            <p:strVal val="0-#ppt_w/2"/>
                                          </p:val>
                                        </p:tav>
                                        <p:tav tm="100000">
                                          <p:val>
                                            <p:strVal val="#ppt_x"/>
                                          </p:val>
                                        </p:tav>
                                      </p:tavLst>
                                    </p:anim>
                                    <p:anim calcmode="lin" valueType="num">
                                      <p:cBhvr additive="base">
                                        <p:cTn id="8" dur="500" fill="hold"/>
                                        <p:tgtEl>
                                          <p:spTgt spid="4506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8433"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400" y="0"/>
            <a:ext cx="90836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7" name="Rectangle 2"/>
          <p:cNvSpPr>
            <a:spLocks noGrp="1" noChangeArrowheads="1"/>
          </p:cNvSpPr>
          <p:nvPr>
            <p:ph type="ctrTitle"/>
          </p:nvPr>
        </p:nvSpPr>
        <p:spPr>
          <a:xfrm>
            <a:off x="0" y="0"/>
            <a:ext cx="8915400" cy="762000"/>
          </a:xfrm>
          <a:solidFill>
            <a:srgbClr val="000000"/>
          </a:solidFill>
          <a:effectLst>
            <a:outerShdw blurRad="50800" dist="38100" dir="2700000" rotWithShape="0">
              <a:srgbClr val="000000">
                <a:alpha val="42999"/>
              </a:srgbClr>
            </a:outerShdw>
          </a:effectLst>
        </p:spPr>
        <p:txBody>
          <a:bodyPr/>
          <a:lstStyle/>
          <a:p>
            <a:pPr marL="609600" indent="-609600" eaLnBrk="1" hangingPunct="1"/>
            <a:r>
              <a:rPr lang="en-US" altLang="en-US" sz="4000" dirty="0" smtClean="0">
                <a:solidFill>
                  <a:schemeClr val="tx1"/>
                </a:solidFill>
                <a:effectLst>
                  <a:outerShdw blurRad="38100" dist="38100" dir="2700000" algn="tl">
                    <a:srgbClr val="000000"/>
                  </a:outerShdw>
                </a:effectLst>
                <a:latin typeface="Arial" pitchFamily="34" charset="0"/>
              </a:rPr>
              <a:t>“</a:t>
            </a:r>
            <a:r>
              <a:rPr lang="zh-CN" altLang="en-US" sz="4000" dirty="0" smtClean="0">
                <a:solidFill>
                  <a:schemeClr val="tx1"/>
                </a:solidFill>
                <a:effectLst>
                  <a:outerShdw blurRad="38100" dist="38100" dir="2700000" algn="tl">
                    <a:srgbClr val="000000"/>
                  </a:outerShdw>
                </a:effectLst>
                <a:latin typeface="Arial" pitchFamily="34" charset="0"/>
              </a:rPr>
              <a:t>希伯来</a:t>
            </a:r>
            <a:r>
              <a:rPr lang="en-US" altLang="en-US" sz="4000" dirty="0" smtClean="0">
                <a:solidFill>
                  <a:schemeClr val="tx1"/>
                </a:solidFill>
                <a:effectLst>
                  <a:outerShdw blurRad="38100" dist="38100" dir="2700000" algn="tl">
                    <a:srgbClr val="000000"/>
                  </a:outerShdw>
                </a:effectLst>
                <a:latin typeface="Arial" pitchFamily="34" charset="0"/>
              </a:rPr>
              <a:t>”</a:t>
            </a:r>
            <a:r>
              <a:rPr lang="zh-CN" altLang="en-US" sz="4000" dirty="0" smtClean="0">
                <a:solidFill>
                  <a:schemeClr val="tx1"/>
                </a:solidFill>
                <a:effectLst>
                  <a:outerShdw blurRad="38100" dist="38100" dir="2700000" algn="tl">
                    <a:srgbClr val="000000"/>
                  </a:outerShdw>
                </a:effectLst>
                <a:latin typeface="Arial" pitchFamily="34" charset="0"/>
              </a:rPr>
              <a:t>的来源</a:t>
            </a:r>
            <a:endParaRPr lang="en-US" altLang="en-US" sz="1800" dirty="0" smtClean="0">
              <a:solidFill>
                <a:schemeClr val="tx1"/>
              </a:solidFill>
              <a:effectLst>
                <a:outerShdw blurRad="38100" dist="38100" dir="2700000" algn="tl">
                  <a:srgbClr val="000000"/>
                </a:outerShdw>
              </a:effectLst>
              <a:latin typeface="Arial" pitchFamily="34" charset="0"/>
            </a:endParaRPr>
          </a:p>
        </p:txBody>
      </p:sp>
      <p:sp>
        <p:nvSpPr>
          <p:cNvPr id="26630" name="Text Box 6"/>
          <p:cNvSpPr txBox="1">
            <a:spLocks noChangeArrowheads="1"/>
          </p:cNvSpPr>
          <p:nvPr/>
        </p:nvSpPr>
        <p:spPr bwMode="auto">
          <a:xfrm>
            <a:off x="2057400" y="5105400"/>
            <a:ext cx="6680200" cy="830997"/>
          </a:xfrm>
          <a:prstGeom prst="rect">
            <a:avLst/>
          </a:prstGeom>
          <a:solidFill>
            <a:srgbClr val="000000"/>
          </a:solidFill>
          <a:ln>
            <a:noFill/>
          </a:ln>
          <a:effectLs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zh-CN" altLang="en-US" b="1" dirty="0">
                <a:solidFill>
                  <a:srgbClr val="FFFFFF"/>
                </a:solidFill>
                <a:effectLst>
                  <a:outerShdw blurRad="50800" dist="38100" dir="2700000">
                    <a:srgbClr val="000000">
                      <a:alpha val="43000"/>
                    </a:srgbClr>
                  </a:outerShdw>
                </a:effectLst>
                <a:latin typeface="Arial"/>
                <a:cs typeface="Arial"/>
              </a:rPr>
              <a:t>给于希伯来人这名称纯粹是因为亚伯拉罕与其它和他在一起的人</a:t>
            </a:r>
            <a:r>
              <a:rPr lang="en-US" altLang="zh-CN" b="1" dirty="0">
                <a:solidFill>
                  <a:srgbClr val="FFFFFF"/>
                </a:solidFill>
                <a:effectLst>
                  <a:outerShdw blurRad="50800" dist="38100" dir="2700000">
                    <a:srgbClr val="000000">
                      <a:alpha val="43000"/>
                    </a:srgbClr>
                  </a:outerShdw>
                </a:effectLst>
                <a:latin typeface="Arial"/>
                <a:cs typeface="Arial"/>
              </a:rPr>
              <a:t>…</a:t>
            </a:r>
            <a:endParaRPr lang="en-US" b="1" dirty="0">
              <a:solidFill>
                <a:srgbClr val="FFFFFF"/>
              </a:solidFill>
              <a:latin typeface="Arial" charset="0"/>
            </a:endParaRPr>
          </a:p>
        </p:txBody>
      </p:sp>
      <p:sp>
        <p:nvSpPr>
          <p:cNvPr id="9" name="Text Box 6"/>
          <p:cNvSpPr txBox="1">
            <a:spLocks noChangeArrowheads="1"/>
          </p:cNvSpPr>
          <p:nvPr/>
        </p:nvSpPr>
        <p:spPr bwMode="auto">
          <a:xfrm>
            <a:off x="0" y="914400"/>
            <a:ext cx="4038600" cy="1200329"/>
          </a:xfrm>
          <a:prstGeom prst="rect">
            <a:avLst/>
          </a:prstGeom>
          <a:solidFill>
            <a:srgbClr val="000000"/>
          </a:solidFill>
          <a:ln>
            <a:noFill/>
          </a:ln>
          <a:effectLs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spcBef>
                <a:spcPct val="50000"/>
              </a:spcBef>
            </a:pPr>
            <a:r>
              <a:rPr lang="zh-CN" altLang="en-US" b="1" dirty="0">
                <a:solidFill>
                  <a:srgbClr val="FFFFFF"/>
                </a:solidFill>
                <a:effectLst>
                  <a:outerShdw blurRad="38100" dist="38100" dir="2700000" algn="tl">
                    <a:srgbClr val="000000"/>
                  </a:outerShdw>
                </a:effectLst>
                <a:latin typeface="Arial" pitchFamily="34" charset="0"/>
                <a:cs typeface="Arial" pitchFamily="34" charset="0"/>
              </a:rPr>
              <a:t>“希伯来”这个字来自亚兰语 ‘阿巴尔’ 或 ‘哈巴尔’，意思‘越过去</a:t>
            </a:r>
            <a:r>
              <a:rPr lang="zh-CN" altLang="en-US" b="1" dirty="0" smtClean="0">
                <a:solidFill>
                  <a:srgbClr val="FFFFFF"/>
                </a:solidFill>
                <a:effectLst>
                  <a:outerShdw blurRad="38100" dist="38100" dir="2700000" algn="tl">
                    <a:srgbClr val="000000"/>
                  </a:outerShdw>
                </a:effectLst>
                <a:latin typeface="Arial" pitchFamily="34" charset="0"/>
                <a:cs typeface="Arial" pitchFamily="34" charset="0"/>
              </a:rPr>
              <a:t>’。</a:t>
            </a:r>
            <a:endParaRPr lang="en-US" altLang="zh-CN" b="1" dirty="0">
              <a:solidFill>
                <a:srgbClr val="FFFFFF"/>
              </a:solidFill>
              <a:effectLst>
                <a:outerShdw blurRad="38100" dist="38100" dir="2700000" algn="tl">
                  <a:srgbClr val="000000"/>
                </a:outerShdw>
              </a:effectLst>
              <a:latin typeface="Arial" pitchFamily="34" charset="0"/>
              <a:cs typeface="Arial" pitchFamily="34" charset="0"/>
            </a:endParaRPr>
          </a:p>
        </p:txBody>
      </p:sp>
    </p:spTree>
    <p:extLst>
      <p:ext uri="{BB962C8B-B14F-4D97-AF65-F5344CB8AC3E}">
        <p14:creationId xmlns:p14="http://schemas.microsoft.com/office/powerpoint/2010/main" val="73224390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9457"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0963" y="685800"/>
            <a:ext cx="9224963" cy="617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1" name="Rectangle 2"/>
          <p:cNvSpPr>
            <a:spLocks noGrp="1" noChangeArrowheads="1"/>
          </p:cNvSpPr>
          <p:nvPr>
            <p:ph type="ctrTitle"/>
          </p:nvPr>
        </p:nvSpPr>
        <p:spPr>
          <a:xfrm>
            <a:off x="0" y="0"/>
            <a:ext cx="9045575" cy="762000"/>
          </a:xfrm>
          <a:solidFill>
            <a:srgbClr val="000000"/>
          </a:solidFill>
          <a:effectLst>
            <a:outerShdw blurRad="50800" dist="38100" dir="2700000" rotWithShape="0">
              <a:srgbClr val="000000">
                <a:alpha val="42999"/>
              </a:srgbClr>
            </a:outerShdw>
          </a:effectLst>
        </p:spPr>
        <p:txBody>
          <a:bodyPr/>
          <a:lstStyle/>
          <a:p>
            <a:pPr marL="609600" indent="-609600" eaLnBrk="1" hangingPunct="1"/>
            <a:r>
              <a:rPr lang="en-US" altLang="en-US" sz="4000" dirty="0" smtClean="0">
                <a:solidFill>
                  <a:schemeClr val="tx1"/>
                </a:solidFill>
                <a:effectLst>
                  <a:outerShdw blurRad="38100" dist="38100" dir="2700000" algn="tl">
                    <a:srgbClr val="000000"/>
                  </a:outerShdw>
                </a:effectLst>
                <a:latin typeface="Arial" pitchFamily="34" charset="0"/>
              </a:rPr>
              <a:t>“</a:t>
            </a:r>
            <a:r>
              <a:rPr lang="zh-CN" altLang="en-US" sz="4000" dirty="0">
                <a:solidFill>
                  <a:schemeClr val="tx1"/>
                </a:solidFill>
                <a:effectLst>
                  <a:outerShdw blurRad="38100" dist="38100" dir="2700000" algn="tl">
                    <a:srgbClr val="000000"/>
                  </a:outerShdw>
                </a:effectLst>
                <a:latin typeface="Arial" pitchFamily="34" charset="0"/>
              </a:rPr>
              <a:t>希伯</a:t>
            </a:r>
            <a:r>
              <a:rPr lang="zh-CN" altLang="en-US" sz="4000" dirty="0" smtClean="0">
                <a:solidFill>
                  <a:schemeClr val="tx1"/>
                </a:solidFill>
                <a:effectLst>
                  <a:outerShdw blurRad="38100" dist="38100" dir="2700000" algn="tl">
                    <a:srgbClr val="000000"/>
                  </a:outerShdw>
                </a:effectLst>
                <a:latin typeface="Arial" pitchFamily="34" charset="0"/>
              </a:rPr>
              <a:t>来</a:t>
            </a:r>
            <a:r>
              <a:rPr lang="en-US" altLang="en-US" sz="4000" dirty="0" smtClean="0">
                <a:solidFill>
                  <a:schemeClr val="tx1"/>
                </a:solidFill>
                <a:effectLst>
                  <a:outerShdw blurRad="38100" dist="38100" dir="2700000" algn="tl">
                    <a:srgbClr val="000000"/>
                  </a:outerShdw>
                </a:effectLst>
                <a:latin typeface="Arial" pitchFamily="34" charset="0"/>
              </a:rPr>
              <a:t>”</a:t>
            </a:r>
            <a:r>
              <a:rPr lang="zh-CN" altLang="en-US" sz="4000" dirty="0" smtClean="0">
                <a:solidFill>
                  <a:schemeClr val="tx1"/>
                </a:solidFill>
                <a:effectLst>
                  <a:outerShdw blurRad="38100" dist="38100" dir="2700000" algn="tl">
                    <a:srgbClr val="000000"/>
                  </a:outerShdw>
                </a:effectLst>
                <a:latin typeface="Arial" pitchFamily="34" charset="0"/>
              </a:rPr>
              <a:t>的来源</a:t>
            </a:r>
            <a:endParaRPr lang="en-US" altLang="en-US" sz="4000" dirty="0" smtClean="0">
              <a:solidFill>
                <a:schemeClr val="tx1"/>
              </a:solidFill>
              <a:effectLst>
                <a:outerShdw blurRad="38100" dist="38100" dir="2700000" algn="tl">
                  <a:srgbClr val="000000"/>
                </a:outerShdw>
              </a:effectLst>
              <a:latin typeface="Arial" pitchFamily="34" charset="0"/>
            </a:endParaRPr>
          </a:p>
        </p:txBody>
      </p:sp>
      <p:sp>
        <p:nvSpPr>
          <p:cNvPr id="19459" name="Rectangle 4"/>
          <p:cNvSpPr>
            <a:spLocks noChangeArrowheads="1"/>
          </p:cNvSpPr>
          <p:nvPr/>
        </p:nvSpPr>
        <p:spPr bwMode="auto">
          <a:xfrm>
            <a:off x="1714500" y="29718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smtClean="0">
              <a:solidFill>
                <a:srgbClr val="FFFFFF"/>
              </a:solidFill>
            </a:endParaRPr>
          </a:p>
        </p:txBody>
      </p:sp>
      <p:pic>
        <p:nvPicPr>
          <p:cNvPr id="19460" name="Picture 1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flipH="1">
            <a:off x="1371600" y="838200"/>
            <a:ext cx="6156325" cy="256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3"/>
          <p:cNvSpPr txBox="1">
            <a:spLocks noChangeArrowheads="1"/>
          </p:cNvSpPr>
          <p:nvPr/>
        </p:nvSpPr>
        <p:spPr bwMode="auto">
          <a:xfrm>
            <a:off x="53975" y="990600"/>
            <a:ext cx="9067800" cy="685800"/>
          </a:xfrm>
          <a:prstGeom prst="rect">
            <a:avLst/>
          </a:prstGeom>
          <a:noFill/>
          <a:ln w="9525">
            <a:noFill/>
            <a:miter lim="800000"/>
            <a:headEnd/>
            <a:tailEnd/>
          </a:ln>
          <a:effectLst/>
        </p:spPr>
        <p:txBody>
          <a:bodyPr lIns="92075" tIns="46038" rIns="92075" bIns="46038"/>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spcBef>
                <a:spcPct val="20000"/>
              </a:spcBef>
              <a:buClr>
                <a:srgbClr val="00FFFF"/>
              </a:buClr>
              <a:buSzPct val="75000"/>
              <a:buFont typeface="Wingdings" pitchFamily="2" charset="2"/>
              <a:buNone/>
            </a:pPr>
            <a:endParaRPr lang="en-US" altLang="en-US" sz="2800" b="1" smtClean="0">
              <a:solidFill>
                <a:srgbClr val="FFFFFF"/>
              </a:solidFill>
              <a:latin typeface="Arial" pitchFamily="34" charset="0"/>
              <a:ea typeface="Geneva" charset="0"/>
            </a:endParaRPr>
          </a:p>
        </p:txBody>
      </p:sp>
      <p:sp>
        <p:nvSpPr>
          <p:cNvPr id="10" name="Rectangle 3"/>
          <p:cNvSpPr txBox="1">
            <a:spLocks noChangeArrowheads="1"/>
          </p:cNvSpPr>
          <p:nvPr/>
        </p:nvSpPr>
        <p:spPr bwMode="auto">
          <a:xfrm>
            <a:off x="321365" y="4724400"/>
            <a:ext cx="8534400" cy="1905000"/>
          </a:xfrm>
          <a:prstGeom prst="rect">
            <a:avLst/>
          </a:prstGeom>
          <a:noFill/>
          <a:ln w="9525">
            <a:noFill/>
            <a:miter lim="800000"/>
            <a:headEnd/>
            <a:tailEnd/>
          </a:ln>
          <a:effectLst/>
        </p:spPr>
        <p:txBody>
          <a:bodyPr lIns="92075" tIns="46038" rIns="92075" bIns="46038"/>
          <a:lstStyle>
            <a:lvl1pPr marL="0" indent="0" algn="ctr" rtl="0" eaLnBrk="0" fontAlgn="base" hangingPunct="0">
              <a:spcBef>
                <a:spcPct val="20000"/>
              </a:spcBef>
              <a:spcAft>
                <a:spcPct val="0"/>
              </a:spcAft>
              <a:buClr>
                <a:schemeClr val="tx2"/>
              </a:buClr>
              <a:buSzPct val="75000"/>
              <a:buFont typeface="Wingdings" pitchFamily="-128" charset="0"/>
              <a:buNone/>
              <a:defRPr sz="3200" b="1">
                <a:solidFill>
                  <a:srgbClr val="FFFFFF"/>
                </a:solidFill>
                <a:effectLst>
                  <a:outerShdw blurRad="38100" dist="38100" dir="2700000" algn="tl">
                    <a:srgbClr val="000000">
                      <a:alpha val="43137"/>
                    </a:srgbClr>
                  </a:outerShdw>
                </a:effectLst>
                <a:latin typeface="Arial"/>
                <a:ea typeface="Geneva" charset="0"/>
                <a:cs typeface="Arial"/>
              </a:defRPr>
            </a:lvl1pPr>
            <a:lvl2pPr marL="742950" indent="-285750" algn="l" rtl="0" eaLnBrk="0" fontAlgn="base" hangingPunct="0">
              <a:spcBef>
                <a:spcPct val="20000"/>
              </a:spcBef>
              <a:spcAft>
                <a:spcPct val="0"/>
              </a:spcAft>
              <a:buClr>
                <a:schemeClr val="folHlink"/>
              </a:buClr>
              <a:buSzPct val="60000"/>
              <a:buFont typeface="Wingdings" charset="0"/>
              <a:buChar char="u"/>
              <a:defRPr sz="3200" b="1">
                <a:solidFill>
                  <a:schemeClr val="tx1"/>
                </a:solidFill>
                <a:effectLst>
                  <a:outerShdw blurRad="38100" dist="38100" dir="2700000" algn="tl">
                    <a:srgbClr val="000000">
                      <a:alpha val="43137"/>
                    </a:srgbClr>
                  </a:outerShdw>
                </a:effectLst>
                <a:latin typeface="Arial"/>
                <a:ea typeface="Geneva" pitchFamily="-108" charset="-128"/>
                <a:cs typeface="Arial"/>
              </a:defRPr>
            </a:lvl2pPr>
            <a:lvl3pPr marL="1143000" indent="-228600" algn="l" rtl="0" eaLnBrk="0" fontAlgn="base" hangingPunct="0">
              <a:spcBef>
                <a:spcPct val="20000"/>
              </a:spcBef>
              <a:spcAft>
                <a:spcPct val="0"/>
              </a:spcAft>
              <a:buClr>
                <a:schemeClr val="tx2"/>
              </a:buClr>
              <a:buSzPct val="60000"/>
              <a:buFont typeface="Wingdings" charset="0"/>
              <a:buChar char="t"/>
              <a:defRPr sz="3200" b="1">
                <a:solidFill>
                  <a:schemeClr val="tx1"/>
                </a:solidFill>
                <a:effectLst>
                  <a:outerShdw blurRad="38100" dist="38100" dir="2700000" algn="tl">
                    <a:srgbClr val="000000">
                      <a:alpha val="43137"/>
                    </a:srgbClr>
                  </a:outerShdw>
                </a:effectLst>
                <a:latin typeface="Arial"/>
                <a:ea typeface="Geneva" pitchFamily="-108" charset="-128"/>
                <a:cs typeface="Arial"/>
              </a:defRPr>
            </a:lvl3pPr>
            <a:lvl4pPr marL="1600200" indent="-228600" algn="l" rtl="0" eaLnBrk="0" fontAlgn="base" hangingPunct="0">
              <a:spcBef>
                <a:spcPct val="20000"/>
              </a:spcBef>
              <a:spcAft>
                <a:spcPct val="0"/>
              </a:spcAft>
              <a:buClr>
                <a:schemeClr val="tx1"/>
              </a:buClr>
              <a:buSzPct val="100000"/>
              <a:buChar char="•"/>
              <a:defRPr sz="3200" b="1">
                <a:solidFill>
                  <a:schemeClr val="tx1"/>
                </a:solidFill>
                <a:effectLst>
                  <a:outerShdw blurRad="38100" dist="38100" dir="2700000" algn="tl">
                    <a:srgbClr val="000000">
                      <a:alpha val="43137"/>
                    </a:srgbClr>
                  </a:outerShdw>
                </a:effectLst>
                <a:latin typeface="Arial"/>
                <a:ea typeface="Geneva" pitchFamily="-108" charset="-128"/>
                <a:cs typeface="Arial"/>
              </a:defRPr>
            </a:lvl4pPr>
            <a:lvl5pPr marL="2057400" indent="-228600" algn="l" rtl="0" eaLnBrk="0" fontAlgn="base" hangingPunct="0">
              <a:spcBef>
                <a:spcPct val="20000"/>
              </a:spcBef>
              <a:spcAft>
                <a:spcPct val="0"/>
              </a:spcAft>
              <a:buClr>
                <a:schemeClr val="tx1"/>
              </a:buClr>
              <a:buSzPct val="100000"/>
              <a:buChar char="–"/>
              <a:defRPr sz="3200" b="1">
                <a:solidFill>
                  <a:schemeClr val="tx1"/>
                </a:solidFill>
                <a:effectLst>
                  <a:outerShdw blurRad="38100" dist="38100" dir="2700000" algn="tl">
                    <a:srgbClr val="000000">
                      <a:alpha val="43137"/>
                    </a:srgbClr>
                  </a:outerShdw>
                </a:effectLst>
                <a:latin typeface="Arial"/>
                <a:ea typeface="Geneva" pitchFamily="-108" charset="-128"/>
                <a:cs typeface="Arial"/>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Geneva" pitchFamily="-108" charset="-128"/>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Geneva" pitchFamily="-108" charset="-128"/>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Geneva" pitchFamily="-108" charset="-128"/>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Geneva" pitchFamily="-108" charset="-128"/>
              </a:defRPr>
            </a:lvl9pPr>
          </a:lstStyle>
          <a:p>
            <a:pPr algn="l" eaLnBrk="1" hangingPunct="1">
              <a:buClr>
                <a:srgbClr val="00FFFF"/>
              </a:buClr>
              <a:defRPr/>
            </a:pPr>
            <a:r>
              <a:rPr lang="zh-CN" altLang="en-US" sz="2800" dirty="0">
                <a:effectLst>
                  <a:glow rad="127000">
                    <a:srgbClr val="000000">
                      <a:alpha val="88000"/>
                    </a:srgbClr>
                  </a:glow>
                </a:effectLst>
                <a:latin typeface="Arial" charset="0"/>
              </a:rPr>
              <a:t>渡过幼发拉底河进到去巴勒斯坦。</a:t>
            </a:r>
          </a:p>
          <a:p>
            <a:pPr algn="l" eaLnBrk="1" hangingPunct="1">
              <a:buClr>
                <a:srgbClr val="00FFFF"/>
              </a:buClr>
              <a:defRPr/>
            </a:pPr>
            <a:r>
              <a:rPr lang="zh-CN" altLang="en-US" sz="2800" dirty="0">
                <a:effectLst>
                  <a:glow rad="127000">
                    <a:srgbClr val="000000">
                      <a:alpha val="88000"/>
                    </a:srgbClr>
                  </a:glow>
                </a:effectLst>
                <a:latin typeface="Arial" charset="0"/>
              </a:rPr>
              <a:t>因此，那些居住在幼发拉底河东部的称他们为希伯来人， 那是因为，“在河对面的人。”  所有闪族人都有一共同语言。</a:t>
            </a:r>
          </a:p>
          <a:p>
            <a:pPr algn="l" eaLnBrk="1" hangingPunct="1">
              <a:buClr>
                <a:srgbClr val="00FFFF"/>
              </a:buClr>
              <a:buFont typeface="Wingdings" charset="0"/>
              <a:buNone/>
              <a:defRPr/>
            </a:pPr>
            <a:endParaRPr lang="en-US" sz="2800" dirty="0">
              <a:effectLst>
                <a:glow rad="127000">
                  <a:srgbClr val="000000">
                    <a:alpha val="88000"/>
                  </a:srgbClr>
                </a:glow>
                <a:outerShdw blurRad="38100" dist="38100" dir="2700000" algn="tl">
                  <a:srgbClr val="FFFFFF"/>
                </a:outerShdw>
              </a:effectLst>
              <a:latin typeface="Arial" charset="0"/>
            </a:endParaRPr>
          </a:p>
        </p:txBody>
      </p:sp>
      <p:sp>
        <p:nvSpPr>
          <p:cNvPr id="4" name="Curved Up Arrow 3"/>
          <p:cNvSpPr>
            <a:spLocks noChangeArrowheads="1"/>
          </p:cNvSpPr>
          <p:nvPr/>
        </p:nvSpPr>
        <p:spPr bwMode="auto">
          <a:xfrm rot="10800000">
            <a:off x="2378075" y="2667000"/>
            <a:ext cx="4419600" cy="990600"/>
          </a:xfrm>
          <a:prstGeom prst="curvedUpArrow">
            <a:avLst>
              <a:gd name="adj1" fmla="val 25014"/>
              <a:gd name="adj2" fmla="val 93589"/>
              <a:gd name="adj3" fmla="val 51667"/>
            </a:avLst>
          </a:prstGeom>
          <a:solidFill>
            <a:schemeClr val="accent1"/>
          </a:solidFill>
          <a:ln w="9525">
            <a:solidFill>
              <a:schemeClr val="tx1"/>
            </a:solidFill>
            <a:round/>
            <a:headEnd/>
            <a:tailEnd/>
          </a:ln>
        </p:spPr>
        <p:txBody>
          <a:bodyPr wrap="none"/>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smtClean="0">
              <a:solidFill>
                <a:srgbClr val="FFFFFF"/>
              </a:solidFill>
            </a:endParaRPr>
          </a:p>
        </p:txBody>
      </p:sp>
    </p:spTree>
    <p:extLst>
      <p:ext uri="{BB962C8B-B14F-4D97-AF65-F5344CB8AC3E}">
        <p14:creationId xmlns:p14="http://schemas.microsoft.com/office/powerpoint/2010/main" val="62212447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withEffect" nodePh="1">
                                  <p:stCondLst>
                                    <p:cond delay="0"/>
                                  </p:stCondLst>
                                  <p:endCondLst>
                                    <p:cond evt="begin" delay="0">
                                      <p:tn val="5"/>
                                    </p:cond>
                                  </p:end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2" presetClass="entr" presetSubtype="2"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right)">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autoUpdateAnimBg="0"/>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showMasterPhAnim="0">
  <p:cSld>
    <p:bg>
      <p:bgPr>
        <a:gradFill rotWithShape="0">
          <a:gsLst>
            <a:gs pos="0">
              <a:schemeClr val="bg2"/>
            </a:gs>
            <a:gs pos="100000">
              <a:schemeClr val="bg1"/>
            </a:gs>
          </a:gsLst>
          <a:lin ang="5400000" scaled="1"/>
        </a:gradFill>
        <a:effectLst/>
      </p:bgPr>
    </p:bg>
    <p:spTree>
      <p:nvGrpSpPr>
        <p:cNvPr id="1" name=""/>
        <p:cNvGrpSpPr/>
        <p:nvPr/>
      </p:nvGrpSpPr>
      <p:grpSpPr>
        <a:xfrm>
          <a:off x="0" y="0"/>
          <a:ext cx="0" cy="0"/>
          <a:chOff x="0" y="0"/>
          <a:chExt cx="0" cy="0"/>
        </a:xfrm>
      </p:grpSpPr>
      <p:sp>
        <p:nvSpPr>
          <p:cNvPr id="4" name="Rectangle 3"/>
          <p:cNvSpPr/>
          <p:nvPr/>
        </p:nvSpPr>
        <p:spPr bwMode="auto">
          <a:xfrm>
            <a:off x="0" y="0"/>
            <a:ext cx="9144000" cy="6858000"/>
          </a:xfrm>
          <a:prstGeom prst="rect">
            <a:avLst/>
          </a:prstGeom>
          <a:gradFill flip="none" rotWithShape="1">
            <a:gsLst>
              <a:gs pos="0">
                <a:srgbClr val="800000"/>
              </a:gs>
              <a:gs pos="100000">
                <a:schemeClr val="accent4">
                  <a:lumMod val="10000"/>
                </a:schemeClr>
              </a:gs>
            </a:gsLst>
            <a:lin ang="0" scaled="1"/>
            <a:tileRect/>
          </a:gradFill>
          <a:ln w="9525" cap="flat" cmpd="sng" algn="ctr">
            <a:noFill/>
            <a:prstDash val="solid"/>
            <a:round/>
            <a:headEnd type="none" w="med" len="med"/>
            <a:tailEnd type="none" w="med" len="med"/>
          </a:ln>
          <a:effectLst/>
        </p:spPr>
        <p:txBody>
          <a:bodyPr wrap="none"/>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smtClean="0">
              <a:solidFill>
                <a:srgbClr val="FFFFFF"/>
              </a:solidFill>
            </a:endParaRPr>
          </a:p>
        </p:txBody>
      </p:sp>
      <p:pic>
        <p:nvPicPr>
          <p:cNvPr id="21507"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6816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9" name="Rectangle 2"/>
          <p:cNvSpPr>
            <a:spLocks noGrp="1" noChangeArrowheads="1"/>
          </p:cNvSpPr>
          <p:nvPr>
            <p:ph type="ctrTitle" sz="quarter"/>
          </p:nvPr>
        </p:nvSpPr>
        <p:spPr>
          <a:xfrm>
            <a:off x="2667000" y="0"/>
            <a:ext cx="6477000" cy="685800"/>
          </a:xfrm>
          <a:solidFill>
            <a:schemeClr val="bg2"/>
          </a:solidFill>
        </p:spPr>
        <p:txBody>
          <a:bodyPr/>
          <a:lstStyle/>
          <a:p>
            <a:pPr algn="r" eaLnBrk="1" hangingPunct="1"/>
            <a:r>
              <a:rPr lang="zh-CN" altLang="en-US" sz="2800" i="1" dirty="0" smtClean="0">
                <a:solidFill>
                  <a:srgbClr val="FFFFFF"/>
                </a:solidFill>
                <a:effectLst>
                  <a:outerShdw blurRad="38100" dist="38100" dir="2700000" algn="tl">
                    <a:srgbClr val="000000"/>
                  </a:outerShdw>
                </a:effectLst>
                <a:latin typeface="Helvetica" charset="0"/>
              </a:rPr>
              <a:t>有人听懂约拿的讲道</a:t>
            </a:r>
            <a:endParaRPr lang="en-US" altLang="en-US" sz="2800" i="1" dirty="0" smtClean="0">
              <a:solidFill>
                <a:srgbClr val="FFFFFF"/>
              </a:solidFill>
              <a:effectLst>
                <a:outerShdw blurRad="38100" dist="38100" dir="2700000" algn="tl">
                  <a:srgbClr val="000000"/>
                </a:outerShdw>
              </a:effectLst>
              <a:latin typeface="Helvetica" charset="0"/>
            </a:endParaRPr>
          </a:p>
        </p:txBody>
      </p:sp>
      <p:sp>
        <p:nvSpPr>
          <p:cNvPr id="59395" name="Rectangle 3"/>
          <p:cNvSpPr>
            <a:spLocks noGrp="1" noChangeArrowheads="1"/>
          </p:cNvSpPr>
          <p:nvPr>
            <p:ph type="subTitle" sz="quarter" idx="1"/>
          </p:nvPr>
        </p:nvSpPr>
        <p:spPr>
          <a:xfrm>
            <a:off x="5715000" y="1219200"/>
            <a:ext cx="3429000" cy="4800600"/>
          </a:xfrm>
        </p:spPr>
        <p:txBody>
          <a:bodyPr/>
          <a:lstStyle/>
          <a:p>
            <a:pPr algn="l" eaLnBrk="1" hangingPunct="1"/>
            <a:r>
              <a:rPr lang="zh-CN" altLang="en-US" u="sng" dirty="0">
                <a:effectLst>
                  <a:outerShdw blurRad="38100" dist="38100" dir="2700000" algn="tl">
                    <a:srgbClr val="000000"/>
                  </a:outerShdw>
                </a:effectLst>
                <a:latin typeface="Arial" pitchFamily="34" charset="0"/>
                <a:cs typeface="Times New Roman" pitchFamily="18" charset="0"/>
              </a:rPr>
              <a:t>事实调查 </a:t>
            </a:r>
            <a:r>
              <a:rPr lang="en-US" altLang="zh-CN" u="sng" dirty="0">
                <a:effectLst>
                  <a:outerShdw blurRad="38100" dist="38100" dir="2700000" algn="tl">
                    <a:srgbClr val="000000"/>
                  </a:outerShdw>
                </a:effectLst>
                <a:latin typeface="Arial" pitchFamily="34" charset="0"/>
                <a:cs typeface="Times New Roman" pitchFamily="18" charset="0"/>
              </a:rPr>
              <a:t>#</a:t>
            </a:r>
            <a:r>
              <a:rPr lang="en-US" altLang="zh-CN" u="sng" dirty="0" smtClean="0">
                <a:effectLst>
                  <a:outerShdw blurRad="38100" dist="38100" dir="2700000" algn="tl">
                    <a:srgbClr val="000000"/>
                  </a:outerShdw>
                </a:effectLst>
                <a:latin typeface="Arial" pitchFamily="34" charset="0"/>
                <a:cs typeface="Times New Roman" pitchFamily="18" charset="0"/>
              </a:rPr>
              <a:t>1</a:t>
            </a:r>
            <a:r>
              <a:rPr lang="zh-CN" altLang="en-US" u="sng" dirty="0">
                <a:effectLst>
                  <a:outerShdw blurRad="38100" dist="38100" dir="2700000" algn="tl">
                    <a:srgbClr val="000000"/>
                  </a:outerShdw>
                </a:effectLst>
                <a:latin typeface="Arial" pitchFamily="34" charset="0"/>
                <a:cs typeface="Times New Roman" pitchFamily="18" charset="0"/>
              </a:rPr>
              <a:t>：</a:t>
            </a:r>
            <a:endParaRPr lang="en-US" altLang="en-US" u="sng" dirty="0" smtClean="0">
              <a:effectLst>
                <a:outerShdw blurRad="38100" dist="38100" dir="2700000" algn="tl">
                  <a:srgbClr val="000000"/>
                </a:outerShdw>
              </a:effectLst>
              <a:latin typeface="Arial" pitchFamily="34" charset="0"/>
              <a:cs typeface="Times New Roman" pitchFamily="18" charset="0"/>
            </a:endParaRPr>
          </a:p>
          <a:p>
            <a:pPr eaLnBrk="1" hangingPunct="1"/>
            <a:r>
              <a:rPr lang="zh-CN" altLang="en-US" dirty="0">
                <a:effectLst>
                  <a:outerShdw blurRad="38100" dist="38100" dir="2700000" algn="tl">
                    <a:srgbClr val="000000"/>
                  </a:outerShdw>
                </a:effectLst>
                <a:latin typeface="Arial" pitchFamily="34" charset="0"/>
                <a:cs typeface="Times New Roman" pitchFamily="18" charset="0"/>
              </a:rPr>
              <a:t>尼尼微人为什么可以明白约拿先知</a:t>
            </a:r>
            <a:r>
              <a:rPr lang="en-US" altLang="zh-CN" dirty="0">
                <a:effectLst>
                  <a:outerShdw blurRad="38100" dist="38100" dir="2700000" algn="tl">
                    <a:srgbClr val="000000"/>
                  </a:outerShdw>
                </a:effectLst>
                <a:latin typeface="Arial" pitchFamily="34" charset="0"/>
                <a:cs typeface="Times New Roman" pitchFamily="18" charset="0"/>
              </a:rPr>
              <a:t>, </a:t>
            </a:r>
            <a:r>
              <a:rPr lang="zh-CN" altLang="en-US" dirty="0">
                <a:effectLst>
                  <a:outerShdw blurRad="38100" dist="38100" dir="2700000" algn="tl">
                    <a:srgbClr val="000000"/>
                  </a:outerShdw>
                </a:effectLst>
                <a:latin typeface="Arial" pitchFamily="34" charset="0"/>
                <a:cs typeface="Times New Roman" pitchFamily="18" charset="0"/>
              </a:rPr>
              <a:t>圣经使用的希伯来文和亚兰文又分别吗？</a:t>
            </a:r>
            <a:endParaRPr lang="en-US" altLang="en-US" dirty="0" smtClean="0">
              <a:effectLst>
                <a:outerShdw blurRad="38100" dist="38100" dir="2700000" algn="tl">
                  <a:srgbClr val="000000"/>
                </a:outerShdw>
              </a:effectLst>
              <a:latin typeface="Arial" pitchFamily="34" charset="0"/>
              <a:cs typeface="Times New Roman" pitchFamily="18" charset="0"/>
            </a:endParaRPr>
          </a:p>
        </p:txBody>
      </p:sp>
      <p:sp>
        <p:nvSpPr>
          <p:cNvPr id="43012" name="Rectangle 4"/>
          <p:cNvSpPr>
            <a:spLocks noChangeArrowheads="1"/>
          </p:cNvSpPr>
          <p:nvPr/>
        </p:nvSpPr>
        <p:spPr bwMode="auto">
          <a:xfrm>
            <a:off x="1714500" y="2971800"/>
            <a:ext cx="9144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smtClean="0">
              <a:solidFill>
                <a:srgbClr val="FFFFFF"/>
              </a:solidFill>
              <a:effectLst>
                <a:outerShdw blurRad="38100" dist="38100" dir="2700000" algn="tl">
                  <a:srgbClr val="000000"/>
                </a:outerShdw>
              </a:effectLst>
            </a:endParaRPr>
          </a:p>
        </p:txBody>
      </p:sp>
    </p:spTree>
    <p:extLst>
      <p:ext uri="{BB962C8B-B14F-4D97-AF65-F5344CB8AC3E}">
        <p14:creationId xmlns:p14="http://schemas.microsoft.com/office/powerpoint/2010/main" val="2716197119"/>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9395">
                                            <p:txEl>
                                              <p:pRg st="0" end="0"/>
                                            </p:txEl>
                                          </p:spTgt>
                                        </p:tgtEl>
                                        <p:attrNameLst>
                                          <p:attrName>style.visibility</p:attrName>
                                        </p:attrNameLst>
                                      </p:cBhvr>
                                      <p:to>
                                        <p:strVal val="visible"/>
                                      </p:to>
                                    </p:set>
                                    <p:anim calcmode="lin" valueType="num">
                                      <p:cBhvr additive="base">
                                        <p:cTn id="7" dur="500" fill="hold"/>
                                        <p:tgtEl>
                                          <p:spTgt spid="5939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9395">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395" grpId="0" build="p"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 name="Rectangle 5"/>
          <p:cNvSpPr/>
          <p:nvPr/>
        </p:nvSpPr>
        <p:spPr bwMode="auto">
          <a:xfrm>
            <a:off x="0" y="0"/>
            <a:ext cx="9144000" cy="6858000"/>
          </a:xfrm>
          <a:prstGeom prst="rect">
            <a:avLst/>
          </a:prstGeom>
          <a:gradFill flip="none" rotWithShape="1">
            <a:gsLst>
              <a:gs pos="0">
                <a:srgbClr val="660066"/>
              </a:gs>
              <a:gs pos="100000">
                <a:schemeClr val="accent4">
                  <a:lumMod val="10000"/>
                </a:schemeClr>
              </a:gs>
            </a:gsLst>
            <a:lin ang="0" scaled="1"/>
            <a:tileRect/>
          </a:gradFill>
          <a:ln w="9525" cap="flat" cmpd="sng" algn="ctr">
            <a:noFill/>
            <a:prstDash val="solid"/>
            <a:round/>
            <a:headEnd type="none" w="med" len="med"/>
            <a:tailEnd type="none" w="med" len="med"/>
          </a:ln>
          <a:effectLst/>
        </p:spPr>
        <p:txBody>
          <a:bodyPr wrap="none"/>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smtClean="0">
              <a:solidFill>
                <a:srgbClr val="FFFFFF"/>
              </a:solidFill>
            </a:endParaRPr>
          </a:p>
        </p:txBody>
      </p:sp>
      <p:sp>
        <p:nvSpPr>
          <p:cNvPr id="30723" name="Rectangle 2"/>
          <p:cNvSpPr>
            <a:spLocks noGrp="1" noChangeArrowheads="1"/>
          </p:cNvSpPr>
          <p:nvPr>
            <p:ph type="ctrTitle"/>
          </p:nvPr>
        </p:nvSpPr>
        <p:spPr>
          <a:xfrm>
            <a:off x="1143000" y="0"/>
            <a:ext cx="7772400" cy="762000"/>
          </a:xfrm>
        </p:spPr>
        <p:txBody>
          <a:bodyPr/>
          <a:lstStyle/>
          <a:p>
            <a:pPr algn="r" eaLnBrk="1" hangingPunct="1"/>
            <a:r>
              <a:rPr lang="zh-CN" altLang="en-US" sz="2800" i="1" dirty="0" smtClean="0">
                <a:solidFill>
                  <a:srgbClr val="FFFF00"/>
                </a:solidFill>
                <a:effectLst>
                  <a:outerShdw blurRad="38100" dist="38100" dir="2700000" algn="tl">
                    <a:srgbClr val="FFFFFF"/>
                  </a:outerShdw>
                </a:effectLst>
                <a:latin typeface="Helvetica" charset="0"/>
              </a:rPr>
              <a:t>今天的命名</a:t>
            </a:r>
            <a:endParaRPr lang="en-US" altLang="en-US" sz="2800" i="1" dirty="0" smtClean="0">
              <a:solidFill>
                <a:srgbClr val="FFFF00"/>
              </a:solidFill>
              <a:effectLst>
                <a:outerShdw blurRad="38100" dist="38100" dir="2700000" algn="tl">
                  <a:srgbClr val="FFFFFF"/>
                </a:outerShdw>
              </a:effectLst>
              <a:latin typeface="Helvetica" charset="0"/>
            </a:endParaRPr>
          </a:p>
        </p:txBody>
      </p:sp>
      <p:sp>
        <p:nvSpPr>
          <p:cNvPr id="43011" name="Rectangle 3"/>
          <p:cNvSpPr>
            <a:spLocks noGrp="1" noChangeArrowheads="1"/>
          </p:cNvSpPr>
          <p:nvPr>
            <p:ph type="subTitle" idx="1"/>
          </p:nvPr>
        </p:nvSpPr>
        <p:spPr>
          <a:xfrm>
            <a:off x="2286000" y="1219200"/>
            <a:ext cx="6858000" cy="4800600"/>
          </a:xfrm>
        </p:spPr>
        <p:txBody>
          <a:bodyPr/>
          <a:lstStyle/>
          <a:p>
            <a:pPr algn="l" eaLnBrk="1" hangingPunct="1">
              <a:defRPr/>
            </a:pPr>
            <a:r>
              <a:rPr lang="zh-CN" altLang="en-US" sz="4400" dirty="0">
                <a:effectLst>
                  <a:glow rad="101600">
                    <a:schemeClr val="bg2">
                      <a:alpha val="75000"/>
                    </a:schemeClr>
                  </a:glow>
                </a:effectLst>
                <a:latin typeface="Arial" charset="0"/>
              </a:rPr>
              <a:t>亚兰文名字</a:t>
            </a:r>
            <a:r>
              <a:rPr lang="en-US" altLang="zh-CN" sz="4400" dirty="0">
                <a:effectLst>
                  <a:glow rad="101600">
                    <a:schemeClr val="bg2">
                      <a:alpha val="75000"/>
                    </a:schemeClr>
                  </a:glow>
                </a:effectLst>
                <a:latin typeface="Arial" charset="0"/>
              </a:rPr>
              <a:t>-</a:t>
            </a:r>
            <a:r>
              <a:rPr lang="zh-CN" altLang="en-US" sz="4400" dirty="0">
                <a:effectLst>
                  <a:glow rad="101600">
                    <a:schemeClr val="bg2">
                      <a:alpha val="75000"/>
                    </a:schemeClr>
                  </a:glow>
                </a:effectLst>
                <a:latin typeface="Arial" charset="0"/>
              </a:rPr>
              <a:t>男性</a:t>
            </a:r>
          </a:p>
          <a:p>
            <a:pPr algn="l" eaLnBrk="1" hangingPunct="1">
              <a:defRPr/>
            </a:pPr>
            <a:r>
              <a:rPr lang="zh-CN" altLang="en-US" sz="2400" dirty="0">
                <a:effectLst>
                  <a:glow rad="101600">
                    <a:schemeClr val="bg2">
                      <a:alpha val="75000"/>
                    </a:schemeClr>
                  </a:glow>
                </a:effectLst>
                <a:latin typeface="Arial" charset="0"/>
                <a:cs typeface="Times New Roman" charset="0"/>
              </a:rPr>
              <a:t>艾伯特 </a:t>
            </a:r>
            <a:r>
              <a:rPr lang="en-US" altLang="zh-CN" sz="2400" dirty="0">
                <a:effectLst>
                  <a:glow rad="101600">
                    <a:schemeClr val="bg2">
                      <a:alpha val="75000"/>
                    </a:schemeClr>
                  </a:glow>
                </a:effectLst>
                <a:latin typeface="Arial" charset="0"/>
                <a:cs typeface="Times New Roman" charset="0"/>
              </a:rPr>
              <a:t>| </a:t>
            </a:r>
            <a:r>
              <a:rPr lang="zh-CN" altLang="en-US" sz="2400" dirty="0">
                <a:effectLst>
                  <a:glow rad="101600">
                    <a:schemeClr val="bg2">
                      <a:alpha val="75000"/>
                    </a:schemeClr>
                  </a:glow>
                </a:effectLst>
                <a:latin typeface="Arial" charset="0"/>
                <a:cs typeface="Times New Roman" charset="0"/>
              </a:rPr>
              <a:t>艾波特</a:t>
            </a:r>
            <a:r>
              <a:rPr lang="en-US" altLang="zh-CN" sz="2400" dirty="0">
                <a:effectLst>
                  <a:glow rad="101600">
                    <a:schemeClr val="bg2">
                      <a:alpha val="75000"/>
                    </a:schemeClr>
                  </a:glow>
                </a:effectLst>
                <a:latin typeface="Arial" charset="0"/>
                <a:cs typeface="Times New Roman" charset="0"/>
              </a:rPr>
              <a:t>| </a:t>
            </a:r>
            <a:r>
              <a:rPr lang="zh-CN" altLang="en-US" sz="2400" dirty="0">
                <a:effectLst>
                  <a:glow rad="101600">
                    <a:schemeClr val="bg2">
                      <a:alpha val="75000"/>
                    </a:schemeClr>
                  </a:glow>
                </a:effectLst>
                <a:latin typeface="Arial" charset="0"/>
                <a:cs typeface="Times New Roman" charset="0"/>
              </a:rPr>
              <a:t>安东 </a:t>
            </a:r>
            <a:r>
              <a:rPr lang="en-US" altLang="zh-CN" sz="2400" dirty="0">
                <a:effectLst>
                  <a:glow rad="101600">
                    <a:schemeClr val="bg2">
                      <a:alpha val="75000"/>
                    </a:schemeClr>
                  </a:glow>
                </a:effectLst>
                <a:latin typeface="Arial" charset="0"/>
                <a:cs typeface="Times New Roman" charset="0"/>
              </a:rPr>
              <a:t>| </a:t>
            </a:r>
            <a:r>
              <a:rPr lang="zh-CN" altLang="en-US" sz="2400" dirty="0">
                <a:effectLst>
                  <a:glow rad="101600">
                    <a:schemeClr val="bg2">
                      <a:alpha val="75000"/>
                    </a:schemeClr>
                  </a:glow>
                </a:effectLst>
                <a:latin typeface="Arial" charset="0"/>
                <a:cs typeface="Times New Roman" charset="0"/>
              </a:rPr>
              <a:t>巴克利 </a:t>
            </a:r>
            <a:r>
              <a:rPr lang="en-US" altLang="zh-CN" sz="2400" dirty="0">
                <a:effectLst>
                  <a:glow rad="101600">
                    <a:schemeClr val="bg2">
                      <a:alpha val="75000"/>
                    </a:schemeClr>
                  </a:glow>
                </a:effectLst>
                <a:latin typeface="Arial" charset="0"/>
                <a:cs typeface="Times New Roman" charset="0"/>
              </a:rPr>
              <a:t>| </a:t>
            </a:r>
            <a:r>
              <a:rPr lang="zh-CN" altLang="en-US" sz="2400" dirty="0">
                <a:effectLst>
                  <a:glow rad="101600">
                    <a:schemeClr val="bg2">
                      <a:alpha val="75000"/>
                    </a:schemeClr>
                  </a:glow>
                </a:effectLst>
                <a:latin typeface="Arial" charset="0"/>
                <a:cs typeface="Times New Roman" charset="0"/>
              </a:rPr>
              <a:t>巴尔多 </a:t>
            </a:r>
            <a:r>
              <a:rPr lang="en-US" altLang="zh-CN" sz="2400" dirty="0">
                <a:effectLst>
                  <a:glow rad="101600">
                    <a:schemeClr val="bg2">
                      <a:alpha val="75000"/>
                    </a:schemeClr>
                  </a:glow>
                </a:effectLst>
                <a:latin typeface="Arial" charset="0"/>
                <a:cs typeface="Times New Roman" charset="0"/>
              </a:rPr>
              <a:t>| </a:t>
            </a:r>
            <a:r>
              <a:rPr lang="zh-CN" altLang="en-US" sz="2400" dirty="0">
                <a:effectLst>
                  <a:glow rad="101600">
                    <a:schemeClr val="bg2">
                      <a:alpha val="75000"/>
                    </a:schemeClr>
                  </a:glow>
                </a:effectLst>
                <a:latin typeface="Arial" charset="0"/>
                <a:cs typeface="Times New Roman" charset="0"/>
              </a:rPr>
              <a:t>巴多尔 </a:t>
            </a:r>
            <a:r>
              <a:rPr lang="en-US" altLang="zh-CN" sz="2400" dirty="0">
                <a:effectLst>
                  <a:glow rad="101600">
                    <a:schemeClr val="bg2">
                      <a:alpha val="75000"/>
                    </a:schemeClr>
                  </a:glow>
                </a:effectLst>
                <a:latin typeface="Arial" charset="0"/>
                <a:cs typeface="Times New Roman" charset="0"/>
              </a:rPr>
              <a:t>| </a:t>
            </a:r>
            <a:r>
              <a:rPr lang="zh-CN" altLang="en-US" sz="2400" dirty="0">
                <a:effectLst>
                  <a:glow rad="101600">
                    <a:schemeClr val="bg2">
                      <a:alpha val="75000"/>
                    </a:schemeClr>
                  </a:glow>
                </a:effectLst>
                <a:latin typeface="Arial" charset="0"/>
                <a:cs typeface="Times New Roman" charset="0"/>
              </a:rPr>
              <a:t>巴尔利 </a:t>
            </a:r>
            <a:r>
              <a:rPr lang="en-US" altLang="zh-CN" sz="2400" dirty="0" smtClean="0">
                <a:effectLst>
                  <a:glow rad="101600">
                    <a:schemeClr val="bg2">
                      <a:alpha val="75000"/>
                    </a:schemeClr>
                  </a:glow>
                </a:effectLst>
                <a:latin typeface="Arial" charset="0"/>
                <a:cs typeface="Times New Roman" charset="0"/>
              </a:rPr>
              <a:t>|</a:t>
            </a:r>
            <a:r>
              <a:rPr lang="zh-CN" altLang="en-US" sz="2400" dirty="0" smtClean="0">
                <a:effectLst>
                  <a:glow rad="101600">
                    <a:schemeClr val="bg2">
                      <a:alpha val="75000"/>
                    </a:schemeClr>
                  </a:glow>
                </a:effectLst>
                <a:latin typeface="Arial" charset="0"/>
                <a:cs typeface="Times New Roman" charset="0"/>
              </a:rPr>
              <a:t>巴</a:t>
            </a:r>
            <a:r>
              <a:rPr lang="zh-CN" altLang="en-US" sz="2400" dirty="0">
                <a:effectLst>
                  <a:glow rad="101600">
                    <a:schemeClr val="bg2">
                      <a:alpha val="75000"/>
                    </a:schemeClr>
                  </a:glow>
                </a:effectLst>
                <a:latin typeface="Arial" charset="0"/>
                <a:cs typeface="Times New Roman" charset="0"/>
              </a:rPr>
              <a:t>拿巴 </a:t>
            </a:r>
            <a:r>
              <a:rPr lang="en-US" altLang="zh-CN" sz="2400" dirty="0">
                <a:effectLst>
                  <a:glow rad="101600">
                    <a:schemeClr val="bg2">
                      <a:alpha val="75000"/>
                    </a:schemeClr>
                  </a:glow>
                </a:effectLst>
                <a:latin typeface="Arial" charset="0"/>
                <a:cs typeface="Times New Roman" charset="0"/>
              </a:rPr>
              <a:t>| </a:t>
            </a:r>
            <a:r>
              <a:rPr lang="zh-CN" altLang="en-US" sz="2400" dirty="0">
                <a:effectLst>
                  <a:glow rad="101600">
                    <a:schemeClr val="bg2">
                      <a:alpha val="75000"/>
                    </a:schemeClr>
                  </a:glow>
                </a:effectLst>
                <a:latin typeface="Arial" charset="0"/>
                <a:cs typeface="Times New Roman" charset="0"/>
              </a:rPr>
              <a:t>巴拿黑 </a:t>
            </a:r>
            <a:r>
              <a:rPr lang="en-US" altLang="zh-CN" sz="2400" dirty="0">
                <a:effectLst>
                  <a:glow rad="101600">
                    <a:schemeClr val="bg2">
                      <a:alpha val="75000"/>
                    </a:schemeClr>
                  </a:glow>
                </a:effectLst>
                <a:latin typeface="Arial" charset="0"/>
                <a:cs typeface="Times New Roman" charset="0"/>
              </a:rPr>
              <a:t>| </a:t>
            </a:r>
            <a:r>
              <a:rPr lang="zh-CN" altLang="en-US" sz="2400" dirty="0">
                <a:effectLst>
                  <a:glow rad="101600">
                    <a:schemeClr val="bg2">
                      <a:alpha val="75000"/>
                    </a:schemeClr>
                  </a:glow>
                </a:effectLst>
                <a:latin typeface="Arial" charset="0"/>
                <a:cs typeface="Times New Roman" charset="0"/>
              </a:rPr>
              <a:t>巴尔特</a:t>
            </a:r>
            <a:r>
              <a:rPr lang="en-US" altLang="zh-CN" sz="2400" dirty="0">
                <a:effectLst>
                  <a:glow rad="101600">
                    <a:schemeClr val="bg2">
                      <a:alpha val="75000"/>
                    </a:schemeClr>
                  </a:glow>
                </a:effectLst>
                <a:latin typeface="Arial" charset="0"/>
                <a:cs typeface="Times New Roman" charset="0"/>
              </a:rPr>
              <a:t>| </a:t>
            </a:r>
            <a:r>
              <a:rPr lang="zh-CN" altLang="en-US" sz="2400" dirty="0">
                <a:effectLst>
                  <a:glow rad="101600">
                    <a:schemeClr val="bg2">
                      <a:alpha val="75000"/>
                    </a:schemeClr>
                  </a:glow>
                </a:effectLst>
                <a:latin typeface="Arial" charset="0"/>
                <a:cs typeface="Times New Roman" charset="0"/>
              </a:rPr>
              <a:t>巴尔塔 </a:t>
            </a:r>
            <a:r>
              <a:rPr lang="en-US" altLang="zh-CN" sz="2400" dirty="0">
                <a:effectLst>
                  <a:glow rad="101600">
                    <a:schemeClr val="bg2">
                      <a:alpha val="75000"/>
                    </a:schemeClr>
                  </a:glow>
                </a:effectLst>
                <a:latin typeface="Arial" charset="0"/>
                <a:cs typeface="Times New Roman" charset="0"/>
              </a:rPr>
              <a:t>| </a:t>
            </a:r>
            <a:r>
              <a:rPr lang="zh-CN" altLang="en-US" sz="2400" dirty="0">
                <a:effectLst>
                  <a:glow rad="101600">
                    <a:schemeClr val="bg2">
                      <a:alpha val="75000"/>
                    </a:schemeClr>
                  </a:glow>
                </a:effectLst>
                <a:latin typeface="Arial" charset="0"/>
                <a:cs typeface="Times New Roman" charset="0"/>
              </a:rPr>
              <a:t>巴尔塔兰 </a:t>
            </a:r>
            <a:r>
              <a:rPr lang="en-US" altLang="zh-CN" sz="2400" dirty="0">
                <a:effectLst>
                  <a:glow rad="101600">
                    <a:schemeClr val="bg2">
                      <a:alpha val="75000"/>
                    </a:schemeClr>
                  </a:glow>
                </a:effectLst>
                <a:latin typeface="Arial" charset="0"/>
                <a:cs typeface="Times New Roman" charset="0"/>
              </a:rPr>
              <a:t>| </a:t>
            </a:r>
            <a:r>
              <a:rPr lang="zh-CN" altLang="en-US" sz="2400" dirty="0">
                <a:effectLst>
                  <a:glow rad="101600">
                    <a:schemeClr val="bg2">
                      <a:alpha val="75000"/>
                    </a:schemeClr>
                  </a:glow>
                </a:effectLst>
                <a:latin typeface="Arial" charset="0"/>
                <a:cs typeface="Times New Roman" charset="0"/>
              </a:rPr>
              <a:t>巴特尔 </a:t>
            </a:r>
            <a:r>
              <a:rPr lang="en-US" altLang="zh-CN" sz="2400" dirty="0" smtClean="0">
                <a:effectLst>
                  <a:glow rad="101600">
                    <a:schemeClr val="bg2">
                      <a:alpha val="75000"/>
                    </a:schemeClr>
                  </a:glow>
                </a:effectLst>
                <a:latin typeface="Arial" charset="0"/>
                <a:cs typeface="Times New Roman" charset="0"/>
              </a:rPr>
              <a:t>|</a:t>
            </a:r>
            <a:r>
              <a:rPr lang="zh-CN" altLang="en-US" sz="2400" dirty="0" smtClean="0">
                <a:effectLst>
                  <a:glow rad="101600">
                    <a:schemeClr val="bg2">
                      <a:alpha val="75000"/>
                    </a:schemeClr>
                  </a:glow>
                </a:effectLst>
                <a:latin typeface="Arial" charset="0"/>
                <a:cs typeface="Times New Roman" charset="0"/>
              </a:rPr>
              <a:t>巴</a:t>
            </a:r>
            <a:r>
              <a:rPr lang="zh-CN" altLang="en-US" sz="2400" dirty="0">
                <a:effectLst>
                  <a:glow rad="101600">
                    <a:schemeClr val="bg2">
                      <a:alpha val="75000"/>
                    </a:schemeClr>
                  </a:glow>
                </a:effectLst>
                <a:latin typeface="Arial" charset="0"/>
                <a:cs typeface="Times New Roman" charset="0"/>
              </a:rPr>
              <a:t>泰勒米 </a:t>
            </a:r>
            <a:r>
              <a:rPr lang="en-US" altLang="zh-CN" sz="2400" dirty="0">
                <a:effectLst>
                  <a:glow rad="101600">
                    <a:schemeClr val="bg2">
                      <a:alpha val="75000"/>
                    </a:schemeClr>
                  </a:glow>
                </a:effectLst>
                <a:latin typeface="Arial" charset="0"/>
                <a:cs typeface="Times New Roman" charset="0"/>
              </a:rPr>
              <a:t>| </a:t>
            </a:r>
            <a:r>
              <a:rPr lang="zh-CN" altLang="en-US" sz="2400" dirty="0">
                <a:effectLst>
                  <a:glow rad="101600">
                    <a:schemeClr val="bg2">
                      <a:alpha val="75000"/>
                    </a:schemeClr>
                  </a:glow>
                </a:effectLst>
                <a:latin typeface="Arial" charset="0"/>
                <a:cs typeface="Times New Roman" charset="0"/>
              </a:rPr>
              <a:t>巴尔托洛马忤斯</a:t>
            </a:r>
            <a:r>
              <a:rPr lang="en-US" altLang="zh-CN" sz="2400" dirty="0">
                <a:effectLst>
                  <a:glow rad="101600">
                    <a:schemeClr val="bg2">
                      <a:alpha val="75000"/>
                    </a:schemeClr>
                  </a:glow>
                </a:effectLst>
                <a:latin typeface="Arial" charset="0"/>
                <a:cs typeface="Times New Roman" charset="0"/>
              </a:rPr>
              <a:t>|</a:t>
            </a:r>
            <a:r>
              <a:rPr lang="zh-CN" altLang="en-US" sz="2400" dirty="0">
                <a:effectLst>
                  <a:glow rad="101600">
                    <a:schemeClr val="bg2">
                      <a:alpha val="75000"/>
                    </a:schemeClr>
                  </a:glow>
                </a:effectLst>
                <a:latin typeface="Arial" charset="0"/>
                <a:cs typeface="Times New Roman" charset="0"/>
              </a:rPr>
              <a:t>巴托洛缪 </a:t>
            </a:r>
            <a:r>
              <a:rPr lang="en-US" altLang="zh-CN" sz="2400" dirty="0">
                <a:effectLst>
                  <a:glow rad="101600">
                    <a:schemeClr val="bg2">
                      <a:alpha val="75000"/>
                    </a:schemeClr>
                  </a:glow>
                </a:effectLst>
                <a:latin typeface="Arial" charset="0"/>
                <a:cs typeface="Times New Roman" charset="0"/>
              </a:rPr>
              <a:t>| </a:t>
            </a:r>
            <a:r>
              <a:rPr lang="zh-CN" altLang="en-US" sz="2400" dirty="0">
                <a:effectLst>
                  <a:glow rad="101600">
                    <a:schemeClr val="bg2">
                      <a:alpha val="75000"/>
                    </a:schemeClr>
                  </a:glow>
                </a:effectLst>
                <a:latin typeface="Arial" charset="0"/>
                <a:cs typeface="Times New Roman" charset="0"/>
              </a:rPr>
              <a:t>巴尔特勒 </a:t>
            </a:r>
            <a:r>
              <a:rPr lang="en-US" altLang="zh-CN" sz="2400" dirty="0">
                <a:effectLst>
                  <a:glow rad="101600">
                    <a:schemeClr val="bg2">
                      <a:alpha val="75000"/>
                    </a:schemeClr>
                  </a:glow>
                </a:effectLst>
                <a:latin typeface="Arial" charset="0"/>
                <a:cs typeface="Times New Roman" charset="0"/>
              </a:rPr>
              <a:t>| </a:t>
            </a:r>
            <a:r>
              <a:rPr lang="zh-CN" altLang="en-US" sz="2400" dirty="0">
                <a:effectLst>
                  <a:glow rad="101600">
                    <a:schemeClr val="bg2">
                      <a:alpha val="75000"/>
                    </a:schemeClr>
                  </a:glow>
                </a:effectLst>
                <a:latin typeface="Arial" charset="0"/>
                <a:cs typeface="Times New Roman" charset="0"/>
              </a:rPr>
              <a:t>巴特</a:t>
            </a:r>
            <a:r>
              <a:rPr lang="zh-CN" altLang="en-US" sz="2400" dirty="0" smtClean="0">
                <a:effectLst>
                  <a:glow rad="101600">
                    <a:schemeClr val="bg2">
                      <a:alpha val="75000"/>
                    </a:schemeClr>
                  </a:glow>
                </a:effectLst>
                <a:latin typeface="Arial" charset="0"/>
                <a:cs typeface="Times New Roman" charset="0"/>
              </a:rPr>
              <a:t>利</a:t>
            </a:r>
            <a:r>
              <a:rPr lang="en-US" altLang="zh-CN" sz="2400" dirty="0" smtClean="0">
                <a:effectLst>
                  <a:glow rad="101600">
                    <a:schemeClr val="bg2">
                      <a:alpha val="75000"/>
                    </a:schemeClr>
                  </a:glow>
                </a:effectLst>
                <a:latin typeface="Arial" charset="0"/>
                <a:cs typeface="Times New Roman" charset="0"/>
              </a:rPr>
              <a:t>|</a:t>
            </a:r>
            <a:r>
              <a:rPr lang="zh-CN" altLang="en-US" sz="2400" dirty="0">
                <a:effectLst>
                  <a:glow rad="101600">
                    <a:schemeClr val="bg2">
                      <a:alpha val="75000"/>
                    </a:schemeClr>
                  </a:glow>
                </a:effectLst>
                <a:latin typeface="Arial" charset="0"/>
                <a:cs typeface="Times New Roman" charset="0"/>
              </a:rPr>
              <a:t>巴尔托尔 </a:t>
            </a:r>
            <a:r>
              <a:rPr lang="en-US" altLang="zh-CN" sz="2400" dirty="0">
                <a:effectLst>
                  <a:glow rad="101600">
                    <a:schemeClr val="bg2">
                      <a:alpha val="75000"/>
                    </a:schemeClr>
                  </a:glow>
                </a:effectLst>
                <a:latin typeface="Arial" charset="0"/>
                <a:cs typeface="Times New Roman" charset="0"/>
              </a:rPr>
              <a:t>| </a:t>
            </a:r>
            <a:r>
              <a:rPr lang="zh-CN" altLang="en-US" sz="2400" dirty="0">
                <a:effectLst>
                  <a:glow rad="101600">
                    <a:schemeClr val="bg2">
                      <a:alpha val="75000"/>
                    </a:schemeClr>
                  </a:glow>
                </a:effectLst>
                <a:latin typeface="Arial" charset="0"/>
                <a:cs typeface="Times New Roman" charset="0"/>
              </a:rPr>
              <a:t>贝特 </a:t>
            </a:r>
            <a:r>
              <a:rPr lang="en-US" altLang="zh-CN" sz="2400" dirty="0">
                <a:effectLst>
                  <a:glow rad="101600">
                    <a:schemeClr val="bg2">
                      <a:alpha val="75000"/>
                    </a:schemeClr>
                  </a:glow>
                </a:effectLst>
                <a:latin typeface="Arial" charset="0"/>
                <a:cs typeface="Times New Roman" charset="0"/>
              </a:rPr>
              <a:t>| </a:t>
            </a:r>
            <a:r>
              <a:rPr lang="zh-CN" altLang="en-US" sz="2400" dirty="0">
                <a:effectLst>
                  <a:glow rad="101600">
                    <a:schemeClr val="bg2">
                      <a:alpha val="75000"/>
                    </a:schemeClr>
                  </a:glow>
                </a:effectLst>
                <a:latin typeface="Arial" charset="0"/>
                <a:cs typeface="Times New Roman" charset="0"/>
              </a:rPr>
              <a:t>巴特 </a:t>
            </a:r>
            <a:r>
              <a:rPr lang="en-US" altLang="zh-CN" sz="2400" dirty="0">
                <a:effectLst>
                  <a:glow rad="101600">
                    <a:schemeClr val="bg2">
                      <a:alpha val="75000"/>
                    </a:schemeClr>
                  </a:glow>
                </a:effectLst>
                <a:latin typeface="Arial" charset="0"/>
                <a:cs typeface="Times New Roman" charset="0"/>
              </a:rPr>
              <a:t>| </a:t>
            </a:r>
            <a:r>
              <a:rPr lang="zh-CN" altLang="en-US" sz="2400" dirty="0">
                <a:effectLst>
                  <a:glow rad="101600">
                    <a:schemeClr val="bg2">
                      <a:alpha val="75000"/>
                    </a:schemeClr>
                  </a:glow>
                </a:effectLst>
                <a:latin typeface="Arial" charset="0"/>
                <a:cs typeface="Times New Roman" charset="0"/>
              </a:rPr>
              <a:t>彼尔特莱特</a:t>
            </a:r>
            <a:r>
              <a:rPr lang="en-US" altLang="zh-CN" sz="2400" dirty="0">
                <a:effectLst>
                  <a:glow rad="101600">
                    <a:schemeClr val="bg2">
                      <a:alpha val="75000"/>
                    </a:schemeClr>
                  </a:glow>
                </a:effectLst>
                <a:latin typeface="Arial" charset="0"/>
                <a:cs typeface="Times New Roman" charset="0"/>
              </a:rPr>
              <a:t>|</a:t>
            </a:r>
            <a:r>
              <a:rPr lang="zh-CN" altLang="en-US" sz="2400" dirty="0">
                <a:effectLst>
                  <a:glow rad="101600">
                    <a:schemeClr val="bg2">
                      <a:alpha val="75000"/>
                    </a:schemeClr>
                  </a:glow>
                </a:effectLst>
                <a:latin typeface="Arial" charset="0"/>
                <a:cs typeface="Times New Roman" charset="0"/>
              </a:rPr>
              <a:t>柏克利 </a:t>
            </a:r>
            <a:r>
              <a:rPr lang="en-US" altLang="zh-CN" sz="2400" dirty="0">
                <a:effectLst>
                  <a:glow rad="101600">
                    <a:schemeClr val="bg2">
                      <a:alpha val="75000"/>
                    </a:schemeClr>
                  </a:glow>
                </a:effectLst>
                <a:latin typeface="Arial" charset="0"/>
                <a:cs typeface="Times New Roman" charset="0"/>
              </a:rPr>
              <a:t>| </a:t>
            </a:r>
            <a:r>
              <a:rPr lang="zh-CN" altLang="en-US" sz="2400" dirty="0">
                <a:effectLst>
                  <a:glow rad="101600">
                    <a:schemeClr val="bg2">
                      <a:alpha val="75000"/>
                    </a:schemeClr>
                  </a:glow>
                </a:effectLst>
                <a:latin typeface="Arial" charset="0"/>
                <a:cs typeface="Times New Roman" charset="0"/>
              </a:rPr>
              <a:t>伯蒂 </a:t>
            </a:r>
            <a:r>
              <a:rPr lang="en-US" altLang="zh-CN" sz="2400" dirty="0">
                <a:effectLst>
                  <a:glow rad="101600">
                    <a:schemeClr val="bg2">
                      <a:alpha val="75000"/>
                    </a:schemeClr>
                  </a:glow>
                </a:effectLst>
                <a:latin typeface="Arial" charset="0"/>
                <a:cs typeface="Times New Roman" charset="0"/>
              </a:rPr>
              <a:t>| </a:t>
            </a:r>
            <a:r>
              <a:rPr lang="zh-CN" altLang="en-US" sz="2400" dirty="0">
                <a:effectLst>
                  <a:glow rad="101600">
                    <a:schemeClr val="bg2">
                      <a:alpha val="75000"/>
                    </a:schemeClr>
                  </a:glow>
                </a:effectLst>
                <a:latin typeface="Arial" charset="0"/>
                <a:cs typeface="Times New Roman" charset="0"/>
              </a:rPr>
              <a:t>矶法 </a:t>
            </a:r>
            <a:r>
              <a:rPr lang="en-US" altLang="zh-CN" sz="2400" dirty="0" smtClean="0">
                <a:effectLst>
                  <a:glow rad="101600">
                    <a:schemeClr val="bg2">
                      <a:alpha val="75000"/>
                    </a:schemeClr>
                  </a:glow>
                </a:effectLst>
                <a:latin typeface="Arial" charset="0"/>
                <a:cs typeface="Times New Roman" charset="0"/>
              </a:rPr>
              <a:t>|</a:t>
            </a:r>
            <a:r>
              <a:rPr lang="zh-CN" altLang="en-US" sz="2400" dirty="0" smtClean="0">
                <a:effectLst>
                  <a:glow rad="101600">
                    <a:schemeClr val="bg2">
                      <a:alpha val="75000"/>
                    </a:schemeClr>
                  </a:glow>
                </a:effectLst>
                <a:latin typeface="Arial" charset="0"/>
                <a:cs typeface="Times New Roman" charset="0"/>
              </a:rPr>
              <a:t>以</a:t>
            </a:r>
            <a:r>
              <a:rPr lang="zh-CN" altLang="en-US" sz="2400" dirty="0">
                <a:effectLst>
                  <a:glow rad="101600">
                    <a:schemeClr val="bg2">
                      <a:alpha val="75000"/>
                    </a:schemeClr>
                  </a:glow>
                </a:effectLst>
                <a:latin typeface="Arial" charset="0"/>
                <a:cs typeface="Times New Roman" charset="0"/>
              </a:rPr>
              <a:t>西可尔</a:t>
            </a:r>
            <a:r>
              <a:rPr lang="en-US" altLang="zh-CN" sz="2400" dirty="0">
                <a:effectLst>
                  <a:glow rad="101600">
                    <a:schemeClr val="bg2">
                      <a:alpha val="75000"/>
                    </a:schemeClr>
                  </a:glow>
                </a:effectLst>
                <a:latin typeface="Arial" charset="0"/>
                <a:cs typeface="Times New Roman" charset="0"/>
              </a:rPr>
              <a:t>| </a:t>
            </a:r>
            <a:r>
              <a:rPr lang="zh-CN" altLang="en-US" sz="2400" dirty="0">
                <a:effectLst>
                  <a:glow rad="101600">
                    <a:schemeClr val="bg2">
                      <a:alpha val="75000"/>
                    </a:schemeClr>
                  </a:glow>
                </a:effectLst>
                <a:latin typeface="Arial" charset="0"/>
                <a:cs typeface="Times New Roman" charset="0"/>
              </a:rPr>
              <a:t>雅姑珥</a:t>
            </a:r>
            <a:r>
              <a:rPr lang="en-US" altLang="zh-CN" sz="2400" dirty="0">
                <a:effectLst>
                  <a:glow rad="101600">
                    <a:schemeClr val="bg2">
                      <a:alpha val="75000"/>
                    </a:schemeClr>
                  </a:glow>
                </a:effectLst>
                <a:latin typeface="Arial" charset="0"/>
                <a:cs typeface="Times New Roman" charset="0"/>
              </a:rPr>
              <a:t>| </a:t>
            </a:r>
            <a:r>
              <a:rPr lang="zh-CN" altLang="en-US" sz="2400" dirty="0">
                <a:effectLst>
                  <a:glow rad="101600">
                    <a:schemeClr val="bg2">
                      <a:alpha val="75000"/>
                    </a:schemeClr>
                  </a:glow>
                </a:effectLst>
                <a:latin typeface="Arial" charset="0"/>
                <a:cs typeface="Times New Roman" charset="0"/>
              </a:rPr>
              <a:t>耶稣</a:t>
            </a:r>
            <a:r>
              <a:rPr lang="en-US" altLang="zh-CN" sz="2400" dirty="0">
                <a:effectLst>
                  <a:glow rad="101600">
                    <a:schemeClr val="bg2">
                      <a:alpha val="75000"/>
                    </a:schemeClr>
                  </a:glow>
                </a:effectLst>
                <a:latin typeface="Arial" charset="0"/>
                <a:cs typeface="Times New Roman" charset="0"/>
              </a:rPr>
              <a:t>| </a:t>
            </a:r>
            <a:r>
              <a:rPr lang="zh-CN" altLang="en-US" sz="2400" dirty="0">
                <a:effectLst>
                  <a:glow rad="101600">
                    <a:schemeClr val="bg2">
                      <a:alpha val="75000"/>
                    </a:schemeClr>
                  </a:glow>
                </a:effectLst>
                <a:latin typeface="Arial" charset="0"/>
                <a:cs typeface="Times New Roman" charset="0"/>
              </a:rPr>
              <a:t>玛尔</a:t>
            </a:r>
            <a:r>
              <a:rPr lang="en-US" altLang="zh-CN" sz="2400" dirty="0">
                <a:effectLst>
                  <a:glow rad="101600">
                    <a:schemeClr val="bg2">
                      <a:alpha val="75000"/>
                    </a:schemeClr>
                  </a:glow>
                </a:effectLst>
                <a:latin typeface="Arial" charset="0"/>
                <a:cs typeface="Times New Roman" charset="0"/>
              </a:rPr>
              <a:t>|</a:t>
            </a:r>
            <a:r>
              <a:rPr lang="zh-CN" altLang="en-US" sz="2400" dirty="0">
                <a:effectLst>
                  <a:glow rad="101600">
                    <a:schemeClr val="bg2">
                      <a:alpha val="75000"/>
                    </a:schemeClr>
                  </a:glow>
                </a:effectLst>
                <a:latin typeface="Arial" charset="0"/>
                <a:cs typeface="Times New Roman" charset="0"/>
              </a:rPr>
              <a:t>马赛厄斯 </a:t>
            </a:r>
            <a:r>
              <a:rPr lang="en-US" altLang="zh-CN" sz="2400" dirty="0">
                <a:effectLst>
                  <a:glow rad="101600">
                    <a:schemeClr val="bg2">
                      <a:alpha val="75000"/>
                    </a:schemeClr>
                  </a:glow>
                </a:effectLst>
                <a:latin typeface="Arial" charset="0"/>
                <a:cs typeface="Times New Roman" charset="0"/>
              </a:rPr>
              <a:t>| </a:t>
            </a:r>
            <a:r>
              <a:rPr lang="zh-CN" altLang="en-US" sz="2400" dirty="0">
                <a:effectLst>
                  <a:glow rad="101600">
                    <a:schemeClr val="bg2">
                      <a:alpha val="75000"/>
                    </a:schemeClr>
                  </a:glow>
                </a:effectLst>
                <a:latin typeface="Arial" charset="0"/>
                <a:cs typeface="Times New Roman" charset="0"/>
              </a:rPr>
              <a:t>马蒂亚斯 </a:t>
            </a:r>
            <a:r>
              <a:rPr lang="en-US" altLang="zh-CN" sz="2400" dirty="0">
                <a:effectLst>
                  <a:glow rad="101600">
                    <a:schemeClr val="bg2">
                      <a:alpha val="75000"/>
                    </a:schemeClr>
                  </a:glow>
                </a:effectLst>
                <a:latin typeface="Arial" charset="0"/>
                <a:cs typeface="Times New Roman" charset="0"/>
              </a:rPr>
              <a:t>| </a:t>
            </a:r>
            <a:r>
              <a:rPr lang="zh-CN" altLang="en-US" sz="2400" dirty="0">
                <a:effectLst>
                  <a:glow rad="101600">
                    <a:schemeClr val="bg2">
                      <a:alpha val="75000"/>
                    </a:schemeClr>
                  </a:glow>
                </a:effectLst>
                <a:latin typeface="Arial" charset="0"/>
                <a:cs typeface="Times New Roman" charset="0"/>
              </a:rPr>
              <a:t>米隆 </a:t>
            </a:r>
            <a:r>
              <a:rPr lang="en-US" altLang="zh-CN" sz="2400" dirty="0" smtClean="0">
                <a:effectLst>
                  <a:glow rad="101600">
                    <a:schemeClr val="bg2">
                      <a:alpha val="75000"/>
                    </a:schemeClr>
                  </a:glow>
                </a:effectLst>
                <a:latin typeface="Arial" charset="0"/>
                <a:cs typeface="Times New Roman" charset="0"/>
              </a:rPr>
              <a:t>|</a:t>
            </a:r>
            <a:r>
              <a:rPr lang="zh-CN" altLang="en-US" sz="2400" dirty="0" smtClean="0">
                <a:effectLst>
                  <a:glow rad="101600">
                    <a:schemeClr val="bg2">
                      <a:alpha val="75000"/>
                    </a:schemeClr>
                  </a:glow>
                </a:effectLst>
                <a:latin typeface="Arial" charset="0"/>
                <a:cs typeface="Times New Roman" charset="0"/>
              </a:rPr>
              <a:t>帕</a:t>
            </a:r>
            <a:r>
              <a:rPr lang="zh-CN" altLang="en-US" sz="2400" dirty="0">
                <a:effectLst>
                  <a:glow rad="101600">
                    <a:schemeClr val="bg2">
                      <a:alpha val="75000"/>
                    </a:schemeClr>
                  </a:glow>
                </a:effectLst>
                <a:latin typeface="Arial" charset="0"/>
                <a:cs typeface="Times New Roman" charset="0"/>
              </a:rPr>
              <a:t>兰尔</a:t>
            </a:r>
            <a:r>
              <a:rPr lang="en-US" altLang="zh-CN" sz="2400" dirty="0">
                <a:effectLst>
                  <a:glow rad="101600">
                    <a:schemeClr val="bg2">
                      <a:alpha val="75000"/>
                    </a:schemeClr>
                  </a:glow>
                </a:effectLst>
                <a:latin typeface="Arial" charset="0"/>
                <a:cs typeface="Times New Roman" charset="0"/>
              </a:rPr>
              <a:t>| </a:t>
            </a:r>
            <a:r>
              <a:rPr lang="zh-CN" altLang="en-US" sz="2400" dirty="0">
                <a:effectLst>
                  <a:glow rad="101600">
                    <a:schemeClr val="bg2">
                      <a:alpha val="75000"/>
                    </a:schemeClr>
                  </a:glow>
                </a:effectLst>
                <a:latin typeface="Arial" charset="0"/>
                <a:cs typeface="Times New Roman" charset="0"/>
              </a:rPr>
              <a:t>帕特兰 </a:t>
            </a:r>
            <a:r>
              <a:rPr lang="en-US" altLang="zh-CN" sz="2400" dirty="0">
                <a:effectLst>
                  <a:glow rad="101600">
                    <a:schemeClr val="bg2">
                      <a:alpha val="75000"/>
                    </a:schemeClr>
                  </a:glow>
                </a:effectLst>
                <a:latin typeface="Arial" charset="0"/>
                <a:cs typeface="Times New Roman" charset="0"/>
              </a:rPr>
              <a:t>|</a:t>
            </a:r>
            <a:r>
              <a:rPr lang="zh-CN" altLang="en-US" sz="2400" dirty="0">
                <a:effectLst>
                  <a:glow rad="101600">
                    <a:schemeClr val="bg2">
                      <a:alpha val="75000"/>
                    </a:schemeClr>
                  </a:glow>
                </a:effectLst>
                <a:latin typeface="Arial" charset="0"/>
                <a:cs typeface="Times New Roman" charset="0"/>
              </a:rPr>
              <a:t>拉兹</a:t>
            </a:r>
            <a:r>
              <a:rPr lang="en-US" altLang="zh-CN" sz="2400" dirty="0">
                <a:effectLst>
                  <a:glow rad="101600">
                    <a:schemeClr val="bg2">
                      <a:alpha val="75000"/>
                    </a:schemeClr>
                  </a:glow>
                </a:effectLst>
                <a:latin typeface="Arial" charset="0"/>
                <a:cs typeface="Times New Roman" charset="0"/>
              </a:rPr>
              <a:t>| </a:t>
            </a:r>
            <a:r>
              <a:rPr lang="zh-CN" altLang="en-US" sz="2400" dirty="0">
                <a:effectLst>
                  <a:glow rad="101600">
                    <a:schemeClr val="bg2">
                      <a:alpha val="75000"/>
                    </a:schemeClr>
                  </a:glow>
                </a:effectLst>
                <a:latin typeface="Arial" charset="0"/>
                <a:cs typeface="Times New Roman" charset="0"/>
              </a:rPr>
              <a:t>拉济</a:t>
            </a:r>
            <a:r>
              <a:rPr lang="en-US" altLang="zh-CN" sz="2400" dirty="0">
                <a:effectLst>
                  <a:glow rad="101600">
                    <a:schemeClr val="bg2">
                      <a:alpha val="75000"/>
                    </a:schemeClr>
                  </a:glow>
                </a:effectLst>
                <a:latin typeface="Arial" charset="0"/>
                <a:cs typeface="Times New Roman" charset="0"/>
              </a:rPr>
              <a:t>| </a:t>
            </a:r>
            <a:r>
              <a:rPr lang="zh-CN" altLang="en-US" sz="2400" dirty="0">
                <a:effectLst>
                  <a:glow rad="101600">
                    <a:schemeClr val="bg2">
                      <a:alpha val="75000"/>
                    </a:schemeClr>
                  </a:glow>
                </a:effectLst>
                <a:latin typeface="Arial" charset="0"/>
                <a:cs typeface="Times New Roman" charset="0"/>
              </a:rPr>
              <a:t>拉济尔</a:t>
            </a:r>
            <a:r>
              <a:rPr lang="en-US" altLang="zh-CN" sz="2400" dirty="0">
                <a:effectLst>
                  <a:glow rad="101600">
                    <a:schemeClr val="bg2">
                      <a:alpha val="75000"/>
                    </a:schemeClr>
                  </a:glow>
                </a:effectLst>
                <a:latin typeface="Arial" charset="0"/>
                <a:cs typeface="Times New Roman" charset="0"/>
              </a:rPr>
              <a:t>| </a:t>
            </a:r>
            <a:r>
              <a:rPr lang="zh-CN" altLang="en-US" sz="2400" dirty="0">
                <a:effectLst>
                  <a:glow rad="101600">
                    <a:schemeClr val="bg2">
                      <a:alpha val="75000"/>
                    </a:schemeClr>
                  </a:glow>
                </a:effectLst>
                <a:latin typeface="Arial" charset="0"/>
                <a:cs typeface="Times New Roman" charset="0"/>
              </a:rPr>
              <a:t>扫罗 </a:t>
            </a:r>
            <a:r>
              <a:rPr lang="en-US" altLang="zh-CN" sz="2400" dirty="0">
                <a:effectLst>
                  <a:glow rad="101600">
                    <a:schemeClr val="bg2">
                      <a:alpha val="75000"/>
                    </a:schemeClr>
                  </a:glow>
                </a:effectLst>
                <a:latin typeface="Arial" charset="0"/>
                <a:cs typeface="Times New Roman" charset="0"/>
              </a:rPr>
              <a:t>| </a:t>
            </a:r>
            <a:r>
              <a:rPr lang="zh-CN" altLang="en-US" sz="2400" dirty="0">
                <a:effectLst>
                  <a:glow rad="101600">
                    <a:schemeClr val="bg2">
                      <a:alpha val="75000"/>
                    </a:schemeClr>
                  </a:glow>
                </a:effectLst>
                <a:latin typeface="Arial" charset="0"/>
                <a:cs typeface="Times New Roman" charset="0"/>
              </a:rPr>
              <a:t>舍夷 </a:t>
            </a:r>
            <a:r>
              <a:rPr lang="en-US" altLang="zh-CN" sz="2400" dirty="0">
                <a:effectLst>
                  <a:glow rad="101600">
                    <a:schemeClr val="bg2">
                      <a:alpha val="75000"/>
                    </a:schemeClr>
                  </a:glow>
                </a:effectLst>
                <a:latin typeface="Arial" charset="0"/>
                <a:cs typeface="Times New Roman" charset="0"/>
              </a:rPr>
              <a:t>|</a:t>
            </a:r>
            <a:r>
              <a:rPr lang="zh-CN" altLang="en-US" sz="2400" dirty="0">
                <a:effectLst>
                  <a:glow rad="101600">
                    <a:schemeClr val="bg2">
                      <a:alpha val="75000"/>
                    </a:schemeClr>
                  </a:glow>
                </a:effectLst>
                <a:latin typeface="Arial" charset="0"/>
                <a:cs typeface="Times New Roman" charset="0"/>
              </a:rPr>
              <a:t>塔代欧</a:t>
            </a:r>
            <a:r>
              <a:rPr lang="en-US" altLang="zh-CN" sz="2400" dirty="0" smtClean="0">
                <a:effectLst>
                  <a:glow rad="101600">
                    <a:schemeClr val="bg2">
                      <a:alpha val="75000"/>
                    </a:schemeClr>
                  </a:glow>
                </a:effectLst>
                <a:latin typeface="Arial" charset="0"/>
                <a:cs typeface="Times New Roman" charset="0"/>
              </a:rPr>
              <a:t>|</a:t>
            </a:r>
            <a:r>
              <a:rPr lang="zh-CN" altLang="en-US" sz="2400" dirty="0" smtClean="0">
                <a:effectLst>
                  <a:glow rad="101600">
                    <a:schemeClr val="bg2">
                      <a:alpha val="75000"/>
                    </a:schemeClr>
                  </a:glow>
                </a:effectLst>
                <a:latin typeface="Arial" charset="0"/>
                <a:cs typeface="Times New Roman" charset="0"/>
              </a:rPr>
              <a:t>塔</a:t>
            </a:r>
            <a:r>
              <a:rPr lang="zh-CN" altLang="en-US" sz="2400" dirty="0">
                <a:effectLst>
                  <a:glow rad="101600">
                    <a:schemeClr val="bg2">
                      <a:alpha val="75000"/>
                    </a:schemeClr>
                  </a:glow>
                </a:effectLst>
                <a:latin typeface="Arial" charset="0"/>
                <a:cs typeface="Times New Roman" charset="0"/>
              </a:rPr>
              <a:t>马斯</a:t>
            </a:r>
            <a:r>
              <a:rPr lang="en-US" altLang="zh-CN" sz="2400" dirty="0">
                <a:effectLst>
                  <a:glow rad="101600">
                    <a:schemeClr val="bg2">
                      <a:alpha val="75000"/>
                    </a:schemeClr>
                  </a:glow>
                </a:effectLst>
                <a:latin typeface="Arial" charset="0"/>
                <a:cs typeface="Times New Roman" charset="0"/>
              </a:rPr>
              <a:t>| </a:t>
            </a:r>
            <a:r>
              <a:rPr lang="zh-CN" altLang="en-US" sz="2400" dirty="0">
                <a:effectLst>
                  <a:glow rad="101600">
                    <a:schemeClr val="bg2">
                      <a:alpha val="75000"/>
                    </a:schemeClr>
                  </a:glow>
                </a:effectLst>
                <a:latin typeface="Arial" charset="0"/>
                <a:cs typeface="Times New Roman" charset="0"/>
              </a:rPr>
              <a:t>汤姆林</a:t>
            </a:r>
            <a:r>
              <a:rPr lang="en-US" altLang="zh-CN" sz="2400" dirty="0">
                <a:effectLst>
                  <a:glow rad="101600">
                    <a:schemeClr val="bg2">
                      <a:alpha val="75000"/>
                    </a:schemeClr>
                  </a:glow>
                </a:effectLst>
                <a:latin typeface="Arial" charset="0"/>
                <a:cs typeface="Times New Roman" charset="0"/>
              </a:rPr>
              <a:t>| </a:t>
            </a:r>
            <a:r>
              <a:rPr lang="zh-CN" altLang="en-US" sz="2400" dirty="0">
                <a:effectLst>
                  <a:glow rad="101600">
                    <a:schemeClr val="bg2">
                      <a:alpha val="75000"/>
                    </a:schemeClr>
                  </a:glow>
                </a:effectLst>
                <a:latin typeface="Arial" charset="0"/>
                <a:cs typeface="Times New Roman" charset="0"/>
              </a:rPr>
              <a:t>特欧马 </a:t>
            </a:r>
            <a:r>
              <a:rPr lang="en-US" altLang="zh-CN" sz="2400" dirty="0">
                <a:effectLst>
                  <a:glow rad="101600">
                    <a:schemeClr val="bg2">
                      <a:alpha val="75000"/>
                    </a:schemeClr>
                  </a:glow>
                </a:effectLst>
                <a:latin typeface="Arial" charset="0"/>
                <a:cs typeface="Times New Roman" charset="0"/>
              </a:rPr>
              <a:t>| </a:t>
            </a:r>
            <a:r>
              <a:rPr lang="zh-CN" altLang="en-US" sz="2400" dirty="0">
                <a:effectLst>
                  <a:glow rad="101600">
                    <a:schemeClr val="bg2">
                      <a:alpha val="75000"/>
                    </a:schemeClr>
                  </a:glow>
                </a:effectLst>
                <a:latin typeface="Arial" charset="0"/>
                <a:cs typeface="Times New Roman" charset="0"/>
              </a:rPr>
              <a:t>萨迪厄斯 </a:t>
            </a:r>
            <a:r>
              <a:rPr lang="en-US" altLang="zh-CN" sz="2400" dirty="0">
                <a:effectLst>
                  <a:glow rad="101600">
                    <a:schemeClr val="bg2">
                      <a:alpha val="75000"/>
                    </a:schemeClr>
                  </a:glow>
                </a:effectLst>
                <a:latin typeface="Arial" charset="0"/>
                <a:cs typeface="Times New Roman" charset="0"/>
              </a:rPr>
              <a:t>| </a:t>
            </a:r>
            <a:r>
              <a:rPr lang="zh-CN" altLang="en-US" sz="2400" dirty="0">
                <a:effectLst>
                  <a:glow rad="101600">
                    <a:schemeClr val="bg2">
                      <a:alpha val="75000"/>
                    </a:schemeClr>
                  </a:glow>
                </a:effectLst>
                <a:latin typeface="Arial" charset="0"/>
                <a:cs typeface="Times New Roman" charset="0"/>
              </a:rPr>
              <a:t>萨迪 </a:t>
            </a:r>
            <a:r>
              <a:rPr lang="en-US" altLang="zh-CN" sz="2400" dirty="0">
                <a:effectLst>
                  <a:glow rad="101600">
                    <a:schemeClr val="bg2">
                      <a:alpha val="75000"/>
                    </a:schemeClr>
                  </a:glow>
                </a:effectLst>
                <a:latin typeface="Arial" charset="0"/>
                <a:cs typeface="Times New Roman" charset="0"/>
              </a:rPr>
              <a:t>| </a:t>
            </a:r>
            <a:r>
              <a:rPr lang="zh-CN" altLang="en-US" sz="2400" dirty="0">
                <a:effectLst>
                  <a:glow rad="101600">
                    <a:schemeClr val="bg2">
                      <a:alpha val="75000"/>
                    </a:schemeClr>
                  </a:glow>
                </a:effectLst>
                <a:latin typeface="Arial" charset="0"/>
                <a:cs typeface="Times New Roman" charset="0"/>
              </a:rPr>
              <a:t>汤姆 </a:t>
            </a:r>
            <a:r>
              <a:rPr lang="en-US" altLang="zh-CN" sz="2400" dirty="0" smtClean="0">
                <a:effectLst>
                  <a:glow rad="101600">
                    <a:schemeClr val="bg2">
                      <a:alpha val="75000"/>
                    </a:schemeClr>
                  </a:glow>
                </a:effectLst>
                <a:latin typeface="Arial" charset="0"/>
                <a:cs typeface="Times New Roman" charset="0"/>
              </a:rPr>
              <a:t>|</a:t>
            </a:r>
            <a:r>
              <a:rPr lang="zh-CN" altLang="en-US" sz="2400" dirty="0" smtClean="0">
                <a:effectLst>
                  <a:glow rad="101600">
                    <a:schemeClr val="bg2">
                      <a:alpha val="75000"/>
                    </a:schemeClr>
                  </a:glow>
                </a:effectLst>
                <a:latin typeface="Arial" charset="0"/>
                <a:cs typeface="Times New Roman" charset="0"/>
              </a:rPr>
              <a:t>多</a:t>
            </a:r>
            <a:r>
              <a:rPr lang="zh-CN" altLang="en-US" sz="2400" dirty="0">
                <a:effectLst>
                  <a:glow rad="101600">
                    <a:schemeClr val="bg2">
                      <a:alpha val="75000"/>
                    </a:schemeClr>
                  </a:glow>
                </a:effectLst>
                <a:latin typeface="Arial" charset="0"/>
                <a:cs typeface="Times New Roman" charset="0"/>
              </a:rPr>
              <a:t>马 </a:t>
            </a:r>
            <a:r>
              <a:rPr lang="en-US" altLang="zh-CN" sz="2400" dirty="0">
                <a:effectLst>
                  <a:glow rad="101600">
                    <a:schemeClr val="bg2">
                      <a:alpha val="75000"/>
                    </a:schemeClr>
                  </a:glow>
                </a:effectLst>
                <a:latin typeface="Arial" charset="0"/>
                <a:cs typeface="Times New Roman" charset="0"/>
              </a:rPr>
              <a:t>| </a:t>
            </a:r>
            <a:r>
              <a:rPr lang="zh-CN" altLang="en-US" sz="2400" dirty="0">
                <a:effectLst>
                  <a:glow rad="101600">
                    <a:schemeClr val="bg2">
                      <a:alpha val="75000"/>
                    </a:schemeClr>
                  </a:glow>
                </a:effectLst>
                <a:latin typeface="Arial" charset="0"/>
                <a:cs typeface="Times New Roman" charset="0"/>
              </a:rPr>
              <a:t>汤姆森</a:t>
            </a:r>
            <a:r>
              <a:rPr lang="en-US" altLang="zh-CN" sz="2400" dirty="0">
                <a:effectLst>
                  <a:glow rad="101600">
                    <a:schemeClr val="bg2">
                      <a:alpha val="75000"/>
                    </a:schemeClr>
                  </a:glow>
                </a:effectLst>
                <a:latin typeface="Arial" charset="0"/>
                <a:cs typeface="Times New Roman" charset="0"/>
              </a:rPr>
              <a:t>| </a:t>
            </a:r>
            <a:r>
              <a:rPr lang="zh-CN" altLang="en-US" sz="2400" dirty="0">
                <a:effectLst>
                  <a:glow rad="101600">
                    <a:schemeClr val="bg2">
                      <a:alpha val="75000"/>
                    </a:schemeClr>
                  </a:glow>
                </a:effectLst>
                <a:latin typeface="Arial" charset="0"/>
                <a:cs typeface="Times New Roman" charset="0"/>
              </a:rPr>
              <a:t>汤普生 </a:t>
            </a:r>
            <a:r>
              <a:rPr lang="en-US" altLang="zh-CN" sz="2400" dirty="0">
                <a:effectLst>
                  <a:glow rad="101600">
                    <a:schemeClr val="bg2">
                      <a:alpha val="75000"/>
                    </a:schemeClr>
                  </a:glow>
                </a:effectLst>
                <a:latin typeface="Arial" charset="0"/>
                <a:cs typeface="Times New Roman" charset="0"/>
              </a:rPr>
              <a:t>| </a:t>
            </a:r>
            <a:r>
              <a:rPr lang="zh-CN" altLang="en-US" sz="2400" dirty="0">
                <a:effectLst>
                  <a:glow rad="101600">
                    <a:schemeClr val="bg2">
                      <a:alpha val="75000"/>
                    </a:schemeClr>
                  </a:glow>
                </a:effectLst>
                <a:latin typeface="Arial" charset="0"/>
                <a:cs typeface="Times New Roman" charset="0"/>
              </a:rPr>
              <a:t>汤姆 </a:t>
            </a:r>
            <a:r>
              <a:rPr lang="en-US" altLang="zh-CN" sz="2400" dirty="0">
                <a:effectLst>
                  <a:glow rad="101600">
                    <a:schemeClr val="bg2">
                      <a:alpha val="75000"/>
                    </a:schemeClr>
                  </a:glow>
                </a:effectLst>
                <a:latin typeface="Arial" charset="0"/>
                <a:cs typeface="Times New Roman" charset="0"/>
              </a:rPr>
              <a:t>| </a:t>
            </a:r>
            <a:r>
              <a:rPr lang="zh-CN" altLang="en-US" sz="2400" dirty="0">
                <a:effectLst>
                  <a:glow rad="101600">
                    <a:schemeClr val="bg2">
                      <a:alpha val="75000"/>
                    </a:schemeClr>
                  </a:glow>
                </a:effectLst>
                <a:latin typeface="Arial" charset="0"/>
                <a:cs typeface="Times New Roman" charset="0"/>
              </a:rPr>
              <a:t>托马斯 </a:t>
            </a:r>
            <a:r>
              <a:rPr lang="en-US" altLang="zh-CN" sz="2400" dirty="0">
                <a:effectLst>
                  <a:glow rad="101600">
                    <a:schemeClr val="bg2">
                      <a:alpha val="75000"/>
                    </a:schemeClr>
                  </a:glow>
                </a:effectLst>
                <a:latin typeface="Arial" charset="0"/>
                <a:cs typeface="Times New Roman" charset="0"/>
              </a:rPr>
              <a:t>| </a:t>
            </a:r>
            <a:r>
              <a:rPr lang="zh-CN" altLang="en-US" sz="2400" dirty="0">
                <a:effectLst>
                  <a:glow rad="101600">
                    <a:schemeClr val="bg2">
                      <a:alpha val="75000"/>
                    </a:schemeClr>
                  </a:glow>
                </a:effectLst>
                <a:latin typeface="Arial" charset="0"/>
                <a:cs typeface="Times New Roman" charset="0"/>
              </a:rPr>
              <a:t>托马索 </a:t>
            </a:r>
            <a:r>
              <a:rPr lang="en-US" altLang="zh-CN" sz="2400" dirty="0" smtClean="0">
                <a:effectLst>
                  <a:glow rad="101600">
                    <a:schemeClr val="bg2">
                      <a:alpha val="75000"/>
                    </a:schemeClr>
                  </a:glow>
                </a:effectLst>
                <a:latin typeface="Arial" charset="0"/>
                <a:cs typeface="Times New Roman" charset="0"/>
              </a:rPr>
              <a:t>|</a:t>
            </a:r>
            <a:r>
              <a:rPr lang="zh-CN" altLang="en-US" sz="2400" dirty="0" smtClean="0">
                <a:effectLst>
                  <a:glow rad="101600">
                    <a:schemeClr val="bg2">
                      <a:alpha val="75000"/>
                    </a:schemeClr>
                  </a:glow>
                </a:effectLst>
                <a:latin typeface="Arial" charset="0"/>
                <a:cs typeface="Times New Roman" charset="0"/>
              </a:rPr>
              <a:t>汤</a:t>
            </a:r>
            <a:r>
              <a:rPr lang="zh-CN" altLang="en-US" sz="2400" dirty="0">
                <a:effectLst>
                  <a:glow rad="101600">
                    <a:schemeClr val="bg2">
                      <a:alpha val="75000"/>
                    </a:schemeClr>
                  </a:glow>
                </a:effectLst>
                <a:latin typeface="Arial" charset="0"/>
                <a:cs typeface="Times New Roman" charset="0"/>
              </a:rPr>
              <a:t>姆 </a:t>
            </a:r>
            <a:r>
              <a:rPr lang="en-US" altLang="zh-CN" sz="2400" dirty="0">
                <a:effectLst>
                  <a:glow rad="101600">
                    <a:schemeClr val="bg2">
                      <a:alpha val="75000"/>
                    </a:schemeClr>
                  </a:glow>
                </a:effectLst>
                <a:latin typeface="Arial" charset="0"/>
                <a:cs typeface="Times New Roman" charset="0"/>
              </a:rPr>
              <a:t>| </a:t>
            </a:r>
            <a:r>
              <a:rPr lang="zh-CN" altLang="en-US" sz="2400" dirty="0">
                <a:effectLst>
                  <a:glow rad="101600">
                    <a:schemeClr val="bg2">
                      <a:alpha val="75000"/>
                    </a:schemeClr>
                  </a:glow>
                </a:effectLst>
                <a:latin typeface="Arial" charset="0"/>
                <a:cs typeface="Times New Roman" charset="0"/>
              </a:rPr>
              <a:t>汤米以 </a:t>
            </a:r>
            <a:r>
              <a:rPr lang="en-US" altLang="zh-CN" sz="2400" dirty="0">
                <a:effectLst>
                  <a:glow rad="101600">
                    <a:schemeClr val="bg2">
                      <a:alpha val="75000"/>
                    </a:schemeClr>
                  </a:glow>
                </a:effectLst>
                <a:latin typeface="Arial" charset="0"/>
                <a:cs typeface="Times New Roman" charset="0"/>
              </a:rPr>
              <a:t>| </a:t>
            </a:r>
            <a:r>
              <a:rPr lang="zh-CN" altLang="en-US" sz="2400" dirty="0">
                <a:effectLst>
                  <a:glow rad="101600">
                    <a:schemeClr val="bg2">
                      <a:alpha val="75000"/>
                    </a:schemeClr>
                  </a:glow>
                </a:effectLst>
                <a:latin typeface="Arial" charset="0"/>
                <a:cs typeface="Times New Roman" charset="0"/>
              </a:rPr>
              <a:t>汤米 </a:t>
            </a:r>
            <a:r>
              <a:rPr lang="en-US" altLang="zh-CN" sz="2400" dirty="0">
                <a:effectLst>
                  <a:glow rad="101600">
                    <a:schemeClr val="bg2">
                      <a:alpha val="75000"/>
                    </a:schemeClr>
                  </a:glow>
                </a:effectLst>
                <a:latin typeface="Arial" charset="0"/>
                <a:cs typeface="Times New Roman" charset="0"/>
              </a:rPr>
              <a:t>| </a:t>
            </a:r>
            <a:r>
              <a:rPr lang="zh-CN" altLang="en-US" sz="2400" dirty="0">
                <a:effectLst>
                  <a:glow rad="101600">
                    <a:schemeClr val="bg2">
                      <a:alpha val="75000"/>
                    </a:schemeClr>
                  </a:glow>
                </a:effectLst>
                <a:latin typeface="Arial" charset="0"/>
                <a:cs typeface="Times New Roman" charset="0"/>
              </a:rPr>
              <a:t>察霍伊斯 </a:t>
            </a:r>
            <a:r>
              <a:rPr lang="en-US" altLang="zh-CN" sz="2400" dirty="0">
                <a:effectLst>
                  <a:glow rad="101600">
                    <a:schemeClr val="bg2">
                      <a:alpha val="75000"/>
                    </a:schemeClr>
                  </a:glow>
                </a:effectLst>
                <a:latin typeface="Arial" charset="0"/>
                <a:cs typeface="Times New Roman" charset="0"/>
              </a:rPr>
              <a:t>| </a:t>
            </a:r>
            <a:r>
              <a:rPr lang="zh-CN" altLang="en-US" sz="2400" dirty="0">
                <a:effectLst>
                  <a:glow rad="101600">
                    <a:schemeClr val="bg2">
                      <a:alpha val="75000"/>
                    </a:schemeClr>
                  </a:glow>
                </a:effectLst>
                <a:latin typeface="Arial" charset="0"/>
                <a:cs typeface="Times New Roman" charset="0"/>
              </a:rPr>
              <a:t>撒迦利亚 </a:t>
            </a:r>
            <a:r>
              <a:rPr lang="en-US" altLang="zh-CN" sz="2400" dirty="0">
                <a:effectLst>
                  <a:glow rad="101600">
                    <a:schemeClr val="bg2">
                      <a:alpha val="75000"/>
                    </a:schemeClr>
                  </a:glow>
                </a:effectLst>
                <a:latin typeface="Arial" charset="0"/>
                <a:cs typeface="Times New Roman" charset="0"/>
              </a:rPr>
              <a:t>| </a:t>
            </a:r>
            <a:r>
              <a:rPr lang="zh-CN" altLang="en-US" sz="2400" dirty="0">
                <a:effectLst>
                  <a:glow rad="101600">
                    <a:schemeClr val="bg2">
                      <a:alpha val="75000"/>
                    </a:schemeClr>
                  </a:glow>
                </a:effectLst>
                <a:latin typeface="Arial" charset="0"/>
                <a:cs typeface="Times New Roman" charset="0"/>
              </a:rPr>
              <a:t>泽凯 </a:t>
            </a:r>
            <a:r>
              <a:rPr lang="en-US" altLang="zh-CN" sz="2400" dirty="0">
                <a:effectLst>
                  <a:glow rad="101600">
                    <a:schemeClr val="bg2">
                      <a:alpha val="75000"/>
                    </a:schemeClr>
                  </a:glow>
                </a:effectLst>
                <a:latin typeface="Arial" charset="0"/>
                <a:cs typeface="Times New Roman" charset="0"/>
              </a:rPr>
              <a:t>|</a:t>
            </a:r>
          </a:p>
        </p:txBody>
      </p:sp>
      <p:sp>
        <p:nvSpPr>
          <p:cNvPr id="44036" name="Rectangle 4"/>
          <p:cNvSpPr>
            <a:spLocks noChangeArrowheads="1"/>
          </p:cNvSpPr>
          <p:nvPr/>
        </p:nvSpPr>
        <p:spPr bwMode="auto">
          <a:xfrm>
            <a:off x="1714500" y="2971800"/>
            <a:ext cx="9144000" cy="4619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smtClean="0">
              <a:solidFill>
                <a:srgbClr val="FFFFFF"/>
              </a:solidFill>
              <a:effectLst>
                <a:outerShdw blurRad="38100" dist="38100" dir="2700000" algn="tl">
                  <a:srgbClr val="000000"/>
                </a:outerShdw>
              </a:effectLst>
            </a:endParaRPr>
          </a:p>
        </p:txBody>
      </p:sp>
      <p:pic>
        <p:nvPicPr>
          <p:cNvPr id="22533"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524000"/>
            <a:ext cx="2260600" cy="302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5413006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43011">
                                            <p:txEl>
                                              <p:pRg st="0" end="0"/>
                                            </p:txEl>
                                          </p:spTgt>
                                        </p:tgtEl>
                                        <p:attrNameLst>
                                          <p:attrName>style.visibility</p:attrName>
                                        </p:attrNameLst>
                                      </p:cBhvr>
                                      <p:to>
                                        <p:strVal val="visible"/>
                                      </p:to>
                                    </p:set>
                                    <p:anim calcmode="lin" valueType="num">
                                      <p:cBhvr additive="base">
                                        <p:cTn id="7" dur="500" fill="hold"/>
                                        <p:tgtEl>
                                          <p:spTgt spid="43011">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43011">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1" grpId="0" build="p" autoUpdateAnimBg="0"/>
    </p:bldLst>
  </p:timing>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 name="Rectangle 4"/>
          <p:cNvSpPr/>
          <p:nvPr/>
        </p:nvSpPr>
        <p:spPr bwMode="auto">
          <a:xfrm>
            <a:off x="0" y="0"/>
            <a:ext cx="9144000" cy="6858000"/>
          </a:xfrm>
          <a:prstGeom prst="rect">
            <a:avLst/>
          </a:prstGeom>
          <a:gradFill flip="none" rotWithShape="1">
            <a:gsLst>
              <a:gs pos="0">
                <a:srgbClr val="FF0000"/>
              </a:gs>
              <a:gs pos="66000">
                <a:schemeClr val="accent4">
                  <a:lumMod val="10000"/>
                </a:schemeClr>
              </a:gs>
            </a:gsLst>
            <a:lin ang="0" scaled="1"/>
            <a:tileRect/>
          </a:gradFill>
          <a:ln w="9525" cap="flat" cmpd="sng" algn="ctr">
            <a:noFill/>
            <a:prstDash val="solid"/>
            <a:round/>
            <a:headEnd type="none" w="med" len="med"/>
            <a:tailEnd type="none" w="med" len="med"/>
          </a:ln>
          <a:effectLst/>
        </p:spPr>
        <p:txBody>
          <a:bodyPr wrap="none"/>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smtClean="0">
              <a:solidFill>
                <a:srgbClr val="FFFFFF"/>
              </a:solidFill>
            </a:endParaRPr>
          </a:p>
        </p:txBody>
      </p:sp>
      <p:sp>
        <p:nvSpPr>
          <p:cNvPr id="31747" name="Rectangle 2"/>
          <p:cNvSpPr>
            <a:spLocks noGrp="1" noChangeArrowheads="1"/>
          </p:cNvSpPr>
          <p:nvPr>
            <p:ph type="ctrTitle"/>
          </p:nvPr>
        </p:nvSpPr>
        <p:spPr>
          <a:xfrm>
            <a:off x="1143000" y="0"/>
            <a:ext cx="7772400" cy="762000"/>
          </a:xfrm>
        </p:spPr>
        <p:txBody>
          <a:bodyPr/>
          <a:lstStyle/>
          <a:p>
            <a:pPr algn="r" eaLnBrk="1" hangingPunct="1"/>
            <a:r>
              <a:rPr lang="zh-CN" altLang="en-US" sz="2800" i="1" dirty="0" smtClean="0">
                <a:solidFill>
                  <a:srgbClr val="FFFFFF"/>
                </a:solidFill>
                <a:effectLst>
                  <a:outerShdw blurRad="38100" dist="38100" dir="2700000" algn="tl">
                    <a:srgbClr val="000000"/>
                  </a:outerShdw>
                </a:effectLst>
                <a:latin typeface="Helvetica" charset="0"/>
              </a:rPr>
              <a:t>今天的命名</a:t>
            </a:r>
            <a:endParaRPr lang="en-US" altLang="en-US" sz="2800" i="1" dirty="0" smtClean="0">
              <a:solidFill>
                <a:srgbClr val="FFFFFF"/>
              </a:solidFill>
              <a:effectLst>
                <a:outerShdw blurRad="38100" dist="38100" dir="2700000" algn="tl">
                  <a:srgbClr val="000000"/>
                </a:outerShdw>
              </a:effectLst>
              <a:latin typeface="Helvetica" charset="0"/>
            </a:endParaRPr>
          </a:p>
        </p:txBody>
      </p:sp>
      <p:sp>
        <p:nvSpPr>
          <p:cNvPr id="44035" name="Rectangle 3"/>
          <p:cNvSpPr>
            <a:spLocks noGrp="1" noChangeArrowheads="1"/>
          </p:cNvSpPr>
          <p:nvPr>
            <p:ph type="subTitle" idx="1"/>
          </p:nvPr>
        </p:nvSpPr>
        <p:spPr>
          <a:xfrm>
            <a:off x="2743200" y="1219200"/>
            <a:ext cx="6477000" cy="5638800"/>
          </a:xfrm>
        </p:spPr>
        <p:txBody>
          <a:bodyPr/>
          <a:lstStyle/>
          <a:p>
            <a:pPr algn="l" eaLnBrk="1" hangingPunct="1"/>
            <a:r>
              <a:rPr lang="zh-CN" altLang="en-US" sz="4400" dirty="0">
                <a:effectLst/>
                <a:latin typeface="Arial" pitchFamily="34" charset="0"/>
              </a:rPr>
              <a:t>亚兰文名字</a:t>
            </a:r>
            <a:r>
              <a:rPr lang="en-US" altLang="zh-CN" sz="4400" dirty="0">
                <a:effectLst/>
                <a:latin typeface="Arial" pitchFamily="34" charset="0"/>
              </a:rPr>
              <a:t>-</a:t>
            </a:r>
            <a:r>
              <a:rPr lang="zh-CN" altLang="en-US" sz="4400" dirty="0">
                <a:effectLst/>
                <a:latin typeface="Arial" pitchFamily="34" charset="0"/>
              </a:rPr>
              <a:t>女性</a:t>
            </a:r>
          </a:p>
          <a:p>
            <a:pPr algn="l" eaLnBrk="1" hangingPunct="1"/>
            <a:r>
              <a:rPr lang="zh-CN" altLang="en-US" sz="2400" dirty="0">
                <a:effectLst/>
                <a:latin typeface="Arial" pitchFamily="34" charset="0"/>
                <a:cs typeface="Times New Roman" pitchFamily="18" charset="0"/>
              </a:rPr>
              <a:t>艾丽沙 </a:t>
            </a:r>
            <a:r>
              <a:rPr lang="en-US" altLang="zh-CN" sz="2400" dirty="0">
                <a:effectLst/>
                <a:latin typeface="Arial" pitchFamily="34" charset="0"/>
                <a:cs typeface="Times New Roman" pitchFamily="18" charset="0"/>
              </a:rPr>
              <a:t>| </a:t>
            </a:r>
            <a:r>
              <a:rPr lang="zh-CN" altLang="en-US" sz="2400" dirty="0">
                <a:effectLst/>
                <a:latin typeface="Arial" pitchFamily="34" charset="0"/>
                <a:cs typeface="Times New Roman" pitchFamily="18" charset="0"/>
              </a:rPr>
              <a:t>艾丽萨 </a:t>
            </a:r>
            <a:r>
              <a:rPr lang="en-US" altLang="zh-CN" sz="2400" dirty="0">
                <a:effectLst/>
                <a:latin typeface="Arial" pitchFamily="34" charset="0"/>
                <a:cs typeface="Times New Roman" pitchFamily="18" charset="0"/>
              </a:rPr>
              <a:t>| </a:t>
            </a:r>
            <a:r>
              <a:rPr lang="zh-CN" altLang="en-US" sz="2400" dirty="0">
                <a:effectLst/>
                <a:latin typeface="Arial" pitchFamily="34" charset="0"/>
                <a:cs typeface="Times New Roman" pitchFamily="18" charset="0"/>
              </a:rPr>
              <a:t>阿尼纳 </a:t>
            </a:r>
            <a:r>
              <a:rPr lang="en-US" altLang="zh-CN" sz="2400" dirty="0">
                <a:effectLst/>
                <a:latin typeface="Arial" pitchFamily="34" charset="0"/>
                <a:cs typeface="Times New Roman" pitchFamily="18" charset="0"/>
              </a:rPr>
              <a:t>| </a:t>
            </a:r>
            <a:r>
              <a:rPr lang="zh-CN" altLang="en-US" sz="2400" dirty="0">
                <a:effectLst/>
                <a:latin typeface="Arial" pitchFamily="34" charset="0"/>
                <a:cs typeface="Times New Roman" pitchFamily="18" charset="0"/>
              </a:rPr>
              <a:t>比塔尼 </a:t>
            </a:r>
            <a:r>
              <a:rPr lang="en-US" altLang="zh-CN" sz="2400" dirty="0">
                <a:effectLst/>
                <a:latin typeface="Arial" pitchFamily="34" charset="0"/>
                <a:cs typeface="Times New Roman" pitchFamily="18" charset="0"/>
              </a:rPr>
              <a:t>| </a:t>
            </a:r>
            <a:r>
              <a:rPr lang="zh-CN" altLang="en-US" sz="2400" dirty="0">
                <a:effectLst/>
                <a:latin typeface="Arial" pitchFamily="34" charset="0"/>
                <a:cs typeface="Times New Roman" pitchFamily="18" charset="0"/>
              </a:rPr>
              <a:t>贝塔尼 </a:t>
            </a:r>
            <a:r>
              <a:rPr lang="en-US" altLang="zh-CN" sz="2400" dirty="0">
                <a:effectLst/>
                <a:latin typeface="Arial" pitchFamily="34" charset="0"/>
                <a:cs typeface="Times New Roman" pitchFamily="18" charset="0"/>
              </a:rPr>
              <a:t>| </a:t>
            </a:r>
            <a:r>
              <a:rPr lang="zh-CN" altLang="en-US" sz="2400" dirty="0">
                <a:effectLst/>
                <a:latin typeface="Arial" pitchFamily="34" charset="0"/>
                <a:cs typeface="Times New Roman" pitchFamily="18" charset="0"/>
              </a:rPr>
              <a:t>贝塔妮</a:t>
            </a:r>
            <a:r>
              <a:rPr lang="en-US" altLang="zh-CN" sz="2400" dirty="0" smtClean="0">
                <a:effectLst/>
                <a:latin typeface="Arial" pitchFamily="34" charset="0"/>
                <a:cs typeface="Times New Roman" pitchFamily="18" charset="0"/>
              </a:rPr>
              <a:t>|</a:t>
            </a:r>
            <a:r>
              <a:rPr lang="zh-CN" altLang="en-US" sz="2400" dirty="0" smtClean="0">
                <a:effectLst/>
                <a:latin typeface="Arial" pitchFamily="34" charset="0"/>
                <a:cs typeface="Times New Roman" pitchFamily="18" charset="0"/>
              </a:rPr>
              <a:t>伯</a:t>
            </a:r>
            <a:r>
              <a:rPr lang="zh-CN" altLang="en-US" sz="2400" dirty="0">
                <a:effectLst/>
                <a:latin typeface="Arial" pitchFamily="34" charset="0"/>
                <a:cs typeface="Times New Roman" pitchFamily="18" charset="0"/>
              </a:rPr>
              <a:t>大尼 </a:t>
            </a:r>
            <a:r>
              <a:rPr lang="en-US" altLang="zh-CN" sz="2400" dirty="0">
                <a:effectLst/>
                <a:latin typeface="Arial" pitchFamily="34" charset="0"/>
                <a:cs typeface="Times New Roman" pitchFamily="18" charset="0"/>
              </a:rPr>
              <a:t>| </a:t>
            </a:r>
            <a:r>
              <a:rPr lang="zh-CN" altLang="en-US" sz="2400" dirty="0">
                <a:effectLst/>
                <a:latin typeface="Arial" pitchFamily="34" charset="0"/>
                <a:cs typeface="Times New Roman" pitchFamily="18" charset="0"/>
              </a:rPr>
              <a:t>贝瑟妮 </a:t>
            </a:r>
            <a:r>
              <a:rPr lang="en-US" altLang="zh-CN" sz="2400" dirty="0">
                <a:effectLst/>
                <a:latin typeface="Arial" pitchFamily="34" charset="0"/>
                <a:cs typeface="Times New Roman" pitchFamily="18" charset="0"/>
              </a:rPr>
              <a:t>| </a:t>
            </a:r>
            <a:r>
              <a:rPr lang="zh-CN" altLang="en-US" sz="2400" dirty="0">
                <a:effectLst/>
                <a:latin typeface="Arial" pitchFamily="34" charset="0"/>
                <a:cs typeface="Times New Roman" pitchFamily="18" charset="0"/>
              </a:rPr>
              <a:t>黎里 </a:t>
            </a:r>
            <a:r>
              <a:rPr lang="en-US" altLang="zh-CN" sz="2400" dirty="0">
                <a:effectLst/>
                <a:latin typeface="Arial" pitchFamily="34" charset="0"/>
                <a:cs typeface="Times New Roman" pitchFamily="18" charset="0"/>
              </a:rPr>
              <a:t>| </a:t>
            </a:r>
            <a:r>
              <a:rPr lang="zh-CN" altLang="en-US" sz="2400" dirty="0">
                <a:effectLst/>
                <a:latin typeface="Arial" pitchFamily="34" charset="0"/>
                <a:cs typeface="Times New Roman" pitchFamily="18" charset="0"/>
              </a:rPr>
              <a:t>马格达莱纳 </a:t>
            </a:r>
            <a:r>
              <a:rPr lang="en-US" altLang="zh-CN" sz="2400" dirty="0">
                <a:effectLst/>
                <a:latin typeface="Arial" pitchFamily="34" charset="0"/>
                <a:cs typeface="Times New Roman" pitchFamily="18" charset="0"/>
              </a:rPr>
              <a:t>|</a:t>
            </a:r>
            <a:r>
              <a:rPr lang="zh-CN" altLang="en-US" sz="2400" dirty="0">
                <a:effectLst/>
                <a:latin typeface="Arial" pitchFamily="34" charset="0"/>
                <a:cs typeface="Times New Roman" pitchFamily="18" charset="0"/>
              </a:rPr>
              <a:t>马里特</a:t>
            </a:r>
            <a:r>
              <a:rPr lang="en-US" altLang="zh-CN" sz="2400" dirty="0">
                <a:effectLst/>
                <a:latin typeface="Arial" pitchFamily="34" charset="0"/>
                <a:cs typeface="Times New Roman" pitchFamily="18" charset="0"/>
              </a:rPr>
              <a:t>|</a:t>
            </a:r>
            <a:r>
              <a:rPr lang="zh-CN" altLang="en-US" sz="2400" dirty="0">
                <a:effectLst/>
                <a:latin typeface="Arial" pitchFamily="34" charset="0"/>
                <a:cs typeface="Times New Roman" pitchFamily="18" charset="0"/>
              </a:rPr>
              <a:t>马里捷</a:t>
            </a:r>
            <a:r>
              <a:rPr lang="en-US" altLang="zh-CN" sz="2400" dirty="0">
                <a:effectLst/>
                <a:latin typeface="Arial" pitchFamily="34" charset="0"/>
                <a:cs typeface="Times New Roman" pitchFamily="18" charset="0"/>
              </a:rPr>
              <a:t>| </a:t>
            </a:r>
            <a:r>
              <a:rPr lang="zh-CN" altLang="en-US" sz="2400" dirty="0">
                <a:effectLst/>
                <a:latin typeface="Arial" pitchFamily="34" charset="0"/>
                <a:cs typeface="Times New Roman" pitchFamily="18" charset="0"/>
              </a:rPr>
              <a:t>玛</a:t>
            </a:r>
            <a:r>
              <a:rPr lang="zh-CN" altLang="en-US" sz="2400" dirty="0" smtClean="0">
                <a:effectLst/>
                <a:latin typeface="Arial" pitchFamily="34" charset="0"/>
                <a:cs typeface="Times New Roman" pitchFamily="18" charset="0"/>
              </a:rPr>
              <a:t>塔</a:t>
            </a:r>
            <a:r>
              <a:rPr lang="en-US" altLang="zh-CN" sz="2400" dirty="0" smtClean="0">
                <a:effectLst/>
                <a:latin typeface="Arial" pitchFamily="34" charset="0"/>
                <a:cs typeface="Times New Roman" pitchFamily="18" charset="0"/>
              </a:rPr>
              <a:t>| </a:t>
            </a:r>
            <a:r>
              <a:rPr lang="zh-CN" altLang="en-US" sz="2400" dirty="0">
                <a:effectLst/>
                <a:latin typeface="Arial" pitchFamily="34" charset="0"/>
                <a:cs typeface="Times New Roman" pitchFamily="18" charset="0"/>
              </a:rPr>
              <a:t>马大 </a:t>
            </a:r>
            <a:r>
              <a:rPr lang="en-US" altLang="zh-CN" sz="2400" dirty="0">
                <a:effectLst/>
                <a:latin typeface="Arial" pitchFamily="34" charset="0"/>
                <a:cs typeface="Times New Roman" pitchFamily="18" charset="0"/>
              </a:rPr>
              <a:t>| </a:t>
            </a:r>
            <a:r>
              <a:rPr lang="zh-CN" altLang="en-US" sz="2400" dirty="0">
                <a:effectLst/>
                <a:latin typeface="Arial" pitchFamily="34" charset="0"/>
                <a:cs typeface="Times New Roman" pitchFamily="18" charset="0"/>
              </a:rPr>
              <a:t>马尔特 </a:t>
            </a:r>
            <a:r>
              <a:rPr lang="en-US" altLang="zh-CN" sz="2400" dirty="0">
                <a:effectLst/>
                <a:latin typeface="Arial" pitchFamily="34" charset="0"/>
                <a:cs typeface="Times New Roman" pitchFamily="18" charset="0"/>
              </a:rPr>
              <a:t>| </a:t>
            </a:r>
            <a:r>
              <a:rPr lang="zh-CN" altLang="en-US" sz="2400" dirty="0">
                <a:effectLst/>
                <a:latin typeface="Arial" pitchFamily="34" charset="0"/>
                <a:cs typeface="Times New Roman" pitchFamily="18" charset="0"/>
              </a:rPr>
              <a:t>马蒂 </a:t>
            </a:r>
            <a:r>
              <a:rPr lang="en-US" altLang="zh-CN" sz="2400" dirty="0">
                <a:effectLst/>
                <a:latin typeface="Arial" pitchFamily="34" charset="0"/>
                <a:cs typeface="Times New Roman" pitchFamily="18" charset="0"/>
              </a:rPr>
              <a:t>| </a:t>
            </a:r>
            <a:r>
              <a:rPr lang="zh-CN" altLang="en-US" sz="2400" dirty="0">
                <a:effectLst/>
                <a:latin typeface="Arial" pitchFamily="34" charset="0"/>
                <a:cs typeface="Times New Roman" pitchFamily="18" charset="0"/>
              </a:rPr>
              <a:t>玛蒂 </a:t>
            </a:r>
            <a:r>
              <a:rPr lang="en-US" altLang="zh-CN" sz="2400" dirty="0">
                <a:effectLst/>
                <a:latin typeface="Arial" pitchFamily="34" charset="0"/>
                <a:cs typeface="Times New Roman" pitchFamily="18" charset="0"/>
              </a:rPr>
              <a:t>| </a:t>
            </a:r>
            <a:r>
              <a:rPr lang="zh-CN" altLang="en-US" sz="2400" dirty="0">
                <a:effectLst/>
                <a:latin typeface="Arial" pitchFamily="34" charset="0"/>
                <a:cs typeface="Times New Roman" pitchFamily="18" charset="0"/>
              </a:rPr>
              <a:t>马尔蒂卡 </a:t>
            </a:r>
            <a:r>
              <a:rPr lang="en-US" altLang="zh-CN" sz="2400" dirty="0">
                <a:effectLst/>
                <a:latin typeface="Arial" pitchFamily="34" charset="0"/>
                <a:cs typeface="Times New Roman" pitchFamily="18" charset="0"/>
              </a:rPr>
              <a:t>| </a:t>
            </a:r>
            <a:r>
              <a:rPr lang="zh-CN" altLang="en-US" sz="2400" dirty="0">
                <a:effectLst/>
                <a:latin typeface="Arial" pitchFamily="34" charset="0"/>
                <a:cs typeface="Times New Roman" pitchFamily="18" charset="0"/>
              </a:rPr>
              <a:t>马尔蒂 </a:t>
            </a:r>
            <a:r>
              <a:rPr lang="en-US" altLang="zh-CN" sz="2400" dirty="0">
                <a:effectLst/>
                <a:latin typeface="Arial" pitchFamily="34" charset="0"/>
                <a:cs typeface="Times New Roman" pitchFamily="18" charset="0"/>
              </a:rPr>
              <a:t>| </a:t>
            </a:r>
            <a:r>
              <a:rPr lang="zh-CN" altLang="en-US" sz="2400" dirty="0">
                <a:effectLst/>
                <a:latin typeface="Arial" pitchFamily="34" charset="0"/>
                <a:cs typeface="Times New Roman" pitchFamily="18" charset="0"/>
              </a:rPr>
              <a:t>玛</a:t>
            </a:r>
            <a:r>
              <a:rPr lang="zh-CN" altLang="en-US" sz="2400" dirty="0" smtClean="0">
                <a:effectLst/>
                <a:latin typeface="Arial" pitchFamily="34" charset="0"/>
                <a:cs typeface="Times New Roman" pitchFamily="18" charset="0"/>
              </a:rPr>
              <a:t>丁</a:t>
            </a:r>
            <a:r>
              <a:rPr lang="en-US" altLang="zh-CN" sz="2400" dirty="0" smtClean="0">
                <a:effectLst/>
                <a:latin typeface="Arial" pitchFamily="34" charset="0"/>
                <a:cs typeface="Times New Roman" pitchFamily="18" charset="0"/>
              </a:rPr>
              <a:t>|</a:t>
            </a:r>
            <a:r>
              <a:rPr lang="zh-CN" altLang="en-US" sz="2400" dirty="0">
                <a:effectLst/>
                <a:latin typeface="Arial" pitchFamily="34" charset="0"/>
                <a:cs typeface="Times New Roman" pitchFamily="18" charset="0"/>
              </a:rPr>
              <a:t>马特蒂</a:t>
            </a:r>
            <a:r>
              <a:rPr lang="en-US" altLang="zh-CN" sz="2400" dirty="0">
                <a:effectLst/>
                <a:latin typeface="Arial" pitchFamily="34" charset="0"/>
                <a:cs typeface="Times New Roman" pitchFamily="18" charset="0"/>
              </a:rPr>
              <a:t>|</a:t>
            </a:r>
            <a:r>
              <a:rPr lang="zh-CN" altLang="en-US" sz="2400" dirty="0">
                <a:effectLst/>
                <a:latin typeface="Arial" pitchFamily="34" charset="0"/>
                <a:cs typeface="Times New Roman" pitchFamily="18" charset="0"/>
              </a:rPr>
              <a:t>马蒂以</a:t>
            </a:r>
            <a:r>
              <a:rPr lang="en-US" altLang="zh-CN" sz="2400" dirty="0">
                <a:effectLst/>
                <a:latin typeface="Arial" pitchFamily="34" charset="0"/>
                <a:cs typeface="Times New Roman" pitchFamily="18" charset="0"/>
              </a:rPr>
              <a:t>| </a:t>
            </a:r>
            <a:r>
              <a:rPr lang="zh-CN" altLang="en-US" sz="2400" dirty="0">
                <a:effectLst/>
                <a:latin typeface="Arial" pitchFamily="34" charset="0"/>
                <a:cs typeface="Times New Roman" pitchFamily="18" charset="0"/>
              </a:rPr>
              <a:t>美可塔 </a:t>
            </a:r>
            <a:r>
              <a:rPr lang="en-US" altLang="zh-CN" sz="2400" dirty="0">
                <a:effectLst/>
                <a:latin typeface="Arial" pitchFamily="34" charset="0"/>
                <a:cs typeface="Times New Roman" pitchFamily="18" charset="0"/>
              </a:rPr>
              <a:t>| </a:t>
            </a:r>
            <a:r>
              <a:rPr lang="zh-CN" altLang="en-US" sz="2400" dirty="0">
                <a:effectLst/>
                <a:latin typeface="Arial" pitchFamily="34" charset="0"/>
                <a:cs typeface="Times New Roman" pitchFamily="18" charset="0"/>
              </a:rPr>
              <a:t>莫尔塔</a:t>
            </a:r>
            <a:r>
              <a:rPr lang="en-US" altLang="zh-CN" sz="2400" dirty="0">
                <a:effectLst/>
                <a:latin typeface="Arial" pitchFamily="34" charset="0"/>
                <a:cs typeface="Times New Roman" pitchFamily="18" charset="0"/>
              </a:rPr>
              <a:t>|</a:t>
            </a:r>
            <a:r>
              <a:rPr lang="zh-CN" altLang="en-US" sz="2400" dirty="0">
                <a:effectLst/>
                <a:latin typeface="Arial" pitchFamily="34" charset="0"/>
                <a:cs typeface="Times New Roman" pitchFamily="18" charset="0"/>
              </a:rPr>
              <a:t>欧罗莫皮雅 </a:t>
            </a:r>
            <a:r>
              <a:rPr lang="en-US" altLang="zh-CN" sz="2400" dirty="0">
                <a:effectLst/>
                <a:latin typeface="Arial" pitchFamily="34" charset="0"/>
                <a:cs typeface="Times New Roman" pitchFamily="18" charset="0"/>
              </a:rPr>
              <a:t>|</a:t>
            </a:r>
            <a:r>
              <a:rPr lang="zh-CN" altLang="en-US" sz="2400" dirty="0">
                <a:effectLst/>
                <a:latin typeface="Arial" pitchFamily="34" charset="0"/>
                <a:cs typeface="Times New Roman" pitchFamily="18" charset="0"/>
              </a:rPr>
              <a:t>帕特</a:t>
            </a:r>
            <a:r>
              <a:rPr lang="en-US" altLang="zh-CN" sz="2400" dirty="0">
                <a:effectLst/>
                <a:latin typeface="Arial" pitchFamily="34" charset="0"/>
                <a:cs typeface="Times New Roman" pitchFamily="18" charset="0"/>
              </a:rPr>
              <a:t>|</a:t>
            </a:r>
            <a:r>
              <a:rPr lang="zh-CN" altLang="en-US" sz="2400" dirty="0">
                <a:effectLst/>
                <a:latin typeface="Arial" pitchFamily="34" charset="0"/>
                <a:cs typeface="Times New Roman" pitchFamily="18" charset="0"/>
              </a:rPr>
              <a:t>帕</a:t>
            </a:r>
            <a:r>
              <a:rPr lang="zh-CN" altLang="en-US" sz="2400" dirty="0" smtClean="0">
                <a:effectLst/>
                <a:latin typeface="Arial" pitchFamily="34" charset="0"/>
                <a:cs typeface="Times New Roman" pitchFamily="18" charset="0"/>
              </a:rPr>
              <a:t>蒂</a:t>
            </a:r>
            <a:r>
              <a:rPr lang="en-US" altLang="zh-CN" sz="2400" dirty="0" smtClean="0">
                <a:effectLst/>
                <a:latin typeface="Arial" pitchFamily="34" charset="0"/>
                <a:cs typeface="Times New Roman" pitchFamily="18" charset="0"/>
              </a:rPr>
              <a:t>| </a:t>
            </a:r>
            <a:r>
              <a:rPr lang="zh-CN" altLang="en-US" sz="2400" dirty="0">
                <a:effectLst/>
                <a:latin typeface="Arial" pitchFamily="34" charset="0"/>
                <a:cs typeface="Times New Roman" pitchFamily="18" charset="0"/>
              </a:rPr>
              <a:t>利百加 </a:t>
            </a:r>
            <a:r>
              <a:rPr lang="en-US" altLang="zh-CN" sz="2400" dirty="0">
                <a:effectLst/>
                <a:latin typeface="Arial" pitchFamily="34" charset="0"/>
                <a:cs typeface="Times New Roman" pitchFamily="18" charset="0"/>
              </a:rPr>
              <a:t>| </a:t>
            </a:r>
            <a:r>
              <a:rPr lang="zh-CN" altLang="en-US" sz="2400" dirty="0">
                <a:effectLst/>
                <a:latin typeface="Arial" pitchFamily="34" charset="0"/>
                <a:cs typeface="Times New Roman" pitchFamily="18" charset="0"/>
              </a:rPr>
              <a:t>萨姆</a:t>
            </a:r>
            <a:r>
              <a:rPr lang="en-US" altLang="zh-CN" sz="2400" dirty="0">
                <a:effectLst/>
                <a:latin typeface="Arial" pitchFamily="34" charset="0"/>
                <a:cs typeface="Times New Roman" pitchFamily="18" charset="0"/>
              </a:rPr>
              <a:t>| </a:t>
            </a:r>
            <a:r>
              <a:rPr lang="zh-CN" altLang="en-US" sz="2400" dirty="0">
                <a:effectLst/>
                <a:latin typeface="Arial" pitchFamily="34" charset="0"/>
                <a:cs typeface="Times New Roman" pitchFamily="18" charset="0"/>
              </a:rPr>
              <a:t>瑟曼塔 </a:t>
            </a:r>
            <a:r>
              <a:rPr lang="en-US" altLang="zh-CN" sz="2400" dirty="0">
                <a:effectLst/>
                <a:latin typeface="Arial" pitchFamily="34" charset="0"/>
                <a:cs typeface="Times New Roman" pitchFamily="18" charset="0"/>
              </a:rPr>
              <a:t>| </a:t>
            </a:r>
            <a:r>
              <a:rPr lang="zh-CN" altLang="en-US" sz="2400" dirty="0">
                <a:effectLst/>
                <a:latin typeface="Arial" pitchFamily="34" charset="0"/>
                <a:cs typeface="Times New Roman" pitchFamily="18" charset="0"/>
              </a:rPr>
              <a:t>瑟满塔 </a:t>
            </a:r>
            <a:r>
              <a:rPr lang="en-US" altLang="zh-CN" sz="2400" dirty="0">
                <a:effectLst/>
                <a:latin typeface="Arial" pitchFamily="34" charset="0"/>
                <a:cs typeface="Times New Roman" pitchFamily="18" charset="0"/>
              </a:rPr>
              <a:t>| </a:t>
            </a:r>
            <a:r>
              <a:rPr lang="zh-CN" altLang="en-US" sz="2400" dirty="0">
                <a:effectLst/>
                <a:latin typeface="Arial" pitchFamily="34" charset="0"/>
                <a:cs typeface="Times New Roman" pitchFamily="18" charset="0"/>
              </a:rPr>
              <a:t>瑟曼提阿 </a:t>
            </a:r>
            <a:r>
              <a:rPr lang="en-US" altLang="zh-CN" sz="2400" dirty="0">
                <a:effectLst/>
                <a:latin typeface="Arial" pitchFamily="34" charset="0"/>
                <a:cs typeface="Times New Roman" pitchFamily="18" charset="0"/>
              </a:rPr>
              <a:t>|</a:t>
            </a:r>
            <a:r>
              <a:rPr lang="zh-CN" altLang="en-US" sz="2400" dirty="0">
                <a:effectLst/>
                <a:latin typeface="Arial" pitchFamily="34" charset="0"/>
                <a:cs typeface="Times New Roman" pitchFamily="18" charset="0"/>
              </a:rPr>
              <a:t>萨米 </a:t>
            </a:r>
            <a:r>
              <a:rPr lang="en-US" altLang="zh-CN" sz="2400" dirty="0" smtClean="0">
                <a:effectLst/>
                <a:latin typeface="Arial" pitchFamily="34" charset="0"/>
                <a:cs typeface="Times New Roman" pitchFamily="18" charset="0"/>
              </a:rPr>
              <a:t>|</a:t>
            </a:r>
            <a:r>
              <a:rPr lang="zh-CN" altLang="en-US" sz="2400" dirty="0" smtClean="0">
                <a:effectLst/>
                <a:latin typeface="Arial" pitchFamily="34" charset="0"/>
                <a:cs typeface="Times New Roman" pitchFamily="18" charset="0"/>
              </a:rPr>
              <a:t>萨</a:t>
            </a:r>
            <a:r>
              <a:rPr lang="zh-CN" altLang="en-US" sz="2400" dirty="0">
                <a:effectLst/>
                <a:latin typeface="Arial" pitchFamily="34" charset="0"/>
                <a:cs typeface="Times New Roman" pitchFamily="18" charset="0"/>
              </a:rPr>
              <a:t>曼塔 </a:t>
            </a:r>
            <a:r>
              <a:rPr lang="en-US" altLang="zh-CN" sz="2400" dirty="0">
                <a:effectLst/>
                <a:latin typeface="Arial" pitchFamily="34" charset="0"/>
                <a:cs typeface="Times New Roman" pitchFamily="18" charset="0"/>
              </a:rPr>
              <a:t>|</a:t>
            </a:r>
            <a:r>
              <a:rPr lang="zh-CN" altLang="en-US" sz="2400" dirty="0">
                <a:effectLst/>
                <a:latin typeface="Arial" pitchFamily="34" charset="0"/>
                <a:cs typeface="Times New Roman" pitchFamily="18" charset="0"/>
              </a:rPr>
              <a:t>瑟曼塔</a:t>
            </a:r>
            <a:r>
              <a:rPr lang="en-US" altLang="zh-CN" sz="2400" dirty="0">
                <a:effectLst/>
                <a:latin typeface="Arial" pitchFamily="34" charset="0"/>
                <a:cs typeface="Times New Roman" pitchFamily="18" charset="0"/>
              </a:rPr>
              <a:t>| </a:t>
            </a:r>
            <a:r>
              <a:rPr lang="zh-CN" altLang="en-US" sz="2400" dirty="0">
                <a:effectLst/>
                <a:latin typeface="Arial" pitchFamily="34" charset="0"/>
                <a:cs typeface="Times New Roman" pitchFamily="18" charset="0"/>
              </a:rPr>
              <a:t>斯曼塔 </a:t>
            </a:r>
            <a:r>
              <a:rPr lang="en-US" altLang="zh-CN" sz="2400" dirty="0">
                <a:effectLst/>
                <a:latin typeface="Arial" pitchFamily="34" charset="0"/>
                <a:cs typeface="Times New Roman" pitchFamily="18" charset="0"/>
              </a:rPr>
              <a:t>| </a:t>
            </a:r>
            <a:r>
              <a:rPr lang="zh-CN" altLang="en-US" sz="2400" dirty="0">
                <a:effectLst/>
                <a:latin typeface="Arial" pitchFamily="34" charset="0"/>
                <a:cs typeface="Times New Roman" pitchFamily="18" charset="0"/>
              </a:rPr>
              <a:t>塞曼塔 </a:t>
            </a:r>
            <a:r>
              <a:rPr lang="en-US" altLang="zh-CN" sz="2400" dirty="0">
                <a:effectLst/>
                <a:latin typeface="Arial" pitchFamily="34" charset="0"/>
                <a:cs typeface="Times New Roman" pitchFamily="18" charset="0"/>
              </a:rPr>
              <a:t>| </a:t>
            </a:r>
            <a:r>
              <a:rPr lang="zh-CN" altLang="en-US" sz="2400" dirty="0">
                <a:effectLst/>
                <a:latin typeface="Arial" pitchFamily="34" charset="0"/>
                <a:cs typeface="Times New Roman" pitchFamily="18" charset="0"/>
              </a:rPr>
              <a:t>塔比萨</a:t>
            </a:r>
            <a:r>
              <a:rPr lang="en-US" altLang="zh-CN" sz="2400" dirty="0" smtClean="0">
                <a:effectLst/>
                <a:latin typeface="Arial" pitchFamily="34" charset="0"/>
                <a:cs typeface="Times New Roman" pitchFamily="18" charset="0"/>
              </a:rPr>
              <a:t>|</a:t>
            </a:r>
            <a:r>
              <a:rPr lang="zh-CN" altLang="en-US" sz="2400" dirty="0" smtClean="0">
                <a:effectLst/>
                <a:latin typeface="Arial" pitchFamily="34" charset="0"/>
                <a:cs typeface="Times New Roman" pitchFamily="18" charset="0"/>
              </a:rPr>
              <a:t>塔</a:t>
            </a:r>
            <a:r>
              <a:rPr lang="zh-CN" altLang="en-US" sz="2400" dirty="0">
                <a:effectLst/>
                <a:latin typeface="Arial" pitchFamily="34" charset="0"/>
                <a:cs typeface="Times New Roman" pitchFamily="18" charset="0"/>
              </a:rPr>
              <a:t>比提阿 </a:t>
            </a:r>
            <a:r>
              <a:rPr lang="en-US" altLang="zh-CN" sz="2400" dirty="0">
                <a:effectLst/>
                <a:latin typeface="Arial" pitchFamily="34" charset="0"/>
                <a:cs typeface="Times New Roman" pitchFamily="18" charset="0"/>
              </a:rPr>
              <a:t>|</a:t>
            </a:r>
            <a:r>
              <a:rPr lang="zh-CN" altLang="en-US" sz="2400" dirty="0">
                <a:effectLst/>
                <a:latin typeface="Arial" pitchFamily="34" charset="0"/>
                <a:cs typeface="Times New Roman" pitchFamily="18" charset="0"/>
              </a:rPr>
              <a:t>泰比以</a:t>
            </a:r>
            <a:r>
              <a:rPr lang="en-US" altLang="zh-CN" sz="2400" dirty="0">
                <a:effectLst/>
                <a:latin typeface="Arial" pitchFamily="34" charset="0"/>
                <a:cs typeface="Times New Roman" pitchFamily="18" charset="0"/>
              </a:rPr>
              <a:t>| </a:t>
            </a:r>
            <a:r>
              <a:rPr lang="zh-CN" altLang="en-US" sz="2400" dirty="0">
                <a:effectLst/>
                <a:latin typeface="Arial" pitchFamily="34" charset="0"/>
                <a:cs typeface="Times New Roman" pitchFamily="18" charset="0"/>
              </a:rPr>
              <a:t>泰比 </a:t>
            </a:r>
            <a:r>
              <a:rPr lang="en-US" altLang="zh-CN" sz="2400" dirty="0">
                <a:effectLst/>
                <a:latin typeface="Arial" pitchFamily="34" charset="0"/>
                <a:cs typeface="Times New Roman" pitchFamily="18" charset="0"/>
              </a:rPr>
              <a:t>| </a:t>
            </a:r>
            <a:r>
              <a:rPr lang="zh-CN" altLang="en-US" sz="2400" dirty="0">
                <a:effectLst/>
                <a:latin typeface="Arial" pitchFamily="34" charset="0"/>
                <a:cs typeface="Times New Roman" pitchFamily="18" charset="0"/>
              </a:rPr>
              <a:t>塔比他 </a:t>
            </a:r>
            <a:r>
              <a:rPr lang="en-US" altLang="zh-CN" sz="2400" dirty="0">
                <a:effectLst/>
                <a:latin typeface="Arial" pitchFamily="34" charset="0"/>
                <a:cs typeface="Times New Roman" pitchFamily="18" charset="0"/>
              </a:rPr>
              <a:t>| </a:t>
            </a:r>
            <a:r>
              <a:rPr lang="zh-CN" altLang="en-US" sz="2400" dirty="0">
                <a:effectLst/>
                <a:latin typeface="Arial" pitchFamily="34" charset="0"/>
                <a:cs typeface="Times New Roman" pitchFamily="18" charset="0"/>
              </a:rPr>
              <a:t>塔比特 </a:t>
            </a:r>
            <a:r>
              <a:rPr lang="en-US" altLang="zh-CN" sz="2400" dirty="0">
                <a:effectLst/>
                <a:latin typeface="Arial" pitchFamily="34" charset="0"/>
                <a:cs typeface="Times New Roman" pitchFamily="18" charset="0"/>
              </a:rPr>
              <a:t>| </a:t>
            </a:r>
            <a:r>
              <a:rPr lang="zh-CN" altLang="en-US" sz="2400" dirty="0">
                <a:effectLst/>
                <a:latin typeface="Arial" pitchFamily="34" charset="0"/>
                <a:cs typeface="Times New Roman" pitchFamily="18" charset="0"/>
              </a:rPr>
              <a:t>塔百他 </a:t>
            </a:r>
            <a:r>
              <a:rPr lang="en-US" altLang="zh-CN" sz="2400" dirty="0" smtClean="0">
                <a:effectLst/>
                <a:latin typeface="Arial" pitchFamily="34" charset="0"/>
                <a:cs typeface="Times New Roman" pitchFamily="18" charset="0"/>
              </a:rPr>
              <a:t>|</a:t>
            </a:r>
            <a:r>
              <a:rPr lang="zh-CN" altLang="en-US" sz="2400" dirty="0" smtClean="0">
                <a:effectLst/>
                <a:latin typeface="Arial" pitchFamily="34" charset="0"/>
                <a:cs typeface="Times New Roman" pitchFamily="18" charset="0"/>
              </a:rPr>
              <a:t>塔</a:t>
            </a:r>
            <a:r>
              <a:rPr lang="zh-CN" altLang="en-US" sz="2400" dirty="0">
                <a:effectLst/>
                <a:latin typeface="Arial" pitchFamily="34" charset="0"/>
                <a:cs typeface="Times New Roman" pitchFamily="18" charset="0"/>
              </a:rPr>
              <a:t>勒他 </a:t>
            </a:r>
            <a:r>
              <a:rPr lang="en-US" altLang="zh-CN" sz="2400" dirty="0">
                <a:effectLst/>
                <a:latin typeface="Arial" pitchFamily="34" charset="0"/>
                <a:cs typeface="Times New Roman" pitchFamily="18" charset="0"/>
              </a:rPr>
              <a:t>| </a:t>
            </a:r>
            <a:r>
              <a:rPr lang="zh-CN" altLang="en-US" sz="2400" dirty="0">
                <a:effectLst/>
                <a:latin typeface="Arial" pitchFamily="34" charset="0"/>
                <a:cs typeface="Times New Roman" pitchFamily="18" charset="0"/>
              </a:rPr>
              <a:t>塔丽萨 </a:t>
            </a:r>
            <a:r>
              <a:rPr lang="en-US" altLang="zh-CN" sz="2400" dirty="0">
                <a:effectLst/>
                <a:latin typeface="Arial" pitchFamily="34" charset="0"/>
                <a:cs typeface="Times New Roman" pitchFamily="18" charset="0"/>
              </a:rPr>
              <a:t>| </a:t>
            </a:r>
            <a:r>
              <a:rPr lang="zh-CN" altLang="en-US" sz="2400" dirty="0">
                <a:effectLst/>
                <a:latin typeface="Arial" pitchFamily="34" charset="0"/>
                <a:cs typeface="Times New Roman" pitchFamily="18" charset="0"/>
              </a:rPr>
              <a:t>萨韦利厄 </a:t>
            </a:r>
            <a:r>
              <a:rPr lang="en-US" altLang="zh-CN" sz="2400" dirty="0">
                <a:effectLst/>
                <a:latin typeface="Arial" pitchFamily="34" charset="0"/>
                <a:cs typeface="Times New Roman" pitchFamily="18" charset="0"/>
              </a:rPr>
              <a:t>| </a:t>
            </a:r>
            <a:r>
              <a:rPr lang="zh-CN" altLang="en-US" sz="2400" dirty="0">
                <a:effectLst/>
                <a:latin typeface="Arial" pitchFamily="34" charset="0"/>
                <a:cs typeface="Times New Roman" pitchFamily="18" charset="0"/>
              </a:rPr>
              <a:t>卒拉马 </a:t>
            </a:r>
            <a:r>
              <a:rPr lang="en-US" altLang="zh-CN" sz="2400" dirty="0">
                <a:effectLst/>
                <a:latin typeface="Arial" pitchFamily="34" charset="0"/>
                <a:cs typeface="Times New Roman" pitchFamily="18" charset="0"/>
              </a:rPr>
              <a:t>|</a:t>
            </a:r>
          </a:p>
        </p:txBody>
      </p:sp>
      <p:pic>
        <p:nvPicPr>
          <p:cNvPr id="23556"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447800"/>
            <a:ext cx="2743200" cy="359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9448292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44035">
                                            <p:txEl>
                                              <p:pRg st="0" end="0"/>
                                            </p:txEl>
                                          </p:spTgt>
                                        </p:tgtEl>
                                        <p:attrNameLst>
                                          <p:attrName>style.visibility</p:attrName>
                                        </p:attrNameLst>
                                      </p:cBhvr>
                                      <p:to>
                                        <p:strVal val="visible"/>
                                      </p:to>
                                    </p:set>
                                    <p:anim calcmode="lin" valueType="num">
                                      <p:cBhvr additive="base">
                                        <p:cTn id="7" dur="500" fill="hold"/>
                                        <p:tgtEl>
                                          <p:spTgt spid="4403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44035">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5" grpId="0" build="p" autoUpdateAnimBg="0"/>
    </p:bldLst>
  </p:timing>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4577"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685800"/>
            <a:ext cx="9144000" cy="617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1" name="Rectangle 2"/>
          <p:cNvSpPr>
            <a:spLocks noGrp="1" noChangeArrowheads="1"/>
          </p:cNvSpPr>
          <p:nvPr>
            <p:ph type="ctrTitle"/>
          </p:nvPr>
        </p:nvSpPr>
        <p:spPr>
          <a:xfrm>
            <a:off x="0" y="0"/>
            <a:ext cx="8915400" cy="762000"/>
          </a:xfrm>
          <a:solidFill>
            <a:schemeClr val="bg2"/>
          </a:solidFill>
        </p:spPr>
        <p:txBody>
          <a:bodyPr/>
          <a:lstStyle/>
          <a:p>
            <a:pPr algn="r" eaLnBrk="1" hangingPunct="1"/>
            <a:r>
              <a:rPr lang="zh-CN" altLang="en-US" sz="2800" i="1" dirty="0">
                <a:solidFill>
                  <a:srgbClr val="FFFFFF"/>
                </a:solidFill>
                <a:effectLst>
                  <a:outerShdw blurRad="38100" dist="38100" dir="2700000" algn="tl">
                    <a:srgbClr val="000000"/>
                  </a:outerShdw>
                </a:effectLst>
                <a:latin typeface="Helvetica" charset="0"/>
              </a:rPr>
              <a:t>拉班说亚兰文</a:t>
            </a:r>
            <a:endParaRPr lang="en-US" altLang="en-US" sz="2800" i="1" dirty="0" smtClean="0">
              <a:solidFill>
                <a:srgbClr val="FFFFFF"/>
              </a:solidFill>
              <a:effectLst>
                <a:outerShdw blurRad="38100" dist="38100" dir="2700000" algn="tl">
                  <a:srgbClr val="000000"/>
                </a:outerShdw>
              </a:effectLst>
              <a:latin typeface="Helvetica" charset="0"/>
            </a:endParaRPr>
          </a:p>
        </p:txBody>
      </p:sp>
      <p:sp>
        <p:nvSpPr>
          <p:cNvPr id="48131" name="Rectangle 3"/>
          <p:cNvSpPr>
            <a:spLocks noGrp="1" noChangeArrowheads="1"/>
          </p:cNvSpPr>
          <p:nvPr>
            <p:ph type="subTitle" idx="1"/>
          </p:nvPr>
        </p:nvSpPr>
        <p:spPr>
          <a:xfrm>
            <a:off x="1219200" y="838200"/>
            <a:ext cx="7620000" cy="4800600"/>
          </a:xfrm>
        </p:spPr>
        <p:txBody>
          <a:bodyPr/>
          <a:lstStyle/>
          <a:p>
            <a:pPr marL="609600" indent="-609600" algn="l" eaLnBrk="1" hangingPunct="1">
              <a:lnSpc>
                <a:spcPct val="90000"/>
              </a:lnSpc>
            </a:pPr>
            <a:r>
              <a:rPr lang="zh-CN" altLang="en-US" sz="4800" dirty="0">
                <a:effectLst>
                  <a:outerShdw blurRad="38100" dist="38100" dir="2700000" algn="tl">
                    <a:srgbClr val="000000"/>
                  </a:outerShdw>
                </a:effectLst>
                <a:latin typeface="Arial" pitchFamily="34" charset="0"/>
              </a:rPr>
              <a:t>亚兰文的使用显而易见地</a:t>
            </a:r>
          </a:p>
          <a:p>
            <a:pPr marL="609600" indent="-609600" algn="l" eaLnBrk="1" hangingPunct="1">
              <a:lnSpc>
                <a:spcPct val="90000"/>
              </a:lnSpc>
            </a:pPr>
            <a:r>
              <a:rPr lang="zh-CN" altLang="en-US" sz="4800" dirty="0">
                <a:effectLst>
                  <a:outerShdw blurRad="38100" dist="38100" dir="2700000" algn="tl">
                    <a:srgbClr val="000000"/>
                  </a:outerShdw>
                </a:effectLst>
                <a:latin typeface="Arial" pitchFamily="34" charset="0"/>
              </a:rPr>
              <a:t>贯穿圣经历史</a:t>
            </a:r>
          </a:p>
          <a:p>
            <a:pPr marL="609600" indent="-609600" algn="l" eaLnBrk="1" hangingPunct="1">
              <a:lnSpc>
                <a:spcPct val="90000"/>
              </a:lnSpc>
              <a:buFont typeface="Wingdings" pitchFamily="2" charset="2"/>
              <a:buChar char="n"/>
            </a:pPr>
            <a:r>
              <a:rPr lang="zh-CN" altLang="en-US" sz="2800" dirty="0">
                <a:effectLst>
                  <a:outerShdw blurRad="38100" dist="38100" dir="2700000" algn="tl">
                    <a:srgbClr val="000000"/>
                  </a:outerShdw>
                </a:effectLst>
                <a:latin typeface="Arial" pitchFamily="34" charset="0"/>
              </a:rPr>
              <a:t>雅各说希伯来文， 然而拉班说亚兰</a:t>
            </a:r>
            <a:r>
              <a:rPr lang="zh-CN" altLang="en-US" sz="2800" dirty="0" smtClean="0">
                <a:effectLst>
                  <a:outerShdw blurRad="38100" dist="38100" dir="2700000" algn="tl">
                    <a:srgbClr val="000000"/>
                  </a:outerShdw>
                </a:effectLst>
                <a:latin typeface="Arial" pitchFamily="34" charset="0"/>
              </a:rPr>
              <a:t>文</a:t>
            </a:r>
            <a:r>
              <a:rPr lang="en-US" altLang="en-US" sz="2800" dirty="0" smtClean="0">
                <a:effectLst>
                  <a:outerShdw blurRad="38100" dist="38100" dir="2700000" algn="tl">
                    <a:srgbClr val="000000"/>
                  </a:outerShdw>
                </a:effectLst>
                <a:latin typeface="Arial" pitchFamily="34" charset="0"/>
              </a:rPr>
              <a:t>:</a:t>
            </a:r>
            <a:endParaRPr lang="en-US" altLang="en-US" sz="2800" dirty="0" smtClean="0">
              <a:effectLst>
                <a:outerShdw blurRad="38100" dist="38100" dir="2700000" algn="tl">
                  <a:srgbClr val="000000"/>
                </a:outerShdw>
              </a:effectLst>
              <a:latin typeface="Arial" pitchFamily="34" charset="0"/>
            </a:endParaRPr>
          </a:p>
          <a:p>
            <a:pPr marL="1066800" lvl="1" indent="-609600" eaLnBrk="1" hangingPunct="1">
              <a:lnSpc>
                <a:spcPct val="90000"/>
              </a:lnSpc>
              <a:buNone/>
            </a:pPr>
            <a:r>
              <a:rPr lang="en-US" altLang="en-US" sz="2800" dirty="0" smtClean="0">
                <a:solidFill>
                  <a:srgbClr val="FFFFFF"/>
                </a:solidFill>
                <a:effectLst>
                  <a:outerShdw blurRad="38100" dist="38100" dir="2700000" algn="tl">
                    <a:srgbClr val="000000"/>
                  </a:outerShdw>
                </a:effectLst>
                <a:latin typeface="Arial" pitchFamily="34" charset="0"/>
                <a:ea typeface="Geneva" charset="0"/>
              </a:rPr>
              <a:t>	</a:t>
            </a:r>
            <a:br>
              <a:rPr lang="en-US" altLang="en-US" sz="2800" dirty="0" smtClean="0">
                <a:solidFill>
                  <a:srgbClr val="FFFFFF"/>
                </a:solidFill>
                <a:effectLst>
                  <a:outerShdw blurRad="38100" dist="38100" dir="2700000" algn="tl">
                    <a:srgbClr val="000000"/>
                  </a:outerShdw>
                </a:effectLst>
                <a:latin typeface="Arial" pitchFamily="34" charset="0"/>
                <a:ea typeface="Geneva" charset="0"/>
              </a:rPr>
            </a:br>
            <a:r>
              <a:rPr lang="en-US" altLang="ja-JP" sz="2800" dirty="0" smtClean="0">
                <a:solidFill>
                  <a:srgbClr val="FFFFFF"/>
                </a:solidFill>
                <a:effectLst>
                  <a:outerShdw blurRad="38100" dist="38100" dir="2700000" algn="tl">
                    <a:srgbClr val="000000"/>
                  </a:outerShdw>
                </a:effectLst>
                <a:latin typeface="Arial" pitchFamily="34" charset="0"/>
                <a:ea typeface="Geneva" charset="0"/>
              </a:rPr>
              <a:t>“</a:t>
            </a:r>
            <a:r>
              <a:rPr lang="zh-CN" altLang="en-US" sz="2800" dirty="0" smtClean="0">
                <a:solidFill>
                  <a:srgbClr val="FFFFFF"/>
                </a:solidFill>
                <a:effectLst>
                  <a:outerShdw blurRad="38100" dist="38100" dir="2700000" algn="tl">
                    <a:srgbClr val="000000"/>
                  </a:outerShdw>
                </a:effectLst>
                <a:latin typeface="Arial" pitchFamily="34" charset="0"/>
                <a:ea typeface="Geneva" charset="0"/>
                <a:cs typeface="Times New Roman" pitchFamily="18" charset="0"/>
              </a:rPr>
              <a:t>雅</a:t>
            </a:r>
            <a:r>
              <a:rPr lang="zh-CN" altLang="en-US" sz="2800" dirty="0">
                <a:solidFill>
                  <a:srgbClr val="FFFFFF"/>
                </a:solidFill>
                <a:effectLst>
                  <a:outerShdw blurRad="38100" dist="38100" dir="2700000" algn="tl">
                    <a:srgbClr val="000000"/>
                  </a:outerShdw>
                </a:effectLst>
                <a:latin typeface="Arial" pitchFamily="34" charset="0"/>
                <a:ea typeface="Geneva" charset="0"/>
                <a:cs typeface="Times New Roman" pitchFamily="18" charset="0"/>
              </a:rPr>
              <a:t>各就拿了一块石头，立作石柱。雅各又对自己的众兄弟说：“你们把石头堆聚起来。”他们就把石头拿来，堆成了一堆。他们又在石堆旁边吃喝。拉班称那石堆为伊迦尔．撒哈杜他，雅各却称那石堆为迦累得</a:t>
            </a:r>
            <a:r>
              <a:rPr lang="zh-CN" altLang="en-US" sz="2800" dirty="0" smtClean="0">
                <a:solidFill>
                  <a:srgbClr val="FFFFFF"/>
                </a:solidFill>
                <a:effectLst>
                  <a:outerShdw blurRad="38100" dist="38100" dir="2700000" algn="tl">
                    <a:srgbClr val="000000"/>
                  </a:outerShdw>
                </a:effectLst>
                <a:latin typeface="Arial" pitchFamily="34" charset="0"/>
                <a:ea typeface="Geneva" charset="0"/>
                <a:cs typeface="Times New Roman" pitchFamily="18" charset="0"/>
              </a:rPr>
              <a:t>。</a:t>
            </a:r>
            <a:r>
              <a:rPr lang="en-US" altLang="en-US" sz="2800" dirty="0" smtClean="0">
                <a:solidFill>
                  <a:srgbClr val="FFFFFF"/>
                </a:solidFill>
                <a:effectLst>
                  <a:outerShdw blurRad="38100" dist="38100" dir="2700000" algn="tl">
                    <a:srgbClr val="000000"/>
                  </a:outerShdw>
                </a:effectLst>
                <a:latin typeface="Arial" pitchFamily="34" charset="0"/>
                <a:ea typeface="Geneva" charset="0"/>
                <a:cs typeface="Times New Roman" pitchFamily="18" charset="0"/>
              </a:rPr>
              <a:t>” (</a:t>
            </a:r>
            <a:r>
              <a:rPr lang="zh-CN" altLang="en-US" sz="2800" dirty="0" smtClean="0">
                <a:solidFill>
                  <a:srgbClr val="FFFFFF"/>
                </a:solidFill>
                <a:effectLst>
                  <a:outerShdw blurRad="38100" dist="38100" dir="2700000" algn="tl">
                    <a:srgbClr val="000000"/>
                  </a:outerShdw>
                </a:effectLst>
                <a:latin typeface="Arial" pitchFamily="34" charset="0"/>
                <a:ea typeface="Geneva" charset="0"/>
                <a:cs typeface="Times New Roman" pitchFamily="18" charset="0"/>
              </a:rPr>
              <a:t>创 </a:t>
            </a:r>
            <a:r>
              <a:rPr lang="en-US" altLang="en-US" sz="2800" dirty="0" smtClean="0">
                <a:solidFill>
                  <a:srgbClr val="FFFFFF"/>
                </a:solidFill>
                <a:effectLst>
                  <a:outerShdw blurRad="38100" dist="38100" dir="2700000" algn="tl">
                    <a:srgbClr val="000000"/>
                  </a:outerShdw>
                </a:effectLst>
                <a:latin typeface="Arial" pitchFamily="34" charset="0"/>
                <a:ea typeface="Geneva" charset="0"/>
                <a:cs typeface="Times New Roman" pitchFamily="18" charset="0"/>
              </a:rPr>
              <a:t>31:45-47</a:t>
            </a:r>
            <a:r>
              <a:rPr lang="en-US" altLang="en-US" sz="2800" dirty="0" smtClean="0">
                <a:solidFill>
                  <a:srgbClr val="FFFFFF"/>
                </a:solidFill>
                <a:effectLst>
                  <a:outerShdw blurRad="38100" dist="38100" dir="2700000" algn="tl">
                    <a:srgbClr val="000000"/>
                  </a:outerShdw>
                </a:effectLst>
                <a:latin typeface="Arial" pitchFamily="34" charset="0"/>
                <a:ea typeface="Geneva" charset="0"/>
                <a:cs typeface="Times New Roman" pitchFamily="18" charset="0"/>
              </a:rPr>
              <a:t>).</a:t>
            </a:r>
            <a:endParaRPr lang="en-US" altLang="en-US" sz="2800" dirty="0" smtClean="0">
              <a:solidFill>
                <a:srgbClr val="FFFFFF"/>
              </a:solidFill>
              <a:effectLst>
                <a:outerShdw blurRad="38100" dist="38100" dir="2700000" algn="tl">
                  <a:srgbClr val="000000"/>
                </a:outerShdw>
              </a:effectLst>
              <a:latin typeface="Arial" pitchFamily="34" charset="0"/>
              <a:ea typeface="Geneva" charset="0"/>
            </a:endParaRPr>
          </a:p>
        </p:txBody>
      </p:sp>
    </p:spTree>
    <p:extLst>
      <p:ext uri="{BB962C8B-B14F-4D97-AF65-F5344CB8AC3E}">
        <p14:creationId xmlns:p14="http://schemas.microsoft.com/office/powerpoint/2010/main" val="196469693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8131">
                                            <p:txEl>
                                              <p:pRg st="0" end="0"/>
                                            </p:txEl>
                                          </p:spTgt>
                                        </p:tgtEl>
                                        <p:attrNameLst>
                                          <p:attrName>style.visibility</p:attrName>
                                        </p:attrNameLst>
                                      </p:cBhvr>
                                      <p:to>
                                        <p:strVal val="visible"/>
                                      </p:to>
                                    </p:set>
                                    <p:anim calcmode="lin" valueType="num">
                                      <p:cBhvr additive="base">
                                        <p:cTn id="7" dur="500" fill="hold"/>
                                        <p:tgtEl>
                                          <p:spTgt spid="48131">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4813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48131">
                                            <p:txEl>
                                              <p:pRg st="1" end="1"/>
                                            </p:txEl>
                                          </p:spTgt>
                                        </p:tgtEl>
                                        <p:attrNameLst>
                                          <p:attrName>style.visibility</p:attrName>
                                        </p:attrNameLst>
                                      </p:cBhvr>
                                      <p:to>
                                        <p:strVal val="visible"/>
                                      </p:to>
                                    </p:set>
                                    <p:anim calcmode="lin" valueType="num">
                                      <p:cBhvr additive="base">
                                        <p:cTn id="13" dur="500" fill="hold"/>
                                        <p:tgtEl>
                                          <p:spTgt spid="48131">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48131">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48131">
                                            <p:txEl>
                                              <p:pRg st="2" end="2"/>
                                            </p:txEl>
                                          </p:spTgt>
                                        </p:tgtEl>
                                        <p:attrNameLst>
                                          <p:attrName>style.visibility</p:attrName>
                                        </p:attrNameLst>
                                      </p:cBhvr>
                                      <p:to>
                                        <p:strVal val="visible"/>
                                      </p:to>
                                    </p:set>
                                    <p:anim calcmode="lin" valueType="num">
                                      <p:cBhvr additive="base">
                                        <p:cTn id="19" dur="500" fill="hold"/>
                                        <p:tgtEl>
                                          <p:spTgt spid="48131">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48131">
                                            <p:txEl>
                                              <p:pRg st="2" end="2"/>
                                            </p:txEl>
                                          </p:spTgt>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0"/>
                                  </p:stCondLst>
                                  <p:childTnLst>
                                    <p:set>
                                      <p:cBhvr>
                                        <p:cTn id="22" dur="1" fill="hold">
                                          <p:stCondLst>
                                            <p:cond delay="0"/>
                                          </p:stCondLst>
                                        </p:cTn>
                                        <p:tgtEl>
                                          <p:spTgt spid="48131">
                                            <p:txEl>
                                              <p:pRg st="3" end="3"/>
                                            </p:txEl>
                                          </p:spTgt>
                                        </p:tgtEl>
                                        <p:attrNameLst>
                                          <p:attrName>style.visibility</p:attrName>
                                        </p:attrNameLst>
                                      </p:cBhvr>
                                      <p:to>
                                        <p:strVal val="visible"/>
                                      </p:to>
                                    </p:set>
                                    <p:anim calcmode="lin" valueType="num">
                                      <p:cBhvr additive="base">
                                        <p:cTn id="23" dur="500" fill="hold"/>
                                        <p:tgtEl>
                                          <p:spTgt spid="48131">
                                            <p:txEl>
                                              <p:pRg st="3" end="3"/>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48131">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1" grpId="0" build="p" autoUpdateAnimBg="0"/>
    </p:bld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26" name="Rectangle 2"/>
          <p:cNvSpPr>
            <a:spLocks noGrp="1" noChangeArrowheads="1"/>
          </p:cNvSpPr>
          <p:nvPr>
            <p:ph type="ctrTitle"/>
          </p:nvPr>
        </p:nvSpPr>
        <p:spPr>
          <a:xfrm>
            <a:off x="1143000" y="0"/>
            <a:ext cx="7772400" cy="762000"/>
          </a:xfrm>
        </p:spPr>
        <p:txBody>
          <a:bodyPr/>
          <a:lstStyle/>
          <a:p>
            <a:pPr algn="r" eaLnBrk="1" hangingPunct="1"/>
            <a:r>
              <a:rPr lang="zh-CN" altLang="en-US" sz="2800" i="1" smtClean="0">
                <a:solidFill>
                  <a:srgbClr val="FFFF00"/>
                </a:solidFill>
                <a:effectLst>
                  <a:outerShdw blurRad="38100" dist="38100" dir="2700000" algn="tl">
                    <a:srgbClr val="FFFFFF"/>
                  </a:outerShdw>
                </a:effectLst>
                <a:latin typeface="Times New Roman" pitchFamily="18" charset="0"/>
                <a:ea typeface="SimSun" pitchFamily="2" charset="-122"/>
              </a:rPr>
              <a:t>旧约圣经中的人物</a:t>
            </a:r>
            <a:r>
              <a:rPr lang="en-US" altLang="ja-JP" sz="2800" i="1" smtClean="0">
                <a:solidFill>
                  <a:srgbClr val="FFFF00"/>
                </a:solidFill>
                <a:effectLst>
                  <a:outerShdw blurRad="38100" dist="38100" dir="2700000" algn="tl">
                    <a:srgbClr val="FFFFFF"/>
                  </a:outerShdw>
                </a:effectLst>
                <a:latin typeface="Times New Roman" pitchFamily="18" charset="0"/>
              </a:rPr>
              <a:t> – </a:t>
            </a:r>
            <a:r>
              <a:rPr lang="zh-CN" altLang="en-US" sz="2800" i="1" smtClean="0">
                <a:solidFill>
                  <a:srgbClr val="FFFF00"/>
                </a:solidFill>
                <a:effectLst>
                  <a:outerShdw blurRad="38100" dist="38100" dir="2700000" algn="tl">
                    <a:srgbClr val="FFFFFF"/>
                  </a:outerShdw>
                </a:effectLst>
                <a:latin typeface="Times New Roman" pitchFamily="18" charset="0"/>
                <a:ea typeface="SimSun" pitchFamily="2" charset="-122"/>
              </a:rPr>
              <a:t>亚兰人</a:t>
            </a:r>
          </a:p>
        </p:txBody>
      </p:sp>
      <p:sp>
        <p:nvSpPr>
          <p:cNvPr id="1027" name="Rectangle 3"/>
          <p:cNvSpPr>
            <a:spLocks noGrp="1" noChangeArrowheads="1"/>
          </p:cNvSpPr>
          <p:nvPr>
            <p:ph type="subTitle" idx="1"/>
          </p:nvPr>
        </p:nvSpPr>
        <p:spPr>
          <a:xfrm>
            <a:off x="3581400" y="1447800"/>
            <a:ext cx="5257800" cy="3733800"/>
          </a:xfrm>
        </p:spPr>
        <p:txBody>
          <a:bodyPr/>
          <a:lstStyle/>
          <a:p>
            <a:pPr algn="l" eaLnBrk="1" hangingPunct="1">
              <a:buFont typeface="Wingdings" pitchFamily="2" charset="2"/>
              <a:buNone/>
            </a:pPr>
            <a:r>
              <a:rPr lang="zh-CN" altLang="en-US" sz="4400" smtClean="0">
                <a:solidFill>
                  <a:srgbClr val="FFFF00"/>
                </a:solidFill>
                <a:effectLst>
                  <a:outerShdw blurRad="38100" dist="38100" dir="2700000" algn="tl">
                    <a:srgbClr val="FFFFFF"/>
                  </a:outerShdw>
                </a:effectLst>
                <a:latin typeface="Times New Roman" pitchFamily="18" charset="0"/>
                <a:ea typeface="SimSun" pitchFamily="2" charset="-122"/>
              </a:rPr>
              <a:t>引言</a:t>
            </a:r>
          </a:p>
          <a:p>
            <a:pPr algn="l" eaLnBrk="1" hangingPunct="1">
              <a:buFont typeface="Wingdings" pitchFamily="2" charset="2"/>
              <a:buChar char="n"/>
            </a:pPr>
            <a:r>
              <a:rPr lang="zh-CN" altLang="en-US" sz="2800" smtClean="0">
                <a:solidFill>
                  <a:srgbClr val="FFFF00"/>
                </a:solidFill>
                <a:effectLst>
                  <a:outerShdw blurRad="38100" dist="38100" dir="2700000" algn="tl">
                    <a:srgbClr val="FFFFFF"/>
                  </a:outerShdw>
                </a:effectLst>
                <a:latin typeface="Times New Roman" pitchFamily="18" charset="0"/>
                <a:ea typeface="SimSun" pitchFamily="2" charset="-122"/>
              </a:rPr>
              <a:t>谁是亚兰人？</a:t>
            </a:r>
          </a:p>
          <a:p>
            <a:pPr algn="l" eaLnBrk="1" hangingPunct="1">
              <a:buFont typeface="Wingdings" pitchFamily="2" charset="2"/>
              <a:buChar char="n"/>
            </a:pPr>
            <a:r>
              <a:rPr lang="zh-CN" altLang="en-US" sz="2800" smtClean="0">
                <a:solidFill>
                  <a:srgbClr val="FFFF00"/>
                </a:solidFill>
                <a:effectLst>
                  <a:outerShdw blurRad="38100" dist="38100" dir="2700000" algn="tl">
                    <a:srgbClr val="FFFFFF"/>
                  </a:outerShdw>
                </a:effectLst>
                <a:latin typeface="Times New Roman" pitchFamily="18" charset="0"/>
                <a:ea typeface="SimSun" pitchFamily="2" charset="-122"/>
              </a:rPr>
              <a:t>他们的贡献是什么</a:t>
            </a:r>
            <a:r>
              <a:rPr lang="en-US" altLang="ja-JP" sz="2800" smtClean="0">
                <a:solidFill>
                  <a:srgbClr val="FFFF00"/>
                </a:solidFill>
                <a:effectLst>
                  <a:outerShdw blurRad="38100" dist="38100" dir="2700000" algn="tl">
                    <a:srgbClr val="FFFFFF"/>
                  </a:outerShdw>
                </a:effectLst>
                <a:latin typeface="Times New Roman" pitchFamily="18" charset="0"/>
              </a:rPr>
              <a:t>?</a:t>
            </a:r>
          </a:p>
          <a:p>
            <a:pPr algn="l" eaLnBrk="1" hangingPunct="1">
              <a:buFont typeface="Wingdings" pitchFamily="2" charset="2"/>
              <a:buChar char="n"/>
            </a:pPr>
            <a:r>
              <a:rPr lang="zh-CN" altLang="en-US" sz="2800" smtClean="0">
                <a:solidFill>
                  <a:srgbClr val="FFFF00"/>
                </a:solidFill>
                <a:effectLst>
                  <a:outerShdw blurRad="38100" dist="38100" dir="2700000" algn="tl">
                    <a:srgbClr val="FFFFFF"/>
                  </a:outerShdw>
                </a:effectLst>
                <a:latin typeface="Times New Roman" pitchFamily="18" charset="0"/>
                <a:ea typeface="SimSun" pitchFamily="2" charset="-122"/>
              </a:rPr>
              <a:t>他们有什么值得我们学习的地方吗？</a:t>
            </a:r>
            <a:endParaRPr lang="en-US" altLang="ja-JP" sz="2800" smtClean="0">
              <a:solidFill>
                <a:srgbClr val="FFFF00"/>
              </a:solidFill>
              <a:effectLst>
                <a:outerShdw blurRad="38100" dist="38100" dir="2700000" algn="tl">
                  <a:srgbClr val="FFFFFF"/>
                </a:outerShdw>
              </a:effectLst>
              <a:latin typeface="Times New Roman" pitchFamily="18" charset="0"/>
            </a:endParaRPr>
          </a:p>
          <a:p>
            <a:pPr algn="l" eaLnBrk="1" hangingPunct="1">
              <a:buFont typeface="Wingdings" pitchFamily="2" charset="2"/>
              <a:buNone/>
            </a:pPr>
            <a:endParaRPr lang="en-US" altLang="en-US" sz="2800" smtClean="0">
              <a:solidFill>
                <a:srgbClr val="FFFF00"/>
              </a:solidFill>
              <a:effectLst>
                <a:outerShdw blurRad="38100" dist="38100" dir="2700000" algn="tl">
                  <a:srgbClr val="FFFFFF"/>
                </a:outerShdw>
              </a:effectLst>
              <a:latin typeface="Times New Roman" pitchFamily="18" charset="0"/>
            </a:endParaRPr>
          </a:p>
        </p:txBody>
      </p:sp>
      <p:sp>
        <p:nvSpPr>
          <p:cNvPr id="15361" name="Rectangle 38"/>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78BBFE26-5C99-4572-85AB-7B063A045729}" type="slidenum">
              <a:rPr lang="en-US" altLang="en-US" sz="1400">
                <a:solidFill>
                  <a:srgbClr val="FFFFFF"/>
                </a:solidFill>
              </a:rPr>
              <a:pPr eaLnBrk="1" hangingPunct="1"/>
              <a:t>2</a:t>
            </a:fld>
            <a:endParaRPr lang="en-US" altLang="en-US" sz="1400">
              <a:solidFill>
                <a:srgbClr val="FFFFFF"/>
              </a:solidFill>
            </a:endParaRPr>
          </a:p>
        </p:txBody>
      </p:sp>
      <p:pic>
        <p:nvPicPr>
          <p:cNvPr id="15364" name="Picture 4" descr="PhoeAram"/>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0" y="0"/>
            <a:ext cx="30607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027">
                                            <p:txEl>
                                              <p:pRg st="0" end="0"/>
                                            </p:txEl>
                                          </p:spTgt>
                                        </p:tgtEl>
                                        <p:attrNameLst>
                                          <p:attrName>style.visibility</p:attrName>
                                        </p:attrNameLst>
                                      </p:cBhvr>
                                      <p:to>
                                        <p:strVal val="visible"/>
                                      </p:to>
                                    </p:set>
                                    <p:anim calcmode="lin" valueType="num">
                                      <p:cBhvr additive="base">
                                        <p:cTn id="7" dur="500" fill="hold"/>
                                        <p:tgtEl>
                                          <p:spTgt spid="1027">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02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027">
                                            <p:txEl>
                                              <p:pRg st="1" end="1"/>
                                            </p:txEl>
                                          </p:spTgt>
                                        </p:tgtEl>
                                        <p:attrNameLst>
                                          <p:attrName>style.visibility</p:attrName>
                                        </p:attrNameLst>
                                      </p:cBhvr>
                                      <p:to>
                                        <p:strVal val="visible"/>
                                      </p:to>
                                    </p:set>
                                    <p:anim calcmode="lin" valueType="num">
                                      <p:cBhvr additive="base">
                                        <p:cTn id="13" dur="500" fill="hold"/>
                                        <p:tgtEl>
                                          <p:spTgt spid="1027">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027">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027">
                                            <p:txEl>
                                              <p:pRg st="2" end="2"/>
                                            </p:txEl>
                                          </p:spTgt>
                                        </p:tgtEl>
                                        <p:attrNameLst>
                                          <p:attrName>style.visibility</p:attrName>
                                        </p:attrNameLst>
                                      </p:cBhvr>
                                      <p:to>
                                        <p:strVal val="visible"/>
                                      </p:to>
                                    </p:set>
                                    <p:anim calcmode="lin" valueType="num">
                                      <p:cBhvr additive="base">
                                        <p:cTn id="19" dur="500" fill="hold"/>
                                        <p:tgtEl>
                                          <p:spTgt spid="1027">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027">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027">
                                            <p:txEl>
                                              <p:pRg st="3" end="3"/>
                                            </p:txEl>
                                          </p:spTgt>
                                        </p:tgtEl>
                                        <p:attrNameLst>
                                          <p:attrName>style.visibility</p:attrName>
                                        </p:attrNameLst>
                                      </p:cBhvr>
                                      <p:to>
                                        <p:strVal val="visible"/>
                                      </p:to>
                                    </p:set>
                                    <p:anim calcmode="lin" valueType="num">
                                      <p:cBhvr additive="base">
                                        <p:cTn id="25" dur="500" fill="hold"/>
                                        <p:tgtEl>
                                          <p:spTgt spid="1027">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027">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7" grpId="0" build="p" autoUpdateAnimBg="0"/>
    </p:bldLst>
  </p:timing>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5601"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1069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5" name="Rectangle 2"/>
          <p:cNvSpPr>
            <a:spLocks noGrp="1" noChangeArrowheads="1"/>
          </p:cNvSpPr>
          <p:nvPr>
            <p:ph type="ctrTitle"/>
          </p:nvPr>
        </p:nvSpPr>
        <p:spPr>
          <a:xfrm>
            <a:off x="1295400" y="0"/>
            <a:ext cx="7772400" cy="762000"/>
          </a:xfrm>
        </p:spPr>
        <p:txBody>
          <a:bodyPr/>
          <a:lstStyle/>
          <a:p>
            <a:pPr algn="r" eaLnBrk="1" hangingPunct="1"/>
            <a:r>
              <a:rPr lang="zh-CN" altLang="en-US" sz="2800" i="1" dirty="0" smtClean="0">
                <a:solidFill>
                  <a:srgbClr val="FFFF00"/>
                </a:solidFill>
                <a:effectLst>
                  <a:outerShdw blurRad="38100" dist="38100" dir="2700000" algn="tl">
                    <a:srgbClr val="FFFFFF"/>
                  </a:outerShdw>
                </a:effectLst>
                <a:latin typeface="Helvetica" charset="0"/>
              </a:rPr>
              <a:t>亚熟人听懂</a:t>
            </a:r>
            <a:endParaRPr lang="en-US" altLang="en-US" sz="2800" i="1" dirty="0" smtClean="0">
              <a:solidFill>
                <a:srgbClr val="FFFF00"/>
              </a:solidFill>
              <a:effectLst>
                <a:outerShdw blurRad="38100" dist="38100" dir="2700000" algn="tl">
                  <a:srgbClr val="FFFFFF"/>
                </a:outerShdw>
              </a:effectLst>
              <a:latin typeface="Helvetica" charset="0"/>
            </a:endParaRPr>
          </a:p>
        </p:txBody>
      </p:sp>
      <p:sp>
        <p:nvSpPr>
          <p:cNvPr id="49155" name="Rectangle 3"/>
          <p:cNvSpPr>
            <a:spLocks noGrp="1" noChangeArrowheads="1"/>
          </p:cNvSpPr>
          <p:nvPr>
            <p:ph type="subTitle" idx="1"/>
          </p:nvPr>
        </p:nvSpPr>
        <p:spPr>
          <a:xfrm>
            <a:off x="5105400" y="685800"/>
            <a:ext cx="4038600" cy="5638800"/>
          </a:xfrm>
        </p:spPr>
        <p:txBody>
          <a:bodyPr/>
          <a:lstStyle/>
          <a:p>
            <a:pPr algn="l" eaLnBrk="1" hangingPunct="1"/>
            <a:r>
              <a:rPr lang="zh-CN" altLang="en-US" sz="2400" u="sng" dirty="0">
                <a:effectLst>
                  <a:outerShdw blurRad="38100" dist="38100" dir="2700000" algn="tl">
                    <a:srgbClr val="000000"/>
                  </a:outerShdw>
                </a:effectLst>
                <a:latin typeface="Arial" pitchFamily="34" charset="0"/>
                <a:cs typeface="Times New Roman" pitchFamily="18" charset="0"/>
              </a:rPr>
              <a:t>攻击犹大王希西家的亚述军队说亚兰文：</a:t>
            </a:r>
          </a:p>
          <a:p>
            <a:pPr algn="l" eaLnBrk="1" hangingPunct="1">
              <a:buFont typeface="Wingdings" pitchFamily="2" charset="2"/>
              <a:buNone/>
            </a:pPr>
            <a:endParaRPr lang="en-US" altLang="en-US" sz="2400" i="1" dirty="0" smtClean="0">
              <a:effectLst>
                <a:outerShdw blurRad="38100" dist="38100" dir="2700000" algn="tl">
                  <a:srgbClr val="000000"/>
                </a:outerShdw>
              </a:effectLst>
              <a:latin typeface="Arial" pitchFamily="34" charset="0"/>
              <a:cs typeface="Times New Roman" pitchFamily="18" charset="0"/>
            </a:endParaRPr>
          </a:p>
          <a:p>
            <a:pPr algn="l" eaLnBrk="1" hangingPunct="1"/>
            <a:r>
              <a:rPr lang="en-US" altLang="en-US" sz="2400" i="1" dirty="0" smtClean="0">
                <a:effectLst>
                  <a:outerShdw blurRad="38100" dist="38100" dir="2700000" algn="tl">
                    <a:srgbClr val="000000"/>
                  </a:outerShdw>
                </a:effectLst>
                <a:latin typeface="Arial" pitchFamily="34" charset="0"/>
                <a:cs typeface="Times New Roman" pitchFamily="18" charset="0"/>
              </a:rPr>
              <a:t>"</a:t>
            </a:r>
            <a:r>
              <a:rPr lang="zh-CN" altLang="en-US" sz="2400" i="1" dirty="0">
                <a:effectLst>
                  <a:outerShdw blurRad="38100" dist="38100" dir="2700000" algn="tl">
                    <a:srgbClr val="000000"/>
                  </a:outerShdw>
                </a:effectLst>
                <a:latin typeface="Arial" pitchFamily="34" charset="0"/>
                <a:cs typeface="Times New Roman" pitchFamily="18" charset="0"/>
              </a:rPr>
              <a:t>希勒家的儿子以利亚敬、舍伯那和约亚对拉伯沙基说：“请用亚兰语和你的仆人们说话，因为我们听得懂；不要用犹大语和我们说话，免得传入在城墙上的人民</a:t>
            </a:r>
            <a:r>
              <a:rPr lang="zh-CN" altLang="en-US" sz="2400" i="1" dirty="0" smtClean="0">
                <a:effectLst>
                  <a:outerShdw blurRad="38100" dist="38100" dir="2700000" algn="tl">
                    <a:srgbClr val="000000"/>
                  </a:outerShdw>
                </a:effectLst>
                <a:latin typeface="Arial" pitchFamily="34" charset="0"/>
                <a:cs typeface="Times New Roman" pitchFamily="18" charset="0"/>
              </a:rPr>
              <a:t>的</a:t>
            </a:r>
            <a:endParaRPr lang="en-US" altLang="zh-CN" sz="2400" i="1" dirty="0" smtClean="0">
              <a:effectLst>
                <a:outerShdw blurRad="38100" dist="38100" dir="2700000" algn="tl">
                  <a:srgbClr val="000000"/>
                </a:outerShdw>
              </a:effectLst>
              <a:latin typeface="Arial" pitchFamily="34" charset="0"/>
              <a:cs typeface="Times New Roman" pitchFamily="18" charset="0"/>
            </a:endParaRPr>
          </a:p>
          <a:p>
            <a:pPr algn="l" eaLnBrk="1" hangingPunct="1"/>
            <a:r>
              <a:rPr lang="zh-CN" altLang="en-US" sz="2400" i="1" dirty="0" smtClean="0">
                <a:effectLst>
                  <a:outerShdw blurRad="38100" dist="38100" dir="2700000" algn="tl">
                    <a:srgbClr val="000000"/>
                  </a:outerShdw>
                </a:effectLst>
                <a:latin typeface="Arial" pitchFamily="34" charset="0"/>
                <a:cs typeface="Times New Roman" pitchFamily="18" charset="0"/>
              </a:rPr>
              <a:t>耳</a:t>
            </a:r>
            <a:r>
              <a:rPr lang="zh-CN" altLang="en-US" sz="2400" i="1" dirty="0">
                <a:effectLst>
                  <a:outerShdw blurRad="38100" dist="38100" dir="2700000" algn="tl">
                    <a:srgbClr val="000000"/>
                  </a:outerShdw>
                </a:effectLst>
                <a:latin typeface="Arial" pitchFamily="34" charset="0"/>
                <a:cs typeface="Times New Roman" pitchFamily="18" charset="0"/>
              </a:rPr>
              <a:t>中</a:t>
            </a:r>
            <a:r>
              <a:rPr lang="zh-CN" altLang="en-US" sz="2400" i="1" dirty="0" smtClean="0">
                <a:effectLst>
                  <a:outerShdw blurRad="38100" dist="38100" dir="2700000" algn="tl">
                    <a:srgbClr val="000000"/>
                  </a:outerShdw>
                </a:effectLst>
                <a:latin typeface="Arial" pitchFamily="34" charset="0"/>
                <a:cs typeface="Times New Roman" pitchFamily="18" charset="0"/>
              </a:rPr>
              <a:t>。</a:t>
            </a:r>
            <a:r>
              <a:rPr lang="fr-FR" altLang="en-US" sz="2400" i="1" dirty="0" smtClean="0">
                <a:effectLst>
                  <a:outerShdw blurRad="38100" dist="38100" dir="2700000" algn="tl">
                    <a:srgbClr val="000000"/>
                  </a:outerShdw>
                </a:effectLst>
                <a:latin typeface="Arial" pitchFamily="34" charset="0"/>
                <a:cs typeface="Times New Roman" pitchFamily="18" charset="0"/>
              </a:rPr>
              <a:t>"</a:t>
            </a:r>
            <a:r>
              <a:rPr lang="en-US" altLang="en-US" sz="2400" i="1" dirty="0" smtClean="0">
                <a:effectLst>
                  <a:outerShdw blurRad="38100" dist="38100" dir="2700000" algn="tl">
                    <a:srgbClr val="000000"/>
                  </a:outerShdw>
                </a:effectLst>
                <a:latin typeface="Arial" pitchFamily="34" charset="0"/>
                <a:cs typeface="Times New Roman" pitchFamily="18" charset="0"/>
              </a:rPr>
              <a:t> </a:t>
            </a:r>
            <a:endParaRPr lang="en-US" altLang="en-US" sz="2400" i="1" dirty="0" smtClean="0">
              <a:effectLst>
                <a:outerShdw blurRad="38100" dist="38100" dir="2700000" algn="tl">
                  <a:srgbClr val="000000"/>
                </a:outerShdw>
              </a:effectLst>
              <a:latin typeface="Arial" pitchFamily="34" charset="0"/>
              <a:cs typeface="Times New Roman" pitchFamily="18" charset="0"/>
            </a:endParaRPr>
          </a:p>
          <a:p>
            <a:pPr eaLnBrk="1" hangingPunct="1">
              <a:buFont typeface="Wingdings" pitchFamily="2" charset="2"/>
              <a:buNone/>
            </a:pPr>
            <a:r>
              <a:rPr lang="en-US" altLang="en-US" sz="2400" i="1" dirty="0" smtClean="0">
                <a:effectLst>
                  <a:outerShdw blurRad="38100" dist="38100" dir="2700000" algn="tl">
                    <a:srgbClr val="000000"/>
                  </a:outerShdw>
                </a:effectLst>
                <a:latin typeface="Arial" pitchFamily="34" charset="0"/>
                <a:cs typeface="Times New Roman" pitchFamily="18" charset="0"/>
              </a:rPr>
              <a:t>(</a:t>
            </a:r>
            <a:r>
              <a:rPr lang="zh-CN" altLang="en-US" sz="2400" i="1" dirty="0" smtClean="0">
                <a:effectLst>
                  <a:outerShdw blurRad="38100" dist="38100" dir="2700000" algn="tl">
                    <a:srgbClr val="000000"/>
                  </a:outerShdw>
                </a:effectLst>
                <a:latin typeface="Arial" pitchFamily="34" charset="0"/>
                <a:cs typeface="Times New Roman" pitchFamily="18" charset="0"/>
              </a:rPr>
              <a:t>王下 </a:t>
            </a:r>
            <a:r>
              <a:rPr lang="en-US" altLang="en-US" sz="2400" i="1" dirty="0" smtClean="0">
                <a:effectLst>
                  <a:outerShdw blurRad="38100" dist="38100" dir="2700000" algn="tl">
                    <a:srgbClr val="000000"/>
                  </a:outerShdw>
                </a:effectLst>
                <a:latin typeface="Arial" pitchFamily="34" charset="0"/>
                <a:cs typeface="Times New Roman" pitchFamily="18" charset="0"/>
              </a:rPr>
              <a:t>18:26</a:t>
            </a:r>
            <a:r>
              <a:rPr lang="en-US" altLang="en-US" sz="2400" i="1" dirty="0" smtClean="0">
                <a:effectLst>
                  <a:outerShdw blurRad="38100" dist="38100" dir="2700000" algn="tl">
                    <a:srgbClr val="000000"/>
                  </a:outerShdw>
                </a:effectLst>
                <a:latin typeface="Arial" pitchFamily="34" charset="0"/>
                <a:cs typeface="Times New Roman" pitchFamily="18" charset="0"/>
              </a:rPr>
              <a:t>)</a:t>
            </a:r>
            <a:endParaRPr lang="en-US" altLang="en-US" sz="2400" dirty="0" smtClean="0">
              <a:effectLst>
                <a:outerShdw blurRad="38100" dist="38100" dir="2700000" algn="tl">
                  <a:srgbClr val="000000"/>
                </a:outerShdw>
              </a:effectLst>
              <a:latin typeface="Arial" pitchFamily="34" charset="0"/>
              <a:cs typeface="Times New Roman" pitchFamily="18" charset="0"/>
            </a:endParaRPr>
          </a:p>
          <a:p>
            <a:pPr algn="l" eaLnBrk="1" hangingPunct="1">
              <a:buFont typeface="Wingdings" pitchFamily="2" charset="2"/>
              <a:buNone/>
            </a:pPr>
            <a:endParaRPr lang="en-US" altLang="en-US" sz="2400" dirty="0" smtClean="0">
              <a:effectLst>
                <a:outerShdw blurRad="38100" dist="38100" dir="2700000" algn="tl">
                  <a:srgbClr val="000000"/>
                </a:outerShdw>
              </a:effectLst>
              <a:latin typeface="Arial" pitchFamily="34" charset="0"/>
            </a:endParaRPr>
          </a:p>
        </p:txBody>
      </p:sp>
      <p:sp>
        <p:nvSpPr>
          <p:cNvPr id="47108" name="Rectangle 4"/>
          <p:cNvSpPr>
            <a:spLocks noChangeArrowheads="1"/>
          </p:cNvSpPr>
          <p:nvPr/>
        </p:nvSpPr>
        <p:spPr bwMode="auto">
          <a:xfrm>
            <a:off x="1714500" y="2971800"/>
            <a:ext cx="9144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smtClean="0">
              <a:solidFill>
                <a:srgbClr val="FFFFFF"/>
              </a:solidFill>
              <a:effectLst>
                <a:outerShdw blurRad="38100" dist="38100" dir="2700000" algn="tl">
                  <a:srgbClr val="000000"/>
                </a:outerShdw>
              </a:effectLst>
            </a:endParaRPr>
          </a:p>
        </p:txBody>
      </p:sp>
    </p:spTree>
    <p:extLst>
      <p:ext uri="{BB962C8B-B14F-4D97-AF65-F5344CB8AC3E}">
        <p14:creationId xmlns:p14="http://schemas.microsoft.com/office/powerpoint/2010/main" val="249552961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withEffect">
                                  <p:stCondLst>
                                    <p:cond delay="0"/>
                                  </p:stCondLst>
                                  <p:childTnLst>
                                    <p:set>
                                      <p:cBhvr>
                                        <p:cTn id="6" dur="1" fill="hold">
                                          <p:stCondLst>
                                            <p:cond delay="0"/>
                                          </p:stCondLst>
                                        </p:cTn>
                                        <p:tgtEl>
                                          <p:spTgt spid="49155">
                                            <p:txEl>
                                              <p:pRg st="2" end="2"/>
                                            </p:txEl>
                                          </p:spTgt>
                                        </p:tgtEl>
                                        <p:attrNameLst>
                                          <p:attrName>style.visibility</p:attrName>
                                        </p:attrNameLst>
                                      </p:cBhvr>
                                      <p:to>
                                        <p:strVal val="visible"/>
                                      </p:to>
                                    </p:set>
                                    <p:anim calcmode="lin" valueType="num">
                                      <p:cBhvr additive="base">
                                        <p:cTn id="7" dur="500" fill="hold"/>
                                        <p:tgtEl>
                                          <p:spTgt spid="49155">
                                            <p:txEl>
                                              <p:pRg st="2" end="2"/>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49155">
                                            <p:txEl>
                                              <p:pRg st="2" end="2"/>
                                            </p:txEl>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49155">
                                            <p:txEl>
                                              <p:pRg st="3" end="3"/>
                                            </p:txEl>
                                          </p:spTgt>
                                        </p:tgtEl>
                                        <p:attrNameLst>
                                          <p:attrName>style.visibility</p:attrName>
                                        </p:attrNameLst>
                                      </p:cBhvr>
                                      <p:to>
                                        <p:strVal val="visible"/>
                                      </p:to>
                                    </p:set>
                                    <p:anim calcmode="lin" valueType="num">
                                      <p:cBhvr additive="base">
                                        <p:cTn id="11" dur="500" fill="hold"/>
                                        <p:tgtEl>
                                          <p:spTgt spid="49155">
                                            <p:txEl>
                                              <p:pRg st="3" end="3"/>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49155">
                                            <p:txEl>
                                              <p:pRg st="3" end="3"/>
                                            </p:txEl>
                                          </p:spTgt>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49155">
                                            <p:txEl>
                                              <p:pRg st="4" end="4"/>
                                            </p:txEl>
                                          </p:spTgt>
                                        </p:tgtEl>
                                        <p:attrNameLst>
                                          <p:attrName>style.visibility</p:attrName>
                                        </p:attrNameLst>
                                      </p:cBhvr>
                                      <p:to>
                                        <p:strVal val="visible"/>
                                      </p:to>
                                    </p:set>
                                    <p:anim calcmode="lin" valueType="num">
                                      <p:cBhvr additive="base">
                                        <p:cTn id="15" dur="500" fill="hold"/>
                                        <p:tgtEl>
                                          <p:spTgt spid="49155">
                                            <p:txEl>
                                              <p:pRg st="4" end="4"/>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49155">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55" grpId="0" build="p" autoUpdateAnimBg="0"/>
    </p:bldLst>
  </p:timing>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6625"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24384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6" name="Rectangle 2"/>
          <p:cNvSpPr>
            <a:spLocks noGrp="1" noChangeArrowheads="1"/>
          </p:cNvSpPr>
          <p:nvPr>
            <p:ph type="ctrTitle"/>
          </p:nvPr>
        </p:nvSpPr>
        <p:spPr>
          <a:xfrm>
            <a:off x="1143000" y="0"/>
            <a:ext cx="7772400" cy="762000"/>
          </a:xfrm>
        </p:spPr>
        <p:txBody>
          <a:bodyPr/>
          <a:lstStyle/>
          <a:p>
            <a:pPr algn="r" eaLnBrk="1" hangingPunct="1"/>
            <a:r>
              <a:rPr lang="zh-CN" altLang="en-US" sz="2800" i="1" dirty="0">
                <a:solidFill>
                  <a:srgbClr val="FFFF00"/>
                </a:solidFill>
                <a:effectLst/>
                <a:latin typeface="Helvetica" charset="0"/>
              </a:rPr>
              <a:t>犹</a:t>
            </a:r>
            <a:r>
              <a:rPr lang="zh-CN" altLang="en-US" sz="2800" i="1" dirty="0" smtClean="0">
                <a:solidFill>
                  <a:srgbClr val="FFFF00"/>
                </a:solidFill>
                <a:effectLst/>
                <a:latin typeface="Helvetica" charset="0"/>
              </a:rPr>
              <a:t>大人说亚兰语</a:t>
            </a:r>
            <a:endParaRPr lang="en-US" altLang="en-US" sz="2800" i="1" dirty="0" smtClean="0">
              <a:solidFill>
                <a:srgbClr val="FFFF00"/>
              </a:solidFill>
              <a:effectLst/>
              <a:latin typeface="Helvetica" charset="0"/>
            </a:endParaRPr>
          </a:p>
        </p:txBody>
      </p:sp>
      <p:sp>
        <p:nvSpPr>
          <p:cNvPr id="50179" name="Rectangle 3"/>
          <p:cNvSpPr>
            <a:spLocks noGrp="1" noChangeArrowheads="1"/>
          </p:cNvSpPr>
          <p:nvPr>
            <p:ph type="subTitle" idx="1"/>
          </p:nvPr>
        </p:nvSpPr>
        <p:spPr>
          <a:xfrm>
            <a:off x="914400" y="1371600"/>
            <a:ext cx="8229600" cy="5105400"/>
          </a:xfrm>
        </p:spPr>
        <p:txBody>
          <a:bodyPr/>
          <a:lstStyle/>
          <a:p>
            <a:pPr marL="355600" indent="-355600" algn="l" eaLnBrk="1" hangingPunct="1">
              <a:buFont typeface="Wingdings" charset="0"/>
              <a:buChar char="n"/>
              <a:defRPr/>
            </a:pPr>
            <a:r>
              <a:rPr lang="zh-CN" altLang="en-US" sz="2400" dirty="0">
                <a:effectLst>
                  <a:glow rad="571500">
                    <a:schemeClr val="bg2"/>
                  </a:glow>
                </a:effectLst>
                <a:latin typeface="Arial" charset="0"/>
                <a:cs typeface="Times New Roman" charset="0"/>
              </a:rPr>
              <a:t>档波斯允许被巴比伦掳的犹大人重返家园后，那些反对重建耶路撒冷的人说亚兰文</a:t>
            </a:r>
            <a:r>
              <a:rPr lang="en-US" sz="2400" dirty="0" smtClean="0">
                <a:effectLst>
                  <a:glow rad="571500">
                    <a:schemeClr val="bg2"/>
                  </a:glow>
                </a:effectLst>
                <a:latin typeface="Arial" charset="0"/>
                <a:cs typeface="Times New Roman" charset="0"/>
              </a:rPr>
              <a:t>: </a:t>
            </a:r>
            <a:endParaRPr lang="en-US" sz="2400" dirty="0" smtClean="0">
              <a:effectLst>
                <a:glow rad="571500">
                  <a:schemeClr val="bg2"/>
                </a:glow>
              </a:effectLst>
              <a:latin typeface="Arial" charset="0"/>
              <a:cs typeface="Times New Roman" charset="0"/>
            </a:endParaRPr>
          </a:p>
          <a:p>
            <a:pPr marL="355600" indent="-355600" algn="l" eaLnBrk="1" hangingPunct="1">
              <a:buFont typeface="Wingdings" charset="0"/>
              <a:buChar char="n"/>
              <a:defRPr/>
            </a:pPr>
            <a:endParaRPr lang="en-US" sz="2400" dirty="0">
              <a:effectLst>
                <a:glow rad="571500">
                  <a:schemeClr val="bg2"/>
                </a:glow>
              </a:effectLst>
              <a:latin typeface="Arial" charset="0"/>
              <a:cs typeface="Times New Roman" charset="0"/>
            </a:endParaRPr>
          </a:p>
          <a:p>
            <a:pPr marL="355600" indent="-355600" algn="l" eaLnBrk="1" hangingPunct="1">
              <a:defRPr/>
            </a:pPr>
            <a:r>
              <a:rPr lang="en-US" sz="2400" dirty="0">
                <a:effectLst>
                  <a:glow rad="571500">
                    <a:schemeClr val="bg2"/>
                  </a:glow>
                </a:effectLst>
                <a:latin typeface="Arial" charset="0"/>
                <a:cs typeface="Times New Roman" charset="0"/>
              </a:rPr>
              <a:t>	</a:t>
            </a:r>
            <a:r>
              <a:rPr lang="en-US" sz="2400" i="1" dirty="0" smtClean="0">
                <a:effectLst>
                  <a:glow rad="571500">
                    <a:schemeClr val="bg2"/>
                  </a:glow>
                </a:effectLst>
                <a:latin typeface="Arial" charset="0"/>
                <a:cs typeface="Times New Roman" charset="0"/>
              </a:rPr>
              <a:t>“</a:t>
            </a:r>
            <a:r>
              <a:rPr lang="zh-CN" altLang="en-US" sz="2400" i="1" dirty="0" smtClean="0">
                <a:effectLst>
                  <a:glow rad="571500">
                    <a:schemeClr val="bg2"/>
                  </a:glow>
                </a:effectLst>
                <a:latin typeface="Arial" charset="0"/>
                <a:cs typeface="Times New Roman" charset="0"/>
              </a:rPr>
              <a:t>于</a:t>
            </a:r>
            <a:r>
              <a:rPr lang="zh-CN" altLang="en-US" sz="2400" i="1" dirty="0">
                <a:effectLst>
                  <a:glow rad="571500">
                    <a:schemeClr val="bg2"/>
                  </a:glow>
                </a:effectLst>
                <a:latin typeface="Arial" charset="0"/>
                <a:cs typeface="Times New Roman" charset="0"/>
              </a:rPr>
              <a:t>是那地方的居民使犹大人的手发软，惊扰他们的建筑工程。又在波斯王古列的日子，直到波斯王大利乌在位的时候，常常贿买参谋，来敌对犹大人，要破坏他们的建殿计划。亚哈随鲁在位的初期，他们写了诉状，控告犹大和耶路撒冷的居民。在亚达薛西年间，比施兰、米特利达、他别和其余的同僚，也上书给波斯王亚达薛西，反对耶路撒冷人，奏文是</a:t>
            </a:r>
            <a:r>
              <a:rPr lang="zh-CN" altLang="en-US" sz="2400" i="1" dirty="0">
                <a:solidFill>
                  <a:srgbClr val="FFFF00"/>
                </a:solidFill>
                <a:effectLst>
                  <a:glow rad="571500">
                    <a:schemeClr val="bg2"/>
                  </a:glow>
                </a:effectLst>
                <a:latin typeface="Arial" charset="0"/>
                <a:cs typeface="Times New Roman" charset="0"/>
              </a:rPr>
              <a:t>用亚兰文写成，也用亚兰语译出</a:t>
            </a:r>
            <a:r>
              <a:rPr lang="zh-CN" altLang="en-US" sz="2400" i="1" dirty="0" smtClean="0">
                <a:solidFill>
                  <a:srgbClr val="FFFF00"/>
                </a:solidFill>
                <a:effectLst>
                  <a:glow rad="571500">
                    <a:schemeClr val="bg2"/>
                  </a:glow>
                </a:effectLst>
                <a:latin typeface="Arial" charset="0"/>
                <a:cs typeface="Times New Roman" charset="0"/>
              </a:rPr>
              <a:t>。</a:t>
            </a:r>
            <a:r>
              <a:rPr lang="en-US" sz="2400" i="1" dirty="0" smtClean="0">
                <a:effectLst>
                  <a:glow rad="571500">
                    <a:schemeClr val="bg2"/>
                  </a:glow>
                </a:effectLst>
                <a:latin typeface="Arial" charset="0"/>
                <a:cs typeface="Times New Roman" charset="0"/>
              </a:rPr>
              <a:t>” </a:t>
            </a:r>
          </a:p>
          <a:p>
            <a:pPr marL="355600" indent="-355600" algn="l" eaLnBrk="1" hangingPunct="1">
              <a:defRPr/>
            </a:pPr>
            <a:r>
              <a:rPr lang="en-US" sz="2400" i="1" dirty="0" smtClean="0">
                <a:effectLst>
                  <a:glow rad="571500">
                    <a:schemeClr val="bg2"/>
                  </a:glow>
                </a:effectLst>
                <a:latin typeface="Arial" charset="0"/>
                <a:cs typeface="Times New Roman" charset="0"/>
              </a:rPr>
              <a:t>(</a:t>
            </a:r>
            <a:r>
              <a:rPr lang="zh-CN" altLang="en-US" sz="2400" i="1" dirty="0">
                <a:effectLst>
                  <a:glow rad="571500">
                    <a:schemeClr val="bg2"/>
                  </a:glow>
                </a:effectLst>
                <a:latin typeface="Arial" charset="0"/>
                <a:cs typeface="Times New Roman" charset="0"/>
              </a:rPr>
              <a:t>拉</a:t>
            </a:r>
            <a:r>
              <a:rPr lang="en-US" sz="2400" i="1" dirty="0" smtClean="0">
                <a:effectLst>
                  <a:glow rad="571500">
                    <a:schemeClr val="bg2"/>
                  </a:glow>
                </a:effectLst>
                <a:latin typeface="Arial" charset="0"/>
                <a:cs typeface="Times New Roman" charset="0"/>
              </a:rPr>
              <a:t>4:4-7</a:t>
            </a:r>
            <a:r>
              <a:rPr lang="en-US" sz="2400" i="1" dirty="0">
                <a:effectLst>
                  <a:glow rad="571500">
                    <a:schemeClr val="bg2"/>
                  </a:glow>
                </a:effectLst>
                <a:latin typeface="Arial" charset="0"/>
                <a:cs typeface="Times New Roman" charset="0"/>
              </a:rPr>
              <a:t>).</a:t>
            </a:r>
          </a:p>
        </p:txBody>
      </p:sp>
      <p:sp>
        <p:nvSpPr>
          <p:cNvPr id="26628" name="Rectangle 4"/>
          <p:cNvSpPr>
            <a:spLocks noChangeArrowheads="1"/>
          </p:cNvSpPr>
          <p:nvPr/>
        </p:nvSpPr>
        <p:spPr bwMode="auto">
          <a:xfrm>
            <a:off x="1714500" y="29718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smtClean="0">
              <a:solidFill>
                <a:srgbClr val="FFFFFF"/>
              </a:solidFill>
            </a:endParaRPr>
          </a:p>
        </p:txBody>
      </p:sp>
    </p:spTree>
    <p:extLst>
      <p:ext uri="{BB962C8B-B14F-4D97-AF65-F5344CB8AC3E}">
        <p14:creationId xmlns:p14="http://schemas.microsoft.com/office/powerpoint/2010/main" val="155531343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0179">
                                            <p:txEl>
                                              <p:pRg st="0" end="0"/>
                                            </p:txEl>
                                          </p:spTgt>
                                        </p:tgtEl>
                                        <p:attrNameLst>
                                          <p:attrName>style.visibility</p:attrName>
                                        </p:attrNameLst>
                                      </p:cBhvr>
                                      <p:to>
                                        <p:strVal val="visible"/>
                                      </p:to>
                                    </p:set>
                                    <p:anim calcmode="lin" valueType="num">
                                      <p:cBhvr additive="base">
                                        <p:cTn id="7" dur="500" fill="hold"/>
                                        <p:tgtEl>
                                          <p:spTgt spid="50179">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017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50179">
                                            <p:txEl>
                                              <p:pRg st="2" end="2"/>
                                            </p:txEl>
                                          </p:spTgt>
                                        </p:tgtEl>
                                        <p:attrNameLst>
                                          <p:attrName>style.visibility</p:attrName>
                                        </p:attrNameLst>
                                      </p:cBhvr>
                                      <p:to>
                                        <p:strVal val="visible"/>
                                      </p:to>
                                    </p:set>
                                    <p:anim calcmode="lin" valueType="num">
                                      <p:cBhvr additive="base">
                                        <p:cTn id="13" dur="500" fill="hold"/>
                                        <p:tgtEl>
                                          <p:spTgt spid="50179">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50179">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50179">
                                            <p:txEl>
                                              <p:pRg st="3" end="3"/>
                                            </p:txEl>
                                          </p:spTgt>
                                        </p:tgtEl>
                                        <p:attrNameLst>
                                          <p:attrName>style.visibility</p:attrName>
                                        </p:attrNameLst>
                                      </p:cBhvr>
                                      <p:to>
                                        <p:strVal val="visible"/>
                                      </p:to>
                                    </p:set>
                                    <p:anim calcmode="lin" valueType="num">
                                      <p:cBhvr additive="base">
                                        <p:cTn id="19" dur="500" fill="hold"/>
                                        <p:tgtEl>
                                          <p:spTgt spid="50179">
                                            <p:txEl>
                                              <p:pRg st="3" end="3"/>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50179">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79" grpId="0" build="p" autoUpdateAnimBg="0"/>
    </p:bldLst>
  </p:timing>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7649"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76200"/>
            <a:ext cx="9193213" cy="693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3" name="Rectangle 2"/>
          <p:cNvSpPr>
            <a:spLocks noGrp="1" noChangeArrowheads="1"/>
          </p:cNvSpPr>
          <p:nvPr>
            <p:ph type="ctrTitle"/>
          </p:nvPr>
        </p:nvSpPr>
        <p:spPr>
          <a:xfrm>
            <a:off x="1143000" y="0"/>
            <a:ext cx="7772400" cy="762000"/>
          </a:xfrm>
        </p:spPr>
        <p:txBody>
          <a:bodyPr/>
          <a:lstStyle/>
          <a:p>
            <a:pPr algn="r" eaLnBrk="1" hangingPunct="1"/>
            <a:r>
              <a:rPr lang="zh-CN" altLang="en-US" sz="2800" i="1" dirty="0" smtClean="0">
                <a:solidFill>
                  <a:schemeClr val="tx1"/>
                </a:solidFill>
                <a:effectLst>
                  <a:outerShdw blurRad="38100" dist="38100" dir="2700000" algn="tl">
                    <a:srgbClr val="000000"/>
                  </a:outerShdw>
                </a:effectLst>
                <a:latin typeface="Helvetica" charset="0"/>
              </a:rPr>
              <a:t>巴比伦人说亚兰语</a:t>
            </a:r>
            <a:endParaRPr lang="en-US" altLang="en-US" sz="2800" i="1" dirty="0" smtClean="0">
              <a:solidFill>
                <a:schemeClr val="tx1"/>
              </a:solidFill>
              <a:effectLst>
                <a:outerShdw blurRad="38100" dist="38100" dir="2700000" algn="tl">
                  <a:srgbClr val="000000"/>
                </a:outerShdw>
              </a:effectLst>
              <a:latin typeface="Helvetica" charset="0"/>
            </a:endParaRPr>
          </a:p>
        </p:txBody>
      </p:sp>
      <p:sp>
        <p:nvSpPr>
          <p:cNvPr id="51203" name="Rectangle 3"/>
          <p:cNvSpPr>
            <a:spLocks noGrp="1" noChangeArrowheads="1"/>
          </p:cNvSpPr>
          <p:nvPr>
            <p:ph type="subTitle" idx="1"/>
          </p:nvPr>
        </p:nvSpPr>
        <p:spPr>
          <a:xfrm>
            <a:off x="0" y="3581400"/>
            <a:ext cx="9144000" cy="3124200"/>
          </a:xfrm>
        </p:spPr>
        <p:txBody>
          <a:bodyPr/>
          <a:lstStyle/>
          <a:p>
            <a:pPr marL="609600" indent="-609600" algn="l" eaLnBrk="1" hangingPunct="1">
              <a:buFont typeface="Wingdings" charset="0"/>
              <a:buChar char="n"/>
              <a:defRPr/>
            </a:pPr>
            <a:r>
              <a:rPr lang="zh-CN" altLang="en-US" sz="2400" dirty="0">
                <a:solidFill>
                  <a:schemeClr val="tx1"/>
                </a:solidFill>
                <a:effectLst>
                  <a:glow rad="165100">
                    <a:schemeClr val="bg2"/>
                  </a:glow>
                </a:effectLst>
                <a:latin typeface="Arial" charset="0"/>
                <a:cs typeface="Times New Roman" charset="0"/>
              </a:rPr>
              <a:t>那些服事尼布甲尼撒王的占星家用亚兰文对王说话。 他们没能解释王的梦境，然而神却向但以理显明梦境的意思。</a:t>
            </a:r>
            <a:r>
              <a:rPr lang="en-US" sz="2400" dirty="0" smtClean="0">
                <a:solidFill>
                  <a:schemeClr val="tx1"/>
                </a:solidFill>
                <a:effectLst>
                  <a:glow rad="165100">
                    <a:schemeClr val="bg2"/>
                  </a:glow>
                </a:effectLst>
                <a:latin typeface="Arial" charset="0"/>
                <a:cs typeface="Times New Roman" charset="0"/>
              </a:rPr>
              <a:t>:</a:t>
            </a:r>
            <a:endParaRPr lang="en-US" sz="2400" dirty="0" smtClean="0">
              <a:solidFill>
                <a:schemeClr val="tx1"/>
              </a:solidFill>
              <a:effectLst>
                <a:glow rad="165100">
                  <a:schemeClr val="bg2"/>
                </a:glow>
              </a:effectLst>
              <a:latin typeface="Arial" charset="0"/>
              <a:cs typeface="Times New Roman" charset="0"/>
            </a:endParaRPr>
          </a:p>
          <a:p>
            <a:pPr marL="609600" indent="-609600" algn="l" eaLnBrk="1" hangingPunct="1">
              <a:buFont typeface="Wingdings" charset="0"/>
              <a:buChar char="n"/>
              <a:defRPr/>
            </a:pPr>
            <a:r>
              <a:rPr lang="en-US" sz="2400" dirty="0" smtClean="0">
                <a:solidFill>
                  <a:schemeClr val="tx1"/>
                </a:solidFill>
                <a:effectLst>
                  <a:glow rad="165100">
                    <a:schemeClr val="bg2"/>
                  </a:glow>
                </a:effectLst>
                <a:latin typeface="Arial" charset="0"/>
                <a:cs typeface="Times New Roman" charset="0"/>
              </a:rPr>
              <a:t> </a:t>
            </a:r>
            <a:endParaRPr lang="en-US" sz="2400" dirty="0">
              <a:solidFill>
                <a:schemeClr val="tx1"/>
              </a:solidFill>
              <a:effectLst>
                <a:glow rad="165100">
                  <a:schemeClr val="bg2"/>
                </a:glow>
              </a:effectLst>
              <a:latin typeface="Arial" charset="0"/>
              <a:cs typeface="Times New Roman" charset="0"/>
            </a:endParaRPr>
          </a:p>
          <a:p>
            <a:pPr marL="1168400" indent="-1168400" algn="l" eaLnBrk="1" hangingPunct="1">
              <a:defRPr/>
            </a:pPr>
            <a:r>
              <a:rPr lang="en-US" sz="2400" dirty="0">
                <a:solidFill>
                  <a:schemeClr val="tx1"/>
                </a:solidFill>
                <a:effectLst>
                  <a:glow rad="165100">
                    <a:schemeClr val="bg2"/>
                  </a:glow>
                </a:effectLst>
                <a:latin typeface="Arial" charset="0"/>
                <a:cs typeface="Times New Roman" charset="0"/>
              </a:rPr>
              <a:t>	</a:t>
            </a:r>
            <a:r>
              <a:rPr lang="en-US" sz="2400" i="1" dirty="0" smtClean="0">
                <a:solidFill>
                  <a:schemeClr val="tx1"/>
                </a:solidFill>
                <a:effectLst>
                  <a:glow rad="165100">
                    <a:schemeClr val="bg2"/>
                  </a:glow>
                </a:effectLst>
                <a:latin typeface="Arial" charset="0"/>
                <a:cs typeface="Times New Roman" charset="0"/>
              </a:rPr>
              <a:t>“</a:t>
            </a:r>
            <a:r>
              <a:rPr lang="zh-CN" altLang="en-US" sz="2400" i="1" dirty="0" smtClean="0">
                <a:solidFill>
                  <a:srgbClr val="FFFF00"/>
                </a:solidFill>
                <a:effectLst>
                  <a:glow rad="165100">
                    <a:schemeClr val="bg2"/>
                  </a:glow>
                </a:effectLst>
                <a:latin typeface="Arial" charset="0"/>
                <a:cs typeface="Times New Roman" charset="0"/>
              </a:rPr>
              <a:t>迦勒底人用亚兰话对王说</a:t>
            </a:r>
            <a:r>
              <a:rPr lang="zh-CN" altLang="en-US" sz="2400" i="1" dirty="0" smtClean="0">
                <a:solidFill>
                  <a:schemeClr val="tx1"/>
                </a:solidFill>
                <a:effectLst>
                  <a:glow rad="165100">
                    <a:schemeClr val="bg2"/>
                  </a:glow>
                </a:effectLst>
                <a:latin typeface="Arial" charset="0"/>
                <a:cs typeface="Times New Roman" charset="0"/>
              </a:rPr>
              <a:t>：“</a:t>
            </a:r>
            <a:r>
              <a:rPr lang="zh-CN" altLang="en-US" sz="2400" i="1" dirty="0">
                <a:solidFill>
                  <a:schemeClr val="tx1"/>
                </a:solidFill>
                <a:effectLst>
                  <a:glow rad="165100">
                    <a:schemeClr val="bg2"/>
                  </a:glow>
                </a:effectLst>
                <a:latin typeface="Arial" charset="0"/>
                <a:cs typeface="Times New Roman" charset="0"/>
              </a:rPr>
              <a:t>愿王万岁！请把那梦告诉仆人，我们好解释梦的意思</a:t>
            </a:r>
            <a:r>
              <a:rPr lang="zh-CN" altLang="en-US" sz="2400" i="1" dirty="0" smtClean="0">
                <a:solidFill>
                  <a:schemeClr val="tx1"/>
                </a:solidFill>
                <a:effectLst>
                  <a:glow rad="165100">
                    <a:schemeClr val="bg2"/>
                  </a:glow>
                </a:effectLst>
                <a:latin typeface="Arial" charset="0"/>
                <a:cs typeface="Times New Roman" charset="0"/>
              </a:rPr>
              <a:t>。</a:t>
            </a:r>
            <a:r>
              <a:rPr lang="fr-FR" sz="2400" i="1" dirty="0" smtClean="0">
                <a:solidFill>
                  <a:schemeClr val="tx1"/>
                </a:solidFill>
                <a:effectLst>
                  <a:glow rad="165100">
                    <a:schemeClr val="bg2"/>
                  </a:glow>
                </a:effectLst>
                <a:latin typeface="Arial" charset="0"/>
                <a:cs typeface="Times New Roman" charset="0"/>
              </a:rPr>
              <a:t>”</a:t>
            </a:r>
            <a:r>
              <a:rPr lang="en-US" sz="2400" i="1" dirty="0" smtClean="0">
                <a:solidFill>
                  <a:schemeClr val="tx1"/>
                </a:solidFill>
                <a:effectLst>
                  <a:glow rad="165100">
                    <a:schemeClr val="bg2"/>
                  </a:glow>
                </a:effectLst>
                <a:latin typeface="Arial" charset="0"/>
                <a:cs typeface="Times New Roman" charset="0"/>
              </a:rPr>
              <a:t> (</a:t>
            </a:r>
            <a:r>
              <a:rPr lang="zh-CN" altLang="en-US" sz="2400" i="1" dirty="0" smtClean="0">
                <a:solidFill>
                  <a:schemeClr val="tx1"/>
                </a:solidFill>
                <a:effectLst>
                  <a:glow rad="165100">
                    <a:schemeClr val="bg2"/>
                  </a:glow>
                </a:effectLst>
                <a:latin typeface="Arial" charset="0"/>
                <a:cs typeface="Times New Roman" charset="0"/>
              </a:rPr>
              <a:t>但 </a:t>
            </a:r>
            <a:r>
              <a:rPr lang="en-US" sz="2400" i="1" dirty="0" smtClean="0">
                <a:solidFill>
                  <a:schemeClr val="tx1"/>
                </a:solidFill>
                <a:effectLst>
                  <a:glow rad="165100">
                    <a:schemeClr val="bg2"/>
                  </a:glow>
                </a:effectLst>
                <a:latin typeface="Arial" charset="0"/>
                <a:cs typeface="Times New Roman" charset="0"/>
              </a:rPr>
              <a:t>2:4</a:t>
            </a:r>
            <a:r>
              <a:rPr lang="en-US" sz="2400" i="1" dirty="0">
                <a:solidFill>
                  <a:schemeClr val="tx1"/>
                </a:solidFill>
                <a:effectLst>
                  <a:glow rad="165100">
                    <a:schemeClr val="bg2"/>
                  </a:glow>
                </a:effectLst>
                <a:latin typeface="Arial" charset="0"/>
                <a:cs typeface="Times New Roman" charset="0"/>
              </a:rPr>
              <a:t>).</a:t>
            </a:r>
          </a:p>
        </p:txBody>
      </p:sp>
      <p:sp>
        <p:nvSpPr>
          <p:cNvPr id="27652" name="Rectangle 4"/>
          <p:cNvSpPr>
            <a:spLocks noChangeArrowheads="1"/>
          </p:cNvSpPr>
          <p:nvPr/>
        </p:nvSpPr>
        <p:spPr bwMode="auto">
          <a:xfrm>
            <a:off x="1714500" y="29718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smtClean="0">
              <a:solidFill>
                <a:srgbClr val="FFFFFF"/>
              </a:solidFill>
            </a:endParaRPr>
          </a:p>
        </p:txBody>
      </p:sp>
    </p:spTree>
    <p:extLst>
      <p:ext uri="{BB962C8B-B14F-4D97-AF65-F5344CB8AC3E}">
        <p14:creationId xmlns:p14="http://schemas.microsoft.com/office/powerpoint/2010/main" val="117989763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1203">
                                            <p:txEl>
                                              <p:pRg st="0" end="0"/>
                                            </p:txEl>
                                          </p:spTgt>
                                        </p:tgtEl>
                                        <p:attrNameLst>
                                          <p:attrName>style.visibility</p:attrName>
                                        </p:attrNameLst>
                                      </p:cBhvr>
                                      <p:to>
                                        <p:strVal val="visible"/>
                                      </p:to>
                                    </p:set>
                                    <p:anim calcmode="lin" valueType="num">
                                      <p:cBhvr additive="base">
                                        <p:cTn id="7" dur="500" fill="hold"/>
                                        <p:tgtEl>
                                          <p:spTgt spid="5120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1203">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51203">
                                            <p:txEl>
                                              <p:pRg st="1" end="1"/>
                                            </p:txEl>
                                          </p:spTgt>
                                        </p:tgtEl>
                                        <p:attrNameLst>
                                          <p:attrName>style.visibility</p:attrName>
                                        </p:attrNameLst>
                                      </p:cBhvr>
                                      <p:to>
                                        <p:strVal val="visible"/>
                                      </p:to>
                                    </p:set>
                                    <p:anim calcmode="lin" valueType="num">
                                      <p:cBhvr additive="base">
                                        <p:cTn id="11" dur="500" fill="hold"/>
                                        <p:tgtEl>
                                          <p:spTgt spid="51203">
                                            <p:txEl>
                                              <p:pRg st="1" end="1"/>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5120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51203">
                                            <p:txEl>
                                              <p:pRg st="2" end="2"/>
                                            </p:txEl>
                                          </p:spTgt>
                                        </p:tgtEl>
                                        <p:attrNameLst>
                                          <p:attrName>style.visibility</p:attrName>
                                        </p:attrNameLst>
                                      </p:cBhvr>
                                      <p:to>
                                        <p:strVal val="visible"/>
                                      </p:to>
                                    </p:set>
                                    <p:anim calcmode="lin" valueType="num">
                                      <p:cBhvr additive="base">
                                        <p:cTn id="17" dur="500" fill="hold"/>
                                        <p:tgtEl>
                                          <p:spTgt spid="51203">
                                            <p:txEl>
                                              <p:pRg st="2" end="2"/>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51203">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3" grpId="0" build="p"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showMasterPhAnim="0">
  <p:cSld>
    <p:bg>
      <p:bgPr>
        <a:gradFill rotWithShape="0">
          <a:gsLst>
            <a:gs pos="0">
              <a:schemeClr val="bg2"/>
            </a:gs>
            <a:gs pos="100000">
              <a:schemeClr val="bg1"/>
            </a:gs>
          </a:gsLst>
          <a:lin ang="5400000" scaled="1"/>
        </a:gradFill>
        <a:effectLst/>
      </p:bgPr>
    </p:bg>
    <p:spTree>
      <p:nvGrpSpPr>
        <p:cNvPr id="1" name=""/>
        <p:cNvGrpSpPr/>
        <p:nvPr/>
      </p:nvGrpSpPr>
      <p:grpSpPr>
        <a:xfrm>
          <a:off x="0" y="0"/>
          <a:ext cx="0" cy="0"/>
          <a:chOff x="0" y="0"/>
          <a:chExt cx="0" cy="0"/>
        </a:xfrm>
      </p:grpSpPr>
      <p:pic>
        <p:nvPicPr>
          <p:cNvPr id="28674"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 y="1219200"/>
            <a:ext cx="9224963"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5" name="Rectangle 2"/>
          <p:cNvSpPr>
            <a:spLocks noGrp="1" noChangeArrowheads="1"/>
          </p:cNvSpPr>
          <p:nvPr>
            <p:ph type="ctrTitle" sz="quarter"/>
          </p:nvPr>
        </p:nvSpPr>
        <p:spPr>
          <a:xfrm>
            <a:off x="1143000" y="0"/>
            <a:ext cx="7772400" cy="762000"/>
          </a:xfrm>
        </p:spPr>
        <p:txBody>
          <a:bodyPr/>
          <a:lstStyle/>
          <a:p>
            <a:pPr algn="r" eaLnBrk="1" hangingPunct="1"/>
            <a:r>
              <a:rPr lang="zh-CN" altLang="en-US" sz="2800" i="1" dirty="0" smtClean="0">
                <a:solidFill>
                  <a:srgbClr val="FFFFFF"/>
                </a:solidFill>
                <a:effectLst/>
                <a:latin typeface="Helvetica" charset="0"/>
              </a:rPr>
              <a:t>在巴比伦谢亚兰文</a:t>
            </a:r>
            <a:endParaRPr lang="en-US" altLang="en-US" sz="2800" i="1" dirty="0" smtClean="0">
              <a:solidFill>
                <a:srgbClr val="FFFFFF"/>
              </a:solidFill>
              <a:effectLst/>
              <a:latin typeface="Helvetica" charset="0"/>
            </a:endParaRPr>
          </a:p>
        </p:txBody>
      </p:sp>
      <p:sp>
        <p:nvSpPr>
          <p:cNvPr id="52227" name="Rectangle 3"/>
          <p:cNvSpPr>
            <a:spLocks noGrp="1" noChangeArrowheads="1"/>
          </p:cNvSpPr>
          <p:nvPr>
            <p:ph type="subTitle" sz="quarter" idx="1"/>
          </p:nvPr>
        </p:nvSpPr>
        <p:spPr>
          <a:xfrm>
            <a:off x="4495800" y="1066800"/>
            <a:ext cx="4648200" cy="5410200"/>
          </a:xfrm>
        </p:spPr>
        <p:txBody>
          <a:bodyPr/>
          <a:lstStyle/>
          <a:p>
            <a:pPr marL="355600" indent="-355600" algn="l" eaLnBrk="1" hangingPunct="1">
              <a:buFont typeface="Wingdings" charset="0"/>
              <a:buChar char="n"/>
              <a:defRPr/>
            </a:pPr>
            <a:r>
              <a:rPr lang="zh-CN" altLang="en-US" sz="2400" dirty="0">
                <a:solidFill>
                  <a:schemeClr val="tx1"/>
                </a:solidFill>
                <a:effectLst>
                  <a:glow rad="177800">
                    <a:schemeClr val="bg2"/>
                  </a:glow>
                </a:effectLst>
                <a:latin typeface="Arial" charset="0"/>
                <a:cs typeface="Times New Roman" charset="0"/>
              </a:rPr>
              <a:t>在墙上给伯沙撒王的文字是亚兰文</a:t>
            </a:r>
            <a:r>
              <a:rPr lang="en-US" sz="2400" dirty="0" smtClean="0">
                <a:solidFill>
                  <a:schemeClr val="tx1"/>
                </a:solidFill>
                <a:effectLst>
                  <a:glow rad="177800">
                    <a:schemeClr val="bg2"/>
                  </a:glow>
                </a:effectLst>
                <a:latin typeface="Arial" charset="0"/>
                <a:cs typeface="Times New Roman" charset="0"/>
              </a:rPr>
              <a:t>: </a:t>
            </a:r>
            <a:endParaRPr lang="en-US" sz="2400" dirty="0">
              <a:solidFill>
                <a:schemeClr val="tx1"/>
              </a:solidFill>
              <a:effectLst>
                <a:glow rad="177800">
                  <a:schemeClr val="bg2"/>
                </a:glow>
              </a:effectLst>
              <a:latin typeface="Arial" charset="0"/>
              <a:cs typeface="Times New Roman" charset="0"/>
            </a:endParaRPr>
          </a:p>
          <a:p>
            <a:pPr marL="355600" indent="-355600" algn="l" eaLnBrk="1" hangingPunct="1">
              <a:buFont typeface="Wingdings" charset="0"/>
              <a:buNone/>
              <a:defRPr/>
            </a:pPr>
            <a:r>
              <a:rPr lang="en-US" sz="2400" dirty="0">
                <a:solidFill>
                  <a:schemeClr val="tx1"/>
                </a:solidFill>
                <a:effectLst>
                  <a:glow rad="177800">
                    <a:schemeClr val="bg2"/>
                  </a:glow>
                </a:effectLst>
                <a:latin typeface="Arial" charset="0"/>
                <a:cs typeface="Times New Roman" charset="0"/>
              </a:rPr>
              <a:t>	</a:t>
            </a:r>
          </a:p>
          <a:p>
            <a:pPr marL="355600" indent="-355600" algn="l" eaLnBrk="1" hangingPunct="1">
              <a:defRPr/>
            </a:pPr>
            <a:r>
              <a:rPr lang="en-US" sz="2400" i="1" dirty="0" smtClean="0">
                <a:solidFill>
                  <a:schemeClr val="tx1"/>
                </a:solidFill>
                <a:effectLst>
                  <a:glow rad="177800">
                    <a:schemeClr val="bg2"/>
                  </a:glow>
                </a:effectLst>
                <a:latin typeface="Arial" charset="0"/>
                <a:cs typeface="Times New Roman" charset="0"/>
              </a:rPr>
              <a:t>	</a:t>
            </a:r>
            <a:r>
              <a:rPr lang="en-US" sz="2400" i="1" dirty="0" smtClean="0">
                <a:solidFill>
                  <a:schemeClr val="tx1"/>
                </a:solidFill>
                <a:effectLst>
                  <a:glow rad="177800">
                    <a:schemeClr val="bg2"/>
                  </a:glow>
                </a:effectLst>
                <a:latin typeface="Arial" charset="0"/>
                <a:cs typeface="Times New Roman" charset="0"/>
              </a:rPr>
              <a:t>“</a:t>
            </a:r>
            <a:r>
              <a:rPr lang="zh-CN" altLang="en-US" sz="2400" i="1" dirty="0" smtClean="0">
                <a:solidFill>
                  <a:schemeClr val="tx1"/>
                </a:solidFill>
                <a:effectLst>
                  <a:glow rad="177800">
                    <a:schemeClr val="bg2"/>
                  </a:glow>
                </a:effectLst>
                <a:latin typeface="Arial" charset="0"/>
                <a:cs typeface="Times New Roman" charset="0"/>
              </a:rPr>
              <a:t>因</a:t>
            </a:r>
            <a:r>
              <a:rPr lang="zh-CN" altLang="en-US" sz="2400" i="1" dirty="0">
                <a:solidFill>
                  <a:schemeClr val="tx1"/>
                </a:solidFill>
                <a:effectLst>
                  <a:glow rad="177800">
                    <a:schemeClr val="bg2"/>
                  </a:glow>
                </a:effectLst>
                <a:latin typeface="Arial" charset="0"/>
                <a:cs typeface="Times New Roman" charset="0"/>
              </a:rPr>
              <a:t>此，有手从神那里伸出来，写了这文字。“所写的文字是：‘</a:t>
            </a:r>
            <a:r>
              <a:rPr lang="zh-CN" altLang="en-US" sz="2400" i="1" dirty="0">
                <a:solidFill>
                  <a:srgbClr val="FFFF00"/>
                </a:solidFill>
                <a:effectLst>
                  <a:glow rad="177800">
                    <a:schemeClr val="bg2"/>
                  </a:glow>
                </a:effectLst>
                <a:latin typeface="Arial" charset="0"/>
                <a:cs typeface="Times New Roman" charset="0"/>
              </a:rPr>
              <a:t>弥尼，弥尼，提客勒，乌法珥</a:t>
            </a:r>
            <a:r>
              <a:rPr lang="zh-CN" altLang="en-US" sz="2400" i="1" dirty="0" smtClean="0">
                <a:solidFill>
                  <a:srgbClr val="FFFF00"/>
                </a:solidFill>
                <a:effectLst>
                  <a:glow rad="177800">
                    <a:schemeClr val="bg2"/>
                  </a:glow>
                </a:effectLst>
                <a:latin typeface="Arial" charset="0"/>
                <a:cs typeface="Times New Roman" charset="0"/>
              </a:rPr>
              <a:t>新</a:t>
            </a:r>
            <a:r>
              <a:rPr lang="en-US" sz="2400" i="1" dirty="0" smtClean="0">
                <a:solidFill>
                  <a:srgbClr val="FFFF00"/>
                </a:solidFill>
                <a:effectLst>
                  <a:glow rad="177800">
                    <a:schemeClr val="bg2"/>
                  </a:glow>
                </a:effectLst>
                <a:latin typeface="Arial" charset="0"/>
                <a:cs typeface="Times New Roman" charset="0"/>
              </a:rPr>
              <a:t>” </a:t>
            </a:r>
            <a:r>
              <a:rPr lang="en-US" sz="2400" i="1" dirty="0" smtClean="0">
                <a:solidFill>
                  <a:schemeClr val="tx1"/>
                </a:solidFill>
                <a:effectLst>
                  <a:glow rad="177800">
                    <a:schemeClr val="bg2"/>
                  </a:glow>
                </a:effectLst>
                <a:latin typeface="Arial" charset="0"/>
                <a:cs typeface="Times New Roman" charset="0"/>
              </a:rPr>
              <a:t/>
            </a:r>
            <a:br>
              <a:rPr lang="en-US" sz="2400" i="1" dirty="0" smtClean="0">
                <a:solidFill>
                  <a:schemeClr val="tx1"/>
                </a:solidFill>
                <a:effectLst>
                  <a:glow rad="177800">
                    <a:schemeClr val="bg2"/>
                  </a:glow>
                </a:effectLst>
                <a:latin typeface="Arial" charset="0"/>
                <a:cs typeface="Times New Roman" charset="0"/>
              </a:rPr>
            </a:br>
            <a:r>
              <a:rPr lang="en-US" sz="2400" i="1" dirty="0" smtClean="0">
                <a:solidFill>
                  <a:schemeClr val="tx1"/>
                </a:solidFill>
                <a:effectLst>
                  <a:glow rad="177800">
                    <a:schemeClr val="bg2"/>
                  </a:glow>
                </a:effectLst>
                <a:latin typeface="Arial" charset="0"/>
                <a:cs typeface="Times New Roman" charset="0"/>
              </a:rPr>
              <a:t>(</a:t>
            </a:r>
            <a:r>
              <a:rPr lang="zh-CN" altLang="en-US" sz="2400" i="1" dirty="0" smtClean="0">
                <a:solidFill>
                  <a:schemeClr val="tx1"/>
                </a:solidFill>
                <a:effectLst>
                  <a:glow rad="177800">
                    <a:schemeClr val="bg2"/>
                  </a:glow>
                </a:effectLst>
                <a:latin typeface="Arial" charset="0"/>
                <a:cs typeface="Times New Roman" charset="0"/>
              </a:rPr>
              <a:t>但 </a:t>
            </a:r>
            <a:r>
              <a:rPr lang="en-US" sz="2400" i="1" dirty="0" smtClean="0">
                <a:solidFill>
                  <a:schemeClr val="tx1"/>
                </a:solidFill>
                <a:effectLst>
                  <a:glow rad="177800">
                    <a:schemeClr val="bg2"/>
                  </a:glow>
                </a:effectLst>
                <a:latin typeface="Arial" charset="0"/>
                <a:cs typeface="Times New Roman" charset="0"/>
              </a:rPr>
              <a:t>5:24-25</a:t>
            </a:r>
            <a:r>
              <a:rPr lang="en-US" sz="2400" i="1" dirty="0">
                <a:solidFill>
                  <a:schemeClr val="tx1"/>
                </a:solidFill>
                <a:effectLst>
                  <a:glow rad="177800">
                    <a:schemeClr val="bg2"/>
                  </a:glow>
                </a:effectLst>
                <a:latin typeface="Arial" charset="0"/>
                <a:cs typeface="Times New Roman" charset="0"/>
              </a:rPr>
              <a:t>).</a:t>
            </a:r>
            <a:endParaRPr lang="en-US" sz="2400" i="1" dirty="0">
              <a:solidFill>
                <a:schemeClr val="tx1"/>
              </a:solidFill>
              <a:effectLst>
                <a:glow rad="177800">
                  <a:schemeClr val="bg2"/>
                </a:glow>
              </a:effectLst>
              <a:latin typeface="Arial" charset="0"/>
            </a:endParaRPr>
          </a:p>
        </p:txBody>
      </p:sp>
      <p:sp>
        <p:nvSpPr>
          <p:cNvPr id="28677" name="Rectangle 4"/>
          <p:cNvSpPr>
            <a:spLocks noChangeArrowheads="1"/>
          </p:cNvSpPr>
          <p:nvPr/>
        </p:nvSpPr>
        <p:spPr bwMode="auto">
          <a:xfrm>
            <a:off x="1714500" y="29718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smtClean="0">
              <a:solidFill>
                <a:srgbClr val="FFFFFF"/>
              </a:solidFill>
            </a:endParaRPr>
          </a:p>
        </p:txBody>
      </p:sp>
    </p:spTree>
    <p:extLst>
      <p:ext uri="{BB962C8B-B14F-4D97-AF65-F5344CB8AC3E}">
        <p14:creationId xmlns:p14="http://schemas.microsoft.com/office/powerpoint/2010/main" val="1247408870"/>
      </p:ext>
    </p:extLst>
  </p:cSld>
  <p:clrMapOvr>
    <a:overrideClrMapping bg1="dk2" tx1="lt1" bg2="dk1"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52227">
                                            <p:txEl>
                                              <p:pRg st="0" end="0"/>
                                            </p:txEl>
                                          </p:spTgt>
                                        </p:tgtEl>
                                        <p:attrNameLst>
                                          <p:attrName>style.visibility</p:attrName>
                                        </p:attrNameLst>
                                      </p:cBhvr>
                                      <p:to>
                                        <p:strVal val="visible"/>
                                      </p:to>
                                    </p:set>
                                    <p:anim calcmode="lin" valueType="num">
                                      <p:cBhvr additive="base">
                                        <p:cTn id="7" dur="500" fill="hold"/>
                                        <p:tgtEl>
                                          <p:spTgt spid="52227">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2227">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52227">
                                            <p:txEl>
                                              <p:pRg st="1" end="1"/>
                                            </p:txEl>
                                          </p:spTgt>
                                        </p:tgtEl>
                                        <p:attrNameLst>
                                          <p:attrName>style.visibility</p:attrName>
                                        </p:attrNameLst>
                                      </p:cBhvr>
                                      <p:to>
                                        <p:strVal val="visible"/>
                                      </p:to>
                                    </p:set>
                                    <p:anim calcmode="lin" valueType="num">
                                      <p:cBhvr additive="base">
                                        <p:cTn id="11" dur="500" fill="hold"/>
                                        <p:tgtEl>
                                          <p:spTgt spid="52227">
                                            <p:txEl>
                                              <p:pRg st="1" end="1"/>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52227">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52227">
                                            <p:txEl>
                                              <p:pRg st="2" end="2"/>
                                            </p:txEl>
                                          </p:spTgt>
                                        </p:tgtEl>
                                        <p:attrNameLst>
                                          <p:attrName>style.visibility</p:attrName>
                                        </p:attrNameLst>
                                      </p:cBhvr>
                                      <p:to>
                                        <p:strVal val="visible"/>
                                      </p:to>
                                    </p:set>
                                    <p:anim calcmode="lin" valueType="num">
                                      <p:cBhvr additive="base">
                                        <p:cTn id="17" dur="500" fill="hold"/>
                                        <p:tgtEl>
                                          <p:spTgt spid="52227">
                                            <p:txEl>
                                              <p:pRg st="2" end="2"/>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52227">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7" grpId="0" build="p" autoUpdateAnimBg="0"/>
    </p:bldLst>
  </p:timing>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9697"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401638"/>
            <a:ext cx="9144000" cy="728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1" name="Rectangle 3"/>
          <p:cNvSpPr>
            <a:spLocks noGrp="1" noChangeArrowheads="1"/>
          </p:cNvSpPr>
          <p:nvPr>
            <p:ph type="subTitle" idx="1"/>
          </p:nvPr>
        </p:nvSpPr>
        <p:spPr>
          <a:xfrm>
            <a:off x="0" y="1828800"/>
            <a:ext cx="9144000" cy="1676400"/>
          </a:xfrm>
        </p:spPr>
        <p:txBody>
          <a:bodyPr/>
          <a:lstStyle/>
          <a:p>
            <a:pPr marL="355600" indent="-355600" algn="l" eaLnBrk="1" hangingPunct="1">
              <a:defRPr/>
            </a:pPr>
            <a:r>
              <a:rPr lang="en-US" sz="2400" dirty="0" smtClean="0">
                <a:solidFill>
                  <a:schemeClr val="tx1"/>
                </a:solidFill>
                <a:effectLst>
                  <a:glow rad="241300">
                    <a:schemeClr val="bg2"/>
                  </a:glow>
                </a:effectLst>
                <a:latin typeface="Arial" charset="0"/>
                <a:cs typeface="Times New Roman" charset="0"/>
              </a:rPr>
              <a:t>1</a:t>
            </a:r>
            <a:r>
              <a:rPr lang="en-US" sz="2400" dirty="0">
                <a:solidFill>
                  <a:schemeClr val="tx1"/>
                </a:solidFill>
                <a:effectLst>
                  <a:glow rad="241300">
                    <a:schemeClr val="bg2"/>
                  </a:glow>
                </a:effectLst>
                <a:latin typeface="Arial" charset="0"/>
                <a:cs typeface="Times New Roman" charset="0"/>
              </a:rPr>
              <a:t>) </a:t>
            </a:r>
            <a:r>
              <a:rPr lang="en-US" sz="2400" dirty="0" smtClean="0">
                <a:solidFill>
                  <a:schemeClr val="tx1"/>
                </a:solidFill>
                <a:effectLst>
                  <a:glow rad="241300">
                    <a:schemeClr val="bg2"/>
                  </a:glow>
                </a:effectLst>
                <a:latin typeface="Arial" charset="0"/>
                <a:cs typeface="Times New Roman" charset="0"/>
              </a:rPr>
              <a:t>“</a:t>
            </a:r>
            <a:r>
              <a:rPr lang="zh-CN" altLang="en-US" sz="2400" dirty="0" smtClean="0">
                <a:solidFill>
                  <a:schemeClr val="tx1"/>
                </a:solidFill>
                <a:effectLst>
                  <a:glow rad="241300">
                    <a:schemeClr val="bg2"/>
                  </a:glow>
                </a:effectLst>
                <a:latin typeface="Arial" charset="0"/>
                <a:cs typeface="Times New Roman" charset="0"/>
              </a:rPr>
              <a:t>这</a:t>
            </a:r>
            <a:r>
              <a:rPr lang="zh-CN" altLang="en-US" sz="2400" dirty="0">
                <a:solidFill>
                  <a:schemeClr val="tx1"/>
                </a:solidFill>
                <a:effectLst>
                  <a:glow rad="241300">
                    <a:schemeClr val="bg2"/>
                  </a:glow>
                </a:effectLst>
                <a:latin typeface="Arial" charset="0"/>
                <a:cs typeface="Times New Roman" charset="0"/>
              </a:rPr>
              <a:t>些事以后，到了犹太人的一个节期，耶稣就上耶路撒冷去。在耶路撒冷靠近羊门有一个水池，</a:t>
            </a:r>
            <a:r>
              <a:rPr lang="zh-CN" altLang="en-US" sz="2400" dirty="0">
                <a:solidFill>
                  <a:srgbClr val="FFFF00"/>
                </a:solidFill>
                <a:effectLst>
                  <a:glow rad="241300">
                    <a:schemeClr val="bg2"/>
                  </a:glow>
                </a:effectLst>
                <a:latin typeface="Arial" charset="0"/>
                <a:cs typeface="Times New Roman" charset="0"/>
              </a:rPr>
              <a:t>希伯来话叫作毕士大</a:t>
            </a:r>
            <a:r>
              <a:rPr lang="zh-CN" altLang="en-US" sz="2400" dirty="0">
                <a:solidFill>
                  <a:schemeClr val="tx1"/>
                </a:solidFill>
                <a:effectLst>
                  <a:glow rad="241300">
                    <a:schemeClr val="bg2"/>
                  </a:glow>
                </a:effectLst>
                <a:latin typeface="Arial" charset="0"/>
                <a:cs typeface="Times New Roman" charset="0"/>
              </a:rPr>
              <a:t>，池边有五处走廊</a:t>
            </a:r>
            <a:r>
              <a:rPr lang="zh-CN" altLang="en-US" sz="2400" dirty="0" smtClean="0">
                <a:solidFill>
                  <a:schemeClr val="tx1"/>
                </a:solidFill>
                <a:effectLst>
                  <a:glow rad="241300">
                    <a:schemeClr val="bg2"/>
                  </a:glow>
                </a:effectLst>
                <a:latin typeface="Arial" charset="0"/>
                <a:cs typeface="Times New Roman" charset="0"/>
              </a:rPr>
              <a:t>。</a:t>
            </a:r>
            <a:r>
              <a:rPr lang="en-US" sz="2400" dirty="0" smtClean="0">
                <a:solidFill>
                  <a:schemeClr val="tx1"/>
                </a:solidFill>
                <a:effectLst>
                  <a:glow rad="241300">
                    <a:schemeClr val="bg2"/>
                  </a:glow>
                </a:effectLst>
                <a:latin typeface="Arial" charset="0"/>
                <a:cs typeface="Times New Roman" charset="0"/>
              </a:rPr>
              <a:t>” (</a:t>
            </a:r>
            <a:r>
              <a:rPr lang="zh-CN" altLang="en-US" sz="2400" dirty="0" smtClean="0">
                <a:solidFill>
                  <a:schemeClr val="tx1"/>
                </a:solidFill>
                <a:effectLst>
                  <a:glow rad="241300">
                    <a:schemeClr val="bg2"/>
                  </a:glow>
                </a:effectLst>
                <a:latin typeface="Arial" charset="0"/>
                <a:cs typeface="Times New Roman" charset="0"/>
              </a:rPr>
              <a:t>约 </a:t>
            </a:r>
            <a:r>
              <a:rPr lang="en-US" sz="2400" dirty="0" smtClean="0">
                <a:solidFill>
                  <a:schemeClr val="tx1"/>
                </a:solidFill>
                <a:effectLst>
                  <a:glow rad="241300">
                    <a:schemeClr val="bg2"/>
                  </a:glow>
                </a:effectLst>
                <a:latin typeface="Arial" charset="0"/>
                <a:cs typeface="Times New Roman" charset="0"/>
              </a:rPr>
              <a:t>5:1-2</a:t>
            </a:r>
            <a:r>
              <a:rPr lang="en-US" sz="2400" dirty="0" smtClean="0">
                <a:solidFill>
                  <a:schemeClr val="tx1"/>
                </a:solidFill>
                <a:effectLst>
                  <a:glow rad="241300">
                    <a:schemeClr val="bg2"/>
                  </a:glow>
                </a:effectLst>
                <a:latin typeface="Arial" charset="0"/>
                <a:cs typeface="Times New Roman" charset="0"/>
              </a:rPr>
              <a:t>).</a:t>
            </a:r>
            <a:endParaRPr lang="en-US" sz="2400" dirty="0">
              <a:solidFill>
                <a:schemeClr val="tx1"/>
              </a:solidFill>
              <a:effectLst>
                <a:glow rad="241300">
                  <a:schemeClr val="bg2"/>
                </a:glow>
              </a:effectLst>
              <a:latin typeface="Arial" charset="0"/>
            </a:endParaRPr>
          </a:p>
        </p:txBody>
      </p:sp>
      <p:sp>
        <p:nvSpPr>
          <p:cNvPr id="29699" name="Rectangle 2"/>
          <p:cNvSpPr>
            <a:spLocks noGrp="1" noChangeArrowheads="1"/>
          </p:cNvSpPr>
          <p:nvPr>
            <p:ph type="ctrTitle"/>
          </p:nvPr>
        </p:nvSpPr>
        <p:spPr>
          <a:xfrm>
            <a:off x="0" y="0"/>
            <a:ext cx="9144000" cy="762000"/>
          </a:xfrm>
          <a:solidFill>
            <a:srgbClr val="000000"/>
          </a:solidFill>
        </p:spPr>
        <p:txBody>
          <a:bodyPr lIns="91440" tIns="45720" rIns="91440" bIns="45720" anchorCtr="1"/>
          <a:lstStyle/>
          <a:p>
            <a:pPr algn="r" eaLnBrk="1" hangingPunct="1"/>
            <a:r>
              <a:rPr lang="zh-CN" altLang="en-US" sz="3200" i="1" dirty="0" smtClean="0">
                <a:solidFill>
                  <a:srgbClr val="FFFFFF"/>
                </a:solidFill>
                <a:effectLst/>
                <a:latin typeface="Helvetica" charset="0"/>
                <a:ea typeface="ＭＳ Ｐゴシック" pitchFamily="34" charset="-128"/>
              </a:rPr>
              <a:t>在约翰福音的亚兰文命名</a:t>
            </a:r>
            <a:endParaRPr lang="en-US" altLang="en-US" sz="3200" i="1" dirty="0" smtClean="0">
              <a:solidFill>
                <a:srgbClr val="FFFFFF"/>
              </a:solidFill>
              <a:effectLst/>
              <a:latin typeface="Helvetica" charset="0"/>
              <a:ea typeface="ＭＳ Ｐゴシック" pitchFamily="34" charset="-128"/>
            </a:endParaRPr>
          </a:p>
        </p:txBody>
      </p:sp>
      <p:sp>
        <p:nvSpPr>
          <p:cNvPr id="29700" name="Rectangle 4"/>
          <p:cNvSpPr>
            <a:spLocks noChangeArrowheads="1"/>
          </p:cNvSpPr>
          <p:nvPr/>
        </p:nvSpPr>
        <p:spPr bwMode="auto">
          <a:xfrm>
            <a:off x="1714500" y="29718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smtClean="0">
              <a:solidFill>
                <a:srgbClr val="FFFFFF"/>
              </a:solidFill>
            </a:endParaRPr>
          </a:p>
        </p:txBody>
      </p:sp>
    </p:spTree>
    <p:extLst>
      <p:ext uri="{BB962C8B-B14F-4D97-AF65-F5344CB8AC3E}">
        <p14:creationId xmlns:p14="http://schemas.microsoft.com/office/powerpoint/2010/main" val="53551759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3251">
                                            <p:txEl>
                                              <p:pRg st="0" end="0"/>
                                            </p:txEl>
                                          </p:spTgt>
                                        </p:tgtEl>
                                        <p:attrNameLst>
                                          <p:attrName>style.visibility</p:attrName>
                                        </p:attrNameLst>
                                      </p:cBhvr>
                                      <p:to>
                                        <p:strVal val="visible"/>
                                      </p:to>
                                    </p:set>
                                    <p:anim calcmode="lin" valueType="num">
                                      <p:cBhvr additive="base">
                                        <p:cTn id="7" dur="500" fill="hold"/>
                                        <p:tgtEl>
                                          <p:spTgt spid="53251">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3251">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1" grpId="0" build="p" autoUpdateAnimBg="0"/>
    </p:bldLst>
  </p:timing>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0721"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1" name="Rectangle 3"/>
          <p:cNvSpPr>
            <a:spLocks noGrp="1" noChangeArrowheads="1"/>
          </p:cNvSpPr>
          <p:nvPr>
            <p:ph type="subTitle" idx="1"/>
          </p:nvPr>
        </p:nvSpPr>
        <p:spPr>
          <a:xfrm>
            <a:off x="914400" y="1066800"/>
            <a:ext cx="8229600" cy="2971800"/>
          </a:xfrm>
        </p:spPr>
        <p:txBody>
          <a:bodyPr/>
          <a:lstStyle/>
          <a:p>
            <a:pPr marL="444500" indent="-444500" algn="l" eaLnBrk="1" hangingPunct="1">
              <a:defRPr/>
            </a:pPr>
            <a:r>
              <a:rPr lang="en-US" sz="2400" dirty="0" smtClean="0">
                <a:effectLst>
                  <a:glow rad="190500">
                    <a:schemeClr val="bg2"/>
                  </a:glow>
                </a:effectLst>
                <a:latin typeface="Arial" charset="0"/>
                <a:cs typeface="Times New Roman" charset="0"/>
              </a:rPr>
              <a:t>2</a:t>
            </a:r>
            <a:r>
              <a:rPr lang="en-US" sz="2400" dirty="0">
                <a:effectLst>
                  <a:glow rad="190500">
                    <a:schemeClr val="bg2"/>
                  </a:glow>
                </a:effectLst>
                <a:latin typeface="Arial" charset="0"/>
                <a:cs typeface="Times New Roman" charset="0"/>
              </a:rPr>
              <a:t>) </a:t>
            </a:r>
            <a:r>
              <a:rPr lang="en-US" sz="2400" dirty="0" smtClean="0">
                <a:effectLst>
                  <a:glow rad="190500">
                    <a:schemeClr val="bg2"/>
                  </a:glow>
                </a:effectLst>
                <a:latin typeface="Arial" charset="0"/>
                <a:cs typeface="Times New Roman" charset="0"/>
              </a:rPr>
              <a:t>“</a:t>
            </a:r>
            <a:r>
              <a:rPr lang="zh-CN" altLang="en-US" sz="2400" dirty="0" smtClean="0">
                <a:effectLst>
                  <a:glow rad="190500">
                    <a:schemeClr val="bg2"/>
                  </a:glow>
                </a:effectLst>
                <a:latin typeface="Arial" charset="0"/>
                <a:cs typeface="Times New Roman" charset="0"/>
              </a:rPr>
              <a:t>彼</a:t>
            </a:r>
            <a:r>
              <a:rPr lang="zh-CN" altLang="en-US" sz="2400" dirty="0">
                <a:effectLst>
                  <a:glow rad="190500">
                    <a:schemeClr val="bg2"/>
                  </a:glow>
                </a:effectLst>
                <a:latin typeface="Arial" charset="0"/>
                <a:cs typeface="Times New Roman" charset="0"/>
              </a:rPr>
              <a:t>拉多听了这些话，就把耶稣带到外面，到了一个名叫“铺石地”</a:t>
            </a:r>
            <a:r>
              <a:rPr lang="zh-CN" altLang="en-US" sz="2400" dirty="0">
                <a:solidFill>
                  <a:srgbClr val="FFFF00"/>
                </a:solidFill>
                <a:effectLst>
                  <a:glow rad="190500">
                    <a:schemeClr val="bg2"/>
                  </a:glow>
                </a:effectLst>
                <a:latin typeface="Arial" charset="0"/>
                <a:cs typeface="Times New Roman" charset="0"/>
              </a:rPr>
              <a:t>（希伯来话叫加巴大）</a:t>
            </a:r>
            <a:r>
              <a:rPr lang="zh-CN" altLang="en-US" sz="2400" dirty="0">
                <a:effectLst>
                  <a:glow rad="190500">
                    <a:schemeClr val="bg2"/>
                  </a:glow>
                </a:effectLst>
                <a:latin typeface="Arial" charset="0"/>
                <a:cs typeface="Times New Roman" charset="0"/>
              </a:rPr>
              <a:t>的地方，就在那里开庭审问。那天是逾越节的预备日，约在正午的时候。彼拉多对犹太人说：“看，你们的王！”他们就喊叫起来：“除掉他！除掉他！把他钉十字架！”彼拉多问他们：“我可以把你们的王钉十字架吗？”祭司长回答：“除了凯撒，我们没有王</a:t>
            </a:r>
            <a:r>
              <a:rPr lang="en-US" sz="2400" dirty="0" smtClean="0">
                <a:effectLst>
                  <a:glow rad="190500">
                    <a:schemeClr val="bg2"/>
                  </a:glow>
                </a:effectLst>
                <a:latin typeface="Arial" charset="0"/>
                <a:cs typeface="Times New Roman" charset="0"/>
              </a:rPr>
              <a:t>!</a:t>
            </a:r>
            <a:r>
              <a:rPr lang="fr-FR" sz="2400" dirty="0" smtClean="0">
                <a:effectLst>
                  <a:glow rad="190500">
                    <a:schemeClr val="bg2"/>
                  </a:glow>
                </a:effectLst>
                <a:latin typeface="Arial" charset="0"/>
                <a:cs typeface="Times New Roman" charset="0"/>
              </a:rPr>
              <a:t>‘”</a:t>
            </a:r>
            <a:r>
              <a:rPr lang="en-US" sz="2400" dirty="0" smtClean="0">
                <a:effectLst>
                  <a:glow rad="190500">
                    <a:schemeClr val="bg2"/>
                  </a:glow>
                </a:effectLst>
                <a:latin typeface="Arial" charset="0"/>
                <a:cs typeface="Times New Roman" charset="0"/>
              </a:rPr>
              <a:t> (</a:t>
            </a:r>
            <a:r>
              <a:rPr lang="zh-CN" altLang="en-US" sz="2400" dirty="0" smtClean="0">
                <a:effectLst>
                  <a:glow rad="190500">
                    <a:schemeClr val="bg2"/>
                  </a:glow>
                </a:effectLst>
                <a:latin typeface="Arial" charset="0"/>
                <a:cs typeface="Times New Roman" charset="0"/>
              </a:rPr>
              <a:t>约 </a:t>
            </a:r>
            <a:r>
              <a:rPr lang="en-US" sz="2400" dirty="0" smtClean="0">
                <a:effectLst>
                  <a:glow rad="190500">
                    <a:schemeClr val="bg2"/>
                  </a:glow>
                </a:effectLst>
                <a:latin typeface="Arial" charset="0"/>
                <a:cs typeface="Times New Roman" charset="0"/>
              </a:rPr>
              <a:t>19:13-15</a:t>
            </a:r>
            <a:r>
              <a:rPr lang="en-US" sz="2400" dirty="0">
                <a:effectLst>
                  <a:glow rad="190500">
                    <a:schemeClr val="bg2"/>
                  </a:glow>
                </a:effectLst>
                <a:latin typeface="Arial" charset="0"/>
                <a:cs typeface="Times New Roman" charset="0"/>
              </a:rPr>
              <a:t>).</a:t>
            </a:r>
            <a:endParaRPr lang="en-US" sz="2400" dirty="0">
              <a:effectLst>
                <a:glow rad="190500">
                  <a:schemeClr val="bg2"/>
                </a:glow>
              </a:effectLst>
              <a:latin typeface="Arial" charset="0"/>
            </a:endParaRPr>
          </a:p>
        </p:txBody>
      </p:sp>
      <p:sp>
        <p:nvSpPr>
          <p:cNvPr id="30723" name="Rectangle 2"/>
          <p:cNvSpPr>
            <a:spLocks noGrp="1" noChangeArrowheads="1"/>
          </p:cNvSpPr>
          <p:nvPr>
            <p:ph type="ctrTitle"/>
          </p:nvPr>
        </p:nvSpPr>
        <p:spPr>
          <a:xfrm>
            <a:off x="0" y="0"/>
            <a:ext cx="9144000" cy="762000"/>
          </a:xfrm>
          <a:solidFill>
            <a:srgbClr val="000000"/>
          </a:solidFill>
        </p:spPr>
        <p:txBody>
          <a:bodyPr lIns="91440" tIns="45720" rIns="91440" bIns="45720" anchorCtr="1"/>
          <a:lstStyle/>
          <a:p>
            <a:pPr algn="r" eaLnBrk="1" hangingPunct="1"/>
            <a:r>
              <a:rPr lang="zh-CN" altLang="en-US" sz="3200" i="1" dirty="0">
                <a:solidFill>
                  <a:srgbClr val="FFFFFF"/>
                </a:solidFill>
                <a:effectLst/>
                <a:latin typeface="Helvetica" charset="0"/>
                <a:ea typeface="ＭＳ Ｐゴシック" pitchFamily="34" charset="-128"/>
              </a:rPr>
              <a:t>在约翰福音的亚兰文命名</a:t>
            </a:r>
            <a:endParaRPr lang="en-US" altLang="en-US" sz="3200" i="1" dirty="0" smtClean="0">
              <a:solidFill>
                <a:srgbClr val="FFFFFF"/>
              </a:solidFill>
              <a:effectLst/>
              <a:latin typeface="Helvetica" charset="0"/>
              <a:ea typeface="ＭＳ Ｐゴシック" pitchFamily="34" charset="-128"/>
            </a:endParaRPr>
          </a:p>
        </p:txBody>
      </p:sp>
      <p:sp>
        <p:nvSpPr>
          <p:cNvPr id="30724" name="Rectangle 4"/>
          <p:cNvSpPr>
            <a:spLocks noChangeArrowheads="1"/>
          </p:cNvSpPr>
          <p:nvPr/>
        </p:nvSpPr>
        <p:spPr bwMode="auto">
          <a:xfrm>
            <a:off x="1714500" y="29718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smtClean="0">
              <a:solidFill>
                <a:srgbClr val="FFFFFF"/>
              </a:solidFill>
            </a:endParaRPr>
          </a:p>
        </p:txBody>
      </p:sp>
    </p:spTree>
    <p:extLst>
      <p:ext uri="{BB962C8B-B14F-4D97-AF65-F5344CB8AC3E}">
        <p14:creationId xmlns:p14="http://schemas.microsoft.com/office/powerpoint/2010/main" val="346098637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3251">
                                            <p:txEl>
                                              <p:pRg st="0" end="0"/>
                                            </p:txEl>
                                          </p:spTgt>
                                        </p:tgtEl>
                                        <p:attrNameLst>
                                          <p:attrName>style.visibility</p:attrName>
                                        </p:attrNameLst>
                                      </p:cBhvr>
                                      <p:to>
                                        <p:strVal val="visible"/>
                                      </p:to>
                                    </p:set>
                                    <p:anim calcmode="lin" valueType="num">
                                      <p:cBhvr additive="base">
                                        <p:cTn id="7" dur="500" fill="hold"/>
                                        <p:tgtEl>
                                          <p:spTgt spid="53251">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3251">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1" grpId="0" build="p" autoUpdateAnimBg="0"/>
    </p:bldLst>
  </p:timing>
</p:sld>
</file>

<file path=ppt/slides/slide26.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pic>
        <p:nvPicPr>
          <p:cNvPr id="31746"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700" y="979488"/>
            <a:ext cx="9144000" cy="587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5" name="Rectangle 2"/>
          <p:cNvSpPr>
            <a:spLocks noGrp="1" noChangeArrowheads="1"/>
          </p:cNvSpPr>
          <p:nvPr>
            <p:ph type="ctrTitle"/>
          </p:nvPr>
        </p:nvSpPr>
        <p:spPr>
          <a:xfrm>
            <a:off x="0" y="76200"/>
            <a:ext cx="9220200" cy="762000"/>
          </a:xfrm>
        </p:spPr>
        <p:txBody>
          <a:bodyPr/>
          <a:lstStyle/>
          <a:p>
            <a:pPr algn="r" eaLnBrk="1" hangingPunct="1"/>
            <a:r>
              <a:rPr lang="zh-CN" altLang="en-US" sz="3200" b="1" i="1" dirty="0">
                <a:solidFill>
                  <a:srgbClr val="FFFFFF"/>
                </a:solidFill>
                <a:effectLst/>
                <a:latin typeface="Helvetica" charset="0"/>
                <a:ea typeface="ＭＳ Ｐゴシック" pitchFamily="34" charset="-128"/>
              </a:rPr>
              <a:t>在约翰福音的亚兰文命名</a:t>
            </a:r>
            <a:endParaRPr lang="en-US" altLang="en-US" sz="3200" b="1" i="1" dirty="0" smtClean="0">
              <a:solidFill>
                <a:srgbClr val="FFFF00"/>
              </a:solidFill>
              <a:effectLst>
                <a:outerShdw blurRad="38100" dist="38100" dir="2700000" algn="tl">
                  <a:srgbClr val="FFFFFF"/>
                </a:outerShdw>
              </a:effectLst>
              <a:latin typeface="Helvetica" charset="0"/>
              <a:ea typeface="ＭＳ Ｐゴシック" pitchFamily="34" charset="-128"/>
            </a:endParaRPr>
          </a:p>
        </p:txBody>
      </p:sp>
      <p:sp>
        <p:nvSpPr>
          <p:cNvPr id="54275" name="Rectangle 3"/>
          <p:cNvSpPr>
            <a:spLocks noGrp="1" noChangeArrowheads="1"/>
          </p:cNvSpPr>
          <p:nvPr>
            <p:ph type="subTitle" idx="1"/>
          </p:nvPr>
        </p:nvSpPr>
        <p:spPr>
          <a:xfrm>
            <a:off x="0" y="1219200"/>
            <a:ext cx="9144000" cy="2514600"/>
          </a:xfrm>
        </p:spPr>
        <p:txBody>
          <a:bodyPr/>
          <a:lstStyle/>
          <a:p>
            <a:pPr marL="533400" indent="-533400" algn="l" eaLnBrk="1" hangingPunct="1">
              <a:defRPr/>
            </a:pPr>
            <a:r>
              <a:rPr lang="en-US" sz="2400" b="1" dirty="0" smtClean="0">
                <a:effectLst>
                  <a:glow rad="165100">
                    <a:schemeClr val="bg1"/>
                  </a:glow>
                </a:effectLst>
                <a:cs typeface="Times New Roman" charset="0"/>
              </a:rPr>
              <a:t>3</a:t>
            </a:r>
            <a:r>
              <a:rPr lang="en-US" sz="2400" b="1" dirty="0">
                <a:effectLst>
                  <a:glow rad="165100">
                    <a:schemeClr val="bg1"/>
                  </a:glow>
                </a:effectLst>
                <a:cs typeface="Times New Roman" charset="0"/>
              </a:rPr>
              <a:t>) </a:t>
            </a:r>
            <a:r>
              <a:rPr lang="en-US" sz="2400" b="1" dirty="0" smtClean="0">
                <a:effectLst>
                  <a:glow rad="165100">
                    <a:schemeClr val="bg1"/>
                  </a:glow>
                </a:effectLst>
                <a:cs typeface="Times New Roman" charset="0"/>
              </a:rPr>
              <a:t>“</a:t>
            </a:r>
            <a:r>
              <a:rPr lang="zh-CN" altLang="en-US" sz="2400" b="1" dirty="0" smtClean="0">
                <a:effectLst>
                  <a:glow rad="165100">
                    <a:schemeClr val="bg1"/>
                  </a:glow>
                </a:effectLst>
                <a:cs typeface="Times New Roman" charset="0"/>
              </a:rPr>
              <a:t>于</a:t>
            </a:r>
            <a:r>
              <a:rPr lang="zh-CN" altLang="en-US" sz="2400" b="1" dirty="0">
                <a:effectLst>
                  <a:glow rad="165100">
                    <a:schemeClr val="bg1"/>
                  </a:glow>
                </a:effectLst>
                <a:cs typeface="Times New Roman" charset="0"/>
              </a:rPr>
              <a:t>是彼拉多把耶稣交给他们去钉十字架。他们把耶稣带去了。耶稣自己背着十字架出来，到了一个名叫“髑髅”的地方，</a:t>
            </a:r>
            <a:r>
              <a:rPr lang="zh-CN" altLang="en-US" sz="2400" b="1" dirty="0">
                <a:solidFill>
                  <a:srgbClr val="FFFF00"/>
                </a:solidFill>
                <a:effectLst>
                  <a:glow rad="165100">
                    <a:schemeClr val="bg1"/>
                  </a:glow>
                </a:effectLst>
                <a:cs typeface="Times New Roman" charset="0"/>
              </a:rPr>
              <a:t>希伯来话叫各各他</a:t>
            </a:r>
            <a:r>
              <a:rPr lang="zh-CN" altLang="en-US" sz="2400" b="1" dirty="0">
                <a:effectLst>
                  <a:glow rad="165100">
                    <a:schemeClr val="bg1"/>
                  </a:glow>
                </a:effectLst>
                <a:cs typeface="Times New Roman" charset="0"/>
              </a:rPr>
              <a:t>。他们就在那里把耶稣钉在十字架上；和他一同钉十字架的，还有两个人，一边一个，耶稣在中间</a:t>
            </a:r>
            <a:r>
              <a:rPr lang="zh-CN" altLang="en-US" sz="2400" b="1" dirty="0" smtClean="0">
                <a:effectLst>
                  <a:glow rad="165100">
                    <a:schemeClr val="bg1"/>
                  </a:glow>
                </a:effectLst>
                <a:cs typeface="Times New Roman" charset="0"/>
              </a:rPr>
              <a:t>。</a:t>
            </a:r>
            <a:r>
              <a:rPr lang="en-US" sz="2400" b="1" dirty="0" smtClean="0">
                <a:effectLst>
                  <a:glow rad="165100">
                    <a:schemeClr val="bg1"/>
                  </a:glow>
                </a:effectLst>
                <a:cs typeface="Times New Roman" charset="0"/>
              </a:rPr>
              <a:t>” (</a:t>
            </a:r>
            <a:r>
              <a:rPr lang="zh-CN" altLang="en-US" sz="2400" b="1" dirty="0" smtClean="0">
                <a:effectLst>
                  <a:glow rad="165100">
                    <a:schemeClr val="bg1"/>
                  </a:glow>
                </a:effectLst>
                <a:cs typeface="Times New Roman" charset="0"/>
              </a:rPr>
              <a:t>约 </a:t>
            </a:r>
            <a:r>
              <a:rPr lang="en-US" sz="2400" b="1" dirty="0" smtClean="0">
                <a:effectLst>
                  <a:glow rad="165100">
                    <a:schemeClr val="bg1"/>
                  </a:glow>
                </a:effectLst>
                <a:cs typeface="Times New Roman" charset="0"/>
              </a:rPr>
              <a:t>19:16-18</a:t>
            </a:r>
            <a:r>
              <a:rPr lang="en-US" sz="2400" b="1" dirty="0">
                <a:effectLst>
                  <a:glow rad="165100">
                    <a:schemeClr val="bg1"/>
                  </a:glow>
                </a:effectLst>
                <a:cs typeface="Times New Roman" charset="0"/>
              </a:rPr>
              <a:t>).</a:t>
            </a:r>
          </a:p>
        </p:txBody>
      </p:sp>
      <p:sp>
        <p:nvSpPr>
          <p:cNvPr id="31749" name="Rectangle 4"/>
          <p:cNvSpPr>
            <a:spLocks noChangeArrowheads="1"/>
          </p:cNvSpPr>
          <p:nvPr/>
        </p:nvSpPr>
        <p:spPr bwMode="auto">
          <a:xfrm>
            <a:off x="1714500" y="29718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smtClean="0">
              <a:solidFill>
                <a:srgbClr val="FFFFFF"/>
              </a:solidFill>
            </a:endParaRPr>
          </a:p>
        </p:txBody>
      </p:sp>
    </p:spTree>
    <p:extLst>
      <p:ext uri="{BB962C8B-B14F-4D97-AF65-F5344CB8AC3E}">
        <p14:creationId xmlns:p14="http://schemas.microsoft.com/office/powerpoint/2010/main" val="1727794518"/>
      </p:ext>
    </p:extLst>
  </p:cSld>
  <p:clrMapOvr>
    <a:overrideClrMapping bg1="dk2" tx1="lt1" bg2="dk1" tx2="lt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4275">
                                            <p:txEl>
                                              <p:pRg st="0" end="0"/>
                                            </p:txEl>
                                          </p:spTgt>
                                        </p:tgtEl>
                                        <p:attrNameLst>
                                          <p:attrName>style.visibility</p:attrName>
                                        </p:attrNameLst>
                                      </p:cBhvr>
                                      <p:to>
                                        <p:strVal val="visible"/>
                                      </p:to>
                                    </p:set>
                                    <p:anim calcmode="lin" valueType="num">
                                      <p:cBhvr additive="base">
                                        <p:cTn id="7" dur="500" fill="hold"/>
                                        <p:tgtEl>
                                          <p:spTgt spid="5427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4275">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75" grpId="0" build="p" autoUpdateAnimBg="0"/>
    </p:bldLst>
  </p:timing>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8"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200" y="-117475"/>
            <a:ext cx="9220200" cy="705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299" name="Rectangle 3"/>
          <p:cNvSpPr>
            <a:spLocks noGrp="1" noChangeArrowheads="1"/>
          </p:cNvSpPr>
          <p:nvPr>
            <p:ph type="subTitle" idx="1"/>
          </p:nvPr>
        </p:nvSpPr>
        <p:spPr>
          <a:xfrm>
            <a:off x="685800" y="1219200"/>
            <a:ext cx="8153400" cy="4419600"/>
          </a:xfrm>
        </p:spPr>
        <p:txBody>
          <a:bodyPr/>
          <a:lstStyle/>
          <a:p>
            <a:pPr algn="l" eaLnBrk="1" hangingPunct="1"/>
            <a:endParaRPr lang="zh-CN" altLang="en-US" b="1" i="1" kern="1200" dirty="0">
              <a:solidFill>
                <a:srgbClr val="FFFFFF"/>
              </a:solidFill>
              <a:effectLst>
                <a:glow rad="165100">
                  <a:schemeClr val="accent4">
                    <a:lumMod val="10000"/>
                  </a:schemeClr>
                </a:glow>
              </a:effectLst>
              <a:latin typeface="Arial" charset="0"/>
              <a:ea typeface="Geneva" charset="0"/>
              <a:cs typeface="Times New Roman" charset="0"/>
            </a:endParaRPr>
          </a:p>
          <a:p>
            <a:pPr marL="1066800" lvl="1" indent="-609600" eaLnBrk="1" hangingPunct="1">
              <a:buFont typeface="Wingdings" pitchFamily="2" charset="2"/>
              <a:buNone/>
            </a:pPr>
            <a:r>
              <a:rPr lang="en-US" altLang="en-US" sz="3200" b="1" i="1" kern="1200" dirty="0">
                <a:solidFill>
                  <a:srgbClr val="FFFFFF"/>
                </a:solidFill>
                <a:effectLst>
                  <a:glow rad="165100">
                    <a:schemeClr val="accent4">
                      <a:lumMod val="10000"/>
                    </a:schemeClr>
                  </a:glow>
                </a:effectLst>
                <a:latin typeface="Arial" charset="0"/>
                <a:ea typeface="Geneva" charset="0"/>
                <a:cs typeface="Times New Roman" charset="0"/>
              </a:rPr>
              <a:t>	1)</a:t>
            </a:r>
            <a:r>
              <a:rPr lang="zh-CN" altLang="en-GB" sz="3200" b="1" i="1" kern="1200" dirty="0">
                <a:solidFill>
                  <a:srgbClr val="FFFFFF"/>
                </a:solidFill>
                <a:effectLst>
                  <a:glow rad="165100">
                    <a:schemeClr val="accent4">
                      <a:lumMod val="10000"/>
                    </a:schemeClr>
                  </a:glow>
                </a:effectLst>
                <a:latin typeface="Arial" charset="0"/>
                <a:ea typeface="Geneva" charset="0"/>
                <a:cs typeface="Times New Roman" charset="0"/>
              </a:rPr>
              <a:t>安得烈就带他到耶稣那里。耶稣定睛看着他，说：“你是约翰的儿子西门，你要称为矶法</a:t>
            </a:r>
            <a:r>
              <a:rPr lang="zh-CN" altLang="en-GB" sz="3200" b="1" i="1" kern="1200" dirty="0" smtClean="0">
                <a:solidFill>
                  <a:srgbClr val="FFFFFF"/>
                </a:solidFill>
                <a:effectLst>
                  <a:glow rad="165100">
                    <a:schemeClr val="accent4">
                      <a:lumMod val="10000"/>
                    </a:schemeClr>
                  </a:glow>
                </a:effectLst>
                <a:latin typeface="Arial" charset="0"/>
                <a:ea typeface="Geneva" charset="0"/>
                <a:cs typeface="Times New Roman" charset="0"/>
              </a:rPr>
              <a:t>。”</a:t>
            </a:r>
            <a:endParaRPr lang="en-US" altLang="zh-CN" sz="3200" b="1" i="1" kern="1200" dirty="0" smtClean="0">
              <a:solidFill>
                <a:srgbClr val="FFFFFF"/>
              </a:solidFill>
              <a:effectLst>
                <a:glow rad="165100">
                  <a:schemeClr val="accent4">
                    <a:lumMod val="10000"/>
                  </a:schemeClr>
                </a:glow>
              </a:effectLst>
              <a:latin typeface="Arial" charset="0"/>
              <a:ea typeface="Geneva" charset="0"/>
              <a:cs typeface="Times New Roman" charset="0"/>
            </a:endParaRPr>
          </a:p>
          <a:p>
            <a:pPr marL="1066800" lvl="1" indent="-609600" eaLnBrk="1" hangingPunct="1">
              <a:buFont typeface="Wingdings" pitchFamily="2" charset="2"/>
              <a:buNone/>
            </a:pPr>
            <a:r>
              <a:rPr lang="zh-CN" altLang="en-GB" sz="3200" b="1" i="1" kern="1200" dirty="0" smtClean="0">
                <a:solidFill>
                  <a:srgbClr val="FFFFFF"/>
                </a:solidFill>
                <a:effectLst>
                  <a:glow rad="165100">
                    <a:schemeClr val="accent4">
                      <a:lumMod val="10000"/>
                    </a:schemeClr>
                  </a:glow>
                </a:effectLst>
                <a:latin typeface="Arial" charset="0"/>
                <a:ea typeface="Geneva" charset="0"/>
                <a:cs typeface="Times New Roman" charset="0"/>
              </a:rPr>
              <a:t>（“</a:t>
            </a:r>
            <a:r>
              <a:rPr lang="zh-CN" altLang="en-GB" sz="3200" b="1" i="1" kern="1200" dirty="0">
                <a:solidFill>
                  <a:srgbClr val="FFFF00"/>
                </a:solidFill>
                <a:effectLst>
                  <a:glow rad="165100">
                    <a:schemeClr val="accent4">
                      <a:lumMod val="10000"/>
                    </a:schemeClr>
                  </a:glow>
                </a:effectLst>
                <a:latin typeface="Arial" charset="0"/>
                <a:ea typeface="Geneva" charset="0"/>
                <a:cs typeface="Times New Roman" charset="0"/>
              </a:rPr>
              <a:t>矶法</a:t>
            </a:r>
            <a:r>
              <a:rPr lang="zh-CN" altLang="en-GB" sz="3200" b="1" i="1" kern="1200" dirty="0">
                <a:solidFill>
                  <a:srgbClr val="FFFFFF"/>
                </a:solidFill>
                <a:effectLst>
                  <a:glow rad="165100">
                    <a:schemeClr val="accent4">
                      <a:lumMod val="10000"/>
                    </a:schemeClr>
                  </a:glow>
                </a:effectLst>
                <a:latin typeface="Arial" charset="0"/>
                <a:ea typeface="Geneva" charset="0"/>
                <a:cs typeface="Times New Roman" charset="0"/>
              </a:rPr>
              <a:t>”翻译出来就是“彼得”。</a:t>
            </a:r>
            <a:r>
              <a:rPr lang="zh-CN" altLang="en-US" sz="3200" b="1" i="1" kern="1200" dirty="0">
                <a:solidFill>
                  <a:srgbClr val="FFFFFF"/>
                </a:solidFill>
                <a:effectLst>
                  <a:glow rad="165100">
                    <a:schemeClr val="accent4">
                      <a:lumMod val="10000"/>
                    </a:schemeClr>
                  </a:glow>
                </a:effectLst>
                <a:latin typeface="Arial" charset="0"/>
                <a:ea typeface="Geneva" charset="0"/>
                <a:cs typeface="Times New Roman" charset="0"/>
              </a:rPr>
              <a:t>）</a:t>
            </a:r>
            <a:r>
              <a:rPr lang="en-US" altLang="ja-JP" sz="3200" b="1" i="1" kern="1200" dirty="0">
                <a:solidFill>
                  <a:srgbClr val="FFFFFF"/>
                </a:solidFill>
                <a:effectLst>
                  <a:glow rad="165100">
                    <a:schemeClr val="accent4">
                      <a:lumMod val="10000"/>
                    </a:schemeClr>
                  </a:glow>
                </a:effectLst>
                <a:latin typeface="Arial" charset="0"/>
                <a:ea typeface="Geneva" charset="0"/>
                <a:cs typeface="Times New Roman" charset="0"/>
              </a:rPr>
              <a:t>(</a:t>
            </a:r>
            <a:r>
              <a:rPr lang="zh-CN" altLang="en-US" sz="3200" b="1" i="1" kern="1200" dirty="0">
                <a:solidFill>
                  <a:srgbClr val="FFFFFF"/>
                </a:solidFill>
                <a:effectLst>
                  <a:glow rad="165100">
                    <a:schemeClr val="accent4">
                      <a:lumMod val="10000"/>
                    </a:schemeClr>
                  </a:glow>
                </a:effectLst>
                <a:latin typeface="Arial" charset="0"/>
                <a:ea typeface="Geneva" charset="0"/>
                <a:cs typeface="Times New Roman" charset="0"/>
              </a:rPr>
              <a:t>约 1:42) </a:t>
            </a:r>
          </a:p>
          <a:p>
            <a:pPr marL="1066800" lvl="1" indent="-609600" eaLnBrk="1" hangingPunct="1">
              <a:buFont typeface="Wingdings" pitchFamily="2" charset="2"/>
              <a:buNone/>
            </a:pPr>
            <a:r>
              <a:rPr lang="zh-CN" altLang="en-US" sz="3200" b="1" i="1" kern="1200" dirty="0">
                <a:solidFill>
                  <a:srgbClr val="FFFFFF"/>
                </a:solidFill>
                <a:effectLst>
                  <a:glow rad="165100">
                    <a:schemeClr val="accent4">
                      <a:lumMod val="10000"/>
                    </a:schemeClr>
                  </a:glow>
                </a:effectLst>
                <a:latin typeface="Arial" charset="0"/>
                <a:ea typeface="Geneva" charset="0"/>
                <a:cs typeface="Times New Roman" charset="0"/>
              </a:rPr>
              <a:t>          [注意:</a:t>
            </a:r>
            <a:r>
              <a:rPr lang="zh-CN" altLang="en-GB" sz="3200" b="1" i="1" kern="1200" dirty="0">
                <a:solidFill>
                  <a:srgbClr val="FFFFFF"/>
                </a:solidFill>
                <a:effectLst>
                  <a:glow rad="165100">
                    <a:schemeClr val="accent4">
                      <a:lumMod val="10000"/>
                    </a:schemeClr>
                  </a:glow>
                </a:effectLst>
                <a:latin typeface="Arial" charset="0"/>
                <a:ea typeface="Geneva" charset="0"/>
                <a:cs typeface="Times New Roman" charset="0"/>
              </a:rPr>
              <a:t>矶法</a:t>
            </a:r>
            <a:r>
              <a:rPr lang="zh-CN" altLang="en-US" sz="3200" b="1" i="1" kern="1200" dirty="0">
                <a:solidFill>
                  <a:srgbClr val="FFFFFF"/>
                </a:solidFill>
                <a:effectLst>
                  <a:glow rad="165100">
                    <a:schemeClr val="accent4">
                      <a:lumMod val="10000"/>
                    </a:schemeClr>
                  </a:glow>
                </a:effectLst>
                <a:latin typeface="Arial" charset="0"/>
                <a:ea typeface="Geneva" charset="0"/>
                <a:cs typeface="Times New Roman" charset="0"/>
              </a:rPr>
              <a:t>是亚兰文的名字，彼得是希腊文名字</a:t>
            </a:r>
            <a:r>
              <a:rPr lang="en-US" altLang="ja-JP" sz="3200" b="1" i="1" kern="1200" dirty="0">
                <a:solidFill>
                  <a:srgbClr val="FFFFFF"/>
                </a:solidFill>
                <a:effectLst>
                  <a:glow rad="165100">
                    <a:schemeClr val="accent4">
                      <a:lumMod val="10000"/>
                    </a:schemeClr>
                  </a:glow>
                </a:effectLst>
                <a:latin typeface="Arial" charset="0"/>
                <a:ea typeface="Geneva" charset="0"/>
                <a:cs typeface="Times New Roman" charset="0"/>
              </a:rPr>
              <a:t>] </a:t>
            </a:r>
          </a:p>
          <a:p>
            <a:pPr marL="1066800" lvl="1" indent="-609600" eaLnBrk="1" hangingPunct="1">
              <a:buFont typeface="Wingdings" pitchFamily="2" charset="2"/>
              <a:buNone/>
            </a:pPr>
            <a:r>
              <a:rPr lang="en-US" altLang="en-US" sz="3200" b="1" i="1" kern="1200" dirty="0">
                <a:solidFill>
                  <a:srgbClr val="FFFFFF"/>
                </a:solidFill>
                <a:effectLst>
                  <a:glow rad="165100">
                    <a:schemeClr val="accent4">
                      <a:lumMod val="10000"/>
                    </a:schemeClr>
                  </a:glow>
                </a:effectLst>
                <a:latin typeface="Arial" charset="0"/>
                <a:ea typeface="Geneva" charset="0"/>
                <a:cs typeface="Times New Roman" charset="0"/>
              </a:rPr>
              <a:t>	</a:t>
            </a:r>
          </a:p>
          <a:p>
            <a:pPr marL="1066800" lvl="1" indent="-609600" eaLnBrk="1" hangingPunct="1">
              <a:buFont typeface="Wingdings" pitchFamily="2" charset="2"/>
              <a:buNone/>
            </a:pPr>
            <a:r>
              <a:rPr lang="en-US" altLang="en-US" sz="3200" b="1" i="1" kern="1200" dirty="0">
                <a:solidFill>
                  <a:srgbClr val="FFFFFF"/>
                </a:solidFill>
                <a:effectLst>
                  <a:glow rad="165100">
                    <a:schemeClr val="accent4">
                      <a:lumMod val="10000"/>
                    </a:schemeClr>
                  </a:glow>
                </a:effectLst>
                <a:latin typeface="Arial" charset="0"/>
                <a:ea typeface="Geneva" charset="0"/>
                <a:cs typeface="Times New Roman" charset="0"/>
              </a:rPr>
              <a:t>	</a:t>
            </a:r>
            <a:endParaRPr lang="zh-CN" altLang="en-US" sz="3200" b="1" i="1" kern="1200" dirty="0">
              <a:solidFill>
                <a:srgbClr val="FFFFFF"/>
              </a:solidFill>
              <a:effectLst>
                <a:glow rad="165100">
                  <a:schemeClr val="accent4">
                    <a:lumMod val="10000"/>
                  </a:schemeClr>
                </a:glow>
              </a:effectLst>
              <a:latin typeface="Arial" charset="0"/>
              <a:ea typeface="Geneva" charset="0"/>
              <a:cs typeface="Times New Roman" charset="0"/>
            </a:endParaRPr>
          </a:p>
        </p:txBody>
      </p:sp>
      <p:sp>
        <p:nvSpPr>
          <p:cNvPr id="39937" name="Rectangle 38"/>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39B86E9D-A13D-4CA5-98DC-724C5266C58D}" type="slidenum">
              <a:rPr lang="en-US" altLang="en-US" sz="1400">
                <a:solidFill>
                  <a:srgbClr val="FFFFFF"/>
                </a:solidFill>
              </a:rPr>
              <a:pPr eaLnBrk="1" hangingPunct="1"/>
              <a:t>27</a:t>
            </a:fld>
            <a:endParaRPr lang="en-US" altLang="en-US" sz="1400">
              <a:solidFill>
                <a:srgbClr val="FFFFFF"/>
              </a:solidFill>
            </a:endParaRPr>
          </a:p>
        </p:txBody>
      </p:sp>
      <p:sp>
        <p:nvSpPr>
          <p:cNvPr id="39940" name="Rectangle 4"/>
          <p:cNvSpPr>
            <a:spLocks noChangeArrowheads="1"/>
          </p:cNvSpPr>
          <p:nvPr/>
        </p:nvSpPr>
        <p:spPr bwMode="auto">
          <a:xfrm>
            <a:off x="1714500" y="29718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7" name="Rectangle 2"/>
          <p:cNvSpPr txBox="1">
            <a:spLocks noChangeArrowheads="1"/>
          </p:cNvSpPr>
          <p:nvPr/>
        </p:nvSpPr>
        <p:spPr bwMode="auto">
          <a:xfrm>
            <a:off x="1143000" y="0"/>
            <a:ext cx="7772400" cy="762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rtl="0" eaLnBrk="0" fontAlgn="base" hangingPunct="0">
              <a:spcBef>
                <a:spcPct val="0"/>
              </a:spcBef>
              <a:spcAft>
                <a:spcPct val="0"/>
              </a:spcAft>
              <a:defRPr sz="3600" b="1">
                <a:solidFill>
                  <a:srgbClr val="00FFFF"/>
                </a:solidFill>
                <a:effectLst>
                  <a:outerShdw blurRad="38100" dist="38100" dir="2700000" algn="tl">
                    <a:srgbClr val="000000">
                      <a:alpha val="43137"/>
                    </a:srgbClr>
                  </a:outerShdw>
                </a:effectLst>
                <a:latin typeface="Helvetica"/>
                <a:ea typeface="Geneva" charset="0"/>
                <a:cs typeface="Helvetica"/>
              </a:defRPr>
            </a:lvl1pPr>
            <a:lvl2pPr algn="ctr" rtl="0" eaLnBrk="0" fontAlgn="base" hangingPunct="0">
              <a:spcBef>
                <a:spcPct val="0"/>
              </a:spcBef>
              <a:spcAft>
                <a:spcPct val="0"/>
              </a:spcAft>
              <a:defRPr sz="3600" b="1">
                <a:solidFill>
                  <a:schemeClr val="tx2"/>
                </a:solidFill>
                <a:latin typeface="Helvetica" charset="0"/>
                <a:ea typeface="Geneva" charset="0"/>
                <a:cs typeface="Geneva" charset="0"/>
              </a:defRPr>
            </a:lvl2pPr>
            <a:lvl3pPr algn="ctr" rtl="0" eaLnBrk="0" fontAlgn="base" hangingPunct="0">
              <a:spcBef>
                <a:spcPct val="0"/>
              </a:spcBef>
              <a:spcAft>
                <a:spcPct val="0"/>
              </a:spcAft>
              <a:defRPr sz="3600" b="1">
                <a:solidFill>
                  <a:schemeClr val="tx2"/>
                </a:solidFill>
                <a:latin typeface="Helvetica" charset="0"/>
                <a:ea typeface="Geneva" charset="0"/>
                <a:cs typeface="Geneva" charset="0"/>
              </a:defRPr>
            </a:lvl3pPr>
            <a:lvl4pPr algn="ctr" rtl="0" eaLnBrk="0" fontAlgn="base" hangingPunct="0">
              <a:spcBef>
                <a:spcPct val="0"/>
              </a:spcBef>
              <a:spcAft>
                <a:spcPct val="0"/>
              </a:spcAft>
              <a:defRPr sz="3600" b="1">
                <a:solidFill>
                  <a:schemeClr val="tx2"/>
                </a:solidFill>
                <a:latin typeface="Helvetica" charset="0"/>
                <a:ea typeface="Geneva" charset="0"/>
                <a:cs typeface="Geneva" charset="0"/>
              </a:defRPr>
            </a:lvl4pPr>
            <a:lvl5pPr algn="ctr" rtl="0" eaLnBrk="0" fontAlgn="base" hangingPunct="0">
              <a:spcBef>
                <a:spcPct val="0"/>
              </a:spcBef>
              <a:spcAft>
                <a:spcPct val="0"/>
              </a:spcAft>
              <a:defRPr sz="3600" b="1">
                <a:solidFill>
                  <a:schemeClr val="tx2"/>
                </a:solidFill>
                <a:latin typeface="Helvetica" charset="0"/>
                <a:ea typeface="Geneva" charset="0"/>
                <a:cs typeface="Geneva" charset="0"/>
              </a:defRPr>
            </a:lvl5pPr>
            <a:lvl6pPr marL="457200" algn="l" rtl="0" fontAlgn="base">
              <a:spcBef>
                <a:spcPct val="0"/>
              </a:spcBef>
              <a:spcAft>
                <a:spcPct val="0"/>
              </a:spcAft>
              <a:defRPr sz="4400">
                <a:solidFill>
                  <a:schemeClr val="tx2"/>
                </a:solidFill>
                <a:latin typeface="Times New Roman" pitchFamily="-128" charset="0"/>
              </a:defRPr>
            </a:lvl6pPr>
            <a:lvl7pPr marL="914400" algn="l" rtl="0" fontAlgn="base">
              <a:spcBef>
                <a:spcPct val="0"/>
              </a:spcBef>
              <a:spcAft>
                <a:spcPct val="0"/>
              </a:spcAft>
              <a:defRPr sz="4400">
                <a:solidFill>
                  <a:schemeClr val="tx2"/>
                </a:solidFill>
                <a:latin typeface="Times New Roman" pitchFamily="-128" charset="0"/>
              </a:defRPr>
            </a:lvl7pPr>
            <a:lvl8pPr marL="1371600" algn="l" rtl="0" fontAlgn="base">
              <a:spcBef>
                <a:spcPct val="0"/>
              </a:spcBef>
              <a:spcAft>
                <a:spcPct val="0"/>
              </a:spcAft>
              <a:defRPr sz="4400">
                <a:solidFill>
                  <a:schemeClr val="tx2"/>
                </a:solidFill>
                <a:latin typeface="Times New Roman" pitchFamily="-128" charset="0"/>
              </a:defRPr>
            </a:lvl8pPr>
            <a:lvl9pPr marL="1828800" algn="l" rtl="0" fontAlgn="base">
              <a:spcBef>
                <a:spcPct val="0"/>
              </a:spcBef>
              <a:spcAft>
                <a:spcPct val="0"/>
              </a:spcAft>
              <a:defRPr sz="4400">
                <a:solidFill>
                  <a:schemeClr val="tx2"/>
                </a:solidFill>
                <a:latin typeface="Times New Roman" pitchFamily="-128" charset="0"/>
              </a:defRPr>
            </a:lvl9pPr>
          </a:lstStyle>
          <a:p>
            <a:pPr eaLnBrk="1" hangingPunct="1">
              <a:defRPr/>
            </a:pPr>
            <a:r>
              <a:rPr lang="zh-CN" altLang="en-US" kern="0" dirty="0">
                <a:solidFill>
                  <a:srgbClr val="FFFFFF"/>
                </a:solidFill>
                <a:effectLst>
                  <a:glow rad="165100">
                    <a:srgbClr val="DADADA">
                      <a:lumMod val="10000"/>
                    </a:srgbClr>
                  </a:glow>
                </a:effectLst>
                <a:latin typeface="Arial" charset="0"/>
                <a:cs typeface="Times New Roman" charset="0"/>
              </a:rPr>
              <a:t>耶稣基督使用亚兰文</a:t>
            </a:r>
            <a:endParaRPr lang="en-US" i="1" kern="0" dirty="0">
              <a:solidFill>
                <a:srgbClr val="FFFFFF"/>
              </a:solidFill>
              <a:effectLst>
                <a:glow rad="165100">
                  <a:srgbClr val="DADADA">
                    <a:lumMod val="10000"/>
                  </a:srgbClr>
                </a:glow>
              </a:effectLst>
              <a:latin typeface="Helvetica" charset="0"/>
            </a:endParaRPr>
          </a:p>
        </p:txBody>
      </p:sp>
    </p:spTree>
    <p:extLst>
      <p:ext uri="{BB962C8B-B14F-4D97-AF65-F5344CB8AC3E}">
        <p14:creationId xmlns:p14="http://schemas.microsoft.com/office/powerpoint/2010/main" val="3005942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5299">
                                            <p:txEl>
                                              <p:pRg st="1" end="1"/>
                                            </p:txEl>
                                          </p:spTgt>
                                        </p:tgtEl>
                                        <p:attrNameLst>
                                          <p:attrName>style.visibility</p:attrName>
                                        </p:attrNameLst>
                                      </p:cBhvr>
                                      <p:to>
                                        <p:strVal val="visible"/>
                                      </p:to>
                                    </p:set>
                                    <p:anim calcmode="lin" valueType="num">
                                      <p:cBhvr additive="base">
                                        <p:cTn id="7" dur="500" fill="hold"/>
                                        <p:tgtEl>
                                          <p:spTgt spid="55299">
                                            <p:txEl>
                                              <p:pRg st="1" end="1"/>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5299">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55299">
                                            <p:txEl>
                                              <p:pRg st="2" end="2"/>
                                            </p:txEl>
                                          </p:spTgt>
                                        </p:tgtEl>
                                        <p:attrNameLst>
                                          <p:attrName>style.visibility</p:attrName>
                                        </p:attrNameLst>
                                      </p:cBhvr>
                                      <p:to>
                                        <p:strVal val="visible"/>
                                      </p:to>
                                    </p:set>
                                    <p:anim calcmode="lin" valueType="num">
                                      <p:cBhvr additive="base">
                                        <p:cTn id="13" dur="500" fill="hold"/>
                                        <p:tgtEl>
                                          <p:spTgt spid="55299">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55299">
                                            <p:txEl>
                                              <p:pRg st="2" end="2"/>
                                            </p:txEl>
                                          </p:spTgt>
                                        </p:tgtEl>
                                        <p:attrNameLst>
                                          <p:attrName>ppt_y</p:attrName>
                                        </p:attrNameLst>
                                      </p:cBhvr>
                                      <p:tavLst>
                                        <p:tav tm="0">
                                          <p:val>
                                            <p:strVal val="#ppt_y"/>
                                          </p:val>
                                        </p:tav>
                                        <p:tav tm="100000">
                                          <p:val>
                                            <p:strVal val="#ppt_y"/>
                                          </p:val>
                                        </p:tav>
                                      </p:tavLst>
                                    </p:anim>
                                  </p:childTnLst>
                                </p:cTn>
                              </p:par>
                              <p:par>
                                <p:cTn id="15" presetID="2" presetClass="entr" presetSubtype="8" fill="hold" grpId="0" nodeType="withEffect">
                                  <p:stCondLst>
                                    <p:cond delay="0"/>
                                  </p:stCondLst>
                                  <p:childTnLst>
                                    <p:set>
                                      <p:cBhvr>
                                        <p:cTn id="16" dur="1" fill="hold">
                                          <p:stCondLst>
                                            <p:cond delay="0"/>
                                          </p:stCondLst>
                                        </p:cTn>
                                        <p:tgtEl>
                                          <p:spTgt spid="55299">
                                            <p:txEl>
                                              <p:pRg st="3" end="3"/>
                                            </p:txEl>
                                          </p:spTgt>
                                        </p:tgtEl>
                                        <p:attrNameLst>
                                          <p:attrName>style.visibility</p:attrName>
                                        </p:attrNameLst>
                                      </p:cBhvr>
                                      <p:to>
                                        <p:strVal val="visible"/>
                                      </p:to>
                                    </p:set>
                                    <p:anim calcmode="lin" valueType="num">
                                      <p:cBhvr additive="base">
                                        <p:cTn id="17" dur="500" fill="hold"/>
                                        <p:tgtEl>
                                          <p:spTgt spid="55299">
                                            <p:txEl>
                                              <p:pRg st="3" end="3"/>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55299">
                                            <p:txEl>
                                              <p:pRg st="3" end="3"/>
                                            </p:txEl>
                                          </p:spTgt>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stCondLst>
                                    <p:cond delay="0"/>
                                  </p:stCondLst>
                                  <p:childTnLst>
                                    <p:set>
                                      <p:cBhvr>
                                        <p:cTn id="20" dur="1" fill="hold">
                                          <p:stCondLst>
                                            <p:cond delay="0"/>
                                          </p:stCondLst>
                                        </p:cTn>
                                        <p:tgtEl>
                                          <p:spTgt spid="55299">
                                            <p:txEl>
                                              <p:pRg st="4" end="4"/>
                                            </p:txEl>
                                          </p:spTgt>
                                        </p:tgtEl>
                                        <p:attrNameLst>
                                          <p:attrName>style.visibility</p:attrName>
                                        </p:attrNameLst>
                                      </p:cBhvr>
                                      <p:to>
                                        <p:strVal val="visible"/>
                                      </p:to>
                                    </p:set>
                                    <p:anim calcmode="lin" valueType="num">
                                      <p:cBhvr additive="base">
                                        <p:cTn id="21" dur="500" fill="hold"/>
                                        <p:tgtEl>
                                          <p:spTgt spid="55299">
                                            <p:txEl>
                                              <p:pRg st="4" end="4"/>
                                            </p:txEl>
                                          </p:spTgt>
                                        </p:tgtEl>
                                        <p:attrNameLst>
                                          <p:attrName>ppt_x</p:attrName>
                                        </p:attrNameLst>
                                      </p:cBhvr>
                                      <p:tavLst>
                                        <p:tav tm="0">
                                          <p:val>
                                            <p:strVal val="0-#ppt_w/2"/>
                                          </p:val>
                                        </p:tav>
                                        <p:tav tm="100000">
                                          <p:val>
                                            <p:strVal val="#ppt_x"/>
                                          </p:val>
                                        </p:tav>
                                      </p:tavLst>
                                    </p:anim>
                                    <p:anim calcmode="lin" valueType="num">
                                      <p:cBhvr additive="base">
                                        <p:cTn id="22" dur="500" fill="hold"/>
                                        <p:tgtEl>
                                          <p:spTgt spid="55299">
                                            <p:txEl>
                                              <p:pRg st="4" end="4"/>
                                            </p:txEl>
                                          </p:spTgt>
                                        </p:tgtEl>
                                        <p:attrNameLst>
                                          <p:attrName>ppt_y</p:attrName>
                                        </p:attrNameLst>
                                      </p:cBhvr>
                                      <p:tavLst>
                                        <p:tav tm="0">
                                          <p:val>
                                            <p:strVal val="#ppt_y"/>
                                          </p:val>
                                        </p:tav>
                                        <p:tav tm="100000">
                                          <p:val>
                                            <p:strVal val="#ppt_y"/>
                                          </p:val>
                                        </p:tav>
                                      </p:tavLst>
                                    </p:anim>
                                  </p:childTnLst>
                                </p:cTn>
                              </p:par>
                              <p:par>
                                <p:cTn id="23" presetID="2" presetClass="entr" presetSubtype="8" fill="hold" grpId="0" nodeType="withEffect">
                                  <p:stCondLst>
                                    <p:cond delay="0"/>
                                  </p:stCondLst>
                                  <p:childTnLst>
                                    <p:set>
                                      <p:cBhvr>
                                        <p:cTn id="24" dur="1" fill="hold">
                                          <p:stCondLst>
                                            <p:cond delay="0"/>
                                          </p:stCondLst>
                                        </p:cTn>
                                        <p:tgtEl>
                                          <p:spTgt spid="55299">
                                            <p:txEl>
                                              <p:pRg st="5" end="5"/>
                                            </p:txEl>
                                          </p:spTgt>
                                        </p:tgtEl>
                                        <p:attrNameLst>
                                          <p:attrName>style.visibility</p:attrName>
                                        </p:attrNameLst>
                                      </p:cBhvr>
                                      <p:to>
                                        <p:strVal val="visible"/>
                                      </p:to>
                                    </p:set>
                                    <p:anim calcmode="lin" valueType="num">
                                      <p:cBhvr additive="base">
                                        <p:cTn id="25" dur="500" fill="hold"/>
                                        <p:tgtEl>
                                          <p:spTgt spid="55299">
                                            <p:txEl>
                                              <p:pRg st="5" end="5"/>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55299">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299" grpId="0" build="p" autoUpdateAnimBg="0"/>
    </p:bldLst>
  </p:timing>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9"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39688"/>
            <a:ext cx="4572000" cy="697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299" name="Rectangle 3"/>
          <p:cNvSpPr>
            <a:spLocks noGrp="1" noChangeArrowheads="1"/>
          </p:cNvSpPr>
          <p:nvPr>
            <p:ph type="subTitle" idx="1"/>
          </p:nvPr>
        </p:nvSpPr>
        <p:spPr>
          <a:xfrm>
            <a:off x="685800" y="1219200"/>
            <a:ext cx="8153400" cy="4419600"/>
          </a:xfrm>
        </p:spPr>
        <p:txBody>
          <a:bodyPr/>
          <a:lstStyle/>
          <a:p>
            <a:pPr algn="l" eaLnBrk="1" hangingPunct="1"/>
            <a:endParaRPr lang="zh-CN" altLang="en-US" sz="3600" b="1" i="1" kern="1200" dirty="0">
              <a:solidFill>
                <a:srgbClr val="FFFFFF"/>
              </a:solidFill>
              <a:effectLst>
                <a:glow rad="165100">
                  <a:schemeClr val="accent4">
                    <a:lumMod val="10000"/>
                  </a:schemeClr>
                </a:glow>
              </a:effectLst>
              <a:latin typeface="Arial" charset="0"/>
              <a:ea typeface="Geneva" charset="0"/>
              <a:cs typeface="Times New Roman" charset="0"/>
            </a:endParaRPr>
          </a:p>
          <a:p>
            <a:pPr marL="1066800" lvl="1" indent="-609600" eaLnBrk="1" hangingPunct="1">
              <a:buFont typeface="Wingdings" pitchFamily="2" charset="2"/>
              <a:buNone/>
            </a:pPr>
            <a:r>
              <a:rPr lang="en-US" altLang="en-US" sz="3600" b="1" i="1" kern="1200" dirty="0">
                <a:solidFill>
                  <a:srgbClr val="FFFFFF"/>
                </a:solidFill>
                <a:effectLst>
                  <a:glow rad="165100">
                    <a:schemeClr val="accent4">
                      <a:lumMod val="10000"/>
                    </a:schemeClr>
                  </a:glow>
                </a:effectLst>
                <a:latin typeface="Arial" charset="0"/>
                <a:ea typeface="Geneva" charset="0"/>
                <a:cs typeface="Times New Roman" charset="0"/>
              </a:rPr>
              <a:t>		2)</a:t>
            </a:r>
            <a:r>
              <a:rPr lang="zh-CN" altLang="en-GB" sz="3600" b="1" i="1" kern="1200" dirty="0">
                <a:solidFill>
                  <a:srgbClr val="FFFFFF"/>
                </a:solidFill>
                <a:effectLst>
                  <a:glow rad="165100">
                    <a:schemeClr val="accent4">
                      <a:lumMod val="10000"/>
                    </a:schemeClr>
                  </a:glow>
                </a:effectLst>
                <a:latin typeface="Arial" charset="0"/>
                <a:ea typeface="Geneva" charset="0"/>
                <a:cs typeface="Times New Roman" charset="0"/>
              </a:rPr>
              <a:t>他说：“</a:t>
            </a:r>
            <a:r>
              <a:rPr lang="zh-CN" altLang="en-GB" sz="3600" b="1" i="1" kern="1200" dirty="0">
                <a:solidFill>
                  <a:srgbClr val="FFFF00"/>
                </a:solidFill>
                <a:effectLst>
                  <a:glow rad="165100">
                    <a:schemeClr val="accent4">
                      <a:lumMod val="10000"/>
                    </a:schemeClr>
                  </a:glow>
                </a:effectLst>
                <a:latin typeface="Arial" charset="0"/>
                <a:ea typeface="Geneva" charset="0"/>
                <a:cs typeface="Times New Roman" charset="0"/>
              </a:rPr>
              <a:t>阿爸</a:t>
            </a:r>
            <a:r>
              <a:rPr lang="zh-CN" altLang="en-GB" sz="3600" b="1" i="1" kern="1200" dirty="0">
                <a:solidFill>
                  <a:srgbClr val="FFFFFF"/>
                </a:solidFill>
                <a:effectLst>
                  <a:glow rad="165100">
                    <a:schemeClr val="accent4">
                      <a:lumMod val="10000"/>
                    </a:schemeClr>
                  </a:glow>
                </a:effectLst>
                <a:latin typeface="Arial" charset="0"/>
                <a:ea typeface="Geneva" charset="0"/>
                <a:cs typeface="Times New Roman" charset="0"/>
              </a:rPr>
              <a:t>、父啊，你凡事都能作，求你叫这杯离开我。但不要照我的意思,只要照你的旨意。”      </a:t>
            </a:r>
            <a:r>
              <a:rPr lang="zh-CN" altLang="en-US" sz="3600" b="1" i="1" kern="1200" dirty="0">
                <a:solidFill>
                  <a:srgbClr val="FFFFFF"/>
                </a:solidFill>
                <a:effectLst>
                  <a:glow rad="165100">
                    <a:schemeClr val="accent4">
                      <a:lumMod val="10000"/>
                    </a:schemeClr>
                  </a:glow>
                </a:effectLst>
                <a:latin typeface="Arial" charset="0"/>
                <a:ea typeface="Geneva" charset="0"/>
                <a:cs typeface="Times New Roman" charset="0"/>
              </a:rPr>
              <a:t>						    </a:t>
            </a:r>
            <a:endParaRPr lang="en-US" altLang="zh-CN" sz="3600" b="1" i="1" kern="1200" dirty="0" smtClean="0">
              <a:solidFill>
                <a:srgbClr val="FFFFFF"/>
              </a:solidFill>
              <a:effectLst>
                <a:glow rad="165100">
                  <a:schemeClr val="accent4">
                    <a:lumMod val="10000"/>
                  </a:schemeClr>
                </a:glow>
              </a:effectLst>
              <a:latin typeface="Arial" charset="0"/>
              <a:ea typeface="Geneva" charset="0"/>
              <a:cs typeface="Times New Roman" charset="0"/>
            </a:endParaRPr>
          </a:p>
          <a:p>
            <a:pPr marL="1066800" lvl="1" indent="-609600" eaLnBrk="1" hangingPunct="1">
              <a:buFont typeface="Wingdings" pitchFamily="2" charset="2"/>
              <a:buNone/>
            </a:pPr>
            <a:r>
              <a:rPr lang="en-US" altLang="ja-JP" sz="3600" b="1" i="1" kern="1200" dirty="0" smtClean="0">
                <a:solidFill>
                  <a:srgbClr val="FFFFFF"/>
                </a:solidFill>
                <a:effectLst>
                  <a:glow rad="165100">
                    <a:schemeClr val="accent4">
                      <a:lumMod val="10000"/>
                    </a:schemeClr>
                  </a:glow>
                </a:effectLst>
                <a:latin typeface="Arial" charset="0"/>
                <a:ea typeface="Geneva" charset="0"/>
                <a:cs typeface="Times New Roman" charset="0"/>
              </a:rPr>
              <a:t>(</a:t>
            </a:r>
            <a:r>
              <a:rPr lang="zh-CN" altLang="en-US" sz="3600" b="1" i="1" kern="1200" dirty="0">
                <a:solidFill>
                  <a:srgbClr val="FFFFFF"/>
                </a:solidFill>
                <a:effectLst>
                  <a:glow rad="165100">
                    <a:schemeClr val="accent4">
                      <a:lumMod val="10000"/>
                    </a:schemeClr>
                  </a:glow>
                </a:effectLst>
                <a:latin typeface="Arial" charset="0"/>
                <a:ea typeface="Geneva" charset="0"/>
                <a:cs typeface="Times New Roman" charset="0"/>
              </a:rPr>
              <a:t>可14:36 )</a:t>
            </a:r>
          </a:p>
        </p:txBody>
      </p:sp>
      <p:sp>
        <p:nvSpPr>
          <p:cNvPr id="39937" name="Rectangle 38"/>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39B86E9D-A13D-4CA5-98DC-724C5266C58D}" type="slidenum">
              <a:rPr lang="en-US" altLang="en-US" sz="1400">
                <a:solidFill>
                  <a:srgbClr val="FFFFFF"/>
                </a:solidFill>
              </a:rPr>
              <a:pPr eaLnBrk="1" hangingPunct="1"/>
              <a:t>28</a:t>
            </a:fld>
            <a:endParaRPr lang="en-US" altLang="en-US" sz="1400">
              <a:solidFill>
                <a:srgbClr val="FFFFFF"/>
              </a:solidFill>
            </a:endParaRPr>
          </a:p>
        </p:txBody>
      </p:sp>
      <p:sp>
        <p:nvSpPr>
          <p:cNvPr id="39940" name="Rectangle 4"/>
          <p:cNvSpPr>
            <a:spLocks noChangeArrowheads="1"/>
          </p:cNvSpPr>
          <p:nvPr/>
        </p:nvSpPr>
        <p:spPr bwMode="auto">
          <a:xfrm>
            <a:off x="1714500" y="29718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7" name="Rectangle 2"/>
          <p:cNvSpPr txBox="1">
            <a:spLocks noChangeArrowheads="1"/>
          </p:cNvSpPr>
          <p:nvPr/>
        </p:nvSpPr>
        <p:spPr bwMode="auto">
          <a:xfrm>
            <a:off x="1143000" y="0"/>
            <a:ext cx="7772400" cy="762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rtl="0" eaLnBrk="0" fontAlgn="base" hangingPunct="0">
              <a:spcBef>
                <a:spcPct val="0"/>
              </a:spcBef>
              <a:spcAft>
                <a:spcPct val="0"/>
              </a:spcAft>
              <a:defRPr sz="3600" b="1">
                <a:solidFill>
                  <a:srgbClr val="00FFFF"/>
                </a:solidFill>
                <a:effectLst>
                  <a:outerShdw blurRad="38100" dist="38100" dir="2700000" algn="tl">
                    <a:srgbClr val="000000">
                      <a:alpha val="43137"/>
                    </a:srgbClr>
                  </a:outerShdw>
                </a:effectLst>
                <a:latin typeface="Helvetica"/>
                <a:ea typeface="Geneva" charset="0"/>
                <a:cs typeface="Helvetica"/>
              </a:defRPr>
            </a:lvl1pPr>
            <a:lvl2pPr algn="ctr" rtl="0" eaLnBrk="0" fontAlgn="base" hangingPunct="0">
              <a:spcBef>
                <a:spcPct val="0"/>
              </a:spcBef>
              <a:spcAft>
                <a:spcPct val="0"/>
              </a:spcAft>
              <a:defRPr sz="3600" b="1">
                <a:solidFill>
                  <a:schemeClr val="tx2"/>
                </a:solidFill>
                <a:latin typeface="Helvetica" charset="0"/>
                <a:ea typeface="Geneva" charset="0"/>
                <a:cs typeface="Geneva" charset="0"/>
              </a:defRPr>
            </a:lvl2pPr>
            <a:lvl3pPr algn="ctr" rtl="0" eaLnBrk="0" fontAlgn="base" hangingPunct="0">
              <a:spcBef>
                <a:spcPct val="0"/>
              </a:spcBef>
              <a:spcAft>
                <a:spcPct val="0"/>
              </a:spcAft>
              <a:defRPr sz="3600" b="1">
                <a:solidFill>
                  <a:schemeClr val="tx2"/>
                </a:solidFill>
                <a:latin typeface="Helvetica" charset="0"/>
                <a:ea typeface="Geneva" charset="0"/>
                <a:cs typeface="Geneva" charset="0"/>
              </a:defRPr>
            </a:lvl3pPr>
            <a:lvl4pPr algn="ctr" rtl="0" eaLnBrk="0" fontAlgn="base" hangingPunct="0">
              <a:spcBef>
                <a:spcPct val="0"/>
              </a:spcBef>
              <a:spcAft>
                <a:spcPct val="0"/>
              </a:spcAft>
              <a:defRPr sz="3600" b="1">
                <a:solidFill>
                  <a:schemeClr val="tx2"/>
                </a:solidFill>
                <a:latin typeface="Helvetica" charset="0"/>
                <a:ea typeface="Geneva" charset="0"/>
                <a:cs typeface="Geneva" charset="0"/>
              </a:defRPr>
            </a:lvl4pPr>
            <a:lvl5pPr algn="ctr" rtl="0" eaLnBrk="0" fontAlgn="base" hangingPunct="0">
              <a:spcBef>
                <a:spcPct val="0"/>
              </a:spcBef>
              <a:spcAft>
                <a:spcPct val="0"/>
              </a:spcAft>
              <a:defRPr sz="3600" b="1">
                <a:solidFill>
                  <a:schemeClr val="tx2"/>
                </a:solidFill>
                <a:latin typeface="Helvetica" charset="0"/>
                <a:ea typeface="Geneva" charset="0"/>
                <a:cs typeface="Geneva" charset="0"/>
              </a:defRPr>
            </a:lvl5pPr>
            <a:lvl6pPr marL="457200" algn="l" rtl="0" fontAlgn="base">
              <a:spcBef>
                <a:spcPct val="0"/>
              </a:spcBef>
              <a:spcAft>
                <a:spcPct val="0"/>
              </a:spcAft>
              <a:defRPr sz="4400">
                <a:solidFill>
                  <a:schemeClr val="tx2"/>
                </a:solidFill>
                <a:latin typeface="Times New Roman" pitchFamily="-128" charset="0"/>
              </a:defRPr>
            </a:lvl6pPr>
            <a:lvl7pPr marL="914400" algn="l" rtl="0" fontAlgn="base">
              <a:spcBef>
                <a:spcPct val="0"/>
              </a:spcBef>
              <a:spcAft>
                <a:spcPct val="0"/>
              </a:spcAft>
              <a:defRPr sz="4400">
                <a:solidFill>
                  <a:schemeClr val="tx2"/>
                </a:solidFill>
                <a:latin typeface="Times New Roman" pitchFamily="-128" charset="0"/>
              </a:defRPr>
            </a:lvl7pPr>
            <a:lvl8pPr marL="1371600" algn="l" rtl="0" fontAlgn="base">
              <a:spcBef>
                <a:spcPct val="0"/>
              </a:spcBef>
              <a:spcAft>
                <a:spcPct val="0"/>
              </a:spcAft>
              <a:defRPr sz="4400">
                <a:solidFill>
                  <a:schemeClr val="tx2"/>
                </a:solidFill>
                <a:latin typeface="Times New Roman" pitchFamily="-128" charset="0"/>
              </a:defRPr>
            </a:lvl8pPr>
            <a:lvl9pPr marL="1828800" algn="l" rtl="0" fontAlgn="base">
              <a:spcBef>
                <a:spcPct val="0"/>
              </a:spcBef>
              <a:spcAft>
                <a:spcPct val="0"/>
              </a:spcAft>
              <a:defRPr sz="4400">
                <a:solidFill>
                  <a:schemeClr val="tx2"/>
                </a:solidFill>
                <a:latin typeface="Times New Roman" pitchFamily="-128" charset="0"/>
              </a:defRPr>
            </a:lvl9pPr>
          </a:lstStyle>
          <a:p>
            <a:pPr eaLnBrk="1" hangingPunct="1">
              <a:defRPr/>
            </a:pPr>
            <a:r>
              <a:rPr lang="zh-CN" altLang="en-US" kern="0" dirty="0">
                <a:solidFill>
                  <a:srgbClr val="FFFFFF"/>
                </a:solidFill>
                <a:effectLst>
                  <a:glow rad="165100">
                    <a:srgbClr val="DADADA">
                      <a:lumMod val="10000"/>
                    </a:srgbClr>
                  </a:glow>
                </a:effectLst>
                <a:latin typeface="Arial" charset="0"/>
                <a:cs typeface="Times New Roman" charset="0"/>
              </a:rPr>
              <a:t>耶稣基督使用亚兰文</a:t>
            </a:r>
            <a:endParaRPr lang="en-US" i="1" kern="0" dirty="0">
              <a:solidFill>
                <a:srgbClr val="FFFFFF"/>
              </a:solidFill>
              <a:effectLst>
                <a:glow rad="165100">
                  <a:srgbClr val="DADADA">
                    <a:lumMod val="10000"/>
                  </a:srgbClr>
                </a:glow>
              </a:effectLst>
              <a:latin typeface="Helvetica" charset="0"/>
            </a:endParaRPr>
          </a:p>
        </p:txBody>
      </p:sp>
    </p:spTree>
    <p:extLst>
      <p:ext uri="{BB962C8B-B14F-4D97-AF65-F5344CB8AC3E}">
        <p14:creationId xmlns:p14="http://schemas.microsoft.com/office/powerpoint/2010/main" val="1834337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5299">
                                            <p:txEl>
                                              <p:pRg st="1" end="1"/>
                                            </p:txEl>
                                          </p:spTgt>
                                        </p:tgtEl>
                                        <p:attrNameLst>
                                          <p:attrName>style.visibility</p:attrName>
                                        </p:attrNameLst>
                                      </p:cBhvr>
                                      <p:to>
                                        <p:strVal val="visible"/>
                                      </p:to>
                                    </p:set>
                                    <p:anim calcmode="lin" valueType="num">
                                      <p:cBhvr additive="base">
                                        <p:cTn id="7" dur="500" fill="hold"/>
                                        <p:tgtEl>
                                          <p:spTgt spid="55299">
                                            <p:txEl>
                                              <p:pRg st="1" end="1"/>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5299">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55299">
                                            <p:txEl>
                                              <p:pRg st="2" end="2"/>
                                            </p:txEl>
                                          </p:spTgt>
                                        </p:tgtEl>
                                        <p:attrNameLst>
                                          <p:attrName>style.visibility</p:attrName>
                                        </p:attrNameLst>
                                      </p:cBhvr>
                                      <p:to>
                                        <p:strVal val="visible"/>
                                      </p:to>
                                    </p:set>
                                    <p:anim calcmode="lin" valueType="num">
                                      <p:cBhvr additive="base">
                                        <p:cTn id="13" dur="500" fill="hold"/>
                                        <p:tgtEl>
                                          <p:spTgt spid="55299">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55299">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299" grpId="0" build="p" autoUpdateAnimBg="0"/>
    </p:bldLst>
  </p:timing>
</p:sld>
</file>

<file path=ppt/slides/slide29.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pic>
        <p:nvPicPr>
          <p:cNvPr id="34818"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400" y="533400"/>
            <a:ext cx="9053513" cy="632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3" name="Rectangle 2"/>
          <p:cNvSpPr>
            <a:spLocks noGrp="1" noChangeArrowheads="1"/>
          </p:cNvSpPr>
          <p:nvPr>
            <p:ph type="ctrTitle"/>
          </p:nvPr>
        </p:nvSpPr>
        <p:spPr>
          <a:xfrm>
            <a:off x="0" y="0"/>
            <a:ext cx="9144000" cy="762000"/>
          </a:xfrm>
        </p:spPr>
        <p:txBody>
          <a:bodyPr lIns="92075" tIns="46038" rIns="92075" bIns="46038" anchorCtr="0"/>
          <a:lstStyle/>
          <a:p>
            <a:pPr eaLnBrk="1" hangingPunct="1">
              <a:defRPr/>
            </a:pPr>
            <a:r>
              <a:rPr lang="zh-CN" altLang="en-US" sz="3600" b="1" dirty="0">
                <a:solidFill>
                  <a:srgbClr val="FFFFFF"/>
                </a:solidFill>
                <a:effectLst>
                  <a:glow rad="165100">
                    <a:schemeClr val="accent4">
                      <a:lumMod val="10000"/>
                    </a:schemeClr>
                  </a:glow>
                </a:effectLst>
                <a:ea typeface="Geneva" charset="0"/>
                <a:cs typeface="Times New Roman" charset="0"/>
              </a:rPr>
              <a:t>耶稣基督使用亚兰文</a:t>
            </a:r>
          </a:p>
        </p:txBody>
      </p:sp>
      <p:sp>
        <p:nvSpPr>
          <p:cNvPr id="34820" name="Rectangle 4"/>
          <p:cNvSpPr>
            <a:spLocks noChangeArrowheads="1"/>
          </p:cNvSpPr>
          <p:nvPr/>
        </p:nvSpPr>
        <p:spPr bwMode="auto">
          <a:xfrm>
            <a:off x="1714500" y="29718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smtClean="0">
              <a:solidFill>
                <a:srgbClr val="FFFFFF"/>
              </a:solidFill>
            </a:endParaRPr>
          </a:p>
        </p:txBody>
      </p:sp>
      <p:sp>
        <p:nvSpPr>
          <p:cNvPr id="8" name="Rectangle 3"/>
          <p:cNvSpPr txBox="1">
            <a:spLocks noChangeArrowheads="1"/>
          </p:cNvSpPr>
          <p:nvPr/>
        </p:nvSpPr>
        <p:spPr bwMode="auto">
          <a:xfrm>
            <a:off x="2590800" y="4038600"/>
            <a:ext cx="647700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marL="355600" indent="-3556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20000"/>
              </a:spcBef>
              <a:buClr>
                <a:srgbClr val="FFFFFF"/>
              </a:buClr>
              <a:buSzPct val="75000"/>
              <a:buFont typeface="Wingdings" charset="0"/>
              <a:buNone/>
              <a:defRPr/>
            </a:pPr>
            <a:r>
              <a:rPr lang="en-US" sz="2800" b="1" dirty="0" smtClean="0">
                <a:solidFill>
                  <a:srgbClr val="FFFFFF"/>
                </a:solidFill>
                <a:effectLst>
                  <a:glow rad="152400">
                    <a:srgbClr val="000000"/>
                  </a:glow>
                </a:effectLst>
                <a:latin typeface="Arial" charset="0"/>
                <a:ea typeface="Geneva" charset="0"/>
                <a:cs typeface="Times New Roman" charset="0"/>
              </a:rPr>
              <a:t>3) </a:t>
            </a:r>
            <a:r>
              <a:rPr lang="en-US" sz="2800" b="1" i="1" dirty="0" smtClean="0">
                <a:solidFill>
                  <a:srgbClr val="FFFFFF"/>
                </a:solidFill>
                <a:effectLst>
                  <a:glow rad="152400">
                    <a:srgbClr val="000000"/>
                  </a:glow>
                </a:effectLst>
                <a:latin typeface="Arial" charset="0"/>
                <a:ea typeface="Geneva" charset="0"/>
                <a:cs typeface="Times New Roman" charset="0"/>
              </a:rPr>
              <a:t>“</a:t>
            </a:r>
            <a:r>
              <a:rPr lang="zh-CN" altLang="en-US" sz="2800" b="1" i="1" dirty="0" smtClean="0">
                <a:solidFill>
                  <a:srgbClr val="FFFFFF"/>
                </a:solidFill>
                <a:effectLst>
                  <a:glow rad="152400">
                    <a:srgbClr val="000000"/>
                  </a:glow>
                </a:effectLst>
                <a:latin typeface="Arial" charset="0"/>
                <a:ea typeface="Geneva" charset="0"/>
                <a:cs typeface="Times New Roman" charset="0"/>
              </a:rPr>
              <a:t>下</a:t>
            </a:r>
            <a:r>
              <a:rPr lang="zh-CN" altLang="en-US" sz="2800" b="1" i="1" dirty="0">
                <a:solidFill>
                  <a:srgbClr val="FFFFFF"/>
                </a:solidFill>
                <a:effectLst>
                  <a:glow rad="152400">
                    <a:srgbClr val="000000"/>
                  </a:glow>
                </a:effectLst>
                <a:latin typeface="Arial" charset="0"/>
                <a:ea typeface="Geneva" charset="0"/>
                <a:cs typeface="Times New Roman" charset="0"/>
              </a:rPr>
              <a:t>午三点的时候，耶稣大声呼号：“</a:t>
            </a:r>
            <a:r>
              <a:rPr lang="zh-CN" altLang="en-US" sz="2800" b="1" i="1" dirty="0">
                <a:solidFill>
                  <a:srgbClr val="FFFF00"/>
                </a:solidFill>
                <a:effectLst>
                  <a:glow rad="152400">
                    <a:srgbClr val="000000"/>
                  </a:glow>
                </a:effectLst>
                <a:latin typeface="Arial" charset="0"/>
                <a:ea typeface="Geneva" charset="0"/>
                <a:cs typeface="Times New Roman" charset="0"/>
              </a:rPr>
              <a:t>以罗伊，以罗伊，拉马撒巴各大尼</a:t>
            </a:r>
            <a:r>
              <a:rPr lang="zh-CN" altLang="en-US" sz="2800" b="1" i="1" dirty="0">
                <a:solidFill>
                  <a:srgbClr val="FFFFFF"/>
                </a:solidFill>
                <a:effectLst>
                  <a:glow rad="152400">
                    <a:srgbClr val="000000"/>
                  </a:glow>
                </a:effectLst>
                <a:latin typeface="Arial" charset="0"/>
                <a:ea typeface="Geneva" charset="0"/>
                <a:cs typeface="Times New Roman" charset="0"/>
              </a:rPr>
              <a:t>？”这句话译出来就是：“我的　神，我的　神，你为什么离弃我</a:t>
            </a:r>
            <a:r>
              <a:rPr lang="en-US" sz="2800" b="1" i="1" dirty="0" smtClean="0">
                <a:solidFill>
                  <a:srgbClr val="FFFFFF"/>
                </a:solidFill>
                <a:effectLst>
                  <a:glow rad="152400">
                    <a:srgbClr val="000000"/>
                  </a:glow>
                </a:effectLst>
                <a:latin typeface="Arial" charset="0"/>
                <a:ea typeface="Geneva" charset="0"/>
                <a:cs typeface="Times New Roman" charset="0"/>
              </a:rPr>
              <a:t>?” </a:t>
            </a:r>
            <a:r>
              <a:rPr lang="en-US" sz="2800" b="1" i="1" dirty="0" smtClean="0">
                <a:solidFill>
                  <a:srgbClr val="FFFFFF"/>
                </a:solidFill>
                <a:effectLst>
                  <a:glow rad="152400">
                    <a:srgbClr val="000000"/>
                  </a:glow>
                </a:effectLst>
                <a:latin typeface="Arial" charset="0"/>
                <a:ea typeface="Geneva" charset="0"/>
                <a:cs typeface="Times New Roman" charset="0"/>
              </a:rPr>
              <a:t/>
            </a:r>
            <a:br>
              <a:rPr lang="en-US" sz="2800" b="1" i="1" dirty="0" smtClean="0">
                <a:solidFill>
                  <a:srgbClr val="FFFFFF"/>
                </a:solidFill>
                <a:effectLst>
                  <a:glow rad="152400">
                    <a:srgbClr val="000000"/>
                  </a:glow>
                </a:effectLst>
                <a:latin typeface="Arial" charset="0"/>
                <a:ea typeface="Geneva" charset="0"/>
                <a:cs typeface="Times New Roman" charset="0"/>
              </a:rPr>
            </a:br>
            <a:r>
              <a:rPr lang="en-US" sz="2800" b="1" i="1" dirty="0" smtClean="0">
                <a:solidFill>
                  <a:srgbClr val="FFFFFF"/>
                </a:solidFill>
                <a:effectLst>
                  <a:glow rad="152400">
                    <a:srgbClr val="000000"/>
                  </a:glow>
                </a:effectLst>
                <a:latin typeface="Arial" charset="0"/>
                <a:ea typeface="Geneva" charset="0"/>
                <a:cs typeface="Times New Roman" charset="0"/>
              </a:rPr>
              <a:t>(</a:t>
            </a:r>
            <a:r>
              <a:rPr lang="zh-CN" altLang="en-US" sz="2800" b="1" i="1" dirty="0" smtClean="0">
                <a:solidFill>
                  <a:srgbClr val="FFFFFF"/>
                </a:solidFill>
                <a:effectLst>
                  <a:glow rad="152400">
                    <a:srgbClr val="000000"/>
                  </a:glow>
                </a:effectLst>
                <a:latin typeface="Arial" charset="0"/>
                <a:ea typeface="Geneva" charset="0"/>
                <a:cs typeface="Times New Roman" charset="0"/>
              </a:rPr>
              <a:t>可 </a:t>
            </a:r>
            <a:r>
              <a:rPr lang="en-US" sz="2800" b="1" i="1" dirty="0" smtClean="0">
                <a:solidFill>
                  <a:srgbClr val="FFFFFF"/>
                </a:solidFill>
                <a:effectLst>
                  <a:glow rad="152400">
                    <a:srgbClr val="000000"/>
                  </a:glow>
                </a:effectLst>
                <a:latin typeface="Arial" charset="0"/>
                <a:ea typeface="Geneva" charset="0"/>
                <a:cs typeface="Times New Roman" charset="0"/>
              </a:rPr>
              <a:t>15:34</a:t>
            </a:r>
            <a:r>
              <a:rPr lang="en-US" sz="2800" b="1" i="1" dirty="0" smtClean="0">
                <a:solidFill>
                  <a:srgbClr val="FFFFFF"/>
                </a:solidFill>
                <a:effectLst>
                  <a:glow rad="152400">
                    <a:srgbClr val="000000"/>
                  </a:glow>
                </a:effectLst>
                <a:latin typeface="Arial" charset="0"/>
                <a:ea typeface="Geneva" charset="0"/>
                <a:cs typeface="Times New Roman" charset="0"/>
              </a:rPr>
              <a:t>)</a:t>
            </a:r>
            <a:r>
              <a:rPr lang="en-US" sz="2800" b="1" dirty="0" smtClean="0">
                <a:solidFill>
                  <a:srgbClr val="FFFFFF"/>
                </a:solidFill>
                <a:effectLst>
                  <a:glow rad="152400">
                    <a:srgbClr val="000000"/>
                  </a:glow>
                </a:effectLst>
                <a:latin typeface="Arial" charset="0"/>
                <a:ea typeface="Geneva" charset="0"/>
                <a:cs typeface="Times New Roman" charset="0"/>
              </a:rPr>
              <a:t>.</a:t>
            </a:r>
            <a:endParaRPr lang="en-US" sz="2800" b="1" i="1" dirty="0" smtClean="0">
              <a:solidFill>
                <a:srgbClr val="FFFFFF"/>
              </a:solidFill>
              <a:effectLst>
                <a:glow rad="152400">
                  <a:srgbClr val="000000"/>
                </a:glow>
              </a:effectLst>
              <a:latin typeface="Arial" charset="0"/>
              <a:ea typeface="Geneva" charset="0"/>
              <a:cs typeface="Times New Roman" charset="0"/>
            </a:endParaRPr>
          </a:p>
        </p:txBody>
      </p:sp>
    </p:spTree>
    <p:extLst>
      <p:ext uri="{BB962C8B-B14F-4D97-AF65-F5344CB8AC3E}">
        <p14:creationId xmlns:p14="http://schemas.microsoft.com/office/powerpoint/2010/main" val="3110257091"/>
      </p:ext>
    </p:extLst>
  </p:cSld>
  <p:clrMapOvr>
    <a:overrideClrMapping bg1="dk2" tx1="lt1" bg2="dk1" tx2="lt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autoUpdateAnimBg="0"/>
    </p:bldLst>
  </p:timing>
</p:sld>
</file>

<file path=ppt/slides/slide3.xml><?xml version="1.0" encoding="utf-8"?>
<p:sld xmlns:a="http://schemas.openxmlformats.org/drawingml/2006/main" xmlns:r="http://schemas.openxmlformats.org/officeDocument/2006/relationships" xmlns:p="http://schemas.openxmlformats.org/presentationml/2006/main" showMasterPhAnim="0">
  <p:cSld>
    <p:bg>
      <p:bgPr>
        <a:solidFill>
          <a:schemeClr val="tx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ctrTitle"/>
          </p:nvPr>
        </p:nvSpPr>
        <p:spPr>
          <a:xfrm>
            <a:off x="1143000" y="0"/>
            <a:ext cx="7772400" cy="762000"/>
          </a:xfrm>
        </p:spPr>
        <p:txBody>
          <a:bodyPr/>
          <a:lstStyle/>
          <a:p>
            <a:pPr algn="r" eaLnBrk="1" hangingPunct="1"/>
            <a:r>
              <a:rPr lang="zh-CN" altLang="en-US" sz="2800" i="1" smtClean="0">
                <a:solidFill>
                  <a:srgbClr val="FFFF00"/>
                </a:solidFill>
                <a:effectLst>
                  <a:outerShdw blurRad="38100" dist="38100" dir="2700000" algn="tl">
                    <a:srgbClr val="FFFFFF"/>
                  </a:outerShdw>
                </a:effectLst>
                <a:latin typeface="Times New Roman" pitchFamily="18" charset="0"/>
                <a:ea typeface="SimSun" pitchFamily="2" charset="-122"/>
              </a:rPr>
              <a:t>旧约圣经中的人物</a:t>
            </a:r>
            <a:r>
              <a:rPr lang="en-US" altLang="ja-JP" sz="2800" i="1" smtClean="0">
                <a:solidFill>
                  <a:srgbClr val="FFFF00"/>
                </a:solidFill>
                <a:effectLst>
                  <a:outerShdw blurRad="38100" dist="38100" dir="2700000" algn="tl">
                    <a:srgbClr val="FFFFFF"/>
                  </a:outerShdw>
                </a:effectLst>
                <a:latin typeface="Times New Roman" pitchFamily="18" charset="0"/>
              </a:rPr>
              <a:t> – </a:t>
            </a:r>
            <a:r>
              <a:rPr lang="zh-CN" altLang="en-US" sz="2800" i="1" smtClean="0">
                <a:solidFill>
                  <a:srgbClr val="FFFF00"/>
                </a:solidFill>
                <a:effectLst>
                  <a:outerShdw blurRad="38100" dist="38100" dir="2700000" algn="tl">
                    <a:srgbClr val="FFFFFF"/>
                  </a:outerShdw>
                </a:effectLst>
                <a:latin typeface="Times New Roman" pitchFamily="18" charset="0"/>
                <a:ea typeface="SimSun" pitchFamily="2" charset="-122"/>
              </a:rPr>
              <a:t>亚兰人</a:t>
            </a:r>
            <a:endParaRPr lang="en-US" altLang="en-US" sz="2800" i="1" smtClean="0">
              <a:solidFill>
                <a:srgbClr val="FFFF00"/>
              </a:solidFill>
              <a:effectLst>
                <a:outerShdw blurRad="38100" dist="38100" dir="2700000" algn="tl">
                  <a:srgbClr val="FFFFFF"/>
                </a:outerShdw>
              </a:effectLst>
              <a:latin typeface="Times New Roman" pitchFamily="18" charset="0"/>
              <a:ea typeface="SimSun" pitchFamily="2" charset="-122"/>
            </a:endParaRPr>
          </a:p>
        </p:txBody>
      </p:sp>
      <p:sp>
        <p:nvSpPr>
          <p:cNvPr id="5123" name="Rectangle 3"/>
          <p:cNvSpPr>
            <a:spLocks noGrp="1" noChangeArrowheads="1"/>
          </p:cNvSpPr>
          <p:nvPr>
            <p:ph type="subTitle" idx="1"/>
          </p:nvPr>
        </p:nvSpPr>
        <p:spPr>
          <a:xfrm>
            <a:off x="1219200" y="1219200"/>
            <a:ext cx="7696200" cy="4953000"/>
          </a:xfrm>
        </p:spPr>
        <p:txBody>
          <a:bodyPr/>
          <a:lstStyle/>
          <a:p>
            <a:pPr marL="609600" indent="-609600" algn="l" eaLnBrk="1" hangingPunct="1">
              <a:buFont typeface="Wingdings" pitchFamily="2" charset="2"/>
              <a:buNone/>
            </a:pPr>
            <a:r>
              <a:rPr lang="zh-CN" altLang="en-US" sz="4400" dirty="0" smtClean="0">
                <a:solidFill>
                  <a:srgbClr val="FFFF00"/>
                </a:solidFill>
                <a:effectLst>
                  <a:outerShdw blurRad="38100" dist="38100" dir="2700000" algn="tl">
                    <a:srgbClr val="FFFFFF"/>
                  </a:outerShdw>
                </a:effectLst>
                <a:latin typeface="Times New Roman" pitchFamily="18" charset="0"/>
                <a:ea typeface="SimSun" pitchFamily="2" charset="-122"/>
              </a:rPr>
              <a:t>身份 – 他们是谁</a:t>
            </a:r>
            <a:r>
              <a:rPr lang="en-US" altLang="zh-CN" sz="4400" dirty="0" smtClean="0">
                <a:solidFill>
                  <a:srgbClr val="FFFF00"/>
                </a:solidFill>
                <a:effectLst>
                  <a:outerShdw blurRad="38100" dist="38100" dir="2700000" algn="tl">
                    <a:srgbClr val="FFFFFF"/>
                  </a:outerShdw>
                </a:effectLst>
                <a:latin typeface="Times New Roman" pitchFamily="18" charset="0"/>
                <a:ea typeface="SimSun" pitchFamily="2" charset="-122"/>
              </a:rPr>
              <a:t>?</a:t>
            </a:r>
            <a:endParaRPr lang="en-US" altLang="zh-CN" sz="2000" dirty="0" smtClean="0">
              <a:solidFill>
                <a:srgbClr val="FFFF00"/>
              </a:solidFill>
              <a:effectLst>
                <a:outerShdw blurRad="38100" dist="38100" dir="2700000" algn="tl">
                  <a:srgbClr val="FFFFFF"/>
                </a:outerShdw>
              </a:effectLst>
              <a:latin typeface="Times New Roman" pitchFamily="18" charset="0"/>
              <a:ea typeface="SimSun" pitchFamily="2" charset="-122"/>
            </a:endParaRPr>
          </a:p>
          <a:p>
            <a:pPr marL="609600" indent="-609600" algn="l" eaLnBrk="1" hangingPunct="1">
              <a:buFont typeface="Wingdings" pitchFamily="2" charset="2"/>
              <a:buChar char="n"/>
            </a:pPr>
            <a:r>
              <a:rPr lang="zh-CN" altLang="en-US" sz="2600" dirty="0" smtClean="0">
                <a:solidFill>
                  <a:srgbClr val="FFFF00"/>
                </a:solidFill>
                <a:effectLst>
                  <a:outerShdw blurRad="38100" dist="38100" dir="2700000" algn="tl">
                    <a:srgbClr val="FFFFFF"/>
                  </a:outerShdw>
                </a:effectLst>
                <a:latin typeface="Times New Roman" pitchFamily="18" charset="0"/>
                <a:ea typeface="SimSun" pitchFamily="2" charset="-122"/>
              </a:rPr>
              <a:t>起源自亚兰 (拿鹤的孙子</a:t>
            </a:r>
            <a:r>
              <a:rPr lang="en-US" altLang="ja-JP" sz="2600" dirty="0" smtClean="0">
                <a:solidFill>
                  <a:srgbClr val="FFFF00"/>
                </a:solidFill>
                <a:effectLst>
                  <a:outerShdw blurRad="38100" dist="38100" dir="2700000" algn="tl">
                    <a:srgbClr val="FFFFFF"/>
                  </a:outerShdw>
                </a:effectLst>
                <a:latin typeface="Times New Roman" pitchFamily="18" charset="0"/>
                <a:cs typeface="Times New Roman" pitchFamily="18" charset="0"/>
              </a:rPr>
              <a:t>)</a:t>
            </a:r>
            <a:r>
              <a:rPr lang="en-US" altLang="zh-CN" sz="2600" dirty="0" smtClean="0">
                <a:solidFill>
                  <a:srgbClr val="FFFF00"/>
                </a:solidFill>
                <a:effectLst>
                  <a:outerShdw blurRad="38100" dist="38100" dir="2700000" algn="tl">
                    <a:srgbClr val="FFFFFF"/>
                  </a:outerShdw>
                </a:effectLst>
                <a:latin typeface="Times New Roman" pitchFamily="18" charset="0"/>
                <a:ea typeface="SimSun" pitchFamily="2" charset="-122"/>
              </a:rPr>
              <a:t>。</a:t>
            </a:r>
            <a:r>
              <a:rPr lang="zh-CN" altLang="en-US" sz="2600" dirty="0" smtClean="0">
                <a:solidFill>
                  <a:srgbClr val="FFFF00"/>
                </a:solidFill>
                <a:effectLst>
                  <a:outerShdw blurRad="38100" dist="38100" dir="2700000" algn="tl">
                    <a:srgbClr val="FFFFFF"/>
                  </a:outerShdw>
                </a:effectLst>
                <a:latin typeface="Times New Roman" pitchFamily="18" charset="0"/>
                <a:ea typeface="SimSun" pitchFamily="2" charset="-122"/>
              </a:rPr>
              <a:t>拿鹤和亚伯拉罕是兄弟，是闪的后代，闪是挪亚的儿子。</a:t>
            </a:r>
            <a:endParaRPr lang="en-US" altLang="ja-JP" sz="2600" dirty="0" smtClean="0">
              <a:solidFill>
                <a:srgbClr val="FFFF00"/>
              </a:solidFill>
              <a:effectLst>
                <a:outerShdw blurRad="38100" dist="38100" dir="2700000" algn="tl">
                  <a:srgbClr val="FFFFFF"/>
                </a:outerShdw>
              </a:effectLst>
              <a:latin typeface="Times New Roman" pitchFamily="18" charset="0"/>
              <a:ea typeface="SimSun" pitchFamily="2" charset="-122"/>
            </a:endParaRPr>
          </a:p>
          <a:p>
            <a:pPr marL="609600" indent="-609600" algn="l" eaLnBrk="1" hangingPunct="1">
              <a:buFont typeface="Wingdings" pitchFamily="2" charset="2"/>
              <a:buChar char="n"/>
            </a:pPr>
            <a:r>
              <a:rPr lang="zh-CN" altLang="en-US" sz="2600" dirty="0" smtClean="0">
                <a:solidFill>
                  <a:srgbClr val="FFFF00"/>
                </a:solidFill>
                <a:effectLst>
                  <a:outerShdw blurRad="38100" dist="38100" dir="2700000" algn="tl">
                    <a:srgbClr val="FFFFFF"/>
                  </a:outerShdw>
                </a:effectLst>
                <a:latin typeface="Times New Roman" pitchFamily="18" charset="0"/>
                <a:ea typeface="SimSun" pitchFamily="2" charset="-122"/>
              </a:rPr>
              <a:t>拉班和他的弟兄，</a:t>
            </a:r>
            <a:r>
              <a:rPr lang="zh-CN" altLang="en-GB" sz="2600" dirty="0" smtClean="0">
                <a:solidFill>
                  <a:srgbClr val="FFFF00"/>
                </a:solidFill>
                <a:effectLst>
                  <a:outerShdw blurRad="38100" dist="38100" dir="2700000" algn="tl">
                    <a:srgbClr val="FFFFFF"/>
                  </a:outerShdw>
                </a:effectLst>
                <a:latin typeface="SimSun" pitchFamily="2" charset="-122"/>
                <a:ea typeface="SimSun" pitchFamily="2" charset="-122"/>
              </a:rPr>
              <a:t>彼土利</a:t>
            </a:r>
            <a:r>
              <a:rPr lang="zh-CN" altLang="en-US" sz="2600" dirty="0" smtClean="0">
                <a:solidFill>
                  <a:srgbClr val="FFFF00"/>
                </a:solidFill>
                <a:effectLst>
                  <a:outerShdw blurRad="38100" dist="38100" dir="2700000" algn="tl">
                    <a:srgbClr val="FFFFFF"/>
                  </a:outerShdw>
                </a:effectLst>
                <a:latin typeface="Times New Roman" pitchFamily="18" charset="0"/>
                <a:ea typeface="SimSun" pitchFamily="2" charset="-122"/>
              </a:rPr>
              <a:t>，是亚兰人</a:t>
            </a:r>
            <a:r>
              <a:rPr lang="en-US" altLang="ja-JP" sz="2600" dirty="0" smtClean="0">
                <a:solidFill>
                  <a:srgbClr val="FFFF00"/>
                </a:solidFill>
                <a:effectLst>
                  <a:outerShdw blurRad="38100" dist="38100" dir="2700000" algn="tl">
                    <a:srgbClr val="FFFFFF"/>
                  </a:outerShdw>
                </a:effectLst>
                <a:latin typeface="Times New Roman" pitchFamily="18" charset="0"/>
                <a:cs typeface="Times New Roman" pitchFamily="18" charset="0"/>
              </a:rPr>
              <a:t> (</a:t>
            </a:r>
            <a:r>
              <a:rPr lang="zh-CN" altLang="en-US" sz="2600" dirty="0" smtClean="0">
                <a:solidFill>
                  <a:srgbClr val="FFFF00"/>
                </a:solidFill>
                <a:effectLst>
                  <a:outerShdw blurRad="38100" dist="38100" dir="2700000" algn="tl">
                    <a:srgbClr val="FFFFFF"/>
                  </a:outerShdw>
                </a:effectLst>
                <a:latin typeface="Times New Roman" pitchFamily="18" charset="0"/>
                <a:ea typeface="SimSun" pitchFamily="2" charset="-122"/>
              </a:rPr>
              <a:t>创25:20)</a:t>
            </a:r>
          </a:p>
          <a:p>
            <a:pPr marL="609600" indent="-609600" algn="l" eaLnBrk="1" hangingPunct="1">
              <a:buFont typeface="Wingdings" pitchFamily="2" charset="2"/>
              <a:buChar char="n"/>
            </a:pPr>
            <a:r>
              <a:rPr lang="zh-CN" altLang="en-US" sz="2600" dirty="0" smtClean="0">
                <a:solidFill>
                  <a:srgbClr val="FFFF00"/>
                </a:solidFill>
                <a:effectLst>
                  <a:outerShdw blurRad="38100" dist="38100" dir="2700000" algn="tl">
                    <a:srgbClr val="FFFFFF"/>
                  </a:outerShdw>
                </a:effectLst>
                <a:latin typeface="Times New Roman" pitchFamily="18" charset="0"/>
                <a:ea typeface="SimSun" pitchFamily="2" charset="-122"/>
              </a:rPr>
              <a:t>亚伯拉罕是一个漂泊流亡的亚兰人。参考第17页的图表可以看见雅各(以色列)和亚兰人之间的关系</a:t>
            </a:r>
            <a:r>
              <a:rPr lang="en-US" altLang="ja-JP" sz="2600" dirty="0" smtClean="0">
                <a:solidFill>
                  <a:srgbClr val="FFFF00"/>
                </a:solidFill>
                <a:effectLst>
                  <a:outerShdw blurRad="38100" dist="38100" dir="2700000" algn="tl">
                    <a:srgbClr val="FFFFFF"/>
                  </a:outerShdw>
                </a:effectLst>
                <a:latin typeface="Times New Roman" pitchFamily="18" charset="0"/>
                <a:cs typeface="Times New Roman" pitchFamily="18" charset="0"/>
              </a:rPr>
              <a:t>(</a:t>
            </a:r>
            <a:r>
              <a:rPr lang="zh-CN" altLang="en-US" sz="2600" dirty="0" smtClean="0">
                <a:solidFill>
                  <a:srgbClr val="FFFF00"/>
                </a:solidFill>
                <a:effectLst>
                  <a:outerShdw blurRad="38100" dist="38100" dir="2700000" algn="tl">
                    <a:srgbClr val="FFFFFF"/>
                  </a:outerShdw>
                </a:effectLst>
                <a:latin typeface="Times New Roman" pitchFamily="18" charset="0"/>
                <a:ea typeface="SimSun" pitchFamily="2" charset="-122"/>
              </a:rPr>
              <a:t>申26:5)</a:t>
            </a:r>
          </a:p>
          <a:p>
            <a:pPr marL="609600" indent="-609600" algn="l" eaLnBrk="1" hangingPunct="1">
              <a:buFont typeface="Wingdings" pitchFamily="2" charset="2"/>
              <a:buChar char="n"/>
            </a:pPr>
            <a:r>
              <a:rPr lang="zh-CN" altLang="en-US" sz="2600" dirty="0" smtClean="0">
                <a:solidFill>
                  <a:srgbClr val="FFFF00"/>
                </a:solidFill>
                <a:effectLst>
                  <a:outerShdw blurRad="38100" dist="38100" dir="2700000" algn="tl">
                    <a:srgbClr val="FFFFFF"/>
                  </a:outerShdw>
                </a:effectLst>
                <a:latin typeface="Times New Roman" pitchFamily="18" charset="0"/>
                <a:ea typeface="SimSun" pitchFamily="2" charset="-122"/>
              </a:rPr>
              <a:t>他们是牧人和村民，没有中央集权化的政治</a:t>
            </a:r>
            <a:r>
              <a:rPr lang="en-US" altLang="zh-CN" sz="2600" dirty="0" smtClean="0">
                <a:solidFill>
                  <a:srgbClr val="FFFF00"/>
                </a:solidFill>
                <a:effectLst>
                  <a:outerShdw blurRad="38100" dist="38100" dir="2700000" algn="tl">
                    <a:srgbClr val="FFFFFF"/>
                  </a:outerShdw>
                </a:effectLst>
                <a:latin typeface="Times New Roman" pitchFamily="18" charset="0"/>
                <a:ea typeface="SimSun" pitchFamily="2" charset="-122"/>
              </a:rPr>
              <a:t>。</a:t>
            </a:r>
            <a:endParaRPr lang="en-US" altLang="en-US" sz="2600" dirty="0" smtClean="0">
              <a:solidFill>
                <a:srgbClr val="FFFF00"/>
              </a:solidFill>
              <a:effectLst>
                <a:outerShdw blurRad="38100" dist="38100" dir="2700000" algn="tl">
                  <a:srgbClr val="FFFFFF"/>
                </a:outerShdw>
              </a:effectLst>
              <a:latin typeface="Times New Roman" pitchFamily="18" charset="0"/>
              <a:ea typeface="SimSun" pitchFamily="2" charset="-122"/>
            </a:endParaRPr>
          </a:p>
        </p:txBody>
      </p:sp>
      <p:sp>
        <p:nvSpPr>
          <p:cNvPr id="16385" name="Rectangle 38"/>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D77A10F7-E820-46ED-9C2B-0A7ECF4C1AE3}" type="slidenum">
              <a:rPr lang="en-US" altLang="en-US" sz="1400">
                <a:solidFill>
                  <a:srgbClr val="FFFFFF"/>
                </a:solidFill>
              </a:rPr>
              <a:pPr eaLnBrk="1" hangingPunct="1"/>
              <a:t>3</a:t>
            </a:fld>
            <a:endParaRPr lang="en-US" altLang="en-US" sz="1400">
              <a:solidFill>
                <a:srgbClr val="FFFFFF"/>
              </a:solidFill>
            </a:endParaRPr>
          </a:p>
        </p:txBody>
      </p:sp>
      <p:pic>
        <p:nvPicPr>
          <p:cNvPr id="5"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051" y="5105400"/>
            <a:ext cx="2647950" cy="17849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123">
                                            <p:txEl>
                                              <p:pRg st="0" end="0"/>
                                            </p:txEl>
                                          </p:spTgt>
                                        </p:tgtEl>
                                        <p:attrNameLst>
                                          <p:attrName>style.visibility</p:attrName>
                                        </p:attrNameLst>
                                      </p:cBhvr>
                                      <p:to>
                                        <p:strVal val="visible"/>
                                      </p:to>
                                    </p:set>
                                    <p:anim calcmode="lin" valueType="num">
                                      <p:cBhvr additive="base">
                                        <p:cTn id="7" dur="500" fill="hold"/>
                                        <p:tgtEl>
                                          <p:spTgt spid="512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12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5123">
                                            <p:txEl>
                                              <p:pRg st="1" end="1"/>
                                            </p:txEl>
                                          </p:spTgt>
                                        </p:tgtEl>
                                        <p:attrNameLst>
                                          <p:attrName>style.visibility</p:attrName>
                                        </p:attrNameLst>
                                      </p:cBhvr>
                                      <p:to>
                                        <p:strVal val="visible"/>
                                      </p:to>
                                    </p:set>
                                    <p:anim calcmode="lin" valueType="num">
                                      <p:cBhvr additive="base">
                                        <p:cTn id="13" dur="500" fill="hold"/>
                                        <p:tgtEl>
                                          <p:spTgt spid="512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512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5123">
                                            <p:txEl>
                                              <p:pRg st="2" end="2"/>
                                            </p:txEl>
                                          </p:spTgt>
                                        </p:tgtEl>
                                        <p:attrNameLst>
                                          <p:attrName>style.visibility</p:attrName>
                                        </p:attrNameLst>
                                      </p:cBhvr>
                                      <p:to>
                                        <p:strVal val="visible"/>
                                      </p:to>
                                    </p:set>
                                    <p:anim calcmode="lin" valueType="num">
                                      <p:cBhvr additive="base">
                                        <p:cTn id="19" dur="500" fill="hold"/>
                                        <p:tgtEl>
                                          <p:spTgt spid="5123">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512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5123">
                                            <p:txEl>
                                              <p:pRg st="3" end="3"/>
                                            </p:txEl>
                                          </p:spTgt>
                                        </p:tgtEl>
                                        <p:attrNameLst>
                                          <p:attrName>style.visibility</p:attrName>
                                        </p:attrNameLst>
                                      </p:cBhvr>
                                      <p:to>
                                        <p:strVal val="visible"/>
                                      </p:to>
                                    </p:set>
                                    <p:anim calcmode="lin" valueType="num">
                                      <p:cBhvr additive="base">
                                        <p:cTn id="25" dur="500" fill="hold"/>
                                        <p:tgtEl>
                                          <p:spTgt spid="5123">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512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5123">
                                            <p:txEl>
                                              <p:pRg st="4" end="4"/>
                                            </p:txEl>
                                          </p:spTgt>
                                        </p:tgtEl>
                                        <p:attrNameLst>
                                          <p:attrName>style.visibility</p:attrName>
                                        </p:attrNameLst>
                                      </p:cBhvr>
                                      <p:to>
                                        <p:strVal val="visible"/>
                                      </p:to>
                                    </p:set>
                                    <p:anim calcmode="lin" valueType="num">
                                      <p:cBhvr additive="base">
                                        <p:cTn id="31" dur="500" fill="hold"/>
                                        <p:tgtEl>
                                          <p:spTgt spid="5123">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5123">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3" grpId="0" build="p" autoUpdateAnimBg="0"/>
    </p:bldLst>
  </p:timing>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5841"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2700"/>
            <a:ext cx="9144000" cy="682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3" name="Rectangle 2"/>
          <p:cNvSpPr>
            <a:spLocks noGrp="1" noChangeArrowheads="1"/>
          </p:cNvSpPr>
          <p:nvPr>
            <p:ph type="ctrTitle"/>
          </p:nvPr>
        </p:nvSpPr>
        <p:spPr>
          <a:xfrm>
            <a:off x="0" y="0"/>
            <a:ext cx="9144000" cy="762000"/>
          </a:xfrm>
        </p:spPr>
        <p:txBody>
          <a:bodyPr lIns="92075" tIns="46038" rIns="92075" bIns="46038" anchorCtr="0"/>
          <a:lstStyle/>
          <a:p>
            <a:pPr eaLnBrk="1" hangingPunct="1">
              <a:defRPr/>
            </a:pPr>
            <a:r>
              <a:rPr lang="zh-CN" altLang="en-US" sz="3600" b="1" dirty="0">
                <a:solidFill>
                  <a:srgbClr val="FFFFFF"/>
                </a:solidFill>
                <a:effectLst>
                  <a:glow rad="165100">
                    <a:schemeClr val="accent4">
                      <a:lumMod val="10000"/>
                    </a:schemeClr>
                  </a:glow>
                </a:effectLst>
                <a:ea typeface="Geneva" charset="0"/>
                <a:cs typeface="Times New Roman" charset="0"/>
              </a:rPr>
              <a:t>玛丽抹大</a:t>
            </a:r>
            <a:r>
              <a:rPr lang="zh-CN" altLang="en-US" sz="3600" b="1" dirty="0" smtClean="0">
                <a:solidFill>
                  <a:srgbClr val="FFFFFF"/>
                </a:solidFill>
                <a:effectLst>
                  <a:glow rad="165100">
                    <a:schemeClr val="accent4">
                      <a:lumMod val="10000"/>
                    </a:schemeClr>
                  </a:glow>
                </a:effectLst>
                <a:ea typeface="Geneva" charset="0"/>
                <a:cs typeface="Times New Roman" charset="0"/>
              </a:rPr>
              <a:t>拉说亚兰语</a:t>
            </a:r>
            <a:endParaRPr lang="en-US" sz="3600" b="1" dirty="0">
              <a:solidFill>
                <a:srgbClr val="FFFFFF"/>
              </a:solidFill>
              <a:effectLst>
                <a:glow rad="165100">
                  <a:schemeClr val="accent4">
                    <a:lumMod val="10000"/>
                  </a:schemeClr>
                </a:glow>
              </a:effectLst>
              <a:ea typeface="Geneva" charset="0"/>
              <a:cs typeface="Times New Roman" charset="0"/>
            </a:endParaRPr>
          </a:p>
        </p:txBody>
      </p:sp>
      <p:sp>
        <p:nvSpPr>
          <p:cNvPr id="35843" name="Rectangle 4"/>
          <p:cNvSpPr>
            <a:spLocks noChangeArrowheads="1"/>
          </p:cNvSpPr>
          <p:nvPr/>
        </p:nvSpPr>
        <p:spPr bwMode="auto">
          <a:xfrm>
            <a:off x="1714500" y="29718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smtClean="0">
              <a:solidFill>
                <a:srgbClr val="FFFFFF"/>
              </a:solidFill>
            </a:endParaRPr>
          </a:p>
        </p:txBody>
      </p:sp>
      <p:sp>
        <p:nvSpPr>
          <p:cNvPr id="8" name="Rectangle 3"/>
          <p:cNvSpPr txBox="1">
            <a:spLocks noChangeArrowheads="1"/>
          </p:cNvSpPr>
          <p:nvPr/>
        </p:nvSpPr>
        <p:spPr bwMode="auto">
          <a:xfrm>
            <a:off x="2971800" y="4267200"/>
            <a:ext cx="6096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marL="355600" indent="-3556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20000"/>
              </a:spcBef>
              <a:buClr>
                <a:srgbClr val="FFFFFF"/>
              </a:buClr>
              <a:buSzPct val="75000"/>
              <a:buFont typeface="Wingdings" charset="0"/>
              <a:buNone/>
              <a:defRPr/>
            </a:pPr>
            <a:r>
              <a:rPr lang="en-US" sz="2800" b="1" dirty="0" smtClean="0">
                <a:solidFill>
                  <a:srgbClr val="FFFFFF"/>
                </a:solidFill>
                <a:effectLst>
                  <a:glow rad="152400">
                    <a:srgbClr val="000000"/>
                  </a:glow>
                </a:effectLst>
                <a:latin typeface="Arial" charset="0"/>
                <a:ea typeface="Geneva" charset="0"/>
                <a:cs typeface="Times New Roman" charset="0"/>
              </a:rPr>
              <a:t>4) </a:t>
            </a:r>
            <a:r>
              <a:rPr lang="en-US" sz="2800" b="1" i="1" dirty="0" smtClean="0">
                <a:solidFill>
                  <a:srgbClr val="FFFFFF"/>
                </a:solidFill>
                <a:effectLst>
                  <a:glow rad="152400">
                    <a:srgbClr val="000000"/>
                  </a:glow>
                </a:effectLst>
                <a:latin typeface="Arial" charset="0"/>
                <a:ea typeface="Geneva" charset="0"/>
                <a:cs typeface="Times New Roman" charset="0"/>
              </a:rPr>
              <a:t>“</a:t>
            </a:r>
            <a:r>
              <a:rPr lang="zh-CN" altLang="en-US" sz="2800" b="1" i="1" dirty="0" smtClean="0">
                <a:solidFill>
                  <a:srgbClr val="FFFFFF"/>
                </a:solidFill>
                <a:effectLst>
                  <a:glow rad="152400">
                    <a:srgbClr val="000000"/>
                  </a:glow>
                </a:effectLst>
                <a:latin typeface="Arial" charset="0"/>
                <a:ea typeface="Geneva" charset="0"/>
                <a:cs typeface="Times New Roman" charset="0"/>
              </a:rPr>
              <a:t>耶</a:t>
            </a:r>
            <a:r>
              <a:rPr lang="zh-CN" altLang="en-US" sz="2800" b="1" i="1" dirty="0">
                <a:solidFill>
                  <a:srgbClr val="FFFFFF"/>
                </a:solidFill>
                <a:effectLst>
                  <a:glow rad="152400">
                    <a:srgbClr val="000000"/>
                  </a:glow>
                </a:effectLst>
                <a:latin typeface="Arial" charset="0"/>
                <a:ea typeface="Geneva" charset="0"/>
                <a:cs typeface="Times New Roman" charset="0"/>
              </a:rPr>
              <a:t>稣对她说：“马利亚！”她转过身来，用希伯来话对他说：“拉波尼！”（就是“老师”的意思</a:t>
            </a:r>
            <a:r>
              <a:rPr lang="zh-CN" altLang="en-US" sz="2800" b="1" i="1" dirty="0" smtClean="0">
                <a:solidFill>
                  <a:srgbClr val="FFFFFF"/>
                </a:solidFill>
                <a:effectLst>
                  <a:glow rad="152400">
                    <a:srgbClr val="000000"/>
                  </a:glow>
                </a:effectLst>
                <a:latin typeface="Arial" charset="0"/>
                <a:ea typeface="Geneva" charset="0"/>
                <a:cs typeface="Times New Roman" charset="0"/>
              </a:rPr>
              <a:t>。）</a:t>
            </a:r>
            <a:r>
              <a:rPr lang="en-US" altLang="ja-JP" sz="2800" b="1" i="1" dirty="0" smtClean="0">
                <a:solidFill>
                  <a:srgbClr val="FFFFFF"/>
                </a:solidFill>
                <a:effectLst>
                  <a:glow rad="152400">
                    <a:srgbClr val="000000"/>
                  </a:glow>
                </a:effectLst>
                <a:latin typeface="Arial" charset="0"/>
                <a:ea typeface="Geneva" charset="0"/>
                <a:cs typeface="Times New Roman" charset="0"/>
              </a:rPr>
              <a:t>” (</a:t>
            </a:r>
            <a:r>
              <a:rPr lang="zh-CN" altLang="en-US" sz="2800" b="1" i="1" dirty="0" smtClean="0">
                <a:solidFill>
                  <a:srgbClr val="FFFFFF"/>
                </a:solidFill>
                <a:effectLst>
                  <a:glow rad="152400">
                    <a:srgbClr val="000000"/>
                  </a:glow>
                </a:effectLst>
                <a:latin typeface="Arial" charset="0"/>
                <a:ea typeface="Geneva" charset="0"/>
                <a:cs typeface="Times New Roman" charset="0"/>
              </a:rPr>
              <a:t>约 </a:t>
            </a:r>
            <a:r>
              <a:rPr lang="en-US" altLang="ja-JP" sz="2800" b="1" i="1" dirty="0" smtClean="0">
                <a:solidFill>
                  <a:srgbClr val="FFFFFF"/>
                </a:solidFill>
                <a:effectLst>
                  <a:glow rad="152400">
                    <a:srgbClr val="000000"/>
                  </a:glow>
                </a:effectLst>
                <a:latin typeface="Arial" charset="0"/>
                <a:ea typeface="Geneva" charset="0"/>
                <a:cs typeface="Times New Roman" charset="0"/>
              </a:rPr>
              <a:t>20:16</a:t>
            </a:r>
            <a:r>
              <a:rPr lang="en-US" altLang="ja-JP" sz="2800" b="1" i="1" dirty="0" smtClean="0">
                <a:solidFill>
                  <a:srgbClr val="FFFFFF"/>
                </a:solidFill>
                <a:effectLst>
                  <a:glow rad="152400">
                    <a:srgbClr val="000000"/>
                  </a:glow>
                </a:effectLst>
                <a:latin typeface="Arial" charset="0"/>
                <a:ea typeface="Geneva" charset="0"/>
                <a:cs typeface="Times New Roman" charset="0"/>
              </a:rPr>
              <a:t>).</a:t>
            </a:r>
            <a:endParaRPr lang="en-US" sz="2800" b="1" i="1" dirty="0" smtClean="0">
              <a:solidFill>
                <a:srgbClr val="FFFFFF"/>
              </a:solidFill>
              <a:effectLst>
                <a:glow rad="152400">
                  <a:srgbClr val="000000"/>
                </a:glow>
              </a:effectLst>
              <a:latin typeface="Arial" charset="0"/>
              <a:ea typeface="Geneva" charset="0"/>
              <a:cs typeface="Times New Roman" charset="0"/>
            </a:endParaRPr>
          </a:p>
        </p:txBody>
      </p:sp>
    </p:spTree>
    <p:extLst>
      <p:ext uri="{BB962C8B-B14F-4D97-AF65-F5344CB8AC3E}">
        <p14:creationId xmlns:p14="http://schemas.microsoft.com/office/powerpoint/2010/main" val="413467374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autoUpdateAnimBg="0"/>
    </p:bldLst>
  </p:timing>
</p:sld>
</file>

<file path=ppt/slides/slide31.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pic>
        <p:nvPicPr>
          <p:cNvPr id="36866"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7" name="Rectangle 2"/>
          <p:cNvSpPr>
            <a:spLocks noGrp="1" noChangeArrowheads="1"/>
          </p:cNvSpPr>
          <p:nvPr>
            <p:ph type="ctrTitle"/>
          </p:nvPr>
        </p:nvSpPr>
        <p:spPr>
          <a:xfrm>
            <a:off x="0" y="0"/>
            <a:ext cx="9144000" cy="762000"/>
          </a:xfrm>
        </p:spPr>
        <p:txBody>
          <a:bodyPr lIns="92075" tIns="46038" rIns="92075" bIns="46038" anchorCtr="0"/>
          <a:lstStyle/>
          <a:p>
            <a:pPr eaLnBrk="1" hangingPunct="1">
              <a:defRPr/>
            </a:pPr>
            <a:r>
              <a:rPr lang="zh-CN" altLang="en-US" sz="3600" b="1" dirty="0">
                <a:solidFill>
                  <a:srgbClr val="FFFFFF"/>
                </a:solidFill>
                <a:effectLst>
                  <a:glow rad="165100">
                    <a:schemeClr val="accent4">
                      <a:lumMod val="10000"/>
                    </a:schemeClr>
                  </a:glow>
                </a:effectLst>
                <a:ea typeface="Geneva" charset="0"/>
                <a:cs typeface="Times New Roman" charset="0"/>
              </a:rPr>
              <a:t>被钉在十字架的耶稣上头的牌子</a:t>
            </a:r>
            <a:endParaRPr lang="en-US" sz="3600" b="1" dirty="0">
              <a:solidFill>
                <a:srgbClr val="FFFFFF"/>
              </a:solidFill>
              <a:effectLst>
                <a:glow rad="165100">
                  <a:schemeClr val="accent4">
                    <a:lumMod val="10000"/>
                  </a:schemeClr>
                </a:glow>
              </a:effectLst>
              <a:ea typeface="Geneva" charset="0"/>
              <a:cs typeface="Times New Roman" charset="0"/>
            </a:endParaRPr>
          </a:p>
        </p:txBody>
      </p:sp>
      <p:sp>
        <p:nvSpPr>
          <p:cNvPr id="57347" name="Rectangle 3"/>
          <p:cNvSpPr>
            <a:spLocks noGrp="1" noChangeArrowheads="1"/>
          </p:cNvSpPr>
          <p:nvPr>
            <p:ph type="subTitle" idx="1"/>
          </p:nvPr>
        </p:nvSpPr>
        <p:spPr>
          <a:xfrm>
            <a:off x="762000" y="2895600"/>
            <a:ext cx="8077200" cy="3276600"/>
          </a:xfrm>
        </p:spPr>
        <p:txBody>
          <a:bodyPr lIns="92075" tIns="46038" rIns="92075" bIns="46038" anchor="ctr"/>
          <a:lstStyle/>
          <a:p>
            <a:pPr eaLnBrk="1" hangingPunct="1">
              <a:spcBef>
                <a:spcPct val="0"/>
              </a:spcBef>
              <a:defRPr/>
            </a:pPr>
            <a:r>
              <a:rPr lang="zh-CN" altLang="en-US" sz="3600" b="1" dirty="0">
                <a:solidFill>
                  <a:srgbClr val="FFFFFF"/>
                </a:solidFill>
                <a:effectLst>
                  <a:glow rad="165100">
                    <a:schemeClr val="accent4">
                      <a:lumMod val="10000"/>
                    </a:schemeClr>
                  </a:glow>
                </a:effectLst>
                <a:ea typeface="Geneva" charset="0"/>
                <a:cs typeface="Times New Roman" charset="0"/>
              </a:rPr>
              <a:t>事实调查 </a:t>
            </a:r>
            <a:r>
              <a:rPr lang="en-US" altLang="zh-CN" sz="3600" b="1" dirty="0">
                <a:solidFill>
                  <a:srgbClr val="FFFFFF"/>
                </a:solidFill>
                <a:effectLst>
                  <a:glow rad="165100">
                    <a:schemeClr val="accent4">
                      <a:lumMod val="10000"/>
                    </a:schemeClr>
                  </a:glow>
                </a:effectLst>
                <a:ea typeface="Geneva" charset="0"/>
                <a:cs typeface="Times New Roman" charset="0"/>
              </a:rPr>
              <a:t>#2</a:t>
            </a:r>
            <a:r>
              <a:rPr lang="en-US" sz="3600" b="1" dirty="0" smtClean="0">
                <a:solidFill>
                  <a:srgbClr val="FFFFFF"/>
                </a:solidFill>
                <a:effectLst>
                  <a:glow rad="165100">
                    <a:schemeClr val="accent4">
                      <a:lumMod val="10000"/>
                    </a:schemeClr>
                  </a:glow>
                </a:effectLst>
                <a:ea typeface="Geneva" charset="0"/>
                <a:cs typeface="Times New Roman" charset="0"/>
              </a:rPr>
              <a:t>:</a:t>
            </a:r>
            <a:endParaRPr lang="en-US" sz="3600" b="1" dirty="0">
              <a:solidFill>
                <a:srgbClr val="FFFFFF"/>
              </a:solidFill>
              <a:effectLst>
                <a:glow rad="165100">
                  <a:schemeClr val="accent4">
                    <a:lumMod val="10000"/>
                  </a:schemeClr>
                </a:glow>
              </a:effectLst>
              <a:ea typeface="Geneva" charset="0"/>
              <a:cs typeface="Times New Roman" charset="0"/>
            </a:endParaRPr>
          </a:p>
          <a:p>
            <a:pPr eaLnBrk="1" hangingPunct="1">
              <a:spcBef>
                <a:spcPct val="0"/>
              </a:spcBef>
              <a:defRPr/>
            </a:pPr>
            <a:r>
              <a:rPr lang="en-US" sz="3600" b="1" dirty="0">
                <a:solidFill>
                  <a:srgbClr val="FFFFFF"/>
                </a:solidFill>
                <a:effectLst>
                  <a:glow rad="165100">
                    <a:schemeClr val="accent4">
                      <a:lumMod val="10000"/>
                    </a:schemeClr>
                  </a:glow>
                </a:effectLst>
                <a:ea typeface="Geneva" charset="0"/>
                <a:cs typeface="Times New Roman" charset="0"/>
              </a:rPr>
              <a:t>	</a:t>
            </a:r>
            <a:r>
              <a:rPr lang="zh-CN" altLang="en-US" sz="3600" b="1" dirty="0">
                <a:solidFill>
                  <a:srgbClr val="FFFFFF"/>
                </a:solidFill>
                <a:effectLst>
                  <a:glow rad="165100">
                    <a:schemeClr val="accent4">
                      <a:lumMod val="10000"/>
                    </a:schemeClr>
                  </a:glow>
                </a:effectLst>
                <a:ea typeface="Geneva" charset="0"/>
                <a:cs typeface="Times New Roman" charset="0"/>
              </a:rPr>
              <a:t>被钉在十字架的耶稣上头的牌子用多少种语言写成？那牌子的内容是什么</a:t>
            </a:r>
            <a:r>
              <a:rPr lang="en-US" altLang="zh-CN" sz="3600" b="1" dirty="0">
                <a:solidFill>
                  <a:srgbClr val="FFFFFF"/>
                </a:solidFill>
                <a:effectLst>
                  <a:glow rad="165100">
                    <a:schemeClr val="accent4">
                      <a:lumMod val="10000"/>
                    </a:schemeClr>
                  </a:glow>
                </a:effectLst>
                <a:ea typeface="Geneva" charset="0"/>
                <a:cs typeface="Times New Roman" charset="0"/>
              </a:rPr>
              <a:t>?</a:t>
            </a:r>
            <a:br>
              <a:rPr lang="en-US" altLang="zh-CN" sz="3600" b="1" dirty="0">
                <a:solidFill>
                  <a:srgbClr val="FFFFFF"/>
                </a:solidFill>
                <a:effectLst>
                  <a:glow rad="165100">
                    <a:schemeClr val="accent4">
                      <a:lumMod val="10000"/>
                    </a:schemeClr>
                  </a:glow>
                </a:effectLst>
                <a:ea typeface="Geneva" charset="0"/>
                <a:cs typeface="Times New Roman" charset="0"/>
              </a:rPr>
            </a:br>
            <a:endParaRPr lang="en-US" altLang="zh-CN" sz="3600" b="1" dirty="0">
              <a:solidFill>
                <a:srgbClr val="FFFFFF"/>
              </a:solidFill>
              <a:effectLst>
                <a:glow rad="165100">
                  <a:schemeClr val="accent4">
                    <a:lumMod val="10000"/>
                  </a:schemeClr>
                </a:glow>
              </a:effectLst>
              <a:ea typeface="Geneva" charset="0"/>
              <a:cs typeface="Times New Roman" charset="0"/>
            </a:endParaRPr>
          </a:p>
          <a:p>
            <a:pPr eaLnBrk="1" hangingPunct="1">
              <a:spcBef>
                <a:spcPct val="0"/>
              </a:spcBef>
              <a:defRPr/>
            </a:pPr>
            <a:r>
              <a:rPr lang="zh-CN" altLang="en-US" sz="3600" b="1" dirty="0">
                <a:solidFill>
                  <a:srgbClr val="FFFFFF"/>
                </a:solidFill>
                <a:effectLst>
                  <a:glow rad="165100">
                    <a:schemeClr val="accent4">
                      <a:lumMod val="10000"/>
                    </a:schemeClr>
                  </a:glow>
                </a:effectLst>
                <a:ea typeface="Geneva" charset="0"/>
                <a:cs typeface="Times New Roman" charset="0"/>
              </a:rPr>
              <a:t>约 </a:t>
            </a:r>
            <a:r>
              <a:rPr lang="en-US" altLang="zh-CN" sz="3600" b="1" dirty="0">
                <a:solidFill>
                  <a:srgbClr val="FFFFFF"/>
                </a:solidFill>
                <a:effectLst>
                  <a:glow rad="165100">
                    <a:schemeClr val="accent4">
                      <a:lumMod val="10000"/>
                    </a:schemeClr>
                  </a:glow>
                </a:effectLst>
                <a:ea typeface="Geneva" charset="0"/>
                <a:cs typeface="Times New Roman" charset="0"/>
              </a:rPr>
              <a:t>19:19-20</a:t>
            </a:r>
            <a:endParaRPr lang="en-US" sz="3600" b="1" dirty="0">
              <a:solidFill>
                <a:srgbClr val="FFFFFF"/>
              </a:solidFill>
              <a:effectLst>
                <a:glow rad="165100">
                  <a:schemeClr val="accent4">
                    <a:lumMod val="10000"/>
                  </a:schemeClr>
                </a:glow>
              </a:effectLst>
              <a:ea typeface="Geneva" charset="0"/>
              <a:cs typeface="Times New Roman" charset="0"/>
            </a:endParaRPr>
          </a:p>
        </p:txBody>
      </p:sp>
    </p:spTree>
    <p:extLst>
      <p:ext uri="{BB962C8B-B14F-4D97-AF65-F5344CB8AC3E}">
        <p14:creationId xmlns:p14="http://schemas.microsoft.com/office/powerpoint/2010/main" val="1099666108"/>
      </p:ext>
    </p:extLst>
  </p:cSld>
  <p:clrMapOvr>
    <a:overrideClrMapping bg1="dk2" tx1="lt1" bg2="dk1" tx2="lt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7347">
                                            <p:txEl>
                                              <p:pRg st="0" end="0"/>
                                            </p:txEl>
                                          </p:spTgt>
                                        </p:tgtEl>
                                        <p:attrNameLst>
                                          <p:attrName>style.visibility</p:attrName>
                                        </p:attrNameLst>
                                      </p:cBhvr>
                                      <p:to>
                                        <p:strVal val="visible"/>
                                      </p:to>
                                    </p:set>
                                    <p:anim calcmode="lin" valueType="num">
                                      <p:cBhvr additive="base">
                                        <p:cTn id="7" dur="500" fill="hold"/>
                                        <p:tgtEl>
                                          <p:spTgt spid="57347">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734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57347">
                                            <p:txEl>
                                              <p:pRg st="1" end="1"/>
                                            </p:txEl>
                                          </p:spTgt>
                                        </p:tgtEl>
                                        <p:attrNameLst>
                                          <p:attrName>style.visibility</p:attrName>
                                        </p:attrNameLst>
                                      </p:cBhvr>
                                      <p:to>
                                        <p:strVal val="visible"/>
                                      </p:to>
                                    </p:set>
                                    <p:anim calcmode="lin" valueType="num">
                                      <p:cBhvr additive="base">
                                        <p:cTn id="13" dur="500" fill="hold"/>
                                        <p:tgtEl>
                                          <p:spTgt spid="57347">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57347">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57347">
                                            <p:txEl>
                                              <p:pRg st="2" end="2"/>
                                            </p:txEl>
                                          </p:spTgt>
                                        </p:tgtEl>
                                        <p:attrNameLst>
                                          <p:attrName>style.visibility</p:attrName>
                                        </p:attrNameLst>
                                      </p:cBhvr>
                                      <p:to>
                                        <p:strVal val="visible"/>
                                      </p:to>
                                    </p:set>
                                    <p:anim calcmode="lin" valueType="num">
                                      <p:cBhvr additive="base">
                                        <p:cTn id="19" dur="500" fill="hold"/>
                                        <p:tgtEl>
                                          <p:spTgt spid="57347">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57347">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347" grpId="0" build="p" autoUpdateAnimBg="0"/>
    </p:bldLst>
  </p:timing>
</p:sld>
</file>

<file path=ppt/slides/slide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7889"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3086100"/>
            <a:ext cx="5600700" cy="377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7" name="Rectangle 2"/>
          <p:cNvSpPr>
            <a:spLocks noGrp="1" noChangeArrowheads="1"/>
          </p:cNvSpPr>
          <p:nvPr>
            <p:ph type="ctrTitle"/>
          </p:nvPr>
        </p:nvSpPr>
        <p:spPr>
          <a:xfrm>
            <a:off x="0" y="0"/>
            <a:ext cx="9144000" cy="762000"/>
          </a:xfrm>
        </p:spPr>
        <p:txBody>
          <a:bodyPr lIns="92075" tIns="46038" rIns="92075" bIns="46038" anchorCtr="0"/>
          <a:lstStyle/>
          <a:p>
            <a:pPr eaLnBrk="1" hangingPunct="1">
              <a:defRPr/>
            </a:pPr>
            <a:r>
              <a:rPr lang="zh-CN" altLang="en-US" sz="3600" b="1" dirty="0">
                <a:solidFill>
                  <a:srgbClr val="FFFFFF"/>
                </a:solidFill>
                <a:effectLst>
                  <a:glow rad="165100">
                    <a:schemeClr val="accent4">
                      <a:lumMod val="10000"/>
                    </a:schemeClr>
                  </a:glow>
                </a:effectLst>
                <a:ea typeface="Geneva" charset="0"/>
                <a:cs typeface="Times New Roman" charset="0"/>
              </a:rPr>
              <a:t>被钉在十字架的耶稣上头的牌子</a:t>
            </a:r>
            <a:endParaRPr lang="en-US" sz="3600" b="1" dirty="0">
              <a:solidFill>
                <a:srgbClr val="FFFFFF"/>
              </a:solidFill>
              <a:effectLst>
                <a:glow rad="165100">
                  <a:schemeClr val="accent4">
                    <a:lumMod val="10000"/>
                  </a:schemeClr>
                </a:glow>
              </a:effectLst>
              <a:ea typeface="Geneva" charset="0"/>
              <a:cs typeface="Times New Roman" charset="0"/>
            </a:endParaRPr>
          </a:p>
        </p:txBody>
      </p:sp>
      <p:sp>
        <p:nvSpPr>
          <p:cNvPr id="5" name="Rectangle 3"/>
          <p:cNvSpPr txBox="1">
            <a:spLocks noChangeArrowheads="1"/>
          </p:cNvSpPr>
          <p:nvPr/>
        </p:nvSpPr>
        <p:spPr bwMode="auto">
          <a:xfrm>
            <a:off x="381000" y="838200"/>
            <a:ext cx="7772400" cy="2057400"/>
          </a:xfrm>
          <a:prstGeom prst="rect">
            <a:avLst/>
          </a:prstGeom>
          <a:noFill/>
          <a:ln w="9525">
            <a:noFill/>
            <a:miter lim="800000"/>
            <a:headEnd/>
            <a:tailEnd/>
          </a:ln>
          <a:effectLst/>
        </p:spPr>
        <p:txBody>
          <a:bodyPr/>
          <a:lstStyle>
            <a:lvl1pPr marL="609600" indent="-609600"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spcBef>
                <a:spcPct val="20000"/>
              </a:spcBef>
              <a:buClr>
                <a:srgbClr val="FFFFCC"/>
              </a:buClr>
              <a:buSzPct val="75000"/>
              <a:buFont typeface="Wingdings" pitchFamily="2" charset="2"/>
              <a:buNone/>
            </a:pPr>
            <a:r>
              <a:rPr lang="zh-CN" altLang="en-US" b="1" dirty="0" smtClean="0">
                <a:solidFill>
                  <a:srgbClr val="FFFFFF"/>
                </a:solidFill>
                <a:effectLst>
                  <a:outerShdw blurRad="38100" dist="38100" dir="2700000" algn="tl">
                    <a:srgbClr val="000000"/>
                  </a:outerShdw>
                </a:effectLst>
                <a:latin typeface="Arial" pitchFamily="34" charset="0"/>
              </a:rPr>
              <a:t>约翰福音 </a:t>
            </a:r>
            <a:r>
              <a:rPr lang="en-US" altLang="en-US" b="1" dirty="0" smtClean="0">
                <a:solidFill>
                  <a:srgbClr val="FFFFFF"/>
                </a:solidFill>
                <a:effectLst>
                  <a:outerShdw blurRad="38100" dist="38100" dir="2700000" algn="tl">
                    <a:srgbClr val="000000"/>
                  </a:outerShdw>
                </a:effectLst>
                <a:latin typeface="Arial" pitchFamily="34" charset="0"/>
              </a:rPr>
              <a:t>19:19-20</a:t>
            </a:r>
            <a:endParaRPr lang="en-US" altLang="en-US" sz="1800" b="1" dirty="0" smtClean="0">
              <a:solidFill>
                <a:srgbClr val="FFFFFF"/>
              </a:solidFill>
              <a:effectLst>
                <a:outerShdw blurRad="38100" dist="38100" dir="2700000" algn="tl">
                  <a:srgbClr val="000000"/>
                </a:outerShdw>
              </a:effectLst>
              <a:latin typeface="Arial" pitchFamily="34" charset="0"/>
            </a:endParaRPr>
          </a:p>
          <a:p>
            <a:pPr eaLnBrk="1" hangingPunct="1">
              <a:spcBef>
                <a:spcPct val="20000"/>
              </a:spcBef>
              <a:buClr>
                <a:srgbClr val="FFFFCC"/>
              </a:buClr>
              <a:buSzPct val="75000"/>
              <a:buFont typeface="Wingdings" pitchFamily="2" charset="2"/>
              <a:buNone/>
            </a:pPr>
            <a:endParaRPr lang="en-US" altLang="en-US" b="1" dirty="0" smtClean="0">
              <a:solidFill>
                <a:srgbClr val="FFFFFF"/>
              </a:solidFill>
              <a:effectLst>
                <a:outerShdw blurRad="38100" dist="38100" dir="2700000" algn="tl">
                  <a:srgbClr val="000000"/>
                </a:outerShdw>
              </a:effectLst>
              <a:latin typeface="Arial" pitchFamily="34" charset="0"/>
            </a:endParaRPr>
          </a:p>
          <a:p>
            <a:pPr eaLnBrk="1" hangingPunct="1">
              <a:spcBef>
                <a:spcPct val="20000"/>
              </a:spcBef>
              <a:buClr>
                <a:srgbClr val="FFFFCC"/>
              </a:buClr>
              <a:buSzPct val="75000"/>
              <a:buFont typeface="Wingdings" pitchFamily="2" charset="2"/>
              <a:buNone/>
            </a:pPr>
            <a:r>
              <a:rPr lang="en-US" altLang="en-US" b="1" baseline="30000" dirty="0" smtClean="0">
                <a:solidFill>
                  <a:srgbClr val="FFFFFF"/>
                </a:solidFill>
                <a:effectLst>
                  <a:outerShdw blurRad="38100" dist="38100" dir="2700000" algn="tl">
                    <a:srgbClr val="000000"/>
                  </a:outerShdw>
                </a:effectLst>
                <a:latin typeface="Arial" pitchFamily="34" charset="0"/>
                <a:cs typeface="Times New Roman" pitchFamily="18" charset="0"/>
              </a:rPr>
              <a:t>19</a:t>
            </a:r>
            <a:r>
              <a:rPr lang="en-US" altLang="ja-JP" b="1" dirty="0" smtClean="0">
                <a:solidFill>
                  <a:srgbClr val="FFFFFF"/>
                </a:solidFill>
                <a:effectLst>
                  <a:outerShdw blurRad="38100" dist="38100" dir="2700000" algn="tl">
                    <a:srgbClr val="000000"/>
                  </a:outerShdw>
                </a:effectLst>
                <a:latin typeface="Arial" pitchFamily="34" charset="0"/>
                <a:cs typeface="Times New Roman" pitchFamily="18" charset="0"/>
              </a:rPr>
              <a:t>"</a:t>
            </a:r>
            <a:r>
              <a:rPr lang="en-US" altLang="zh-CN" b="1" dirty="0" smtClean="0">
                <a:solidFill>
                  <a:srgbClr val="FFFFFF"/>
                </a:solidFill>
                <a:effectLst>
                  <a:outerShdw blurRad="38100" dist="38100" dir="2700000" algn="tl">
                    <a:srgbClr val="000000"/>
                  </a:outerShdw>
                </a:effectLst>
                <a:latin typeface="Arial" pitchFamily="34" charset="0"/>
                <a:cs typeface="Times New Roman" pitchFamily="18" charset="0"/>
              </a:rPr>
              <a:t>—</a:t>
            </a:r>
            <a:r>
              <a:rPr lang="zh-CN" altLang="en-US" b="1" dirty="0">
                <a:solidFill>
                  <a:srgbClr val="FFFFFF"/>
                </a:solidFill>
                <a:effectLst>
                  <a:outerShdw blurRad="38100" dist="38100" dir="2700000" algn="tl">
                    <a:srgbClr val="000000"/>
                  </a:outerShdw>
                </a:effectLst>
                <a:latin typeface="Arial" pitchFamily="34" charset="0"/>
                <a:cs typeface="Times New Roman" pitchFamily="18" charset="0"/>
              </a:rPr>
              <a:t>彼拉多写了一个牌子，放在十字架上头，写的是</a:t>
            </a:r>
            <a:r>
              <a:rPr lang="en-US" altLang="en-US" b="1" dirty="0" smtClean="0">
                <a:solidFill>
                  <a:srgbClr val="FFFFFF"/>
                </a:solidFill>
                <a:effectLst>
                  <a:outerShdw blurRad="38100" dist="38100" dir="2700000" algn="tl">
                    <a:srgbClr val="000000"/>
                  </a:outerShdw>
                </a:effectLst>
                <a:latin typeface="Arial" pitchFamily="34" charset="0"/>
                <a:cs typeface="Times New Roman" pitchFamily="18" charset="0"/>
              </a:rPr>
              <a:t>:</a:t>
            </a:r>
            <a:endParaRPr lang="en-US" altLang="en-US" b="1" dirty="0" smtClean="0">
              <a:solidFill>
                <a:srgbClr val="FFFFFF"/>
              </a:solidFill>
              <a:effectLst>
                <a:outerShdw blurRad="38100" dist="38100" dir="2700000" algn="tl">
                  <a:srgbClr val="000000"/>
                </a:outerShdw>
              </a:effectLst>
              <a:latin typeface="Arial" pitchFamily="34" charset="0"/>
              <a:cs typeface="Times New Roman" pitchFamily="18" charset="0"/>
            </a:endParaRPr>
          </a:p>
          <a:p>
            <a:pPr algn="ctr" eaLnBrk="1" hangingPunct="1">
              <a:spcBef>
                <a:spcPct val="20000"/>
              </a:spcBef>
              <a:buClr>
                <a:srgbClr val="FFFFCC"/>
              </a:buClr>
              <a:buSzPct val="75000"/>
              <a:buFont typeface="Wingdings" pitchFamily="2" charset="2"/>
              <a:buNone/>
            </a:pPr>
            <a:r>
              <a:rPr lang="zh-CN" altLang="en-US" b="1" i="1" dirty="0">
                <a:solidFill>
                  <a:srgbClr val="FFFFFF"/>
                </a:solidFill>
                <a:effectLst>
                  <a:outerShdw blurRad="38100" dist="38100" dir="2700000" algn="tl">
                    <a:srgbClr val="000000"/>
                  </a:outerShdw>
                </a:effectLst>
                <a:latin typeface="Arial" pitchFamily="34" charset="0"/>
                <a:cs typeface="Times New Roman" pitchFamily="18" charset="0"/>
              </a:rPr>
              <a:t>犹太人的王拿撒勒人耶稣</a:t>
            </a:r>
            <a:r>
              <a:rPr lang="zh-CN" altLang="en-US" b="1" i="1" dirty="0" smtClean="0">
                <a:solidFill>
                  <a:srgbClr val="FFFFFF"/>
                </a:solidFill>
                <a:effectLst>
                  <a:outerShdw blurRad="38100" dist="38100" dir="2700000" algn="tl">
                    <a:srgbClr val="000000"/>
                  </a:outerShdw>
                </a:effectLst>
                <a:latin typeface="Arial" pitchFamily="34" charset="0"/>
                <a:cs typeface="Times New Roman" pitchFamily="18" charset="0"/>
              </a:rPr>
              <a:t>。</a:t>
            </a:r>
            <a:r>
              <a:rPr lang="en-US" altLang="ja-JP" b="1" i="1" dirty="0" smtClean="0">
                <a:solidFill>
                  <a:srgbClr val="FFFFFF"/>
                </a:solidFill>
                <a:effectLst>
                  <a:outerShdw blurRad="38100" dist="38100" dir="2700000" algn="tl">
                    <a:srgbClr val="000000"/>
                  </a:outerShdw>
                </a:effectLst>
                <a:latin typeface="Arial" pitchFamily="34" charset="0"/>
                <a:cs typeface="Times New Roman" pitchFamily="18" charset="0"/>
              </a:rPr>
              <a:t>"</a:t>
            </a:r>
            <a:endParaRPr lang="en-US" altLang="en-US" b="1" i="1" dirty="0" smtClean="0">
              <a:solidFill>
                <a:srgbClr val="FFFFFF"/>
              </a:solidFill>
              <a:effectLst>
                <a:outerShdw blurRad="38100" dist="38100" dir="2700000" algn="tl">
                  <a:srgbClr val="000000"/>
                </a:outerShdw>
              </a:effectLst>
              <a:latin typeface="Arial" pitchFamily="34" charset="0"/>
              <a:cs typeface="Times New Roman" pitchFamily="18" charset="0"/>
            </a:endParaRPr>
          </a:p>
        </p:txBody>
      </p:sp>
      <p:sp>
        <p:nvSpPr>
          <p:cNvPr id="8" name="Rectangle 3"/>
          <p:cNvSpPr txBox="1">
            <a:spLocks noChangeArrowheads="1"/>
          </p:cNvSpPr>
          <p:nvPr/>
        </p:nvSpPr>
        <p:spPr bwMode="auto">
          <a:xfrm>
            <a:off x="5638800" y="3048000"/>
            <a:ext cx="3505200" cy="3810000"/>
          </a:xfrm>
          <a:prstGeom prst="rect">
            <a:avLst/>
          </a:prstGeom>
          <a:noFill/>
          <a:ln w="9525">
            <a:noFill/>
            <a:miter lim="800000"/>
            <a:headEnd/>
            <a:tailEnd/>
          </a:ln>
          <a:effectLst/>
        </p:spPr>
        <p:txBody>
          <a:bodyPr/>
          <a:lstStyle>
            <a:lvl1pPr marL="266700" indent="-266700"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spcBef>
                <a:spcPct val="20000"/>
              </a:spcBef>
              <a:buClr>
                <a:srgbClr val="FFFFCC"/>
              </a:buClr>
              <a:buSzPct val="75000"/>
              <a:buFont typeface="Wingdings" pitchFamily="2" charset="2"/>
              <a:buNone/>
            </a:pPr>
            <a:r>
              <a:rPr lang="en-US" altLang="en-US" b="1" baseline="30000" dirty="0" smtClean="0">
                <a:solidFill>
                  <a:srgbClr val="FFFFFF"/>
                </a:solidFill>
                <a:effectLst>
                  <a:outerShdw blurRad="38100" dist="38100" dir="2700000" algn="tl">
                    <a:srgbClr val="000000"/>
                  </a:outerShdw>
                </a:effectLst>
                <a:latin typeface="Arial" pitchFamily="34" charset="0"/>
                <a:cs typeface="Times New Roman" pitchFamily="18" charset="0"/>
              </a:rPr>
              <a:t>20</a:t>
            </a:r>
            <a:r>
              <a:rPr lang="en-US" altLang="ja-JP" b="1" dirty="0" smtClean="0">
                <a:solidFill>
                  <a:srgbClr val="FFFFFF"/>
                </a:solidFill>
                <a:effectLst>
                  <a:outerShdw blurRad="38100" dist="38100" dir="2700000" algn="tl">
                    <a:srgbClr val="000000"/>
                  </a:outerShdw>
                </a:effectLst>
                <a:latin typeface="Arial" pitchFamily="34" charset="0"/>
                <a:cs typeface="Times New Roman" pitchFamily="18" charset="0"/>
              </a:rPr>
              <a:t>"</a:t>
            </a:r>
            <a:r>
              <a:rPr lang="zh-CN" altLang="en-US" b="1" dirty="0">
                <a:solidFill>
                  <a:srgbClr val="FFFFFF"/>
                </a:solidFill>
                <a:effectLst>
                  <a:outerShdw blurRad="38100" dist="38100" dir="2700000" algn="tl">
                    <a:srgbClr val="000000"/>
                  </a:outerShdw>
                </a:effectLst>
                <a:latin typeface="Arial" pitchFamily="34" charset="0"/>
                <a:cs typeface="Times New Roman" pitchFamily="18" charset="0"/>
              </a:rPr>
              <a:t>有许多犹太人念了这牌子上所写的，因为耶稣钉十字架的地方离城不远，而且那牌子是用</a:t>
            </a:r>
            <a:r>
              <a:rPr lang="en-US" altLang="en-US" b="1" dirty="0" smtClean="0">
                <a:solidFill>
                  <a:srgbClr val="FFFFFF"/>
                </a:solidFill>
                <a:effectLst>
                  <a:outerShdw blurRad="38100" dist="38100" dir="2700000" algn="tl">
                    <a:srgbClr val="000000"/>
                  </a:outerShdw>
                </a:effectLst>
                <a:latin typeface="Arial" pitchFamily="34" charset="0"/>
                <a:cs typeface="Times New Roman" pitchFamily="18" charset="0"/>
              </a:rPr>
              <a:t>:</a:t>
            </a:r>
            <a:endParaRPr lang="en-US" altLang="en-US" b="1" dirty="0" smtClean="0">
              <a:solidFill>
                <a:srgbClr val="FFFFFF"/>
              </a:solidFill>
              <a:effectLst>
                <a:outerShdw blurRad="38100" dist="38100" dir="2700000" algn="tl">
                  <a:srgbClr val="000000"/>
                </a:outerShdw>
              </a:effectLst>
              <a:latin typeface="Arial" pitchFamily="34" charset="0"/>
              <a:cs typeface="Times New Roman" pitchFamily="18" charset="0"/>
            </a:endParaRPr>
          </a:p>
          <a:p>
            <a:pPr algn="ctr" eaLnBrk="1" hangingPunct="1">
              <a:spcBef>
                <a:spcPct val="20000"/>
              </a:spcBef>
              <a:buClr>
                <a:srgbClr val="FFFFCC"/>
              </a:buClr>
              <a:buSzPct val="75000"/>
              <a:buFont typeface="Wingdings" pitchFamily="2" charset="2"/>
              <a:buNone/>
            </a:pPr>
            <a:r>
              <a:rPr lang="zh-CN" altLang="en-US" b="1" i="1" dirty="0">
                <a:solidFill>
                  <a:srgbClr val="FFFFFF"/>
                </a:solidFill>
                <a:effectLst>
                  <a:outerShdw blurRad="38100" dist="38100" dir="2700000" algn="tl">
                    <a:srgbClr val="000000"/>
                  </a:outerShdw>
                </a:effectLst>
                <a:latin typeface="Arial" pitchFamily="34" charset="0"/>
                <a:cs typeface="Times New Roman" pitchFamily="18" charset="0"/>
              </a:rPr>
              <a:t>希伯来</a:t>
            </a:r>
            <a:r>
              <a:rPr lang="zh-CN" altLang="en-US" b="1" i="1" dirty="0" smtClean="0">
                <a:solidFill>
                  <a:srgbClr val="FFFFFF"/>
                </a:solidFill>
                <a:effectLst>
                  <a:outerShdw blurRad="38100" dist="38100" dir="2700000" algn="tl">
                    <a:srgbClr val="000000"/>
                  </a:outerShdw>
                </a:effectLst>
                <a:latin typeface="Arial" pitchFamily="34" charset="0"/>
                <a:cs typeface="Times New Roman" pitchFamily="18" charset="0"/>
              </a:rPr>
              <a:t>文（亚兰文）拉</a:t>
            </a:r>
            <a:r>
              <a:rPr lang="zh-CN" altLang="en-US" b="1" i="1" dirty="0">
                <a:solidFill>
                  <a:srgbClr val="FFFFFF"/>
                </a:solidFill>
                <a:effectLst>
                  <a:outerShdw blurRad="38100" dist="38100" dir="2700000" algn="tl">
                    <a:srgbClr val="000000"/>
                  </a:outerShdw>
                </a:effectLst>
                <a:latin typeface="Arial" pitchFamily="34" charset="0"/>
                <a:cs typeface="Times New Roman" pitchFamily="18" charset="0"/>
              </a:rPr>
              <a:t>丁文和希腊文写的</a:t>
            </a:r>
            <a:r>
              <a:rPr lang="en-US" altLang="en-US" b="1" i="1" dirty="0" smtClean="0">
                <a:solidFill>
                  <a:srgbClr val="FFFFFF"/>
                </a:solidFill>
                <a:effectLst>
                  <a:outerShdw blurRad="38100" dist="38100" dir="2700000" algn="tl">
                    <a:srgbClr val="000000"/>
                  </a:outerShdw>
                </a:effectLst>
                <a:latin typeface="Arial" pitchFamily="34" charset="0"/>
                <a:cs typeface="Times New Roman" pitchFamily="18" charset="0"/>
              </a:rPr>
              <a:t>.</a:t>
            </a:r>
            <a:r>
              <a:rPr lang="en-US" altLang="ja-JP" b="1" i="1" dirty="0" smtClean="0">
                <a:solidFill>
                  <a:srgbClr val="FFFFFF"/>
                </a:solidFill>
                <a:effectLst>
                  <a:outerShdw blurRad="38100" dist="38100" dir="2700000" algn="tl">
                    <a:srgbClr val="000000"/>
                  </a:outerShdw>
                </a:effectLst>
                <a:latin typeface="Arial" pitchFamily="34" charset="0"/>
                <a:cs typeface="Times New Roman" pitchFamily="18" charset="0"/>
              </a:rPr>
              <a:t>”</a:t>
            </a:r>
            <a:endParaRPr lang="en-US" altLang="en-US" b="1" i="1" dirty="0" smtClean="0">
              <a:solidFill>
                <a:srgbClr val="FFFFFF"/>
              </a:solidFill>
              <a:effectLst>
                <a:outerShdw blurRad="38100" dist="38100" dir="2700000" algn="tl">
                  <a:srgbClr val="000000"/>
                </a:outerShdw>
              </a:effectLst>
              <a:latin typeface="Arial" pitchFamily="34" charset="0"/>
              <a:cs typeface="Times New Roman" pitchFamily="18" charset="0"/>
            </a:endParaRPr>
          </a:p>
        </p:txBody>
      </p:sp>
    </p:spTree>
    <p:extLst>
      <p:ext uri="{BB962C8B-B14F-4D97-AF65-F5344CB8AC3E}">
        <p14:creationId xmlns:p14="http://schemas.microsoft.com/office/powerpoint/2010/main" val="35580797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 calcmode="lin" valueType="num">
                                      <p:cBhvr additive="base">
                                        <p:cTn id="13" dur="500" fill="hold"/>
                                        <p:tgtEl>
                                          <p:spTgt spid="5">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5">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anim calcmode="lin" valueType="num">
                                      <p:cBhvr additive="base">
                                        <p:cTn id="19" dur="500" fill="hold"/>
                                        <p:tgtEl>
                                          <p:spTgt spid="5">
                                            <p:txEl>
                                              <p:pRg st="3" end="3"/>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5">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8">
                                            <p:txEl>
                                              <p:pRg st="0" end="0"/>
                                            </p:txEl>
                                          </p:spTgt>
                                        </p:tgtEl>
                                        <p:attrNameLst>
                                          <p:attrName>style.visibility</p:attrName>
                                        </p:attrNameLst>
                                      </p:cBhvr>
                                      <p:to>
                                        <p:strVal val="visible"/>
                                      </p:to>
                                    </p:set>
                                    <p:anim calcmode="lin" valueType="num">
                                      <p:cBhvr additive="base">
                                        <p:cTn id="25" dur="500" fill="hold"/>
                                        <p:tgtEl>
                                          <p:spTgt spid="8">
                                            <p:txEl>
                                              <p:pRg st="0" end="0"/>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8">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8">
                                            <p:txEl>
                                              <p:pRg st="1" end="1"/>
                                            </p:txEl>
                                          </p:spTgt>
                                        </p:tgtEl>
                                        <p:attrNameLst>
                                          <p:attrName>style.visibility</p:attrName>
                                        </p:attrNameLst>
                                      </p:cBhvr>
                                      <p:to>
                                        <p:strVal val="visible"/>
                                      </p:to>
                                    </p:set>
                                    <p:anim calcmode="lin" valueType="num">
                                      <p:cBhvr additive="base">
                                        <p:cTn id="31" dur="500" fill="hold"/>
                                        <p:tgtEl>
                                          <p:spTgt spid="8">
                                            <p:txEl>
                                              <p:pRg st="1" end="1"/>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8">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utoUpdateAnimBg="0"/>
      <p:bldP spid="8" grpId="0" build="p" autoUpdateAnimBg="0"/>
    </p:bldLst>
  </p:timing>
</p:sld>
</file>

<file path=ppt/slides/slide33.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p:nvSpPr>
          <p:cNvPr id="57345" name="Rectangle 2"/>
          <p:cNvSpPr>
            <a:spLocks noGrp="1" noChangeArrowheads="1"/>
          </p:cNvSpPr>
          <p:nvPr>
            <p:ph type="ctrTitle"/>
          </p:nvPr>
        </p:nvSpPr>
        <p:spPr>
          <a:xfrm>
            <a:off x="0" y="0"/>
            <a:ext cx="9144000" cy="762000"/>
          </a:xfrm>
          <a:gradFill flip="none" rotWithShape="1">
            <a:gsLst>
              <a:gs pos="0">
                <a:srgbClr val="800000"/>
              </a:gs>
              <a:gs pos="100000">
                <a:schemeClr val="bg2"/>
              </a:gs>
            </a:gsLst>
            <a:path path="rect">
              <a:fillToRect l="50000" t="50000" r="50000" b="50000"/>
            </a:path>
            <a:tileRect/>
          </a:gradFill>
        </p:spPr>
        <p:txBody>
          <a:bodyPr/>
          <a:lstStyle/>
          <a:p>
            <a:pPr algn="r" eaLnBrk="1" hangingPunct="1"/>
            <a:r>
              <a:rPr lang="zh-CN" altLang="en-US" b="1" dirty="0">
                <a:solidFill>
                  <a:srgbClr val="FFFFFF"/>
                </a:solidFill>
                <a:ea typeface="ＭＳ Ｐゴシック" pitchFamily="34" charset="-128"/>
              </a:rPr>
              <a:t>结论</a:t>
            </a:r>
          </a:p>
        </p:txBody>
      </p:sp>
      <p:sp>
        <p:nvSpPr>
          <p:cNvPr id="46083" name="Rectangle 3"/>
          <p:cNvSpPr>
            <a:spLocks noGrp="1" noChangeArrowheads="1"/>
          </p:cNvSpPr>
          <p:nvPr>
            <p:ph type="subTitle" idx="1"/>
          </p:nvPr>
        </p:nvSpPr>
        <p:spPr>
          <a:xfrm>
            <a:off x="914400" y="762000"/>
            <a:ext cx="8077200" cy="5791200"/>
          </a:xfrm>
        </p:spPr>
        <p:txBody>
          <a:bodyPr/>
          <a:lstStyle/>
          <a:p>
            <a:pPr marL="609600" indent="-609600" algn="l" eaLnBrk="1" hangingPunct="1"/>
            <a:endParaRPr lang="en-US" altLang="en-US" sz="2000" b="1" dirty="0" smtClean="0">
              <a:solidFill>
                <a:srgbClr val="FFFFFF"/>
              </a:solidFill>
              <a:effectLst/>
              <a:ea typeface="ＭＳ Ｐゴシック" pitchFamily="34" charset="-128"/>
              <a:cs typeface="ＭＳ Ｐゴシック" pitchFamily="34" charset="-128"/>
            </a:endParaRPr>
          </a:p>
          <a:p>
            <a:pPr marL="609600" indent="-609600" algn="l" eaLnBrk="1" hangingPunct="1">
              <a:buFont typeface="Wingdings" pitchFamily="2" charset="2"/>
              <a:buChar char="n"/>
            </a:pPr>
            <a:r>
              <a:rPr lang="zh-CN" altLang="en-US" sz="2400" b="1" dirty="0">
                <a:solidFill>
                  <a:srgbClr val="FFFFFF"/>
                </a:solidFill>
                <a:effectLst/>
                <a:ea typeface="ＭＳ Ｐゴシック" pitchFamily="34" charset="-128"/>
                <a:cs typeface="Times New Roman" pitchFamily="18" charset="0"/>
              </a:rPr>
              <a:t>在政治、文化和军事上，亚兰人并没有像一些旧约古代近东的民族那样的强盛</a:t>
            </a:r>
            <a:r>
              <a:rPr lang="zh-CN" altLang="en-US" sz="2400" b="1" dirty="0" smtClean="0">
                <a:solidFill>
                  <a:srgbClr val="FFFFFF"/>
                </a:solidFill>
                <a:effectLst/>
                <a:ea typeface="ＭＳ Ｐゴシック" pitchFamily="34" charset="-128"/>
                <a:cs typeface="Times New Roman" pitchFamily="18" charset="0"/>
              </a:rPr>
              <a:t>。</a:t>
            </a:r>
            <a:endParaRPr lang="en-US" altLang="zh-CN" sz="2400" b="1" dirty="0" smtClean="0">
              <a:solidFill>
                <a:srgbClr val="FFFFFF"/>
              </a:solidFill>
              <a:effectLst/>
              <a:ea typeface="ＭＳ Ｐゴシック" pitchFamily="34" charset="-128"/>
              <a:cs typeface="Times New Roman" pitchFamily="18" charset="0"/>
            </a:endParaRPr>
          </a:p>
          <a:p>
            <a:pPr algn="l" eaLnBrk="1" hangingPunct="1"/>
            <a:endParaRPr lang="zh-CN" altLang="en-US" sz="2400" b="1" dirty="0">
              <a:solidFill>
                <a:srgbClr val="FFFFFF"/>
              </a:solidFill>
              <a:effectLst/>
              <a:ea typeface="ＭＳ Ｐゴシック" pitchFamily="34" charset="-128"/>
              <a:cs typeface="Times New Roman" pitchFamily="18" charset="0"/>
            </a:endParaRPr>
          </a:p>
          <a:p>
            <a:pPr marL="609600" indent="-609600" algn="l" eaLnBrk="1" hangingPunct="1">
              <a:buFont typeface="Wingdings" pitchFamily="2" charset="2"/>
              <a:buChar char="n"/>
            </a:pPr>
            <a:r>
              <a:rPr lang="zh-CN" altLang="en-US" sz="2400" b="1" dirty="0">
                <a:solidFill>
                  <a:srgbClr val="FFFFFF"/>
                </a:solidFill>
                <a:effectLst/>
                <a:ea typeface="ＭＳ Ｐゴシック" pitchFamily="34" charset="-128"/>
                <a:cs typeface="Times New Roman" pitchFamily="18" charset="0"/>
              </a:rPr>
              <a:t>接着文化的扩散，亚兰人在古代中东的社群带来最大的影响是语言。 </a:t>
            </a:r>
            <a:r>
              <a:rPr lang="en-US" altLang="zh-CN" sz="2400" b="1" dirty="0">
                <a:solidFill>
                  <a:srgbClr val="FFFFFF"/>
                </a:solidFill>
                <a:effectLst/>
                <a:ea typeface="ＭＳ Ｐゴシック" pitchFamily="34" charset="-128"/>
                <a:cs typeface="Times New Roman" pitchFamily="18" charset="0"/>
              </a:rPr>
              <a:t>14</a:t>
            </a:r>
            <a:r>
              <a:rPr lang="zh-CN" altLang="en-US" sz="2400" b="1" dirty="0">
                <a:solidFill>
                  <a:srgbClr val="FFFFFF"/>
                </a:solidFill>
                <a:effectLst/>
                <a:ea typeface="ＭＳ Ｐゴシック" pitchFamily="34" charset="-128"/>
                <a:cs typeface="Times New Roman" pitchFamily="18" charset="0"/>
              </a:rPr>
              <a:t>世纪，亚兰人居住在新约沃土， 但都没有为该地区带来巨大的影响，直到</a:t>
            </a:r>
            <a:r>
              <a:rPr lang="en-US" altLang="zh-CN" sz="2400" b="1" dirty="0">
                <a:solidFill>
                  <a:srgbClr val="FFFFFF"/>
                </a:solidFill>
                <a:effectLst/>
                <a:ea typeface="ＭＳ Ｐゴシック" pitchFamily="34" charset="-128"/>
                <a:cs typeface="Times New Roman" pitchFamily="18" charset="0"/>
              </a:rPr>
              <a:t>3</a:t>
            </a:r>
            <a:r>
              <a:rPr lang="zh-CN" altLang="en-US" sz="2400" b="1" dirty="0">
                <a:solidFill>
                  <a:srgbClr val="FFFFFF"/>
                </a:solidFill>
                <a:effectLst/>
                <a:ea typeface="ＭＳ Ｐゴシック" pitchFamily="34" charset="-128"/>
                <a:cs typeface="Times New Roman" pitchFamily="18" charset="0"/>
              </a:rPr>
              <a:t>世纪之后，他们散居在小亚细亚南方和阿拉伯半岛北方，既是亚述的领土。</a:t>
            </a:r>
          </a:p>
        </p:txBody>
      </p:sp>
    </p:spTree>
    <p:extLst>
      <p:ext uri="{BB962C8B-B14F-4D97-AF65-F5344CB8AC3E}">
        <p14:creationId xmlns:p14="http://schemas.microsoft.com/office/powerpoint/2010/main" val="384789113"/>
      </p:ext>
    </p:extLst>
  </p:cSld>
  <p:clrMapOvr>
    <a:overrideClrMapping bg1="dk2" tx1="lt1" bg2="dk1" tx2="lt2" accent1="accent1" accent2="accent2" accent3="accent3" accent4="accent4" accent5="accent5" accent6="accent6" hlink="hlink" folHlink="folHlink"/>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p:nvSpPr>
          <p:cNvPr id="58369" name="Rectangle 2"/>
          <p:cNvSpPr>
            <a:spLocks noGrp="1" noChangeArrowheads="1"/>
          </p:cNvSpPr>
          <p:nvPr>
            <p:ph type="ctrTitle"/>
          </p:nvPr>
        </p:nvSpPr>
        <p:spPr>
          <a:xfrm>
            <a:off x="0" y="0"/>
            <a:ext cx="9144000" cy="762000"/>
          </a:xfrm>
          <a:gradFill flip="none" rotWithShape="1">
            <a:gsLst>
              <a:gs pos="0">
                <a:srgbClr val="800000"/>
              </a:gs>
              <a:gs pos="100000">
                <a:schemeClr val="bg2"/>
              </a:gs>
            </a:gsLst>
            <a:path path="rect">
              <a:fillToRect l="50000" t="50000" r="50000" b="50000"/>
            </a:path>
            <a:tileRect/>
          </a:gradFill>
        </p:spPr>
        <p:txBody>
          <a:bodyPr/>
          <a:lstStyle/>
          <a:p>
            <a:pPr algn="r" eaLnBrk="1" hangingPunct="1"/>
            <a:r>
              <a:rPr lang="zh-CN" altLang="en-US" b="1" dirty="0">
                <a:solidFill>
                  <a:srgbClr val="FFFFFF"/>
                </a:solidFill>
                <a:ea typeface="ＭＳ Ｐゴシック" pitchFamily="34" charset="-128"/>
              </a:rPr>
              <a:t>结论</a:t>
            </a:r>
            <a:endParaRPr lang="en-US" altLang="en-US" b="1" dirty="0" smtClean="0">
              <a:solidFill>
                <a:srgbClr val="FFFFFF"/>
              </a:solidFill>
              <a:ea typeface="ＭＳ Ｐゴシック" pitchFamily="34" charset="-128"/>
            </a:endParaRPr>
          </a:p>
        </p:txBody>
      </p:sp>
      <p:sp>
        <p:nvSpPr>
          <p:cNvPr id="64515" name="Rectangle 3"/>
          <p:cNvSpPr>
            <a:spLocks noGrp="1" noChangeArrowheads="1"/>
          </p:cNvSpPr>
          <p:nvPr>
            <p:ph type="subTitle" idx="1"/>
          </p:nvPr>
        </p:nvSpPr>
        <p:spPr>
          <a:xfrm>
            <a:off x="304800" y="762000"/>
            <a:ext cx="8686800" cy="6096000"/>
          </a:xfrm>
        </p:spPr>
        <p:txBody>
          <a:bodyPr/>
          <a:lstStyle/>
          <a:p>
            <a:pPr marL="609600" indent="-609600" algn="l" eaLnBrk="1" hangingPunct="1">
              <a:buFont typeface="Arial" pitchFamily="34" charset="0"/>
              <a:buChar char="•"/>
            </a:pPr>
            <a:r>
              <a:rPr lang="zh-CN" altLang="en-US" sz="2400" b="1" dirty="0">
                <a:solidFill>
                  <a:srgbClr val="FFFFFF"/>
                </a:solidFill>
                <a:effectLst/>
                <a:ea typeface="ＭＳ Ｐゴシック" pitchFamily="34" charset="-128"/>
                <a:cs typeface="ＭＳ Ｐゴシック" pitchFamily="34" charset="-128"/>
              </a:rPr>
              <a:t>亚兰国是军事武力的国家，直至大约第九世纪</a:t>
            </a:r>
            <a:r>
              <a:rPr lang="en-US" altLang="zh-CN" sz="2400" b="1" dirty="0">
                <a:solidFill>
                  <a:srgbClr val="FFFFFF"/>
                </a:solidFill>
                <a:effectLst/>
                <a:ea typeface="ＭＳ Ｐゴシック" pitchFamily="34" charset="-128"/>
                <a:cs typeface="ＭＳ Ｐゴシック" pitchFamily="34" charset="-128"/>
              </a:rPr>
              <a:t>, </a:t>
            </a:r>
            <a:r>
              <a:rPr lang="zh-CN" altLang="en-US" sz="2400" b="1" dirty="0">
                <a:solidFill>
                  <a:srgbClr val="FFFFFF"/>
                </a:solidFill>
                <a:effectLst/>
                <a:ea typeface="ＭＳ Ｐゴシック" pitchFamily="34" charset="-128"/>
                <a:cs typeface="ＭＳ Ｐゴシック" pitchFamily="34" charset="-128"/>
              </a:rPr>
              <a:t>他们被亚述战败</a:t>
            </a:r>
            <a:r>
              <a:rPr lang="zh-CN" altLang="en-US" sz="2400" b="1" dirty="0" smtClean="0">
                <a:solidFill>
                  <a:srgbClr val="FFFFFF"/>
                </a:solidFill>
                <a:effectLst/>
                <a:ea typeface="ＭＳ Ｐゴシック" pitchFamily="34" charset="-128"/>
                <a:cs typeface="ＭＳ Ｐゴシック" pitchFamily="34" charset="-128"/>
              </a:rPr>
              <a:t>。</a:t>
            </a:r>
            <a:endParaRPr lang="en-US" altLang="zh-CN" sz="2400" b="1" dirty="0" smtClean="0">
              <a:solidFill>
                <a:srgbClr val="FFFFFF"/>
              </a:solidFill>
              <a:effectLst/>
              <a:ea typeface="ＭＳ Ｐゴシック" pitchFamily="34" charset="-128"/>
              <a:cs typeface="ＭＳ Ｐゴシック" pitchFamily="34" charset="-128"/>
            </a:endParaRPr>
          </a:p>
          <a:p>
            <a:pPr marL="609600" indent="-609600" algn="l" eaLnBrk="1" hangingPunct="1">
              <a:buFont typeface="Arial" pitchFamily="34" charset="0"/>
              <a:buChar char="•"/>
            </a:pPr>
            <a:r>
              <a:rPr lang="zh-CN" altLang="en-US" sz="2400" b="1" dirty="0" smtClean="0">
                <a:solidFill>
                  <a:srgbClr val="FFFFFF"/>
                </a:solidFill>
                <a:effectLst/>
                <a:ea typeface="ＭＳ Ｐゴシック" pitchFamily="34" charset="-128"/>
                <a:cs typeface="ＭＳ Ｐゴシック" pitchFamily="34" charset="-128"/>
              </a:rPr>
              <a:t>虽</a:t>
            </a:r>
            <a:r>
              <a:rPr lang="zh-CN" altLang="en-US" sz="2400" b="1" dirty="0">
                <a:solidFill>
                  <a:srgbClr val="FFFFFF"/>
                </a:solidFill>
                <a:effectLst/>
                <a:ea typeface="ＭＳ Ｐゴシック" pitchFamily="34" charset="-128"/>
                <a:cs typeface="ＭＳ Ｐゴシック" pitchFamily="34" charset="-128"/>
              </a:rPr>
              <a:t>然亚兰王国衰退，他们的语文并没有失传；亚兰文， 与希伯来文非常相似， 不但被巴比伦的犹太人用作为‘犹太人的语文’，也成为博学认识所选用的语文。亚兰文并没有因为希腊文在几个世纪之后的兴起而失去了它被视为最精致的语文的威望。犹太传统依然使用亚兰文，包括‘可土巴’</a:t>
            </a:r>
            <a:r>
              <a:rPr lang="en-US" altLang="zh-CN" sz="2400" b="1" dirty="0">
                <a:solidFill>
                  <a:srgbClr val="FFFFFF"/>
                </a:solidFill>
                <a:effectLst/>
                <a:ea typeface="ＭＳ Ｐゴシック" pitchFamily="34" charset="-128"/>
                <a:cs typeface="ＭＳ Ｐゴシック" pitchFamily="34" charset="-128"/>
              </a:rPr>
              <a:t>(</a:t>
            </a:r>
            <a:r>
              <a:rPr lang="zh-CN" altLang="en-US" sz="2400" b="1" dirty="0">
                <a:solidFill>
                  <a:srgbClr val="FFFFFF"/>
                </a:solidFill>
                <a:effectLst/>
                <a:ea typeface="ＭＳ Ｐゴシック" pitchFamily="34" charset="-128"/>
                <a:cs typeface="ＭＳ Ｐゴシック" pitchFamily="34" charset="-128"/>
              </a:rPr>
              <a:t>结婚合约</a:t>
            </a:r>
            <a:r>
              <a:rPr lang="en-US" altLang="zh-CN" sz="2400" b="1" dirty="0">
                <a:solidFill>
                  <a:srgbClr val="FFFFFF"/>
                </a:solidFill>
                <a:effectLst/>
                <a:ea typeface="ＭＳ Ｐゴシック" pitchFamily="34" charset="-128"/>
                <a:cs typeface="ＭＳ Ｐゴシック" pitchFamily="34" charset="-128"/>
              </a:rPr>
              <a:t>)</a:t>
            </a:r>
            <a:r>
              <a:rPr lang="zh-CN" altLang="en-US" sz="2400" b="1" dirty="0">
                <a:solidFill>
                  <a:srgbClr val="FFFFFF"/>
                </a:solidFill>
                <a:effectLst/>
                <a:ea typeface="ＭＳ Ｐゴシック" pitchFamily="34" charset="-128"/>
                <a:cs typeface="ＭＳ Ｐゴシック" pitchFamily="34" charset="-128"/>
              </a:rPr>
              <a:t>，‘哥特’ </a:t>
            </a:r>
            <a:r>
              <a:rPr lang="en-US" altLang="zh-CN" sz="2400" b="1" dirty="0">
                <a:solidFill>
                  <a:srgbClr val="FFFFFF"/>
                </a:solidFill>
                <a:effectLst/>
                <a:ea typeface="ＭＳ Ｐゴシック" pitchFamily="34" charset="-128"/>
                <a:cs typeface="ＭＳ Ｐゴシック" pitchFamily="34" charset="-128"/>
              </a:rPr>
              <a:t>(</a:t>
            </a:r>
            <a:r>
              <a:rPr lang="zh-CN" altLang="en-US" sz="2400" b="1" dirty="0">
                <a:solidFill>
                  <a:srgbClr val="FFFFFF"/>
                </a:solidFill>
                <a:effectLst/>
                <a:ea typeface="ＭＳ Ｐゴシック" pitchFamily="34" charset="-128"/>
                <a:cs typeface="ＭＳ Ｐゴシック" pitchFamily="34" charset="-128"/>
              </a:rPr>
              <a:t>离婚合约</a:t>
            </a:r>
            <a:r>
              <a:rPr lang="en-US" altLang="zh-CN" sz="2400" b="1" dirty="0">
                <a:solidFill>
                  <a:srgbClr val="FFFFFF"/>
                </a:solidFill>
                <a:effectLst/>
                <a:ea typeface="ＭＳ Ｐゴシック" pitchFamily="34" charset="-128"/>
                <a:cs typeface="ＭＳ Ｐゴシック" pitchFamily="34" charset="-128"/>
              </a:rPr>
              <a:t>)</a:t>
            </a:r>
            <a:r>
              <a:rPr lang="zh-CN" altLang="en-US" sz="2400" b="1" dirty="0">
                <a:solidFill>
                  <a:srgbClr val="FFFFFF"/>
                </a:solidFill>
                <a:effectLst/>
                <a:ea typeface="ＭＳ Ｐゴシック" pitchFamily="34" charset="-128"/>
                <a:cs typeface="ＭＳ Ｐゴシック" pitchFamily="34" charset="-128"/>
              </a:rPr>
              <a:t>，和圣歌</a:t>
            </a:r>
            <a:r>
              <a:rPr lang="en-US" altLang="zh-CN" sz="2400" b="1" dirty="0">
                <a:solidFill>
                  <a:srgbClr val="FFFFFF"/>
                </a:solidFill>
                <a:effectLst/>
                <a:ea typeface="ＭＳ Ｐゴシック" pitchFamily="34" charset="-128"/>
                <a:cs typeface="ＭＳ Ｐゴシック" pitchFamily="34" charset="-128"/>
              </a:rPr>
              <a:t>-</a:t>
            </a:r>
            <a:r>
              <a:rPr lang="zh-CN" altLang="en-US" sz="2400" b="1" dirty="0">
                <a:solidFill>
                  <a:srgbClr val="FFFFFF"/>
                </a:solidFill>
                <a:effectLst/>
                <a:ea typeface="ＭＳ Ｐゴシック" pitchFamily="34" charset="-128"/>
                <a:cs typeface="ＭＳ Ｐゴシック" pitchFamily="34" charset="-128"/>
              </a:rPr>
              <a:t>卡蒂示 </a:t>
            </a:r>
            <a:r>
              <a:rPr lang="en-US" altLang="zh-CN" sz="2400" b="1" dirty="0">
                <a:solidFill>
                  <a:srgbClr val="FFFFFF"/>
                </a:solidFill>
                <a:effectLst/>
                <a:ea typeface="ＭＳ Ｐゴシック" pitchFamily="34" charset="-128"/>
                <a:cs typeface="ＭＳ Ｐゴシック" pitchFamily="34" charset="-128"/>
              </a:rPr>
              <a:t>(</a:t>
            </a:r>
            <a:r>
              <a:rPr lang="zh-CN" altLang="en-US" sz="2400" b="1" dirty="0">
                <a:solidFill>
                  <a:srgbClr val="FFFFFF"/>
                </a:solidFill>
                <a:effectLst/>
                <a:ea typeface="ＭＳ Ｐゴシック" pitchFamily="34" charset="-128"/>
                <a:cs typeface="ＭＳ Ｐゴシック" pitchFamily="34" charset="-128"/>
              </a:rPr>
              <a:t>哀悼者的祷告</a:t>
            </a:r>
            <a:r>
              <a:rPr lang="en-US" altLang="zh-CN" sz="2400" b="1" dirty="0">
                <a:solidFill>
                  <a:srgbClr val="FFFFFF"/>
                </a:solidFill>
                <a:effectLst/>
                <a:ea typeface="ＭＳ Ｐゴシック" pitchFamily="34" charset="-128"/>
                <a:cs typeface="ＭＳ Ｐゴシック" pitchFamily="34" charset="-128"/>
              </a:rPr>
              <a:t>)</a:t>
            </a:r>
            <a:r>
              <a:rPr lang="zh-CN" altLang="en-US" sz="2400" b="1" dirty="0">
                <a:solidFill>
                  <a:srgbClr val="FFFFFF"/>
                </a:solidFill>
                <a:effectLst/>
                <a:ea typeface="ＭＳ Ｐゴシック" pitchFamily="34" charset="-128"/>
                <a:cs typeface="ＭＳ Ｐゴシック" pitchFamily="34" charset="-128"/>
              </a:rPr>
              <a:t>。有趣的是，大多数的卡巴拉 </a:t>
            </a:r>
            <a:r>
              <a:rPr lang="en-US" altLang="zh-CN" sz="2400" b="1" dirty="0">
                <a:solidFill>
                  <a:srgbClr val="FFFFFF"/>
                </a:solidFill>
                <a:effectLst/>
                <a:ea typeface="ＭＳ Ｐゴシック" pitchFamily="34" charset="-128"/>
                <a:cs typeface="ＭＳ Ｐゴシック" pitchFamily="34" charset="-128"/>
              </a:rPr>
              <a:t>(</a:t>
            </a:r>
            <a:r>
              <a:rPr lang="zh-CN" altLang="en-US" sz="2400" b="1" dirty="0">
                <a:solidFill>
                  <a:srgbClr val="FFFFFF"/>
                </a:solidFill>
                <a:effectLst/>
                <a:ea typeface="ＭＳ Ｐゴシック" pitchFamily="34" charset="-128"/>
                <a:cs typeface="ＭＳ Ｐゴシック" pitchFamily="34" charset="-128"/>
              </a:rPr>
              <a:t>犹太的神秘主义</a:t>
            </a:r>
            <a:r>
              <a:rPr lang="en-US" altLang="zh-CN" sz="2400" b="1" dirty="0">
                <a:solidFill>
                  <a:srgbClr val="FFFFFF"/>
                </a:solidFill>
                <a:effectLst/>
                <a:ea typeface="ＭＳ Ｐゴシック" pitchFamily="34" charset="-128"/>
                <a:cs typeface="ＭＳ Ｐゴシック" pitchFamily="34" charset="-128"/>
              </a:rPr>
              <a:t>) </a:t>
            </a:r>
            <a:r>
              <a:rPr lang="zh-CN" altLang="en-US" sz="2400" b="1" dirty="0">
                <a:solidFill>
                  <a:srgbClr val="FFFFFF"/>
                </a:solidFill>
                <a:effectLst/>
                <a:ea typeface="ＭＳ Ｐゴシック" pitchFamily="34" charset="-128"/>
                <a:cs typeface="ＭＳ Ｐゴシック" pitchFamily="34" charset="-128"/>
              </a:rPr>
              <a:t>是以亚兰文写成的。此外，犹太教口传律法集</a:t>
            </a:r>
            <a:r>
              <a:rPr lang="en-US" altLang="zh-CN" sz="2400" b="1" dirty="0">
                <a:solidFill>
                  <a:srgbClr val="FFFFFF"/>
                </a:solidFill>
                <a:effectLst/>
                <a:ea typeface="ＭＳ Ｐゴシック" pitchFamily="34" charset="-128"/>
                <a:cs typeface="ＭＳ Ｐゴシック" pitchFamily="34" charset="-128"/>
              </a:rPr>
              <a:t>—</a:t>
            </a:r>
            <a:r>
              <a:rPr lang="zh-CN" altLang="en-US" sz="2400" b="1" dirty="0">
                <a:solidFill>
                  <a:srgbClr val="FFFFFF"/>
                </a:solidFill>
                <a:effectLst/>
                <a:ea typeface="ＭＳ Ｐゴシック" pitchFamily="34" charset="-128"/>
                <a:cs typeface="ＭＳ Ｐゴシック" pitchFamily="34" charset="-128"/>
              </a:rPr>
              <a:t>塔木德 亦是以亚兰文和希伯来文写成。</a:t>
            </a:r>
            <a:endParaRPr lang="en-US" altLang="en-US" sz="2400" b="1" dirty="0" smtClean="0">
              <a:solidFill>
                <a:srgbClr val="FFFFFF"/>
              </a:solidFill>
              <a:effectLst/>
              <a:ea typeface="ＭＳ Ｐゴシック" pitchFamily="34" charset="-128"/>
              <a:cs typeface="ＭＳ Ｐゴシック" pitchFamily="34" charset="-128"/>
            </a:endParaRPr>
          </a:p>
        </p:txBody>
      </p:sp>
    </p:spTree>
    <p:extLst>
      <p:ext uri="{BB962C8B-B14F-4D97-AF65-F5344CB8AC3E}">
        <p14:creationId xmlns:p14="http://schemas.microsoft.com/office/powerpoint/2010/main" val="762615197"/>
      </p:ext>
    </p:extLst>
  </p:cSld>
  <p:clrMapOvr>
    <a:overrideClrMapping bg1="dk2" tx1="lt1" bg2="dk1" tx2="lt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64515">
                                            <p:txEl>
                                              <p:pRg st="0" end="0"/>
                                            </p:txEl>
                                          </p:spTgt>
                                        </p:tgtEl>
                                        <p:attrNameLst>
                                          <p:attrName>style.visibility</p:attrName>
                                        </p:attrNameLst>
                                      </p:cBhvr>
                                      <p:to>
                                        <p:strVal val="visible"/>
                                      </p:to>
                                    </p:set>
                                    <p:anim calcmode="lin" valueType="num">
                                      <p:cBhvr additive="base">
                                        <p:cTn id="7" dur="500" fill="hold"/>
                                        <p:tgtEl>
                                          <p:spTgt spid="6451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64515">
                                            <p:txEl>
                                              <p:pRg st="0" end="0"/>
                                            </p:txEl>
                                          </p:spTgt>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64515">
                                            <p:txEl>
                                              <p:pRg st="1" end="1"/>
                                            </p:txEl>
                                          </p:spTgt>
                                        </p:tgtEl>
                                        <p:attrNameLst>
                                          <p:attrName>style.visibility</p:attrName>
                                        </p:attrNameLst>
                                      </p:cBhvr>
                                      <p:to>
                                        <p:strVal val="visible"/>
                                      </p:to>
                                    </p:set>
                                    <p:anim calcmode="lin" valueType="num">
                                      <p:cBhvr additive="base">
                                        <p:cTn id="12" dur="500" fill="hold"/>
                                        <p:tgtEl>
                                          <p:spTgt spid="64515">
                                            <p:txEl>
                                              <p:pRg st="1" end="1"/>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64515">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15" grpId="0" build="p" autoUpdateAnimBg="0"/>
    </p:bldLst>
  </p:timing>
</p:sld>
</file>

<file path=ppt/slides/slide35.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p:nvSpPr>
          <p:cNvPr id="59393" name="Rectangle 2"/>
          <p:cNvSpPr>
            <a:spLocks noGrp="1" noChangeArrowheads="1"/>
          </p:cNvSpPr>
          <p:nvPr>
            <p:ph type="ctrTitle"/>
          </p:nvPr>
        </p:nvSpPr>
        <p:spPr>
          <a:xfrm>
            <a:off x="0" y="0"/>
            <a:ext cx="9144000" cy="762000"/>
          </a:xfrm>
          <a:gradFill flip="none" rotWithShape="1">
            <a:gsLst>
              <a:gs pos="0">
                <a:srgbClr val="800000"/>
              </a:gs>
              <a:gs pos="100000">
                <a:schemeClr val="bg2"/>
              </a:gs>
            </a:gsLst>
            <a:path path="rect">
              <a:fillToRect l="50000" t="50000" r="50000" b="50000"/>
            </a:path>
            <a:tileRect/>
          </a:gradFill>
        </p:spPr>
        <p:txBody>
          <a:bodyPr/>
          <a:lstStyle/>
          <a:p>
            <a:pPr algn="r" eaLnBrk="1" hangingPunct="1"/>
            <a:r>
              <a:rPr lang="zh-CN" altLang="en-US" b="1" dirty="0">
                <a:solidFill>
                  <a:srgbClr val="FFFFFF"/>
                </a:solidFill>
                <a:ea typeface="ＭＳ Ｐゴシック" pitchFamily="34" charset="-128"/>
              </a:rPr>
              <a:t>结论</a:t>
            </a:r>
            <a:endParaRPr lang="en-US" altLang="en-US" b="1" dirty="0" smtClean="0">
              <a:solidFill>
                <a:srgbClr val="FFFFFF"/>
              </a:solidFill>
              <a:ea typeface="ＭＳ Ｐゴシック" pitchFamily="34" charset="-128"/>
            </a:endParaRPr>
          </a:p>
        </p:txBody>
      </p:sp>
      <p:sp>
        <p:nvSpPr>
          <p:cNvPr id="63491" name="Rectangle 3"/>
          <p:cNvSpPr>
            <a:spLocks noGrp="1" noChangeArrowheads="1"/>
          </p:cNvSpPr>
          <p:nvPr>
            <p:ph type="subTitle" idx="1"/>
          </p:nvPr>
        </p:nvSpPr>
        <p:spPr>
          <a:xfrm>
            <a:off x="1219200" y="1219200"/>
            <a:ext cx="7772400" cy="4876800"/>
          </a:xfrm>
        </p:spPr>
        <p:txBody>
          <a:bodyPr/>
          <a:lstStyle/>
          <a:p>
            <a:pPr marL="609600" indent="-609600" algn="l" eaLnBrk="1" hangingPunct="1">
              <a:buFont typeface="Wingdings" pitchFamily="2" charset="2"/>
              <a:buChar char="n"/>
            </a:pPr>
            <a:r>
              <a:rPr lang="zh-CN" altLang="en-US" sz="2400" b="1" dirty="0">
                <a:solidFill>
                  <a:srgbClr val="FFFFFF"/>
                </a:solidFill>
                <a:effectLst/>
                <a:ea typeface="ＭＳ Ｐゴシック" pitchFamily="34" charset="-128"/>
                <a:cs typeface="Times New Roman" pitchFamily="18" charset="0"/>
              </a:rPr>
              <a:t>亚兰文的成功不应该只是归结于亚兰文较其他古代近东的国家的语文强</a:t>
            </a:r>
            <a:r>
              <a:rPr lang="zh-CN" altLang="en-US" sz="2400" b="1" dirty="0" smtClean="0">
                <a:solidFill>
                  <a:srgbClr val="FFFFFF"/>
                </a:solidFill>
                <a:effectLst/>
                <a:ea typeface="ＭＳ Ｐゴシック" pitchFamily="34" charset="-128"/>
                <a:cs typeface="Times New Roman" pitchFamily="18" charset="0"/>
              </a:rPr>
              <a:t>。</a:t>
            </a:r>
            <a:endParaRPr lang="en-US" altLang="zh-CN" sz="2400" b="1" dirty="0" smtClean="0">
              <a:solidFill>
                <a:srgbClr val="FFFFFF"/>
              </a:solidFill>
              <a:effectLst/>
              <a:ea typeface="ＭＳ Ｐゴシック" pitchFamily="34" charset="-128"/>
              <a:cs typeface="Times New Roman" pitchFamily="18" charset="0"/>
            </a:endParaRPr>
          </a:p>
          <a:p>
            <a:pPr marL="609600" indent="-609600" algn="l" eaLnBrk="1" hangingPunct="1">
              <a:buFont typeface="Wingdings" pitchFamily="2" charset="2"/>
              <a:buChar char="n"/>
            </a:pPr>
            <a:r>
              <a:rPr lang="zh-CN" altLang="en-US" sz="2400" b="1" dirty="0" smtClean="0">
                <a:solidFill>
                  <a:srgbClr val="FFFFFF"/>
                </a:solidFill>
                <a:effectLst/>
                <a:ea typeface="ＭＳ Ｐゴシック" pitchFamily="34" charset="-128"/>
                <a:cs typeface="Times New Roman" pitchFamily="18" charset="0"/>
              </a:rPr>
              <a:t>或</a:t>
            </a:r>
            <a:r>
              <a:rPr lang="zh-CN" altLang="en-US" sz="2400" b="1" dirty="0">
                <a:solidFill>
                  <a:srgbClr val="FFFFFF"/>
                </a:solidFill>
                <a:effectLst/>
                <a:ea typeface="ＭＳ Ｐゴシック" pitchFamily="34" charset="-128"/>
                <a:cs typeface="Times New Roman" pitchFamily="18" charset="0"/>
              </a:rPr>
              <a:t>许是因为亚兰是闪的后代，挪亚的儿子，可能是因为神要这语言，使挪亚的后代可以明白和知道一切关于挪亚与神的盟约</a:t>
            </a:r>
            <a:r>
              <a:rPr lang="en-US" altLang="zh-CN" sz="2400" b="1" dirty="0">
                <a:solidFill>
                  <a:srgbClr val="FFFFFF"/>
                </a:solidFill>
                <a:effectLst/>
                <a:ea typeface="ＭＳ Ｐゴシック" pitchFamily="34" charset="-128"/>
                <a:cs typeface="Times New Roman" pitchFamily="18" charset="0"/>
              </a:rPr>
              <a:t>(</a:t>
            </a:r>
            <a:r>
              <a:rPr lang="zh-CN" altLang="en-US" sz="2400" b="1" dirty="0">
                <a:solidFill>
                  <a:srgbClr val="FFFFFF"/>
                </a:solidFill>
                <a:effectLst/>
                <a:ea typeface="ＭＳ Ｐゴシック" pitchFamily="34" charset="-128"/>
                <a:cs typeface="Times New Roman" pitchFamily="18" charset="0"/>
              </a:rPr>
              <a:t>洪水</a:t>
            </a:r>
            <a:r>
              <a:rPr lang="en-US" altLang="zh-CN" sz="2400" b="1" dirty="0">
                <a:solidFill>
                  <a:srgbClr val="FFFFFF"/>
                </a:solidFill>
                <a:effectLst/>
                <a:ea typeface="ＭＳ Ｐゴシック" pitchFamily="34" charset="-128"/>
                <a:cs typeface="Times New Roman" pitchFamily="18" charset="0"/>
              </a:rPr>
              <a:t>)</a:t>
            </a:r>
            <a:r>
              <a:rPr lang="zh-CN" altLang="en-US" sz="2400" b="1" dirty="0">
                <a:solidFill>
                  <a:srgbClr val="FFFFFF"/>
                </a:solidFill>
                <a:effectLst/>
                <a:ea typeface="ＭＳ Ｐゴシック" pitchFamily="34" charset="-128"/>
                <a:cs typeface="Times New Roman" pitchFamily="18" charset="0"/>
              </a:rPr>
              <a:t>。这样是要确保接下来的后代，挪亚与神相遇的经历不会削弱。</a:t>
            </a:r>
          </a:p>
        </p:txBody>
      </p:sp>
    </p:spTree>
    <p:extLst>
      <p:ext uri="{BB962C8B-B14F-4D97-AF65-F5344CB8AC3E}">
        <p14:creationId xmlns:p14="http://schemas.microsoft.com/office/powerpoint/2010/main" val="3834259547"/>
      </p:ext>
    </p:extLst>
  </p:cSld>
  <p:clrMapOvr>
    <a:overrideClrMapping bg1="dk2" tx1="lt1" bg2="dk1" tx2="lt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63491">
                                            <p:txEl>
                                              <p:pRg st="0" end="0"/>
                                            </p:txEl>
                                          </p:spTgt>
                                        </p:tgtEl>
                                        <p:attrNameLst>
                                          <p:attrName>style.visibility</p:attrName>
                                        </p:attrNameLst>
                                      </p:cBhvr>
                                      <p:to>
                                        <p:strVal val="visible"/>
                                      </p:to>
                                    </p:set>
                                    <p:anim calcmode="lin" valueType="num">
                                      <p:cBhvr additive="base">
                                        <p:cTn id="7" dur="500" fill="hold"/>
                                        <p:tgtEl>
                                          <p:spTgt spid="63491">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63491">
                                            <p:txEl>
                                              <p:pRg st="0" end="0"/>
                                            </p:txEl>
                                          </p:spTgt>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63491">
                                            <p:txEl>
                                              <p:pRg st="1" end="1"/>
                                            </p:txEl>
                                          </p:spTgt>
                                        </p:tgtEl>
                                        <p:attrNameLst>
                                          <p:attrName>style.visibility</p:attrName>
                                        </p:attrNameLst>
                                      </p:cBhvr>
                                      <p:to>
                                        <p:strVal val="visible"/>
                                      </p:to>
                                    </p:set>
                                    <p:anim calcmode="lin" valueType="num">
                                      <p:cBhvr additive="base">
                                        <p:cTn id="12" dur="500" fill="hold"/>
                                        <p:tgtEl>
                                          <p:spTgt spid="63491">
                                            <p:txEl>
                                              <p:pRg st="1" end="1"/>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63491">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491" grpId="0" build="p" autoUpdateAnimBg="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5"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b="1">
                <a:solidFill>
                  <a:schemeClr val="tx1"/>
                </a:solidFill>
                <a:latin typeface="Arial" charset="0"/>
                <a:ea typeface="MS PGothic" charset="0"/>
                <a:cs typeface="MS PGothic" charset="0"/>
              </a:defRPr>
            </a:lvl1pPr>
            <a:lvl2pPr marL="742950" indent="-285750">
              <a:defRPr sz="2400" b="1">
                <a:solidFill>
                  <a:schemeClr val="tx1"/>
                </a:solidFill>
                <a:latin typeface="Arial" charset="0"/>
                <a:ea typeface="MS PGothic" charset="0"/>
                <a:cs typeface="MS PGothic" charset="0"/>
              </a:defRPr>
            </a:lvl2pPr>
            <a:lvl3pPr marL="1143000" indent="-228600">
              <a:defRPr sz="2400" b="1">
                <a:solidFill>
                  <a:schemeClr val="tx1"/>
                </a:solidFill>
                <a:latin typeface="Arial" charset="0"/>
                <a:ea typeface="MS PGothic" charset="0"/>
                <a:cs typeface="MS PGothic" charset="0"/>
              </a:defRPr>
            </a:lvl3pPr>
            <a:lvl4pPr marL="1600200" indent="-228600">
              <a:defRPr sz="2400" b="1">
                <a:solidFill>
                  <a:schemeClr val="tx1"/>
                </a:solidFill>
                <a:latin typeface="Arial" charset="0"/>
                <a:ea typeface="MS PGothic" charset="0"/>
                <a:cs typeface="MS PGothic" charset="0"/>
              </a:defRPr>
            </a:lvl4pPr>
            <a:lvl5pPr marL="2057400" indent="-228600">
              <a:defRPr sz="2400" b="1">
                <a:solidFill>
                  <a:schemeClr val="tx1"/>
                </a:solidFill>
                <a:latin typeface="Arial" charset="0"/>
                <a:ea typeface="MS PGothic" charset="0"/>
                <a:cs typeface="MS PGothic" charset="0"/>
              </a:defRPr>
            </a:lvl5pPr>
            <a:lvl6pPr marL="25146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6pPr>
            <a:lvl7pPr marL="29718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7pPr>
            <a:lvl8pPr marL="34290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8pPr>
            <a:lvl9pPr marL="38862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9pPr>
          </a:lstStyle>
          <a:p>
            <a:pPr algn="ctr"/>
            <a:r>
              <a:rPr lang="zh-CN" altLang="en-US" sz="4000" dirty="0" smtClean="0">
                <a:solidFill>
                  <a:srgbClr val="FFFFFF"/>
                </a:solidFill>
                <a:ea typeface="SimSun" charset="0"/>
                <a:cs typeface="Arial" charset="0"/>
              </a:rPr>
              <a:t>免费获得该讲解</a:t>
            </a:r>
            <a:r>
              <a:rPr lang="en-US" sz="4000" dirty="0" smtClean="0">
                <a:solidFill>
                  <a:srgbClr val="FFFFFF"/>
                </a:solidFill>
                <a:ea typeface="SimSun" charset="0"/>
                <a:cs typeface="Arial" charset="0"/>
              </a:rPr>
              <a:t>!</a:t>
            </a:r>
            <a:endParaRPr lang="en-US" sz="1400" dirty="0" smtClean="0">
              <a:solidFill>
                <a:srgbClr val="FFFFFF"/>
              </a:solidFill>
              <a:ea typeface="SimSun" charset="0"/>
              <a:cs typeface="Arial" charset="0"/>
            </a:endParaRPr>
          </a:p>
        </p:txBody>
      </p:sp>
      <p:sp>
        <p:nvSpPr>
          <p:cNvPr id="202753" name="Rectangle 1026"/>
          <p:cNvSpPr>
            <a:spLocks noGrp="1" noChangeArrowheads="1"/>
          </p:cNvSpPr>
          <p:nvPr>
            <p:ph type="ctrTitle"/>
          </p:nvPr>
        </p:nvSpPr>
        <p:spPr>
          <a:xfrm>
            <a:off x="0" y="6172200"/>
            <a:ext cx="9144000" cy="685800"/>
          </a:xfrm>
        </p:spPr>
        <p:txBody>
          <a:bodyPr/>
          <a:lstStyle/>
          <a:p>
            <a:pPr eaLnBrk="1" hangingPunct="1"/>
            <a:r>
              <a:rPr lang="zh-CN" altLang="en-US" sz="2800" b="1" dirty="0">
                <a:solidFill>
                  <a:srgbClr val="FFFFFF"/>
                </a:solidFill>
                <a:latin typeface="Arial" charset="0"/>
                <a:ea typeface="SimSun" charset="0"/>
                <a:cs typeface="SimSun" charset="0"/>
              </a:rPr>
              <a:t>旧约全书背景链接地址</a:t>
            </a:r>
            <a:r>
              <a:rPr lang="zh-CN" altLang="en-US" sz="2800" b="1" dirty="0">
                <a:solidFill>
                  <a:srgbClr val="FFFFFF"/>
                </a:solidFill>
                <a:latin typeface="Arial" charset="0"/>
              </a:rPr>
              <a:t> </a:t>
            </a:r>
            <a:r>
              <a:rPr lang="en-US" sz="2800" b="1" dirty="0" err="1" smtClean="0">
                <a:solidFill>
                  <a:srgbClr val="FFFFFF"/>
                </a:solidFill>
                <a:latin typeface="Arial" charset="0"/>
              </a:rPr>
              <a:t>BibleStudyDownloads.org</a:t>
            </a:r>
            <a:endParaRPr lang="en-US" sz="1050" b="1" dirty="0">
              <a:solidFill>
                <a:srgbClr val="FFFFFF"/>
              </a:solidFill>
              <a:latin typeface="Arial" charset="0"/>
            </a:endParaRPr>
          </a:p>
        </p:txBody>
      </p:sp>
      <p:pic>
        <p:nvPicPr>
          <p:cNvPr id="6" name="Picture 5" descr="Screen Shot 2016-02-02 at 5.41.18 PM.png"/>
          <p:cNvPicPr>
            <a:picLocks noChangeAspect="1"/>
          </p:cNvPicPr>
          <p:nvPr/>
        </p:nvPicPr>
        <p:blipFill rotWithShape="1">
          <a:blip r:embed="rId3" cstate="screen">
            <a:extLst>
              <a:ext uri="{28A0092B-C50C-407E-A947-70E740481C1C}">
                <a14:useLocalDpi xmlns:a14="http://schemas.microsoft.com/office/drawing/2010/main" val="0"/>
              </a:ext>
            </a:extLst>
          </a:blip>
          <a:srcRect t="2841"/>
          <a:stretch/>
        </p:blipFill>
        <p:spPr>
          <a:xfrm>
            <a:off x="-44173" y="636981"/>
            <a:ext cx="9232347" cy="5650045"/>
          </a:xfrm>
          <a:prstGeom prst="rect">
            <a:avLst/>
          </a:prstGeom>
        </p:spPr>
      </p:pic>
      <p:pic>
        <p:nvPicPr>
          <p:cNvPr id="7" name="Picture 6" descr="Screen Shot 2016-02-02 at 5.42.03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7223" y="2222340"/>
            <a:ext cx="6153212" cy="3483594"/>
          </a:xfrm>
          <a:prstGeom prst="rect">
            <a:avLst/>
          </a:prstGeom>
        </p:spPr>
      </p:pic>
      <p:sp>
        <p:nvSpPr>
          <p:cNvPr id="8" name="Rectangle 1026"/>
          <p:cNvSpPr txBox="1">
            <a:spLocks noChangeArrowheads="1"/>
          </p:cNvSpPr>
          <p:nvPr/>
        </p:nvSpPr>
        <p:spPr bwMode="auto">
          <a:xfrm>
            <a:off x="0" y="1310554"/>
            <a:ext cx="9144000" cy="574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3600" b="1" dirty="0" smtClean="0">
                <a:solidFill>
                  <a:srgbClr val="000000"/>
                </a:solidFill>
                <a:ea typeface="SimSun" charset="0"/>
                <a:cs typeface="Arial" charset="0"/>
              </a:rPr>
              <a:t>圣经学习下载</a:t>
            </a:r>
            <a:endParaRPr lang="zh-CN" altLang="en-US" sz="3600" b="1" dirty="0">
              <a:solidFill>
                <a:srgbClr val="000000"/>
              </a:solidFill>
              <a:ea typeface="SimSun" charset="0"/>
              <a:cs typeface="Arial" charset="0"/>
            </a:endParaRPr>
          </a:p>
        </p:txBody>
      </p:sp>
    </p:spTree>
    <p:extLst>
      <p:ext uri="{BB962C8B-B14F-4D97-AF65-F5344CB8AC3E}">
        <p14:creationId xmlns:p14="http://schemas.microsoft.com/office/powerpoint/2010/main" val="310913915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7"/>
                                        </p:tgtEl>
                                        <p:attrNameLst>
                                          <p:attrName>ppt_x</p:attrName>
                                        </p:attrNameLst>
                                      </p:cBhvr>
                                      <p:tavLst>
                                        <p:tav tm="0">
                                          <p:val>
                                            <p:strVal val="ppt_x"/>
                                          </p:val>
                                        </p:tav>
                                        <p:tav tm="100000">
                                          <p:val>
                                            <p:strVal val="0-ppt_w/2"/>
                                          </p:val>
                                        </p:tav>
                                      </p:tavLst>
                                    </p:anim>
                                    <p:anim calcmode="lin" valueType="num">
                                      <p:cBhvr additive="base">
                                        <p:cTn id="7" dur="2000"/>
                                        <p:tgtEl>
                                          <p:spTgt spid="7"/>
                                        </p:tgtEl>
                                        <p:attrNameLst>
                                          <p:attrName>ppt_y</p:attrName>
                                        </p:attrNameLst>
                                      </p:cBhvr>
                                      <p:tavLst>
                                        <p:tav tm="0">
                                          <p:val>
                                            <p:strVal val="ppt_y"/>
                                          </p:val>
                                        </p:tav>
                                        <p:tav tm="100000">
                                          <p:val>
                                            <p:strVal val="ppt_y"/>
                                          </p:val>
                                        </p:tav>
                                      </p:tavLst>
                                    </p:anim>
                                    <p:set>
                                      <p:cBhvr>
                                        <p:cTn id="8" dur="1" fill="hold">
                                          <p:stCondLst>
                                            <p:cond delay="1999"/>
                                          </p:stCondLst>
                                        </p:cTn>
                                        <p:tgtEl>
                                          <p:spTgt spid="7"/>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1000" fill="hold"/>
                                        <p:tgtEl>
                                          <p:spTgt spid="7"/>
                                        </p:tgtEl>
                                        <p:attrNameLst>
                                          <p:attrName>ppt_x</p:attrName>
                                        </p:attrNameLst>
                                      </p:cBhvr>
                                      <p:tavLst>
                                        <p:tav tm="0">
                                          <p:val>
                                            <p:strVal val="1+#ppt_w/2"/>
                                          </p:val>
                                        </p:tav>
                                        <p:tav tm="100000">
                                          <p:val>
                                            <p:strVal val="#ppt_x"/>
                                          </p:val>
                                        </p:tav>
                                      </p:tavLst>
                                    </p:anim>
                                    <p:anim calcmode="lin" valueType="num">
                                      <p:cBhvr additive="base">
                                        <p:cTn id="13" dur="1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5057" name="Rectangle 2"/>
          <p:cNvSpPr>
            <a:spLocks noGrp="1" noChangeArrowheads="1"/>
          </p:cNvSpPr>
          <p:nvPr>
            <p:ph type="ctrTitle"/>
          </p:nvPr>
        </p:nvSpPr>
        <p:spPr>
          <a:xfrm>
            <a:off x="1143000" y="0"/>
            <a:ext cx="7772400" cy="762000"/>
          </a:xfrm>
        </p:spPr>
        <p:txBody>
          <a:bodyPr/>
          <a:lstStyle/>
          <a:p>
            <a:pPr algn="r" eaLnBrk="1" hangingPunct="1"/>
            <a:r>
              <a:rPr lang="zh-CN" altLang="en-US" sz="2800" i="1" dirty="0">
                <a:solidFill>
                  <a:srgbClr val="FFFF00"/>
                </a:solidFill>
                <a:effectLst/>
                <a:latin typeface="Helvetica" charset="0"/>
              </a:rPr>
              <a:t>旧约圣经中的人物 </a:t>
            </a:r>
            <a:r>
              <a:rPr lang="en-US" altLang="zh-CN" sz="2800" i="1" dirty="0">
                <a:solidFill>
                  <a:srgbClr val="FFFF00"/>
                </a:solidFill>
                <a:effectLst/>
                <a:latin typeface="Helvetica" charset="0"/>
              </a:rPr>
              <a:t>– </a:t>
            </a:r>
            <a:r>
              <a:rPr lang="zh-CN" altLang="en-US" sz="2800" i="1" dirty="0">
                <a:solidFill>
                  <a:srgbClr val="FFFF00"/>
                </a:solidFill>
                <a:effectLst/>
                <a:latin typeface="Helvetica" charset="0"/>
              </a:rPr>
              <a:t>亚兰人</a:t>
            </a:r>
            <a:endParaRPr lang="en-US" altLang="en-US" sz="2800" i="1" dirty="0" smtClean="0">
              <a:solidFill>
                <a:srgbClr val="FFFF00"/>
              </a:solidFill>
              <a:effectLst/>
              <a:latin typeface="Helvetica" charset="0"/>
            </a:endParaRPr>
          </a:p>
        </p:txBody>
      </p:sp>
      <p:sp>
        <p:nvSpPr>
          <p:cNvPr id="45058" name="Rectangle 3"/>
          <p:cNvSpPr>
            <a:spLocks noGrp="1" noChangeArrowheads="1"/>
          </p:cNvSpPr>
          <p:nvPr>
            <p:ph type="subTitle" idx="1"/>
          </p:nvPr>
        </p:nvSpPr>
        <p:spPr>
          <a:xfrm>
            <a:off x="1219200" y="1219200"/>
            <a:ext cx="7772400" cy="4876800"/>
          </a:xfrm>
        </p:spPr>
        <p:txBody>
          <a:bodyPr/>
          <a:lstStyle/>
          <a:p>
            <a:pPr marL="609600" indent="-609600" eaLnBrk="1" hangingPunct="1">
              <a:buFont typeface="Wingdings" pitchFamily="2" charset="2"/>
              <a:buNone/>
            </a:pPr>
            <a:endParaRPr lang="en-US" altLang="en-US" sz="4400" dirty="0" smtClean="0">
              <a:solidFill>
                <a:srgbClr val="FFFF00"/>
              </a:solidFill>
              <a:effectLst/>
              <a:latin typeface="Arial" pitchFamily="34" charset="0"/>
            </a:endParaRPr>
          </a:p>
          <a:p>
            <a:pPr marL="609600" indent="-609600" eaLnBrk="1" hangingPunct="1">
              <a:buFont typeface="Wingdings" pitchFamily="2" charset="2"/>
              <a:buNone/>
            </a:pPr>
            <a:endParaRPr lang="en-US" altLang="en-US" sz="4400" dirty="0" smtClean="0">
              <a:solidFill>
                <a:srgbClr val="FFFF00"/>
              </a:solidFill>
              <a:effectLst/>
              <a:latin typeface="Arial" pitchFamily="34" charset="0"/>
            </a:endParaRPr>
          </a:p>
          <a:p>
            <a:pPr marL="609600" indent="-609600" eaLnBrk="1" hangingPunct="1"/>
            <a:r>
              <a:rPr lang="zh-CN" altLang="en-US" sz="4400" dirty="0">
                <a:solidFill>
                  <a:srgbClr val="FFFF00"/>
                </a:solidFill>
                <a:effectLst/>
                <a:latin typeface="Arial" pitchFamily="34" charset="0"/>
              </a:rPr>
              <a:t>附加资料</a:t>
            </a:r>
          </a:p>
        </p:txBody>
      </p:sp>
      <p:pic>
        <p:nvPicPr>
          <p:cNvPr id="45059" name="Picture 6" descr="aramaic">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400" y="1600200"/>
            <a:ext cx="288925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0" name="Rectangle 7"/>
          <p:cNvSpPr>
            <a:spLocks noChangeArrowheads="1"/>
          </p:cNvSpPr>
          <p:nvPr/>
        </p:nvSpPr>
        <p:spPr bwMode="auto">
          <a:xfrm>
            <a:off x="330200" y="4953000"/>
            <a:ext cx="21383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r>
              <a:rPr lang="en-US" altLang="en-US" smtClean="0">
                <a:solidFill>
                  <a:srgbClr val="FFFF00"/>
                </a:solidFill>
              </a:rPr>
              <a:t>Aramaic amulet</a:t>
            </a:r>
          </a:p>
        </p:txBody>
      </p:sp>
    </p:spTree>
    <p:extLst>
      <p:ext uri="{BB962C8B-B14F-4D97-AF65-F5344CB8AC3E}">
        <p14:creationId xmlns:p14="http://schemas.microsoft.com/office/powerpoint/2010/main" val="105970578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3731" name="Rectangle 3"/>
          <p:cNvSpPr>
            <a:spLocks noGrp="1" noChangeArrowheads="1"/>
          </p:cNvSpPr>
          <p:nvPr>
            <p:ph type="subTitle" idx="1"/>
          </p:nvPr>
        </p:nvSpPr>
        <p:spPr>
          <a:xfrm>
            <a:off x="1066800" y="990600"/>
            <a:ext cx="8077200" cy="5029200"/>
          </a:xfrm>
        </p:spPr>
        <p:txBody>
          <a:bodyPr/>
          <a:lstStyle/>
          <a:p>
            <a:pPr marL="609600" indent="-609600" algn="l" eaLnBrk="1" hangingPunct="1"/>
            <a:r>
              <a:rPr lang="zh-CN" altLang="en-US" sz="4400" dirty="0">
                <a:solidFill>
                  <a:srgbClr val="FFFF00"/>
                </a:solidFill>
                <a:effectLst/>
                <a:latin typeface="Arial" pitchFamily="34" charset="0"/>
              </a:rPr>
              <a:t>叙利亚中部及南部</a:t>
            </a:r>
          </a:p>
          <a:p>
            <a:pPr marL="1066800" lvl="1" indent="-609600" eaLnBrk="1" hangingPunct="1"/>
            <a:r>
              <a:rPr lang="zh-CN" altLang="en-US" sz="2400" dirty="0" smtClean="0">
                <a:solidFill>
                  <a:srgbClr val="FFFF00"/>
                </a:solidFill>
                <a:effectLst/>
                <a:latin typeface="Arial" pitchFamily="34" charset="0"/>
                <a:ea typeface="Geneva" charset="0"/>
                <a:cs typeface="Times New Roman" pitchFamily="18" charset="0"/>
              </a:rPr>
              <a:t>但是大卫王的军队往北方迈进并在希兰击败哈大底谢王。 </a:t>
            </a:r>
          </a:p>
          <a:p>
            <a:pPr marL="457200" lvl="1" indent="0" eaLnBrk="1" hangingPunct="1">
              <a:buNone/>
            </a:pPr>
            <a:r>
              <a:rPr lang="zh-CN" altLang="en-US" sz="2400" dirty="0" smtClean="0">
                <a:solidFill>
                  <a:srgbClr val="FFFF00"/>
                </a:solidFill>
                <a:effectLst/>
                <a:latin typeface="Arial" pitchFamily="34" charset="0"/>
                <a:ea typeface="Geneva" charset="0"/>
                <a:cs typeface="Times New Roman" pitchFamily="18" charset="0"/>
              </a:rPr>
              <a:t>	“</a:t>
            </a:r>
            <a:r>
              <a:rPr lang="en-US" altLang="zh-CN" sz="2400" dirty="0" smtClean="0">
                <a:solidFill>
                  <a:srgbClr val="FFFF00"/>
                </a:solidFill>
                <a:effectLst/>
                <a:latin typeface="Arial" pitchFamily="34" charset="0"/>
                <a:ea typeface="Geneva" charset="0"/>
                <a:cs typeface="Times New Roman" pitchFamily="18" charset="0"/>
              </a:rPr>
              <a:t>…</a:t>
            </a:r>
            <a:r>
              <a:rPr lang="zh-CN" altLang="en-US" sz="2400" dirty="0" smtClean="0">
                <a:solidFill>
                  <a:srgbClr val="FFFF00"/>
                </a:solidFill>
                <a:effectLst/>
                <a:latin typeface="Arial" pitchFamily="34" charset="0"/>
                <a:ea typeface="Geneva" charset="0"/>
                <a:cs typeface="Times New Roman" pitchFamily="18" charset="0"/>
              </a:rPr>
              <a:t>有人告诉了大卫，他就聚集所有的以色列人，渡过约旦河，来到了希兰</a:t>
            </a:r>
            <a:r>
              <a:rPr lang="en-US" altLang="zh-CN" sz="2400" dirty="0" smtClean="0">
                <a:solidFill>
                  <a:srgbClr val="FFFF00"/>
                </a:solidFill>
                <a:effectLst/>
                <a:latin typeface="Arial" pitchFamily="34" charset="0"/>
                <a:ea typeface="Geneva" charset="0"/>
                <a:cs typeface="Times New Roman" pitchFamily="18" charset="0"/>
              </a:rPr>
              <a:t>...”</a:t>
            </a:r>
            <a:r>
              <a:rPr lang="zh-CN" altLang="en-US" sz="2400" dirty="0" smtClean="0">
                <a:solidFill>
                  <a:srgbClr val="FFFF00"/>
                </a:solidFill>
                <a:effectLst/>
                <a:latin typeface="Arial" pitchFamily="34" charset="0"/>
                <a:ea typeface="Geneva" charset="0"/>
                <a:cs typeface="Times New Roman" pitchFamily="18" charset="0"/>
              </a:rPr>
              <a:t>。 </a:t>
            </a:r>
            <a:r>
              <a:rPr lang="en-US" altLang="zh-CN" sz="2400" dirty="0" smtClean="0">
                <a:solidFill>
                  <a:srgbClr val="FFFF00"/>
                </a:solidFill>
                <a:effectLst/>
                <a:latin typeface="Arial" pitchFamily="34" charset="0"/>
                <a:ea typeface="Geneva" charset="0"/>
                <a:cs typeface="Times New Roman" pitchFamily="18" charset="0"/>
              </a:rPr>
              <a:t>(</a:t>
            </a:r>
            <a:r>
              <a:rPr lang="zh-CN" altLang="en-US" sz="2400" dirty="0" smtClean="0">
                <a:solidFill>
                  <a:srgbClr val="FFFF00"/>
                </a:solidFill>
                <a:effectLst/>
                <a:latin typeface="Arial" pitchFamily="34" charset="0"/>
                <a:ea typeface="Geneva" charset="0"/>
                <a:cs typeface="Times New Roman" pitchFamily="18" charset="0"/>
              </a:rPr>
              <a:t>撒下</a:t>
            </a:r>
            <a:r>
              <a:rPr lang="en-US" altLang="zh-CN" sz="2400" dirty="0" smtClean="0">
                <a:solidFill>
                  <a:srgbClr val="FFFF00"/>
                </a:solidFill>
                <a:effectLst/>
                <a:latin typeface="Arial" pitchFamily="34" charset="0"/>
                <a:ea typeface="Geneva" charset="0"/>
                <a:cs typeface="Times New Roman" pitchFamily="18" charset="0"/>
              </a:rPr>
              <a:t>10:17)</a:t>
            </a:r>
          </a:p>
          <a:p>
            <a:pPr marL="1066800" lvl="1" indent="-609600" eaLnBrk="1" hangingPunct="1"/>
            <a:r>
              <a:rPr lang="zh-CN" altLang="en-US" sz="2400" dirty="0" smtClean="0">
                <a:solidFill>
                  <a:srgbClr val="FFFF00"/>
                </a:solidFill>
                <a:effectLst/>
                <a:latin typeface="Arial" pitchFamily="34" charset="0"/>
                <a:ea typeface="Geneva" charset="0"/>
                <a:cs typeface="Times New Roman" pitchFamily="18" charset="0"/>
              </a:rPr>
              <a:t>大卫王和哈大底谢王之间在哈马的另一场对抗。 </a:t>
            </a:r>
          </a:p>
          <a:p>
            <a:pPr marL="457200" lvl="1" indent="0" eaLnBrk="1" hangingPunct="1">
              <a:buNone/>
            </a:pPr>
            <a:r>
              <a:rPr lang="zh-CN" altLang="en-US" sz="2400" dirty="0" smtClean="0">
                <a:solidFill>
                  <a:srgbClr val="FFFF00"/>
                </a:solidFill>
                <a:effectLst/>
                <a:latin typeface="Arial" pitchFamily="34" charset="0"/>
                <a:ea typeface="Geneva" charset="0"/>
                <a:cs typeface="Times New Roman" pitchFamily="18" charset="0"/>
              </a:rPr>
              <a:t>	“琐巴王哈大底谢到幼发拉底河去，要建立自己的势力的时候，大卫就攻打他，直到哈马。” （代上</a:t>
            </a:r>
            <a:r>
              <a:rPr lang="en-US" altLang="zh-CN" sz="2400" dirty="0" smtClean="0">
                <a:solidFill>
                  <a:srgbClr val="FFFF00"/>
                </a:solidFill>
                <a:effectLst/>
                <a:latin typeface="Arial" pitchFamily="34" charset="0"/>
                <a:ea typeface="Geneva" charset="0"/>
                <a:cs typeface="Times New Roman" pitchFamily="18" charset="0"/>
              </a:rPr>
              <a:t>18:3</a:t>
            </a:r>
            <a:r>
              <a:rPr lang="zh-CN" altLang="en-US" sz="2400" dirty="0" smtClean="0">
                <a:solidFill>
                  <a:srgbClr val="FFFF00"/>
                </a:solidFill>
                <a:effectLst/>
                <a:latin typeface="Arial" pitchFamily="34" charset="0"/>
                <a:ea typeface="Geneva" charset="0"/>
                <a:cs typeface="Times New Roman" pitchFamily="18" charset="0"/>
              </a:rPr>
              <a:t>）</a:t>
            </a:r>
          </a:p>
          <a:p>
            <a:pPr marL="1066800" lvl="1" indent="-609600" eaLnBrk="1" hangingPunct="1"/>
            <a:r>
              <a:rPr lang="zh-CN" altLang="en-US" sz="2400" dirty="0" smtClean="0">
                <a:solidFill>
                  <a:srgbClr val="FFFF00"/>
                </a:solidFill>
                <a:effectLst/>
                <a:latin typeface="Arial" pitchFamily="34" charset="0"/>
                <a:ea typeface="Geneva" charset="0"/>
                <a:cs typeface="Times New Roman" pitchFamily="18" charset="0"/>
              </a:rPr>
              <a:t>大马士革 </a:t>
            </a:r>
            <a:r>
              <a:rPr lang="en-US" altLang="zh-CN" sz="2400" dirty="0" smtClean="0">
                <a:solidFill>
                  <a:srgbClr val="FFFF00"/>
                </a:solidFill>
                <a:effectLst/>
                <a:latin typeface="Arial" pitchFamily="34" charset="0"/>
                <a:ea typeface="Geneva" charset="0"/>
                <a:cs typeface="Times New Roman" pitchFamily="18" charset="0"/>
              </a:rPr>
              <a:t>(</a:t>
            </a:r>
            <a:r>
              <a:rPr lang="zh-CN" altLang="en-US" sz="2400" dirty="0" smtClean="0">
                <a:solidFill>
                  <a:srgbClr val="FFFF00"/>
                </a:solidFill>
                <a:effectLst/>
                <a:latin typeface="Arial" pitchFamily="34" charset="0"/>
                <a:ea typeface="Geneva" charset="0"/>
                <a:cs typeface="Times New Roman" pitchFamily="18" charset="0"/>
              </a:rPr>
              <a:t>亚兰人的主要城市</a:t>
            </a:r>
            <a:r>
              <a:rPr lang="en-US" altLang="zh-CN" sz="2400" dirty="0" smtClean="0">
                <a:solidFill>
                  <a:srgbClr val="FFFF00"/>
                </a:solidFill>
                <a:effectLst/>
                <a:latin typeface="Arial" pitchFamily="34" charset="0"/>
                <a:ea typeface="Geneva" charset="0"/>
                <a:cs typeface="Times New Roman" pitchFamily="18" charset="0"/>
              </a:rPr>
              <a:t>) </a:t>
            </a:r>
            <a:r>
              <a:rPr lang="zh-CN" altLang="en-US" sz="2400" dirty="0" smtClean="0">
                <a:solidFill>
                  <a:srgbClr val="FFFF00"/>
                </a:solidFill>
                <a:effectLst/>
                <a:latin typeface="Arial" pitchFamily="34" charset="0"/>
                <a:ea typeface="Geneva" charset="0"/>
                <a:cs typeface="Times New Roman" pitchFamily="18" charset="0"/>
              </a:rPr>
              <a:t>差派部队去攻打以色列，可是却被大卫王打败。</a:t>
            </a:r>
            <a:r>
              <a:rPr lang="en-US" altLang="zh-CN" sz="2400" dirty="0" smtClean="0">
                <a:solidFill>
                  <a:srgbClr val="FFFF00"/>
                </a:solidFill>
                <a:effectLst/>
                <a:latin typeface="Arial" pitchFamily="34" charset="0"/>
                <a:ea typeface="Geneva" charset="0"/>
                <a:cs typeface="Times New Roman" pitchFamily="18" charset="0"/>
              </a:rPr>
              <a:t>(</a:t>
            </a:r>
            <a:r>
              <a:rPr lang="zh-CN" altLang="en-US" sz="2400" dirty="0" smtClean="0">
                <a:solidFill>
                  <a:srgbClr val="FFFF00"/>
                </a:solidFill>
                <a:effectLst/>
                <a:latin typeface="Arial" pitchFamily="34" charset="0"/>
                <a:ea typeface="Geneva" charset="0"/>
                <a:cs typeface="Times New Roman" pitchFamily="18" charset="0"/>
              </a:rPr>
              <a:t>大马士革的首次记载在希伯来文圣经</a:t>
            </a:r>
            <a:r>
              <a:rPr lang="en-US" altLang="zh-CN" sz="2400" dirty="0" smtClean="0">
                <a:solidFill>
                  <a:srgbClr val="FFFF00"/>
                </a:solidFill>
                <a:effectLst/>
                <a:latin typeface="Arial" pitchFamily="34" charset="0"/>
                <a:ea typeface="Geneva" charset="0"/>
                <a:cs typeface="Times New Roman" pitchFamily="18" charset="0"/>
              </a:rPr>
              <a:t>)</a:t>
            </a:r>
            <a:r>
              <a:rPr lang="zh-CN" altLang="en-US" sz="2400" dirty="0" smtClean="0">
                <a:solidFill>
                  <a:srgbClr val="FFFF00"/>
                </a:solidFill>
                <a:effectLst/>
                <a:latin typeface="Arial" pitchFamily="34" charset="0"/>
                <a:ea typeface="Geneva" charset="0"/>
                <a:cs typeface="Times New Roman" pitchFamily="18" charset="0"/>
              </a:rPr>
              <a:t>。</a:t>
            </a:r>
          </a:p>
        </p:txBody>
      </p:sp>
      <p:sp>
        <p:nvSpPr>
          <p:cNvPr id="46082" name="Rectangle 2"/>
          <p:cNvSpPr>
            <a:spLocks noGrp="1" noChangeArrowheads="1"/>
          </p:cNvSpPr>
          <p:nvPr>
            <p:ph type="ctrTitle"/>
          </p:nvPr>
        </p:nvSpPr>
        <p:spPr>
          <a:xfrm>
            <a:off x="1143000" y="0"/>
            <a:ext cx="7772400" cy="762000"/>
          </a:xfrm>
        </p:spPr>
        <p:txBody>
          <a:bodyPr/>
          <a:lstStyle/>
          <a:p>
            <a:pPr algn="r" eaLnBrk="1" hangingPunct="1"/>
            <a:r>
              <a:rPr lang="zh-CN" altLang="en-US" sz="2800" i="1" dirty="0">
                <a:solidFill>
                  <a:srgbClr val="FFFF00"/>
                </a:solidFill>
                <a:effectLst/>
                <a:latin typeface="Helvetica" charset="0"/>
              </a:rPr>
              <a:t>旧约圣经中的人物 </a:t>
            </a:r>
            <a:r>
              <a:rPr lang="en-US" altLang="zh-CN" sz="2800" i="1" dirty="0">
                <a:solidFill>
                  <a:srgbClr val="FFFF00"/>
                </a:solidFill>
                <a:effectLst/>
                <a:latin typeface="Helvetica" charset="0"/>
              </a:rPr>
              <a:t>– </a:t>
            </a:r>
            <a:r>
              <a:rPr lang="zh-CN" altLang="en-US" sz="2800" i="1" dirty="0">
                <a:solidFill>
                  <a:srgbClr val="FFFF00"/>
                </a:solidFill>
                <a:effectLst/>
                <a:latin typeface="Helvetica" charset="0"/>
              </a:rPr>
              <a:t>亚兰人</a:t>
            </a:r>
            <a:endParaRPr lang="en-US" altLang="en-US" sz="2800" i="1" dirty="0" smtClean="0">
              <a:solidFill>
                <a:srgbClr val="FFFF00"/>
              </a:solidFill>
              <a:effectLst/>
              <a:latin typeface="Helvetica" charset="0"/>
            </a:endParaRPr>
          </a:p>
        </p:txBody>
      </p:sp>
    </p:spTree>
    <p:extLst>
      <p:ext uri="{BB962C8B-B14F-4D97-AF65-F5344CB8AC3E}">
        <p14:creationId xmlns:p14="http://schemas.microsoft.com/office/powerpoint/2010/main" val="2329540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3731">
                                            <p:txEl>
                                              <p:pRg st="0" end="0"/>
                                            </p:txEl>
                                          </p:spTgt>
                                        </p:tgtEl>
                                        <p:attrNameLst>
                                          <p:attrName>style.visibility</p:attrName>
                                        </p:attrNameLst>
                                      </p:cBhvr>
                                      <p:to>
                                        <p:strVal val="visible"/>
                                      </p:to>
                                    </p:set>
                                    <p:anim calcmode="lin" valueType="num">
                                      <p:cBhvr additive="base">
                                        <p:cTn id="7" dur="500" fill="hold"/>
                                        <p:tgtEl>
                                          <p:spTgt spid="73731">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73731">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31" grpId="0" build="p" autoUpdateAnimBg="0"/>
    </p:bldLst>
  </p:timing>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2770" name="Rectangle 2"/>
          <p:cNvSpPr>
            <a:spLocks noGrp="1" noChangeArrowheads="1"/>
          </p:cNvSpPr>
          <p:nvPr>
            <p:ph type="ctrTitle"/>
          </p:nvPr>
        </p:nvSpPr>
        <p:spPr>
          <a:xfrm>
            <a:off x="1143000" y="0"/>
            <a:ext cx="7772400" cy="762000"/>
          </a:xfrm>
        </p:spPr>
        <p:txBody>
          <a:bodyPr/>
          <a:lstStyle/>
          <a:p>
            <a:pPr algn="r" eaLnBrk="1" hangingPunct="1"/>
            <a:r>
              <a:rPr lang="zh-CN" altLang="en-US" sz="2800" b="1" i="1" smtClean="0">
                <a:solidFill>
                  <a:srgbClr val="FFFF00"/>
                </a:solidFill>
                <a:effectLst>
                  <a:outerShdw blurRad="38100" dist="38100" dir="2700000" algn="tl">
                    <a:srgbClr val="FFFFFF"/>
                  </a:outerShdw>
                </a:effectLst>
                <a:latin typeface="Times New Roman" pitchFamily="18" charset="0"/>
                <a:ea typeface="SimSun" pitchFamily="2" charset="-122"/>
              </a:rPr>
              <a:t>旧约圣经中的人物</a:t>
            </a:r>
            <a:r>
              <a:rPr lang="en-US" altLang="ja-JP" sz="2800" b="1" i="1" smtClean="0">
                <a:solidFill>
                  <a:srgbClr val="FFFF00"/>
                </a:solidFill>
                <a:effectLst>
                  <a:outerShdw blurRad="38100" dist="38100" dir="2700000" algn="tl">
                    <a:srgbClr val="FFFFFF"/>
                  </a:outerShdw>
                </a:effectLst>
                <a:latin typeface="Times New Roman" pitchFamily="18" charset="0"/>
              </a:rPr>
              <a:t> – </a:t>
            </a:r>
            <a:r>
              <a:rPr lang="zh-CN" altLang="en-US" sz="2800" b="1" i="1" smtClean="0">
                <a:solidFill>
                  <a:srgbClr val="FFFF00"/>
                </a:solidFill>
                <a:effectLst>
                  <a:outerShdw blurRad="38100" dist="38100" dir="2700000" algn="tl">
                    <a:srgbClr val="FFFFFF"/>
                  </a:outerShdw>
                </a:effectLst>
                <a:latin typeface="Times New Roman" pitchFamily="18" charset="0"/>
                <a:ea typeface="SimSun" pitchFamily="2" charset="-122"/>
              </a:rPr>
              <a:t>亚兰人</a:t>
            </a:r>
            <a:endParaRPr lang="en-US" altLang="en-US" sz="2800" b="1" i="1" smtClean="0">
              <a:solidFill>
                <a:srgbClr val="FFFF00"/>
              </a:solidFill>
              <a:effectLst>
                <a:outerShdw blurRad="38100" dist="38100" dir="2700000" algn="tl">
                  <a:srgbClr val="FFFFFF"/>
                </a:outerShdw>
              </a:effectLst>
              <a:latin typeface="Times New Roman" pitchFamily="18" charset="0"/>
              <a:ea typeface="SimSun" pitchFamily="2" charset="-122"/>
            </a:endParaRPr>
          </a:p>
        </p:txBody>
      </p:sp>
      <p:sp>
        <p:nvSpPr>
          <p:cNvPr id="32771" name="Rectangle 3"/>
          <p:cNvSpPr>
            <a:spLocks noGrp="1" noChangeArrowheads="1"/>
          </p:cNvSpPr>
          <p:nvPr>
            <p:ph type="subTitle" idx="1"/>
          </p:nvPr>
        </p:nvSpPr>
        <p:spPr>
          <a:xfrm>
            <a:off x="1219200" y="685800"/>
            <a:ext cx="3352800" cy="762000"/>
          </a:xfrm>
        </p:spPr>
        <p:txBody>
          <a:bodyPr/>
          <a:lstStyle/>
          <a:p>
            <a:pPr marL="609600" indent="-609600" eaLnBrk="1" hangingPunct="1">
              <a:buFont typeface="Wingdings" pitchFamily="2" charset="2"/>
              <a:buNone/>
            </a:pPr>
            <a:r>
              <a:rPr lang="zh-CN" altLang="en-US" sz="4400" b="1" smtClean="0">
                <a:solidFill>
                  <a:srgbClr val="FFFF00"/>
                </a:solidFill>
                <a:effectLst>
                  <a:outerShdw blurRad="38100" dist="38100" dir="2700000" algn="tl">
                    <a:srgbClr val="FFFFFF"/>
                  </a:outerShdw>
                </a:effectLst>
                <a:latin typeface="Times New Roman" pitchFamily="18" charset="0"/>
                <a:ea typeface="SimSun" pitchFamily="2" charset="-122"/>
              </a:rPr>
              <a:t>家谱</a:t>
            </a:r>
            <a:endParaRPr lang="zh-CN" altLang="en-US" sz="1000" b="1" smtClean="0">
              <a:solidFill>
                <a:srgbClr val="FFFF00"/>
              </a:solidFill>
              <a:effectLst>
                <a:outerShdw blurRad="38100" dist="38100" dir="2700000" algn="tl">
                  <a:srgbClr val="FFFFFF"/>
                </a:outerShdw>
              </a:effectLst>
              <a:latin typeface="Times New Roman" pitchFamily="18" charset="0"/>
              <a:ea typeface="SimSun" pitchFamily="2" charset="-122"/>
            </a:endParaRPr>
          </a:p>
        </p:txBody>
      </p:sp>
      <p:sp>
        <p:nvSpPr>
          <p:cNvPr id="17409" name="Rectangle 38"/>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9FD39CA9-4C44-4C1D-B3C5-21DB875DE5FB}" type="slidenum">
              <a:rPr lang="en-US" altLang="en-US" sz="1400">
                <a:solidFill>
                  <a:srgbClr val="FFFFFF"/>
                </a:solidFill>
              </a:rPr>
              <a:pPr eaLnBrk="1" hangingPunct="1"/>
              <a:t>4</a:t>
            </a:fld>
            <a:endParaRPr lang="en-US" altLang="en-US" sz="1400">
              <a:solidFill>
                <a:srgbClr val="FFFFFF"/>
              </a:solidFill>
            </a:endParaRPr>
          </a:p>
        </p:txBody>
      </p:sp>
      <p:pic>
        <p:nvPicPr>
          <p:cNvPr id="17410" name="Picture 5" descr="Amulet with Akedah and Daniel in the Lion's Den: Akeda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24000"/>
            <a:ext cx="4060825"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28"/>
          <p:cNvGrpSpPr>
            <a:grpSpLocks/>
          </p:cNvGrpSpPr>
          <p:nvPr/>
        </p:nvGrpSpPr>
        <p:grpSpPr bwMode="auto">
          <a:xfrm>
            <a:off x="2362200" y="2057400"/>
            <a:ext cx="5867400" cy="3505200"/>
            <a:chOff x="1488" y="1296"/>
            <a:chExt cx="3696" cy="2208"/>
          </a:xfrm>
        </p:grpSpPr>
        <p:sp>
          <p:nvSpPr>
            <p:cNvPr id="32775" name="Text Box 7"/>
            <p:cNvSpPr txBox="1">
              <a:spLocks noChangeArrowheads="1"/>
            </p:cNvSpPr>
            <p:nvPr/>
          </p:nvSpPr>
          <p:spPr bwMode="auto">
            <a:xfrm>
              <a:off x="2592" y="1296"/>
              <a:ext cx="720" cy="327"/>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zh-CN" altLang="en-US" sz="2800" b="1">
                  <a:solidFill>
                    <a:srgbClr val="FFFF00"/>
                  </a:solidFill>
                  <a:effectLst>
                    <a:outerShdw blurRad="38100" dist="38100" dir="2700000" algn="tl">
                      <a:srgbClr val="FFFFFF"/>
                    </a:outerShdw>
                  </a:effectLst>
                  <a:ea typeface="SimSun" pitchFamily="2" charset="-122"/>
                </a:rPr>
                <a:t> 挪亚</a:t>
              </a:r>
            </a:p>
          </p:txBody>
        </p:sp>
        <p:sp>
          <p:nvSpPr>
            <p:cNvPr id="32776" name="Text Box 8"/>
            <p:cNvSpPr txBox="1">
              <a:spLocks noChangeArrowheads="1"/>
            </p:cNvSpPr>
            <p:nvPr/>
          </p:nvSpPr>
          <p:spPr bwMode="auto">
            <a:xfrm>
              <a:off x="1488" y="1776"/>
              <a:ext cx="720" cy="288"/>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zh-CN" altLang="en-US" b="1">
                  <a:solidFill>
                    <a:srgbClr val="FFFF00"/>
                  </a:solidFill>
                  <a:effectLst>
                    <a:outerShdw blurRad="38100" dist="38100" dir="2700000" algn="tl">
                      <a:srgbClr val="FFFFFF"/>
                    </a:outerShdw>
                  </a:effectLst>
                  <a:ea typeface="SimSun" pitchFamily="2" charset="-122"/>
                </a:rPr>
                <a:t>雅弗</a:t>
              </a:r>
            </a:p>
          </p:txBody>
        </p:sp>
        <p:sp>
          <p:nvSpPr>
            <p:cNvPr id="32779" name="Text Box 11"/>
            <p:cNvSpPr txBox="1">
              <a:spLocks noChangeArrowheads="1"/>
            </p:cNvSpPr>
            <p:nvPr/>
          </p:nvSpPr>
          <p:spPr bwMode="auto">
            <a:xfrm>
              <a:off x="2592" y="1776"/>
              <a:ext cx="576" cy="288"/>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zh-CN" altLang="en-US" b="1">
                  <a:solidFill>
                    <a:srgbClr val="FFFF00"/>
                  </a:solidFill>
                  <a:effectLst>
                    <a:outerShdw blurRad="38100" dist="38100" dir="2700000" algn="tl">
                      <a:srgbClr val="FFFFFF"/>
                    </a:outerShdw>
                  </a:effectLst>
                  <a:ea typeface="SimSun" pitchFamily="2" charset="-122"/>
                </a:rPr>
                <a:t>  含</a:t>
              </a:r>
            </a:p>
          </p:txBody>
        </p:sp>
        <p:sp>
          <p:nvSpPr>
            <p:cNvPr id="32780" name="Text Box 12"/>
            <p:cNvSpPr txBox="1">
              <a:spLocks noChangeArrowheads="1"/>
            </p:cNvSpPr>
            <p:nvPr/>
          </p:nvSpPr>
          <p:spPr bwMode="auto">
            <a:xfrm>
              <a:off x="3456" y="1776"/>
              <a:ext cx="624" cy="288"/>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zh-CN" altLang="en-US" b="1">
                  <a:solidFill>
                    <a:srgbClr val="FFFF00"/>
                  </a:solidFill>
                  <a:effectLst>
                    <a:outerShdw blurRad="38100" dist="38100" dir="2700000" algn="tl">
                      <a:srgbClr val="FFFFFF"/>
                    </a:outerShdw>
                  </a:effectLst>
                  <a:ea typeface="SimSun" pitchFamily="2" charset="-122"/>
                </a:rPr>
                <a:t>   闪</a:t>
              </a:r>
            </a:p>
          </p:txBody>
        </p:sp>
        <p:sp>
          <p:nvSpPr>
            <p:cNvPr id="17420" name="Line 13"/>
            <p:cNvSpPr>
              <a:spLocks noChangeShapeType="1"/>
            </p:cNvSpPr>
            <p:nvPr/>
          </p:nvSpPr>
          <p:spPr bwMode="auto">
            <a:xfrm>
              <a:off x="2880" y="1584"/>
              <a:ext cx="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lstStyle/>
            <a:p>
              <a:endParaRPr lang="en-GB"/>
            </a:p>
          </p:txBody>
        </p:sp>
        <p:sp>
          <p:nvSpPr>
            <p:cNvPr id="17421" name="Line 14"/>
            <p:cNvSpPr>
              <a:spLocks noChangeShapeType="1"/>
            </p:cNvSpPr>
            <p:nvPr/>
          </p:nvSpPr>
          <p:spPr bwMode="auto">
            <a:xfrm>
              <a:off x="2880" y="1584"/>
              <a:ext cx="0" cy="2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lstStyle/>
            <a:p>
              <a:endParaRPr lang="en-GB"/>
            </a:p>
          </p:txBody>
        </p:sp>
        <p:sp>
          <p:nvSpPr>
            <p:cNvPr id="17422" name="Line 15"/>
            <p:cNvSpPr>
              <a:spLocks noChangeShapeType="1"/>
            </p:cNvSpPr>
            <p:nvPr/>
          </p:nvSpPr>
          <p:spPr bwMode="auto">
            <a:xfrm flipH="1">
              <a:off x="1824" y="1536"/>
              <a:ext cx="768" cy="2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lstStyle/>
            <a:p>
              <a:endParaRPr lang="en-GB"/>
            </a:p>
          </p:txBody>
        </p:sp>
        <p:sp>
          <p:nvSpPr>
            <p:cNvPr id="17423" name="Line 16"/>
            <p:cNvSpPr>
              <a:spLocks noChangeShapeType="1"/>
            </p:cNvSpPr>
            <p:nvPr/>
          </p:nvSpPr>
          <p:spPr bwMode="auto">
            <a:xfrm>
              <a:off x="3264" y="1536"/>
              <a:ext cx="384" cy="33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lstStyle/>
            <a:p>
              <a:endParaRPr lang="en-GB"/>
            </a:p>
          </p:txBody>
        </p:sp>
        <p:sp>
          <p:nvSpPr>
            <p:cNvPr id="32785" name="Text Box 17"/>
            <p:cNvSpPr txBox="1">
              <a:spLocks noChangeArrowheads="1"/>
            </p:cNvSpPr>
            <p:nvPr/>
          </p:nvSpPr>
          <p:spPr bwMode="auto">
            <a:xfrm>
              <a:off x="3456" y="2256"/>
              <a:ext cx="672" cy="288"/>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zh-CN" altLang="en-US" b="1">
                  <a:solidFill>
                    <a:srgbClr val="FFFF00"/>
                  </a:solidFill>
                  <a:effectLst>
                    <a:outerShdw blurRad="38100" dist="38100" dir="2700000" algn="tl">
                      <a:srgbClr val="FFFFFF"/>
                    </a:outerShdw>
                  </a:effectLst>
                  <a:ea typeface="SimSun" pitchFamily="2" charset="-122"/>
                </a:rPr>
                <a:t>他拉</a:t>
              </a:r>
            </a:p>
          </p:txBody>
        </p:sp>
        <p:sp>
          <p:nvSpPr>
            <p:cNvPr id="32786" name="Text Box 18"/>
            <p:cNvSpPr txBox="1">
              <a:spLocks noChangeArrowheads="1"/>
            </p:cNvSpPr>
            <p:nvPr/>
          </p:nvSpPr>
          <p:spPr bwMode="auto">
            <a:xfrm>
              <a:off x="2688" y="2688"/>
              <a:ext cx="672" cy="288"/>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zh-CN" altLang="en-US" b="1">
                  <a:solidFill>
                    <a:srgbClr val="FFFF00"/>
                  </a:solidFill>
                  <a:effectLst>
                    <a:outerShdw blurRad="38100" dist="38100" dir="2700000" algn="tl">
                      <a:srgbClr val="FFFFFF"/>
                    </a:outerShdw>
                  </a:effectLst>
                  <a:ea typeface="SimSun" pitchFamily="2" charset="-122"/>
                </a:rPr>
                <a:t>哈兰</a:t>
              </a:r>
            </a:p>
          </p:txBody>
        </p:sp>
        <p:sp>
          <p:nvSpPr>
            <p:cNvPr id="32787" name="Text Box 19"/>
            <p:cNvSpPr txBox="1">
              <a:spLocks noChangeArrowheads="1"/>
            </p:cNvSpPr>
            <p:nvPr/>
          </p:nvSpPr>
          <p:spPr bwMode="auto">
            <a:xfrm>
              <a:off x="3456" y="2688"/>
              <a:ext cx="672" cy="288"/>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zh-CN" altLang="en-US" b="1">
                  <a:solidFill>
                    <a:srgbClr val="FFFF00"/>
                  </a:solidFill>
                  <a:effectLst>
                    <a:outerShdw blurRad="38100" dist="38100" dir="2700000" algn="tl">
                      <a:srgbClr val="FFFFFF"/>
                    </a:outerShdw>
                  </a:effectLst>
                  <a:ea typeface="SimSun" pitchFamily="2" charset="-122"/>
                </a:rPr>
                <a:t>拿鹤</a:t>
              </a:r>
              <a:endParaRPr lang="en-US" altLang="en-US" b="1">
                <a:solidFill>
                  <a:srgbClr val="FFFF00"/>
                </a:solidFill>
                <a:effectLst>
                  <a:outerShdw blurRad="38100" dist="38100" dir="2700000" algn="tl">
                    <a:srgbClr val="FFFFFF"/>
                  </a:outerShdw>
                </a:effectLst>
                <a:ea typeface="SimSun" pitchFamily="2" charset="-122"/>
              </a:endParaRPr>
            </a:p>
          </p:txBody>
        </p:sp>
        <p:sp>
          <p:nvSpPr>
            <p:cNvPr id="32788" name="Text Box 20"/>
            <p:cNvSpPr txBox="1">
              <a:spLocks noChangeArrowheads="1"/>
            </p:cNvSpPr>
            <p:nvPr/>
          </p:nvSpPr>
          <p:spPr bwMode="auto">
            <a:xfrm>
              <a:off x="4224" y="2688"/>
              <a:ext cx="960" cy="288"/>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zh-CN" altLang="en-US" b="1">
                  <a:solidFill>
                    <a:srgbClr val="FFFF00"/>
                  </a:solidFill>
                  <a:effectLst>
                    <a:outerShdw blurRad="38100" dist="38100" dir="2700000" algn="tl">
                      <a:srgbClr val="FFFFFF"/>
                    </a:outerShdw>
                  </a:effectLst>
                  <a:ea typeface="SimSun" pitchFamily="2" charset="-122"/>
                </a:rPr>
                <a:t>亚伯拉罕</a:t>
              </a:r>
              <a:endParaRPr lang="en-US" altLang="en-US" b="1">
                <a:solidFill>
                  <a:srgbClr val="FFFF00"/>
                </a:solidFill>
                <a:effectLst>
                  <a:outerShdw blurRad="38100" dist="38100" dir="2700000" algn="tl">
                    <a:srgbClr val="FFFFFF"/>
                  </a:outerShdw>
                </a:effectLst>
                <a:ea typeface="SimSun" pitchFamily="2" charset="-122"/>
              </a:endParaRPr>
            </a:p>
          </p:txBody>
        </p:sp>
        <p:sp>
          <p:nvSpPr>
            <p:cNvPr id="32789" name="Text Box 21"/>
            <p:cNvSpPr txBox="1">
              <a:spLocks noChangeArrowheads="1"/>
            </p:cNvSpPr>
            <p:nvPr/>
          </p:nvSpPr>
          <p:spPr bwMode="auto">
            <a:xfrm>
              <a:off x="3360" y="3216"/>
              <a:ext cx="912" cy="288"/>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zh-CN" altLang="en-US" b="1">
                  <a:solidFill>
                    <a:srgbClr val="FFFF00"/>
                  </a:solidFill>
                  <a:effectLst>
                    <a:outerShdw blurRad="38100" dist="38100" dir="2700000" algn="tl">
                      <a:srgbClr val="FFFFFF"/>
                    </a:outerShdw>
                  </a:effectLst>
                  <a:ea typeface="SimSun" pitchFamily="2" charset="-122"/>
                </a:rPr>
                <a:t>亚兰人</a:t>
              </a:r>
            </a:p>
          </p:txBody>
        </p:sp>
        <p:sp>
          <p:nvSpPr>
            <p:cNvPr id="17429" name="Line 23"/>
            <p:cNvSpPr>
              <a:spLocks noChangeShapeType="1"/>
            </p:cNvSpPr>
            <p:nvPr/>
          </p:nvSpPr>
          <p:spPr bwMode="auto">
            <a:xfrm>
              <a:off x="3744" y="2064"/>
              <a:ext cx="0" cy="2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lstStyle/>
            <a:p>
              <a:endParaRPr lang="en-GB"/>
            </a:p>
          </p:txBody>
        </p:sp>
        <p:sp>
          <p:nvSpPr>
            <p:cNvPr id="17430" name="Line 24"/>
            <p:cNvSpPr>
              <a:spLocks noChangeShapeType="1"/>
            </p:cNvSpPr>
            <p:nvPr/>
          </p:nvSpPr>
          <p:spPr bwMode="auto">
            <a:xfrm>
              <a:off x="3744" y="2544"/>
              <a:ext cx="0" cy="19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lstStyle/>
            <a:p>
              <a:endParaRPr lang="en-GB"/>
            </a:p>
          </p:txBody>
        </p:sp>
        <p:sp>
          <p:nvSpPr>
            <p:cNvPr id="17431" name="Line 25"/>
            <p:cNvSpPr>
              <a:spLocks noChangeShapeType="1"/>
            </p:cNvSpPr>
            <p:nvPr/>
          </p:nvSpPr>
          <p:spPr bwMode="auto">
            <a:xfrm flipH="1">
              <a:off x="3024" y="2544"/>
              <a:ext cx="480" cy="2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lstStyle/>
            <a:p>
              <a:endParaRPr lang="en-GB"/>
            </a:p>
          </p:txBody>
        </p:sp>
        <p:sp>
          <p:nvSpPr>
            <p:cNvPr id="17432" name="Line 26"/>
            <p:cNvSpPr>
              <a:spLocks noChangeShapeType="1"/>
            </p:cNvSpPr>
            <p:nvPr/>
          </p:nvSpPr>
          <p:spPr bwMode="auto">
            <a:xfrm>
              <a:off x="3984" y="2496"/>
              <a:ext cx="624" cy="2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lstStyle/>
            <a:p>
              <a:endParaRPr lang="en-GB"/>
            </a:p>
          </p:txBody>
        </p:sp>
        <p:sp>
          <p:nvSpPr>
            <p:cNvPr id="17433" name="Line 27"/>
            <p:cNvSpPr>
              <a:spLocks noChangeShapeType="1"/>
            </p:cNvSpPr>
            <p:nvPr/>
          </p:nvSpPr>
          <p:spPr bwMode="auto">
            <a:xfrm>
              <a:off x="3744" y="2976"/>
              <a:ext cx="0" cy="33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lstStyle/>
            <a:p>
              <a:endParaRPr lang="en-GB"/>
            </a:p>
          </p:txBody>
        </p:sp>
      </p:grpSp>
      <p:sp>
        <p:nvSpPr>
          <p:cNvPr id="32797" name="Rectangle 29"/>
          <p:cNvSpPr>
            <a:spLocks noChangeArrowheads="1"/>
          </p:cNvSpPr>
          <p:nvPr/>
        </p:nvSpPr>
        <p:spPr bwMode="auto">
          <a:xfrm>
            <a:off x="7010400" y="5715000"/>
            <a:ext cx="1905000" cy="533400"/>
          </a:xfrm>
          <a:prstGeom prst="rect">
            <a:avLst/>
          </a:prstGeom>
          <a:noFill/>
          <a:ln w="9525">
            <a:noFill/>
            <a:miter lim="800000"/>
            <a:headEnd/>
            <a:tailEnd/>
          </a:ln>
          <a:effectLst/>
        </p:spPr>
        <p:txBody>
          <a:bodyPr lIns="92075" tIns="46038" rIns="92075" bIns="46038"/>
          <a:lstStyle>
            <a:lvl1pPr marL="609600" indent="-609600"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20000"/>
              </a:spcBef>
              <a:buClr>
                <a:schemeClr val="tx2"/>
              </a:buClr>
              <a:buSzPct val="75000"/>
              <a:buFont typeface="Wingdings" pitchFamily="2" charset="2"/>
              <a:buNone/>
            </a:pPr>
            <a:r>
              <a:rPr lang="en-US" altLang="en-US" b="1">
                <a:solidFill>
                  <a:srgbClr val="FFFF00"/>
                </a:solidFill>
                <a:effectLst>
                  <a:outerShdw blurRad="38100" dist="38100" dir="2700000" algn="tl">
                    <a:srgbClr val="FFFFFF"/>
                  </a:outerShdw>
                </a:effectLst>
              </a:rPr>
              <a:t>(</a:t>
            </a:r>
            <a:r>
              <a:rPr lang="zh-CN" altLang="en-US" b="1">
                <a:solidFill>
                  <a:srgbClr val="FFFF00"/>
                </a:solidFill>
                <a:effectLst>
                  <a:outerShdw blurRad="38100" dist="38100" dir="2700000" algn="tl">
                    <a:srgbClr val="FFFFFF"/>
                  </a:outerShdw>
                </a:effectLst>
                <a:ea typeface="SimSun" pitchFamily="2" charset="-122"/>
              </a:rPr>
              <a:t>创22:20-24)</a:t>
            </a:r>
            <a:endParaRPr lang="zh-CN" altLang="en-US" sz="1000" b="1">
              <a:solidFill>
                <a:srgbClr val="FFFF00"/>
              </a:solidFill>
              <a:effectLst>
                <a:outerShdw blurRad="38100" dist="38100" dir="2700000" algn="tl">
                  <a:srgbClr val="FFFFFF"/>
                </a:outerShdw>
              </a:effectLst>
              <a:ea typeface="SimSun" pitchFamily="2" charset="-122"/>
            </a:endParaRPr>
          </a:p>
        </p:txBody>
      </p:sp>
      <p:sp>
        <p:nvSpPr>
          <p:cNvPr id="24582" name="Rectangle 6"/>
          <p:cNvSpPr>
            <a:spLocks noChangeArrowheads="1"/>
          </p:cNvSpPr>
          <p:nvPr/>
        </p:nvSpPr>
        <p:spPr bwMode="auto">
          <a:xfrm>
            <a:off x="0" y="5129124"/>
            <a:ext cx="4038600" cy="1200329"/>
          </a:xfrm>
          <a:prstGeom prst="rect">
            <a:avLst/>
          </a:prstGeom>
          <a:noFill/>
          <a:ln w="9525">
            <a:noFill/>
            <a:miter lim="800000"/>
            <a:headEnd/>
            <a:tailEnd/>
          </a:ln>
          <a:effectLst/>
        </p:spPr>
        <p:txBody>
          <a:bodyPr anchor="ct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zh-CN" altLang="en-US" b="1" dirty="0">
                <a:solidFill>
                  <a:schemeClr val="bg1"/>
                </a:solidFill>
                <a:effectLst>
                  <a:outerShdw blurRad="38100" dist="38100" dir="2700000" algn="tl">
                    <a:srgbClr val="000000"/>
                  </a:outerShdw>
                </a:effectLst>
                <a:ea typeface="SimSun" pitchFamily="2" charset="-122"/>
              </a:rPr>
              <a:t>驱邪符与阿克达和但以理在狮子坑:阿克达</a:t>
            </a:r>
            <a:endParaRPr lang="en-US" altLang="ja-JP" b="1" dirty="0">
              <a:solidFill>
                <a:schemeClr val="bg1"/>
              </a:solidFill>
              <a:effectLst>
                <a:outerShdw blurRad="38100" dist="38100" dir="2700000" algn="tl">
                  <a:srgbClr val="000000"/>
                </a:outerShdw>
              </a:effectLst>
              <a:ea typeface="SimSun" pitchFamily="2" charset="-122"/>
            </a:endParaRPr>
          </a:p>
          <a:p>
            <a:pPr eaLnBrk="1" hangingPunct="1"/>
            <a:r>
              <a:rPr lang="en-US" altLang="en-US" b="1" dirty="0">
                <a:solidFill>
                  <a:schemeClr val="bg1"/>
                </a:solidFill>
                <a:effectLst>
                  <a:outerShdw blurRad="38100" dist="38100" dir="2700000" algn="tl">
                    <a:srgbClr val="000000"/>
                  </a:outerShdw>
                </a:effectLst>
                <a:ea typeface="SimSun" pitchFamily="2" charset="-122"/>
              </a:rPr>
              <a:t>(</a:t>
            </a:r>
            <a:r>
              <a:rPr lang="zh-CN" altLang="en-US" b="1" dirty="0">
                <a:solidFill>
                  <a:schemeClr val="bg1"/>
                </a:solidFill>
                <a:effectLst>
                  <a:outerShdw blurRad="38100" dist="38100" dir="2700000" algn="tl">
                    <a:srgbClr val="000000"/>
                  </a:outerShdw>
                </a:effectLst>
                <a:ea typeface="SimSun" pitchFamily="2" charset="-122"/>
              </a:rPr>
              <a:t>神试验亚伯拉罕，创世纪</a:t>
            </a:r>
            <a:r>
              <a:rPr lang="en-US" altLang="zh-CN" b="1" dirty="0">
                <a:solidFill>
                  <a:schemeClr val="bg1"/>
                </a:solidFill>
                <a:effectLst>
                  <a:outerShdw blurRad="38100" dist="38100" dir="2700000" algn="tl">
                    <a:srgbClr val="000000"/>
                  </a:outerShdw>
                </a:effectLst>
                <a:ea typeface="SimSun" pitchFamily="2" charset="-122"/>
              </a:rPr>
              <a:t>22)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2771">
                                            <p:txEl>
                                              <p:pRg st="0" end="0"/>
                                            </p:txEl>
                                          </p:spTgt>
                                        </p:tgtEl>
                                        <p:attrNameLst>
                                          <p:attrName>style.visibility</p:attrName>
                                        </p:attrNameLst>
                                      </p:cBhvr>
                                      <p:to>
                                        <p:strVal val="visible"/>
                                      </p:to>
                                    </p:set>
                                    <p:anim calcmode="lin" valueType="num">
                                      <p:cBhvr additive="base">
                                        <p:cTn id="7" dur="500" fill="hold"/>
                                        <p:tgtEl>
                                          <p:spTgt spid="32771">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277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0-#ppt_w/2"/>
                                          </p:val>
                                        </p:tav>
                                        <p:tav tm="100000">
                                          <p:val>
                                            <p:strVal val="#ppt_x"/>
                                          </p:val>
                                        </p:tav>
                                      </p:tavLst>
                                    </p:anim>
                                    <p:anim calcmode="lin" valueType="num">
                                      <p:cBhvr additive="base">
                                        <p:cTn id="14"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32797">
                                            <p:txEl>
                                              <p:pRg st="0" end="0"/>
                                            </p:txEl>
                                          </p:spTgt>
                                        </p:tgtEl>
                                        <p:attrNameLst>
                                          <p:attrName>style.visibility</p:attrName>
                                        </p:attrNameLst>
                                      </p:cBhvr>
                                      <p:to>
                                        <p:strVal val="visible"/>
                                      </p:to>
                                    </p:set>
                                    <p:anim calcmode="lin" valueType="num">
                                      <p:cBhvr additive="base">
                                        <p:cTn id="19" dur="500" fill="hold"/>
                                        <p:tgtEl>
                                          <p:spTgt spid="32797">
                                            <p:txEl>
                                              <p:pRg st="0" end="0"/>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2797">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1" grpId="0" build="p" autoUpdateAnimBg="0"/>
      <p:bldP spid="32797" grpId="0" build="p" autoUpdateAnimBg="0"/>
    </p:bldLst>
  </p:timing>
</p:sld>
</file>

<file path=ppt/slides/slide4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7105" name="Rectangle 2"/>
          <p:cNvSpPr>
            <a:spLocks noGrp="1" noChangeArrowheads="1"/>
          </p:cNvSpPr>
          <p:nvPr>
            <p:ph type="ctrTitle"/>
          </p:nvPr>
        </p:nvSpPr>
        <p:spPr>
          <a:xfrm>
            <a:off x="1143000" y="0"/>
            <a:ext cx="7772400" cy="762000"/>
          </a:xfrm>
        </p:spPr>
        <p:txBody>
          <a:bodyPr/>
          <a:lstStyle/>
          <a:p>
            <a:pPr algn="r" eaLnBrk="1" hangingPunct="1"/>
            <a:r>
              <a:rPr lang="zh-CN" altLang="en-US" sz="2800" i="1" dirty="0">
                <a:solidFill>
                  <a:srgbClr val="FFFF00"/>
                </a:solidFill>
                <a:effectLst/>
                <a:latin typeface="Helvetica" charset="0"/>
              </a:rPr>
              <a:t>旧约圣经中的人物 </a:t>
            </a:r>
            <a:r>
              <a:rPr lang="en-US" altLang="zh-CN" sz="2800" i="1" dirty="0">
                <a:solidFill>
                  <a:srgbClr val="FFFF00"/>
                </a:solidFill>
                <a:effectLst/>
                <a:latin typeface="Helvetica" charset="0"/>
              </a:rPr>
              <a:t>– </a:t>
            </a:r>
            <a:r>
              <a:rPr lang="zh-CN" altLang="en-US" sz="2800" i="1" dirty="0">
                <a:solidFill>
                  <a:srgbClr val="FFFF00"/>
                </a:solidFill>
                <a:effectLst/>
                <a:latin typeface="Helvetica" charset="0"/>
              </a:rPr>
              <a:t>亚兰人</a:t>
            </a:r>
            <a:endParaRPr lang="en-US" altLang="en-US" sz="2800" i="1" dirty="0" smtClean="0">
              <a:solidFill>
                <a:srgbClr val="FFFF00"/>
              </a:solidFill>
              <a:effectLst/>
              <a:latin typeface="Helvetica" charset="0"/>
            </a:endParaRPr>
          </a:p>
        </p:txBody>
      </p:sp>
      <p:sp>
        <p:nvSpPr>
          <p:cNvPr id="74755" name="Rectangle 3"/>
          <p:cNvSpPr>
            <a:spLocks noGrp="1" noChangeArrowheads="1"/>
          </p:cNvSpPr>
          <p:nvPr>
            <p:ph type="subTitle" idx="1"/>
          </p:nvPr>
        </p:nvSpPr>
        <p:spPr>
          <a:xfrm>
            <a:off x="1258888" y="838200"/>
            <a:ext cx="7848600" cy="5105400"/>
          </a:xfrm>
        </p:spPr>
        <p:txBody>
          <a:bodyPr/>
          <a:lstStyle/>
          <a:p>
            <a:pPr marL="609600" indent="-609600" algn="l" eaLnBrk="1" hangingPunct="1"/>
            <a:r>
              <a:rPr lang="zh-CN" altLang="en-US" sz="4400" dirty="0">
                <a:solidFill>
                  <a:srgbClr val="FFFF00"/>
                </a:solidFill>
                <a:effectLst/>
                <a:latin typeface="Arial" pitchFamily="34" charset="0"/>
              </a:rPr>
              <a:t>叙利亚中部及南部</a:t>
            </a:r>
          </a:p>
          <a:p>
            <a:pPr marL="609600" indent="-609600" algn="l" eaLnBrk="1" hangingPunct="1">
              <a:buFont typeface="Wingdings" pitchFamily="2" charset="2"/>
              <a:buNone/>
            </a:pPr>
            <a:endParaRPr lang="en-US" altLang="en-US" sz="2000" dirty="0" smtClean="0">
              <a:solidFill>
                <a:srgbClr val="FFFF00"/>
              </a:solidFill>
              <a:effectLst/>
              <a:latin typeface="Arial" pitchFamily="34" charset="0"/>
            </a:endParaRPr>
          </a:p>
          <a:p>
            <a:pPr marL="609600" indent="-609600" algn="l" eaLnBrk="1" hangingPunct="1">
              <a:buFont typeface="Wingdings" pitchFamily="2" charset="2"/>
              <a:buChar char="n"/>
            </a:pPr>
            <a:r>
              <a:rPr lang="zh-CN" altLang="en-US" sz="2800" dirty="0">
                <a:solidFill>
                  <a:srgbClr val="FFFF00"/>
                </a:solidFill>
                <a:effectLst/>
                <a:latin typeface="Arial" pitchFamily="34" charset="0"/>
                <a:cs typeface="Times New Roman" pitchFamily="18" charset="0"/>
              </a:rPr>
              <a:t>亚兰大马士革： </a:t>
            </a:r>
          </a:p>
          <a:p>
            <a:pPr algn="l" eaLnBrk="1" hangingPunct="1"/>
            <a:r>
              <a:rPr lang="zh-CN" altLang="en-US" sz="2800" dirty="0">
                <a:solidFill>
                  <a:srgbClr val="FFFF00"/>
                </a:solidFill>
                <a:effectLst/>
                <a:latin typeface="Arial" pitchFamily="34" charset="0"/>
                <a:cs typeface="Times New Roman" pitchFamily="18" charset="0"/>
              </a:rPr>
              <a:t>      “</a:t>
            </a:r>
            <a:r>
              <a:rPr lang="en-US" altLang="zh-CN" sz="2800" dirty="0">
                <a:solidFill>
                  <a:srgbClr val="FFFF00"/>
                </a:solidFill>
                <a:effectLst/>
                <a:latin typeface="Arial" pitchFamily="34" charset="0"/>
                <a:cs typeface="Times New Roman" pitchFamily="18" charset="0"/>
              </a:rPr>
              <a:t>…</a:t>
            </a:r>
            <a:r>
              <a:rPr lang="zh-CN" altLang="en-US" sz="2800" dirty="0">
                <a:solidFill>
                  <a:srgbClr val="FFFF00"/>
                </a:solidFill>
                <a:effectLst/>
                <a:latin typeface="Arial" pitchFamily="34" charset="0"/>
                <a:cs typeface="Times New Roman" pitchFamily="18" charset="0"/>
              </a:rPr>
              <a:t>大马士革的亚兰人来协助琐巴王哈大底谢</a:t>
            </a:r>
            <a:r>
              <a:rPr lang="en-US" altLang="zh-CN" sz="2800" dirty="0" smtClean="0">
                <a:solidFill>
                  <a:srgbClr val="FFFF00"/>
                </a:solidFill>
                <a:effectLst/>
                <a:latin typeface="Arial" pitchFamily="34" charset="0"/>
                <a:cs typeface="Times New Roman" pitchFamily="18" charset="0"/>
              </a:rPr>
              <a:t>…”</a:t>
            </a:r>
            <a:r>
              <a:rPr lang="en-US" altLang="zh-CN" sz="2800" dirty="0">
                <a:solidFill>
                  <a:srgbClr val="FFFF00"/>
                </a:solidFill>
                <a:effectLst/>
                <a:latin typeface="Arial" pitchFamily="34" charset="0"/>
                <a:cs typeface="Times New Roman" pitchFamily="18" charset="0"/>
              </a:rPr>
              <a:t>								  (</a:t>
            </a:r>
            <a:r>
              <a:rPr lang="zh-CN" altLang="en-US" sz="2800" dirty="0">
                <a:solidFill>
                  <a:srgbClr val="FFFF00"/>
                </a:solidFill>
                <a:effectLst/>
                <a:latin typeface="Arial" pitchFamily="34" charset="0"/>
                <a:cs typeface="Times New Roman" pitchFamily="18" charset="0"/>
              </a:rPr>
              <a:t>撒下</a:t>
            </a:r>
            <a:r>
              <a:rPr lang="en-US" altLang="zh-CN" sz="2800" dirty="0">
                <a:solidFill>
                  <a:srgbClr val="FFFF00"/>
                </a:solidFill>
                <a:effectLst/>
                <a:latin typeface="Arial" pitchFamily="34" charset="0"/>
                <a:cs typeface="Times New Roman" pitchFamily="18" charset="0"/>
              </a:rPr>
              <a:t>8:5)</a:t>
            </a:r>
          </a:p>
          <a:p>
            <a:pPr marL="1352550" lvl="1" indent="-609600" eaLnBrk="1" hangingPunct="1">
              <a:buFont typeface="Wingdings" pitchFamily="2" charset="2"/>
              <a:buChar char="n"/>
            </a:pPr>
            <a:r>
              <a:rPr lang="zh-CN" altLang="en-US" sz="2800" dirty="0">
                <a:solidFill>
                  <a:srgbClr val="FFFF00"/>
                </a:solidFill>
                <a:effectLst/>
                <a:latin typeface="Arial" pitchFamily="34" charset="0"/>
                <a:cs typeface="Times New Roman" pitchFamily="18" charset="0"/>
              </a:rPr>
              <a:t>在希伯来文圣经， 它被称为“亚兰”</a:t>
            </a:r>
          </a:p>
          <a:p>
            <a:pPr marL="1352550" lvl="1" indent="-609600" eaLnBrk="1" hangingPunct="1">
              <a:buFont typeface="Wingdings" pitchFamily="2" charset="2"/>
              <a:buChar char="n"/>
            </a:pPr>
            <a:r>
              <a:rPr lang="zh-CN" altLang="en-US" sz="2800" dirty="0">
                <a:solidFill>
                  <a:srgbClr val="FFFF00"/>
                </a:solidFill>
                <a:effectLst/>
                <a:latin typeface="Arial" pitchFamily="34" charset="0"/>
                <a:cs typeface="Times New Roman" pitchFamily="18" charset="0"/>
              </a:rPr>
              <a:t>其它的译本称它为‘叙利亚’</a:t>
            </a:r>
          </a:p>
          <a:p>
            <a:pPr marL="1352550" lvl="1" indent="-609600" eaLnBrk="1" hangingPunct="1">
              <a:buFont typeface="Wingdings" pitchFamily="2" charset="2"/>
              <a:buChar char="n"/>
            </a:pPr>
            <a:r>
              <a:rPr lang="zh-CN" altLang="en-US" sz="2800" dirty="0">
                <a:solidFill>
                  <a:srgbClr val="FFFF00"/>
                </a:solidFill>
                <a:effectLst/>
                <a:latin typeface="Arial" pitchFamily="34" charset="0"/>
                <a:cs typeface="Times New Roman" pitchFamily="18" charset="0"/>
              </a:rPr>
              <a:t>亚兰大马士革是属亚兰人的地，在圣经所说的以色列里头扮演着最重要的角色。</a:t>
            </a:r>
          </a:p>
          <a:p>
            <a:pPr marL="1352550" lvl="1" indent="-609600" eaLnBrk="1" hangingPunct="1">
              <a:buFont typeface="Wingdings" pitchFamily="2" charset="2"/>
              <a:buChar char="n"/>
            </a:pPr>
            <a:r>
              <a:rPr lang="zh-CN" altLang="en-US" sz="2800" dirty="0">
                <a:solidFill>
                  <a:srgbClr val="FFFF00"/>
                </a:solidFill>
                <a:effectLst/>
                <a:latin typeface="Arial" pitchFamily="34" charset="0"/>
                <a:cs typeface="Times New Roman" pitchFamily="18" charset="0"/>
              </a:rPr>
              <a:t>它也是围绕在以色列边界最强的地区。</a:t>
            </a:r>
          </a:p>
        </p:txBody>
      </p:sp>
    </p:spTree>
    <p:extLst>
      <p:ext uri="{BB962C8B-B14F-4D97-AF65-F5344CB8AC3E}">
        <p14:creationId xmlns:p14="http://schemas.microsoft.com/office/powerpoint/2010/main" val="289617444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5779" name="Rectangle 3"/>
          <p:cNvSpPr>
            <a:spLocks noGrp="1" noChangeArrowheads="1"/>
          </p:cNvSpPr>
          <p:nvPr>
            <p:ph type="subTitle" idx="1"/>
          </p:nvPr>
        </p:nvSpPr>
        <p:spPr>
          <a:xfrm>
            <a:off x="1219200" y="838200"/>
            <a:ext cx="7915275" cy="6324600"/>
          </a:xfrm>
        </p:spPr>
        <p:txBody>
          <a:bodyPr/>
          <a:lstStyle/>
          <a:p>
            <a:pPr marL="609600" indent="-609600" algn="l" eaLnBrk="1" hangingPunct="1"/>
            <a:r>
              <a:rPr lang="zh-CN" altLang="en-US" sz="4400" dirty="0">
                <a:solidFill>
                  <a:srgbClr val="FFFF00"/>
                </a:solidFill>
                <a:effectLst/>
                <a:latin typeface="Arial" pitchFamily="34" charset="0"/>
              </a:rPr>
              <a:t>叙利亚中部及南部</a:t>
            </a:r>
          </a:p>
          <a:p>
            <a:pPr marL="609600" indent="-609600" algn="l" eaLnBrk="1" hangingPunct="1">
              <a:buFont typeface="Wingdings" pitchFamily="2" charset="2"/>
              <a:buChar char="n"/>
            </a:pPr>
            <a:r>
              <a:rPr lang="zh-CN" altLang="en-US" sz="2400" dirty="0">
                <a:solidFill>
                  <a:srgbClr val="FFFF00"/>
                </a:solidFill>
                <a:effectLst/>
                <a:latin typeface="Arial" pitchFamily="34" charset="0"/>
                <a:cs typeface="Times New Roman" pitchFamily="18" charset="0"/>
              </a:rPr>
              <a:t>当所罗门王在位的时候： </a:t>
            </a:r>
          </a:p>
          <a:p>
            <a:pPr marL="1352550" lvl="1" indent="-609600" eaLnBrk="1" hangingPunct="1">
              <a:buFont typeface="Wingdings" pitchFamily="2" charset="2"/>
              <a:buChar char="n"/>
            </a:pPr>
            <a:r>
              <a:rPr lang="zh-CN" altLang="en-US" sz="2400" dirty="0">
                <a:solidFill>
                  <a:srgbClr val="FFFF00"/>
                </a:solidFill>
                <a:effectLst/>
                <a:latin typeface="Arial" pitchFamily="34" charset="0"/>
                <a:cs typeface="Times New Roman" pitchFamily="18" charset="0"/>
              </a:rPr>
              <a:t>利逊</a:t>
            </a:r>
            <a:r>
              <a:rPr lang="en-US" altLang="zh-CN" sz="2400" dirty="0">
                <a:solidFill>
                  <a:srgbClr val="FFFF00"/>
                </a:solidFill>
                <a:effectLst/>
                <a:latin typeface="Arial" pitchFamily="34" charset="0"/>
                <a:cs typeface="Times New Roman" pitchFamily="18" charset="0"/>
              </a:rPr>
              <a:t>(</a:t>
            </a:r>
            <a:r>
              <a:rPr lang="zh-CN" altLang="en-US" sz="2400" dirty="0">
                <a:solidFill>
                  <a:srgbClr val="FFFF00"/>
                </a:solidFill>
                <a:effectLst/>
                <a:latin typeface="Arial" pitchFamily="34" charset="0"/>
                <a:cs typeface="Times New Roman" pitchFamily="18" charset="0"/>
              </a:rPr>
              <a:t>哈达底谢王之前的军员</a:t>
            </a:r>
            <a:r>
              <a:rPr lang="en-US" altLang="zh-CN" sz="2400" dirty="0">
                <a:solidFill>
                  <a:srgbClr val="FFFF00"/>
                </a:solidFill>
                <a:effectLst/>
                <a:latin typeface="Arial" pitchFamily="34" charset="0"/>
                <a:cs typeface="Times New Roman" pitchFamily="18" charset="0"/>
              </a:rPr>
              <a:t>) </a:t>
            </a:r>
            <a:r>
              <a:rPr lang="zh-CN" altLang="en-US" sz="2400" dirty="0">
                <a:solidFill>
                  <a:srgbClr val="FFFF00"/>
                </a:solidFill>
                <a:effectLst/>
                <a:latin typeface="Arial" pitchFamily="34" charset="0"/>
                <a:cs typeface="Times New Roman" pitchFamily="18" charset="0"/>
              </a:rPr>
              <a:t>抓获大马士革成为一个独立的城</a:t>
            </a:r>
            <a:r>
              <a:rPr lang="zh-CN" altLang="en-US" sz="2400" dirty="0" smtClean="0">
                <a:solidFill>
                  <a:srgbClr val="FFFF00"/>
                </a:solidFill>
                <a:effectLst/>
                <a:latin typeface="Arial" pitchFamily="34" charset="0"/>
                <a:cs typeface="Times New Roman" pitchFamily="18" charset="0"/>
              </a:rPr>
              <a:t>。</a:t>
            </a:r>
            <a:endParaRPr lang="en-US" altLang="zh-CN" sz="2400" dirty="0" smtClean="0">
              <a:solidFill>
                <a:srgbClr val="FFFF00"/>
              </a:solidFill>
              <a:effectLst/>
              <a:latin typeface="Arial" pitchFamily="34" charset="0"/>
              <a:cs typeface="Times New Roman" pitchFamily="18" charset="0"/>
            </a:endParaRPr>
          </a:p>
          <a:p>
            <a:pPr lvl="1" indent="0" eaLnBrk="1" hangingPunct="1">
              <a:buNone/>
            </a:pPr>
            <a:r>
              <a:rPr lang="zh-CN" altLang="en-US" sz="2400" dirty="0" smtClean="0">
                <a:solidFill>
                  <a:srgbClr val="FFFF00"/>
                </a:solidFill>
                <a:effectLst/>
                <a:latin typeface="Arial" pitchFamily="34" charset="0"/>
                <a:cs typeface="Times New Roman" pitchFamily="18" charset="0"/>
              </a:rPr>
              <a:t>“</a:t>
            </a:r>
            <a:r>
              <a:rPr lang="en-US" altLang="zh-CN" sz="2400" dirty="0">
                <a:solidFill>
                  <a:srgbClr val="FFFF00"/>
                </a:solidFill>
                <a:effectLst/>
                <a:latin typeface="Arial" pitchFamily="34" charset="0"/>
                <a:cs typeface="Times New Roman" pitchFamily="18" charset="0"/>
              </a:rPr>
              <a:t>…</a:t>
            </a:r>
            <a:r>
              <a:rPr lang="zh-CN" altLang="en-US" sz="2400" dirty="0">
                <a:solidFill>
                  <a:srgbClr val="FFFF00"/>
                </a:solidFill>
                <a:effectLst/>
                <a:latin typeface="Arial" pitchFamily="34" charset="0"/>
                <a:cs typeface="Times New Roman" pitchFamily="18" charset="0"/>
              </a:rPr>
              <a:t>神又兴起一个人敌挡所罗门，就是以利亚大的儿子利逊 </a:t>
            </a:r>
            <a:r>
              <a:rPr lang="en-US" altLang="zh-CN" sz="2400" dirty="0">
                <a:solidFill>
                  <a:srgbClr val="FFFF00"/>
                </a:solidFill>
                <a:effectLst/>
                <a:latin typeface="Arial" pitchFamily="34" charset="0"/>
                <a:cs typeface="Times New Roman" pitchFamily="18" charset="0"/>
              </a:rPr>
              <a:t>…</a:t>
            </a:r>
            <a:r>
              <a:rPr lang="zh-CN" altLang="en-US" sz="2400" dirty="0">
                <a:solidFill>
                  <a:srgbClr val="FFFF00"/>
                </a:solidFill>
                <a:effectLst/>
                <a:latin typeface="Arial" pitchFamily="34" charset="0"/>
                <a:cs typeface="Times New Roman" pitchFamily="18" charset="0"/>
              </a:rPr>
              <a:t>利逊招聚了一些人，自己作了这些土匪的领袖</a:t>
            </a:r>
            <a:r>
              <a:rPr lang="en-US" altLang="zh-CN" sz="2400" dirty="0">
                <a:solidFill>
                  <a:srgbClr val="FFFF00"/>
                </a:solidFill>
                <a:effectLst/>
                <a:latin typeface="Arial" pitchFamily="34" charset="0"/>
                <a:cs typeface="Times New Roman" pitchFamily="18" charset="0"/>
              </a:rPr>
              <a:t>…” (</a:t>
            </a:r>
            <a:r>
              <a:rPr lang="zh-CN" altLang="en-US" sz="2400" dirty="0">
                <a:solidFill>
                  <a:srgbClr val="FFFF00"/>
                </a:solidFill>
                <a:effectLst/>
                <a:latin typeface="Arial" pitchFamily="34" charset="0"/>
                <a:cs typeface="Times New Roman" pitchFamily="18" charset="0"/>
              </a:rPr>
              <a:t>王上</a:t>
            </a:r>
            <a:r>
              <a:rPr lang="en-US" altLang="zh-CN" sz="2400" dirty="0">
                <a:solidFill>
                  <a:srgbClr val="FFFF00"/>
                </a:solidFill>
                <a:effectLst/>
                <a:latin typeface="Arial" pitchFamily="34" charset="0"/>
                <a:cs typeface="Times New Roman" pitchFamily="18" charset="0"/>
              </a:rPr>
              <a:t>11:23,24) </a:t>
            </a:r>
          </a:p>
          <a:p>
            <a:pPr marL="1352550" lvl="1" indent="-609600" eaLnBrk="1" hangingPunct="1">
              <a:buFont typeface="Wingdings" pitchFamily="2" charset="2"/>
              <a:buChar char="n"/>
            </a:pPr>
            <a:r>
              <a:rPr lang="zh-CN" altLang="en-US" sz="2400" dirty="0">
                <a:solidFill>
                  <a:srgbClr val="FFFF00"/>
                </a:solidFill>
                <a:effectLst/>
                <a:latin typeface="Arial" pitchFamily="34" charset="0"/>
                <a:cs typeface="Times New Roman" pitchFamily="18" charset="0"/>
              </a:rPr>
              <a:t>所罗门王去世后， 大马士革的统治者抓获了优势并发展亚兰大马士革成为一个重要的地区</a:t>
            </a:r>
            <a:r>
              <a:rPr lang="zh-CN" altLang="en-US" sz="2400" dirty="0" smtClean="0">
                <a:solidFill>
                  <a:srgbClr val="FFFF00"/>
                </a:solidFill>
                <a:effectLst/>
                <a:latin typeface="Arial" pitchFamily="34" charset="0"/>
                <a:cs typeface="Times New Roman" pitchFamily="18" charset="0"/>
              </a:rPr>
              <a:t>。“</a:t>
            </a:r>
            <a:r>
              <a:rPr lang="zh-CN" altLang="en-US" sz="2400" dirty="0">
                <a:solidFill>
                  <a:srgbClr val="FFFF00"/>
                </a:solidFill>
                <a:effectLst/>
                <a:latin typeface="Arial" pitchFamily="34" charset="0"/>
                <a:cs typeface="Times New Roman" pitchFamily="18" charset="0"/>
              </a:rPr>
              <a:t>便．哈达听从亚撒王的话，派遣他的众军长去攻击以色列的各城。他们攻破了以云</a:t>
            </a:r>
            <a:r>
              <a:rPr lang="en-US" altLang="zh-CN" sz="2400" dirty="0">
                <a:solidFill>
                  <a:srgbClr val="FFFF00"/>
                </a:solidFill>
                <a:effectLst/>
                <a:latin typeface="Arial" pitchFamily="34" charset="0"/>
                <a:cs typeface="Times New Roman" pitchFamily="18" charset="0"/>
              </a:rPr>
              <a:t>…” (</a:t>
            </a:r>
            <a:r>
              <a:rPr lang="zh-CN" altLang="en-US" sz="2400" dirty="0">
                <a:solidFill>
                  <a:srgbClr val="FFFF00"/>
                </a:solidFill>
                <a:effectLst/>
                <a:latin typeface="Arial" pitchFamily="34" charset="0"/>
                <a:cs typeface="Times New Roman" pitchFamily="18" charset="0"/>
              </a:rPr>
              <a:t>王上</a:t>
            </a:r>
            <a:r>
              <a:rPr lang="en-US" altLang="zh-CN" sz="2400" dirty="0">
                <a:solidFill>
                  <a:srgbClr val="FFFF00"/>
                </a:solidFill>
                <a:effectLst/>
                <a:latin typeface="Arial" pitchFamily="34" charset="0"/>
                <a:cs typeface="Times New Roman" pitchFamily="18" charset="0"/>
              </a:rPr>
              <a:t>15:20) </a:t>
            </a:r>
          </a:p>
        </p:txBody>
      </p:sp>
      <p:sp>
        <p:nvSpPr>
          <p:cNvPr id="48130" name="Rectangle 2"/>
          <p:cNvSpPr>
            <a:spLocks noGrp="1" noChangeArrowheads="1"/>
          </p:cNvSpPr>
          <p:nvPr>
            <p:ph type="ctrTitle"/>
          </p:nvPr>
        </p:nvSpPr>
        <p:spPr>
          <a:xfrm>
            <a:off x="1143000" y="0"/>
            <a:ext cx="7772400" cy="762000"/>
          </a:xfrm>
        </p:spPr>
        <p:txBody>
          <a:bodyPr/>
          <a:lstStyle/>
          <a:p>
            <a:pPr algn="r" eaLnBrk="1" hangingPunct="1"/>
            <a:r>
              <a:rPr lang="zh-CN" altLang="en-US" sz="2800" i="1" dirty="0">
                <a:solidFill>
                  <a:srgbClr val="FFFF00"/>
                </a:solidFill>
                <a:effectLst/>
                <a:latin typeface="Helvetica" charset="0"/>
              </a:rPr>
              <a:t>旧约圣经中的人物 </a:t>
            </a:r>
            <a:r>
              <a:rPr lang="en-US" altLang="zh-CN" sz="2800" i="1" dirty="0">
                <a:solidFill>
                  <a:srgbClr val="FFFF00"/>
                </a:solidFill>
                <a:effectLst/>
                <a:latin typeface="Helvetica" charset="0"/>
              </a:rPr>
              <a:t>– </a:t>
            </a:r>
            <a:r>
              <a:rPr lang="zh-CN" altLang="en-US" sz="2800" i="1" dirty="0">
                <a:solidFill>
                  <a:srgbClr val="FFFF00"/>
                </a:solidFill>
                <a:effectLst/>
                <a:latin typeface="Helvetica" charset="0"/>
              </a:rPr>
              <a:t>亚兰人</a:t>
            </a:r>
            <a:endParaRPr lang="en-US" altLang="en-US" sz="2800" i="1" dirty="0" smtClean="0">
              <a:solidFill>
                <a:srgbClr val="FFFF00"/>
              </a:solidFill>
              <a:effectLst/>
              <a:latin typeface="Helvetica" charset="0"/>
            </a:endParaRPr>
          </a:p>
        </p:txBody>
      </p:sp>
    </p:spTree>
    <p:extLst>
      <p:ext uri="{BB962C8B-B14F-4D97-AF65-F5344CB8AC3E}">
        <p14:creationId xmlns:p14="http://schemas.microsoft.com/office/powerpoint/2010/main" val="222922571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5779">
                                            <p:txEl>
                                              <p:pRg st="0" end="0"/>
                                            </p:txEl>
                                          </p:spTgt>
                                        </p:tgtEl>
                                        <p:attrNameLst>
                                          <p:attrName>style.visibility</p:attrName>
                                        </p:attrNameLst>
                                      </p:cBhvr>
                                      <p:to>
                                        <p:strVal val="visible"/>
                                      </p:to>
                                    </p:set>
                                    <p:anim calcmode="lin" valueType="num">
                                      <p:cBhvr additive="base">
                                        <p:cTn id="7" dur="500" fill="hold"/>
                                        <p:tgtEl>
                                          <p:spTgt spid="75779">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75779">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779" grpId="0" build="p" autoUpdateAnimBg="0"/>
    </p:bldLst>
  </p:timing>
</p:sld>
</file>

<file path=ppt/slides/slide4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9153" name="Rectangle 2"/>
          <p:cNvSpPr>
            <a:spLocks noGrp="1" noChangeArrowheads="1"/>
          </p:cNvSpPr>
          <p:nvPr>
            <p:ph type="ctrTitle"/>
          </p:nvPr>
        </p:nvSpPr>
        <p:spPr>
          <a:xfrm>
            <a:off x="1143000" y="0"/>
            <a:ext cx="7772400" cy="762000"/>
          </a:xfrm>
        </p:spPr>
        <p:txBody>
          <a:bodyPr/>
          <a:lstStyle/>
          <a:p>
            <a:pPr algn="r" eaLnBrk="1" hangingPunct="1"/>
            <a:r>
              <a:rPr lang="zh-CN" altLang="en-US" sz="2800" i="1" dirty="0">
                <a:solidFill>
                  <a:srgbClr val="FFFF00"/>
                </a:solidFill>
                <a:effectLst/>
                <a:latin typeface="Helvetica" charset="0"/>
              </a:rPr>
              <a:t>旧约圣经中的人物 </a:t>
            </a:r>
            <a:r>
              <a:rPr lang="en-US" altLang="zh-CN" sz="2800" i="1" dirty="0">
                <a:solidFill>
                  <a:srgbClr val="FFFF00"/>
                </a:solidFill>
                <a:effectLst/>
                <a:latin typeface="Helvetica" charset="0"/>
              </a:rPr>
              <a:t>– </a:t>
            </a:r>
            <a:r>
              <a:rPr lang="zh-CN" altLang="en-US" sz="2800" i="1" dirty="0">
                <a:solidFill>
                  <a:srgbClr val="FFFF00"/>
                </a:solidFill>
                <a:effectLst/>
                <a:latin typeface="Helvetica" charset="0"/>
              </a:rPr>
              <a:t>亚兰人</a:t>
            </a:r>
            <a:endParaRPr lang="en-US" altLang="en-US" sz="2800" i="1" dirty="0" smtClean="0">
              <a:solidFill>
                <a:srgbClr val="FFFF00"/>
              </a:solidFill>
              <a:effectLst/>
              <a:latin typeface="Helvetica" charset="0"/>
            </a:endParaRPr>
          </a:p>
        </p:txBody>
      </p:sp>
      <p:sp>
        <p:nvSpPr>
          <p:cNvPr id="76803" name="Rectangle 3"/>
          <p:cNvSpPr>
            <a:spLocks noGrp="1" noChangeArrowheads="1"/>
          </p:cNvSpPr>
          <p:nvPr>
            <p:ph type="subTitle" idx="1"/>
          </p:nvPr>
        </p:nvSpPr>
        <p:spPr>
          <a:xfrm>
            <a:off x="1219200" y="1219200"/>
            <a:ext cx="7772400" cy="5029200"/>
          </a:xfrm>
        </p:spPr>
        <p:txBody>
          <a:bodyPr/>
          <a:lstStyle/>
          <a:p>
            <a:pPr marL="609600" indent="-609600" algn="l" eaLnBrk="1" hangingPunct="1"/>
            <a:r>
              <a:rPr lang="zh-CN" altLang="en-US" sz="4400" dirty="0">
                <a:solidFill>
                  <a:srgbClr val="FFFF00"/>
                </a:solidFill>
                <a:effectLst/>
                <a:latin typeface="Arial" pitchFamily="34" charset="0"/>
              </a:rPr>
              <a:t>叙利亚中部及南部</a:t>
            </a:r>
          </a:p>
          <a:p>
            <a:pPr marL="609600" indent="-609600" algn="l" eaLnBrk="1" hangingPunct="1">
              <a:buFont typeface="Wingdings" pitchFamily="2" charset="2"/>
              <a:buNone/>
            </a:pPr>
            <a:endParaRPr lang="en-US" altLang="en-US" sz="2000" dirty="0" smtClean="0">
              <a:solidFill>
                <a:srgbClr val="FFFF00"/>
              </a:solidFill>
              <a:effectLst/>
              <a:latin typeface="Arial" pitchFamily="34" charset="0"/>
            </a:endParaRPr>
          </a:p>
          <a:p>
            <a:pPr marL="1066800" lvl="1" indent="-609600" eaLnBrk="1" hangingPunct="1"/>
            <a:r>
              <a:rPr lang="zh-CN" altLang="en-US" sz="2400" dirty="0" smtClean="0">
                <a:solidFill>
                  <a:srgbClr val="FFFF00"/>
                </a:solidFill>
                <a:effectLst/>
                <a:latin typeface="Arial" pitchFamily="34" charset="0"/>
                <a:ea typeface="Geneva" charset="0"/>
                <a:cs typeface="Times New Roman" pitchFamily="18" charset="0"/>
              </a:rPr>
              <a:t>亚兰王便．哈达攻打北国以色列并虏获了几个主要的城市。 </a:t>
            </a:r>
          </a:p>
          <a:p>
            <a:pPr marL="1066800" lvl="1" indent="-609600" eaLnBrk="1" hangingPunct="1"/>
            <a:endParaRPr lang="zh-CN" altLang="en-US" sz="2400" dirty="0" smtClean="0">
              <a:solidFill>
                <a:srgbClr val="FFFF00"/>
              </a:solidFill>
              <a:effectLst/>
              <a:latin typeface="Arial" pitchFamily="34" charset="0"/>
              <a:ea typeface="Geneva" charset="0"/>
              <a:cs typeface="Times New Roman" pitchFamily="18" charset="0"/>
            </a:endParaRPr>
          </a:p>
          <a:p>
            <a:pPr marL="457200" lvl="1" indent="0" eaLnBrk="1" hangingPunct="1">
              <a:buNone/>
            </a:pPr>
            <a:r>
              <a:rPr lang="zh-CN" altLang="en-US" sz="2400" i="1" dirty="0" smtClean="0">
                <a:solidFill>
                  <a:srgbClr val="FFFF00"/>
                </a:solidFill>
                <a:effectLst/>
                <a:latin typeface="Arial" pitchFamily="34" charset="0"/>
                <a:ea typeface="Geneva" charset="0"/>
                <a:cs typeface="Times New Roman" pitchFamily="18" charset="0"/>
              </a:rPr>
              <a:t>“亚撒与以色列王巴沙在世的日子，双方常有战争</a:t>
            </a:r>
            <a:r>
              <a:rPr lang="en-US" altLang="zh-CN" sz="2400" i="1" dirty="0" smtClean="0">
                <a:solidFill>
                  <a:srgbClr val="FFFF00"/>
                </a:solidFill>
                <a:effectLst/>
                <a:latin typeface="Arial" pitchFamily="34" charset="0"/>
                <a:ea typeface="Geneva" charset="0"/>
                <a:cs typeface="Times New Roman" pitchFamily="18" charset="0"/>
              </a:rPr>
              <a:t>…</a:t>
            </a:r>
            <a:r>
              <a:rPr lang="zh-CN" altLang="en-US" sz="2400" i="1" dirty="0" smtClean="0">
                <a:solidFill>
                  <a:srgbClr val="FFFF00"/>
                </a:solidFill>
                <a:effectLst/>
                <a:latin typeface="Arial" pitchFamily="34" charset="0"/>
                <a:ea typeface="Geneva" charset="0"/>
                <a:cs typeface="Times New Roman" pitchFamily="18" charset="0"/>
              </a:rPr>
              <a:t>便．哈达听从亚撒王的话，派遣他的众军长去攻击以色列的各城。他们攻破了以云、但、亚伯．伯．玛迦、基尼烈全境和拿弗他利全地。” 	</a:t>
            </a:r>
            <a:r>
              <a:rPr lang="zh-CN" altLang="en-US" sz="2400" dirty="0" smtClean="0">
                <a:solidFill>
                  <a:srgbClr val="FFFF00"/>
                </a:solidFill>
                <a:effectLst/>
                <a:latin typeface="Arial" pitchFamily="34" charset="0"/>
                <a:ea typeface="Geneva" charset="0"/>
                <a:cs typeface="Times New Roman" pitchFamily="18" charset="0"/>
              </a:rPr>
              <a:t>					</a:t>
            </a:r>
            <a:r>
              <a:rPr lang="zh-CN" altLang="en-US" sz="2400" i="1" dirty="0" smtClean="0">
                <a:solidFill>
                  <a:srgbClr val="FFFF00"/>
                </a:solidFill>
                <a:effectLst/>
                <a:latin typeface="Arial" pitchFamily="34" charset="0"/>
                <a:ea typeface="Geneva" charset="0"/>
                <a:cs typeface="Times New Roman" pitchFamily="18" charset="0"/>
              </a:rPr>
              <a:t>   </a:t>
            </a:r>
            <a:r>
              <a:rPr lang="en-US" altLang="zh-CN" sz="2400" i="1" dirty="0" smtClean="0">
                <a:solidFill>
                  <a:srgbClr val="FFFF00"/>
                </a:solidFill>
                <a:effectLst/>
                <a:latin typeface="Arial" pitchFamily="34" charset="0"/>
                <a:ea typeface="Geneva" charset="0"/>
                <a:cs typeface="Times New Roman" pitchFamily="18" charset="0"/>
              </a:rPr>
              <a:t>(</a:t>
            </a:r>
            <a:r>
              <a:rPr lang="zh-CN" altLang="en-US" sz="2400" i="1" dirty="0" smtClean="0">
                <a:solidFill>
                  <a:srgbClr val="FFFF00"/>
                </a:solidFill>
                <a:effectLst/>
                <a:latin typeface="Arial" pitchFamily="34" charset="0"/>
                <a:ea typeface="Geneva" charset="0"/>
                <a:cs typeface="Times New Roman" pitchFamily="18" charset="0"/>
              </a:rPr>
              <a:t>王上</a:t>
            </a:r>
            <a:r>
              <a:rPr lang="en-US" altLang="zh-CN" sz="2400" i="1" dirty="0" smtClean="0">
                <a:solidFill>
                  <a:srgbClr val="FFFF00"/>
                </a:solidFill>
                <a:effectLst/>
                <a:latin typeface="Arial" pitchFamily="34" charset="0"/>
                <a:ea typeface="Geneva" charset="0"/>
                <a:cs typeface="Times New Roman" pitchFamily="18" charset="0"/>
              </a:rPr>
              <a:t>15:16-22)</a:t>
            </a:r>
          </a:p>
          <a:p>
            <a:pPr marL="1066800" lvl="1" indent="-609600" eaLnBrk="1" hangingPunct="1"/>
            <a:endParaRPr lang="en-US" altLang="zh-CN" sz="2400" dirty="0" smtClean="0">
              <a:solidFill>
                <a:srgbClr val="FFFF00"/>
              </a:solidFill>
              <a:effectLst/>
              <a:latin typeface="Arial" pitchFamily="34" charset="0"/>
              <a:ea typeface="Geneva" charset="0"/>
              <a:cs typeface="Times New Roman" pitchFamily="18" charset="0"/>
            </a:endParaRPr>
          </a:p>
          <a:p>
            <a:pPr marL="1066800" lvl="1" indent="-609600" eaLnBrk="1" hangingPunct="1">
              <a:buFont typeface="Wingdings" pitchFamily="2" charset="2"/>
              <a:buNone/>
            </a:pPr>
            <a:endParaRPr lang="en-US" altLang="en-US" sz="2400" i="1" dirty="0" smtClean="0">
              <a:solidFill>
                <a:srgbClr val="FFFF00"/>
              </a:solidFill>
              <a:effectLst/>
              <a:latin typeface="Arial" pitchFamily="34" charset="0"/>
              <a:ea typeface="Geneva" charset="0"/>
              <a:cs typeface="Times New Roman" pitchFamily="18" charset="0"/>
            </a:endParaRPr>
          </a:p>
        </p:txBody>
      </p:sp>
    </p:spTree>
    <p:extLst>
      <p:ext uri="{BB962C8B-B14F-4D97-AF65-F5344CB8AC3E}">
        <p14:creationId xmlns:p14="http://schemas.microsoft.com/office/powerpoint/2010/main" val="192923674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0177" name="Rectangle 2"/>
          <p:cNvSpPr>
            <a:spLocks noGrp="1" noChangeArrowheads="1"/>
          </p:cNvSpPr>
          <p:nvPr>
            <p:ph type="ctrTitle"/>
          </p:nvPr>
        </p:nvSpPr>
        <p:spPr>
          <a:xfrm>
            <a:off x="1143000" y="0"/>
            <a:ext cx="7772400" cy="762000"/>
          </a:xfrm>
        </p:spPr>
        <p:txBody>
          <a:bodyPr/>
          <a:lstStyle/>
          <a:p>
            <a:pPr algn="r" eaLnBrk="1" hangingPunct="1"/>
            <a:r>
              <a:rPr lang="zh-CN" altLang="en-US" sz="2800" i="1" dirty="0">
                <a:solidFill>
                  <a:srgbClr val="FFFF00"/>
                </a:solidFill>
                <a:effectLst/>
                <a:latin typeface="Helvetica" charset="0"/>
              </a:rPr>
              <a:t>旧约圣经中的人物 </a:t>
            </a:r>
            <a:r>
              <a:rPr lang="en-US" altLang="zh-CN" sz="2800" i="1" dirty="0">
                <a:solidFill>
                  <a:srgbClr val="FFFF00"/>
                </a:solidFill>
                <a:effectLst/>
                <a:latin typeface="Helvetica" charset="0"/>
              </a:rPr>
              <a:t>– </a:t>
            </a:r>
            <a:r>
              <a:rPr lang="zh-CN" altLang="en-US" sz="2800" i="1" dirty="0">
                <a:solidFill>
                  <a:srgbClr val="FFFF00"/>
                </a:solidFill>
                <a:effectLst/>
                <a:latin typeface="Helvetica" charset="0"/>
              </a:rPr>
              <a:t>亚兰人</a:t>
            </a:r>
            <a:endParaRPr lang="en-US" altLang="en-US" sz="2800" i="1" dirty="0" smtClean="0">
              <a:solidFill>
                <a:srgbClr val="FFFF00"/>
              </a:solidFill>
              <a:effectLst/>
              <a:latin typeface="Helvetica" charset="0"/>
            </a:endParaRPr>
          </a:p>
        </p:txBody>
      </p:sp>
      <p:sp>
        <p:nvSpPr>
          <p:cNvPr id="77827" name="Rectangle 3"/>
          <p:cNvSpPr>
            <a:spLocks noGrp="1" noChangeArrowheads="1"/>
          </p:cNvSpPr>
          <p:nvPr>
            <p:ph type="subTitle" idx="1"/>
          </p:nvPr>
        </p:nvSpPr>
        <p:spPr>
          <a:xfrm>
            <a:off x="1066800" y="914400"/>
            <a:ext cx="8077200" cy="5029200"/>
          </a:xfrm>
        </p:spPr>
        <p:txBody>
          <a:bodyPr/>
          <a:lstStyle/>
          <a:p>
            <a:pPr marL="609600" indent="-609600" algn="l" eaLnBrk="1" hangingPunct="1"/>
            <a:r>
              <a:rPr lang="zh-CN" altLang="en-US" sz="4400" dirty="0">
                <a:solidFill>
                  <a:srgbClr val="FFFF00"/>
                </a:solidFill>
                <a:effectLst/>
                <a:latin typeface="Arial" pitchFamily="34" charset="0"/>
              </a:rPr>
              <a:t>叙利亚中部及南部</a:t>
            </a:r>
          </a:p>
          <a:p>
            <a:pPr marL="609600" indent="-609600" algn="l" eaLnBrk="1" hangingPunct="1">
              <a:buFont typeface="Wingdings" pitchFamily="2" charset="2"/>
              <a:buNone/>
            </a:pPr>
            <a:endParaRPr lang="en-US" altLang="en-US" sz="1200" i="1" dirty="0" smtClean="0">
              <a:solidFill>
                <a:srgbClr val="FFFF00"/>
              </a:solidFill>
              <a:effectLst/>
              <a:latin typeface="Arial" pitchFamily="34" charset="0"/>
              <a:cs typeface="Times New Roman" pitchFamily="18" charset="0"/>
            </a:endParaRPr>
          </a:p>
          <a:p>
            <a:pPr marL="712788" lvl="1" indent="-622300" eaLnBrk="1" hangingPunct="1"/>
            <a:r>
              <a:rPr lang="zh-CN" altLang="en-US" sz="2400" dirty="0" smtClean="0">
                <a:solidFill>
                  <a:srgbClr val="FFFF00"/>
                </a:solidFill>
                <a:effectLst/>
                <a:latin typeface="Arial" pitchFamily="34" charset="0"/>
                <a:ea typeface="Geneva" charset="0"/>
                <a:cs typeface="Times New Roman" pitchFamily="18" charset="0"/>
              </a:rPr>
              <a:t>以色列和亚兰之间的征战</a:t>
            </a:r>
          </a:p>
          <a:p>
            <a:pPr marL="712788" lvl="1" indent="-622300" eaLnBrk="1" hangingPunct="1">
              <a:buFont typeface="Wingdings" pitchFamily="2" charset="2"/>
              <a:buNone/>
            </a:pPr>
            <a:r>
              <a:rPr lang="en-US" altLang="en-US" sz="2400" dirty="0" smtClean="0">
                <a:solidFill>
                  <a:srgbClr val="FFFF00"/>
                </a:solidFill>
                <a:effectLst/>
                <a:latin typeface="Arial" pitchFamily="34" charset="0"/>
                <a:ea typeface="Geneva" charset="0"/>
                <a:cs typeface="Times New Roman" pitchFamily="18" charset="0"/>
              </a:rPr>
              <a:t>	</a:t>
            </a:r>
            <a:endParaRPr lang="en-US" altLang="en-US" sz="1100" dirty="0" smtClean="0">
              <a:solidFill>
                <a:srgbClr val="FFFF00"/>
              </a:solidFill>
              <a:effectLst/>
              <a:latin typeface="Arial" pitchFamily="34" charset="0"/>
              <a:ea typeface="Geneva" charset="0"/>
              <a:cs typeface="Times New Roman" pitchFamily="18" charset="0"/>
            </a:endParaRPr>
          </a:p>
          <a:p>
            <a:pPr marL="712788" lvl="1" indent="-622300" eaLnBrk="1" hangingPunct="1">
              <a:buNone/>
            </a:pPr>
            <a:r>
              <a:rPr lang="en-US" altLang="ja-JP" sz="2400" i="1" dirty="0" smtClean="0">
                <a:solidFill>
                  <a:srgbClr val="FFFF00"/>
                </a:solidFill>
                <a:effectLst/>
                <a:latin typeface="Arial" pitchFamily="34" charset="0"/>
                <a:ea typeface="Geneva" charset="0"/>
                <a:cs typeface="Times New Roman" pitchFamily="18" charset="0"/>
              </a:rPr>
              <a:t>	</a:t>
            </a:r>
            <a:r>
              <a:rPr lang="en-US" altLang="ja-JP" sz="2400" i="1" dirty="0" smtClean="0">
                <a:solidFill>
                  <a:srgbClr val="FFFF00"/>
                </a:solidFill>
                <a:effectLst/>
                <a:latin typeface="Arial" pitchFamily="34" charset="0"/>
                <a:ea typeface="Geneva" charset="0"/>
                <a:cs typeface="Times New Roman" pitchFamily="18" charset="0"/>
              </a:rPr>
              <a:t>"</a:t>
            </a:r>
            <a:r>
              <a:rPr lang="zh-CN" altLang="en-US" sz="2400" i="1" dirty="0" smtClean="0">
                <a:solidFill>
                  <a:srgbClr val="FFFF00"/>
                </a:solidFill>
                <a:effectLst/>
                <a:latin typeface="Arial" pitchFamily="34" charset="0"/>
                <a:ea typeface="Geneva" charset="0"/>
                <a:cs typeface="Times New Roman" pitchFamily="18" charset="0"/>
              </a:rPr>
              <a:t>亚兰王便．哈达聚集他的全军，有三十二个王与他在一起，他带着战马和战车，上去围困撒玛利亚，攻打那城</a:t>
            </a:r>
            <a:r>
              <a:rPr lang="en-US" altLang="zh-CN" sz="2400" i="1" dirty="0" smtClean="0">
                <a:solidFill>
                  <a:srgbClr val="FFFF00"/>
                </a:solidFill>
                <a:effectLst/>
                <a:latin typeface="Arial" pitchFamily="34" charset="0"/>
                <a:ea typeface="Geneva" charset="0"/>
                <a:cs typeface="Times New Roman" pitchFamily="18" charset="0"/>
              </a:rPr>
              <a:t>…” (</a:t>
            </a:r>
            <a:r>
              <a:rPr lang="zh-CN" altLang="en-US" sz="2400" i="1" dirty="0" smtClean="0">
                <a:solidFill>
                  <a:srgbClr val="FFFF00"/>
                </a:solidFill>
                <a:effectLst/>
                <a:latin typeface="Arial" pitchFamily="34" charset="0"/>
                <a:ea typeface="Geneva" charset="0"/>
                <a:cs typeface="Times New Roman" pitchFamily="18" charset="0"/>
              </a:rPr>
              <a:t>王上</a:t>
            </a:r>
            <a:r>
              <a:rPr lang="en-US" altLang="zh-CN" sz="2400" i="1" dirty="0" smtClean="0">
                <a:solidFill>
                  <a:srgbClr val="FFFF00"/>
                </a:solidFill>
                <a:effectLst/>
                <a:latin typeface="Arial" pitchFamily="34" charset="0"/>
                <a:ea typeface="Geneva" charset="0"/>
                <a:cs typeface="Times New Roman" pitchFamily="18" charset="0"/>
              </a:rPr>
              <a:t>20: 1 &amp; 22)</a:t>
            </a:r>
          </a:p>
          <a:p>
            <a:pPr marL="712788" lvl="1" indent="-622300" eaLnBrk="1" hangingPunct="1">
              <a:buNone/>
            </a:pPr>
            <a:r>
              <a:rPr lang="en-US" altLang="zh-CN" sz="2400" i="1" dirty="0" smtClean="0">
                <a:solidFill>
                  <a:srgbClr val="FFFF00"/>
                </a:solidFill>
                <a:effectLst/>
                <a:latin typeface="Arial" pitchFamily="34" charset="0"/>
                <a:ea typeface="Geneva" charset="0"/>
                <a:cs typeface="Times New Roman" pitchFamily="18" charset="0"/>
              </a:rPr>
              <a:t>	</a:t>
            </a:r>
          </a:p>
          <a:p>
            <a:pPr marL="712788" lvl="1" indent="-622300" eaLnBrk="1" hangingPunct="1">
              <a:buNone/>
            </a:pPr>
            <a:r>
              <a:rPr lang="en-US" altLang="zh-CN" sz="2400" i="1" dirty="0" smtClean="0">
                <a:solidFill>
                  <a:srgbClr val="FFFF00"/>
                </a:solidFill>
                <a:effectLst/>
                <a:latin typeface="Arial" pitchFamily="34" charset="0"/>
                <a:ea typeface="Geneva" charset="0"/>
                <a:cs typeface="Times New Roman" pitchFamily="18" charset="0"/>
              </a:rPr>
              <a:t>	“</a:t>
            </a:r>
            <a:r>
              <a:rPr lang="zh-CN" altLang="en-US" sz="2400" i="1" dirty="0" smtClean="0">
                <a:solidFill>
                  <a:srgbClr val="FFFF00"/>
                </a:solidFill>
                <a:effectLst/>
                <a:latin typeface="Arial" pitchFamily="34" charset="0"/>
                <a:ea typeface="Geneva" charset="0"/>
                <a:cs typeface="Times New Roman" pitchFamily="18" charset="0"/>
              </a:rPr>
              <a:t>于是，以色列王和犹大王约沙法上基列的拉末去了。” </a:t>
            </a:r>
            <a:r>
              <a:rPr lang="en-US" altLang="zh-CN" sz="2400" i="1" dirty="0" smtClean="0">
                <a:solidFill>
                  <a:srgbClr val="FFFF00"/>
                </a:solidFill>
                <a:effectLst/>
                <a:latin typeface="Arial" pitchFamily="34" charset="0"/>
                <a:ea typeface="Geneva" charset="0"/>
                <a:cs typeface="Times New Roman" pitchFamily="18" charset="0"/>
              </a:rPr>
              <a:t>(</a:t>
            </a:r>
            <a:r>
              <a:rPr lang="zh-CN" altLang="en-US" sz="2400" i="1" dirty="0" smtClean="0">
                <a:solidFill>
                  <a:srgbClr val="FFFF00"/>
                </a:solidFill>
                <a:effectLst/>
                <a:latin typeface="Arial" pitchFamily="34" charset="0"/>
                <a:ea typeface="Geneva" charset="0"/>
                <a:cs typeface="Times New Roman" pitchFamily="18" charset="0"/>
              </a:rPr>
              <a:t>王上</a:t>
            </a:r>
            <a:r>
              <a:rPr lang="en-US" altLang="zh-CN" sz="2400" i="1" dirty="0" smtClean="0">
                <a:solidFill>
                  <a:srgbClr val="FFFF00"/>
                </a:solidFill>
                <a:effectLst/>
                <a:latin typeface="Arial" pitchFamily="34" charset="0"/>
                <a:ea typeface="Geneva" charset="0"/>
                <a:cs typeface="Times New Roman" pitchFamily="18" charset="0"/>
              </a:rPr>
              <a:t>22: 29)</a:t>
            </a:r>
            <a:endParaRPr lang="en-US" altLang="zh-CN" sz="2400" i="1" dirty="0" smtClean="0">
              <a:solidFill>
                <a:srgbClr val="FFFF00"/>
              </a:solidFill>
              <a:effectLst/>
              <a:latin typeface="Arial" pitchFamily="34" charset="0"/>
              <a:ea typeface="Geneva" charset="0"/>
              <a:cs typeface="Times New Roman" pitchFamily="18" charset="0"/>
            </a:endParaRPr>
          </a:p>
        </p:txBody>
      </p:sp>
    </p:spTree>
    <p:extLst>
      <p:ext uri="{BB962C8B-B14F-4D97-AF65-F5344CB8AC3E}">
        <p14:creationId xmlns:p14="http://schemas.microsoft.com/office/powerpoint/2010/main" val="856208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7827">
                                            <p:txEl>
                                              <p:pRg st="2" end="2"/>
                                            </p:txEl>
                                          </p:spTgt>
                                        </p:tgtEl>
                                        <p:attrNameLst>
                                          <p:attrName>style.visibility</p:attrName>
                                        </p:attrNameLst>
                                      </p:cBhvr>
                                      <p:to>
                                        <p:strVal val="visible"/>
                                      </p:to>
                                    </p:set>
                                    <p:anim calcmode="lin" valueType="num">
                                      <p:cBhvr additive="base">
                                        <p:cTn id="7" dur="500" fill="hold"/>
                                        <p:tgtEl>
                                          <p:spTgt spid="77827">
                                            <p:txEl>
                                              <p:pRg st="2" end="2"/>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77827">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77827">
                                            <p:txEl>
                                              <p:pRg st="3" end="3"/>
                                            </p:txEl>
                                          </p:spTgt>
                                        </p:tgtEl>
                                        <p:attrNameLst>
                                          <p:attrName>style.visibility</p:attrName>
                                        </p:attrNameLst>
                                      </p:cBhvr>
                                      <p:to>
                                        <p:strVal val="visible"/>
                                      </p:to>
                                    </p:set>
                                    <p:anim calcmode="lin" valueType="num">
                                      <p:cBhvr additive="base">
                                        <p:cTn id="13" dur="500" fill="hold"/>
                                        <p:tgtEl>
                                          <p:spTgt spid="77827">
                                            <p:txEl>
                                              <p:pRg st="3" end="3"/>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77827">
                                            <p:txEl>
                                              <p:pRg st="3" end="3"/>
                                            </p:txEl>
                                          </p:spTgt>
                                        </p:tgtEl>
                                        <p:attrNameLst>
                                          <p:attrName>ppt_y</p:attrName>
                                        </p:attrNameLst>
                                      </p:cBhvr>
                                      <p:tavLst>
                                        <p:tav tm="0">
                                          <p:val>
                                            <p:strVal val="#ppt_y"/>
                                          </p:val>
                                        </p:tav>
                                        <p:tav tm="100000">
                                          <p:val>
                                            <p:strVal val="#ppt_y"/>
                                          </p:val>
                                        </p:tav>
                                      </p:tavLst>
                                    </p:anim>
                                  </p:childTnLst>
                                </p:cTn>
                              </p:par>
                              <p:par>
                                <p:cTn id="15" presetID="2" presetClass="entr" presetSubtype="8" fill="hold" grpId="0" nodeType="withEffect">
                                  <p:stCondLst>
                                    <p:cond delay="0"/>
                                  </p:stCondLst>
                                  <p:childTnLst>
                                    <p:set>
                                      <p:cBhvr>
                                        <p:cTn id="16" dur="1" fill="hold">
                                          <p:stCondLst>
                                            <p:cond delay="0"/>
                                          </p:stCondLst>
                                        </p:cTn>
                                        <p:tgtEl>
                                          <p:spTgt spid="77827">
                                            <p:txEl>
                                              <p:pRg st="4" end="4"/>
                                            </p:txEl>
                                          </p:spTgt>
                                        </p:tgtEl>
                                        <p:attrNameLst>
                                          <p:attrName>style.visibility</p:attrName>
                                        </p:attrNameLst>
                                      </p:cBhvr>
                                      <p:to>
                                        <p:strVal val="visible"/>
                                      </p:to>
                                    </p:set>
                                    <p:anim calcmode="lin" valueType="num">
                                      <p:cBhvr additive="base">
                                        <p:cTn id="17" dur="500" fill="hold"/>
                                        <p:tgtEl>
                                          <p:spTgt spid="77827">
                                            <p:txEl>
                                              <p:pRg st="4" end="4"/>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77827">
                                            <p:txEl>
                                              <p:pRg st="4" end="4"/>
                                            </p:txEl>
                                          </p:spTgt>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stCondLst>
                                    <p:cond delay="0"/>
                                  </p:stCondLst>
                                  <p:childTnLst>
                                    <p:set>
                                      <p:cBhvr>
                                        <p:cTn id="20" dur="1" fill="hold">
                                          <p:stCondLst>
                                            <p:cond delay="0"/>
                                          </p:stCondLst>
                                        </p:cTn>
                                        <p:tgtEl>
                                          <p:spTgt spid="77827">
                                            <p:txEl>
                                              <p:pRg st="5" end="5"/>
                                            </p:txEl>
                                          </p:spTgt>
                                        </p:tgtEl>
                                        <p:attrNameLst>
                                          <p:attrName>style.visibility</p:attrName>
                                        </p:attrNameLst>
                                      </p:cBhvr>
                                      <p:to>
                                        <p:strVal val="visible"/>
                                      </p:to>
                                    </p:set>
                                    <p:anim calcmode="lin" valueType="num">
                                      <p:cBhvr additive="base">
                                        <p:cTn id="21" dur="500" fill="hold"/>
                                        <p:tgtEl>
                                          <p:spTgt spid="77827">
                                            <p:txEl>
                                              <p:pRg st="5" end="5"/>
                                            </p:txEl>
                                          </p:spTgt>
                                        </p:tgtEl>
                                        <p:attrNameLst>
                                          <p:attrName>ppt_x</p:attrName>
                                        </p:attrNameLst>
                                      </p:cBhvr>
                                      <p:tavLst>
                                        <p:tav tm="0">
                                          <p:val>
                                            <p:strVal val="0-#ppt_w/2"/>
                                          </p:val>
                                        </p:tav>
                                        <p:tav tm="100000">
                                          <p:val>
                                            <p:strVal val="#ppt_x"/>
                                          </p:val>
                                        </p:tav>
                                      </p:tavLst>
                                    </p:anim>
                                    <p:anim calcmode="lin" valueType="num">
                                      <p:cBhvr additive="base">
                                        <p:cTn id="22" dur="500" fill="hold"/>
                                        <p:tgtEl>
                                          <p:spTgt spid="77827">
                                            <p:txEl>
                                              <p:pRg st="5" end="5"/>
                                            </p:txEl>
                                          </p:spTgt>
                                        </p:tgtEl>
                                        <p:attrNameLst>
                                          <p:attrName>ppt_y</p:attrName>
                                        </p:attrNameLst>
                                      </p:cBhvr>
                                      <p:tavLst>
                                        <p:tav tm="0">
                                          <p:val>
                                            <p:strVal val="#ppt_y"/>
                                          </p:val>
                                        </p:tav>
                                        <p:tav tm="100000">
                                          <p:val>
                                            <p:strVal val="#ppt_y"/>
                                          </p:val>
                                        </p:tav>
                                      </p:tavLst>
                                    </p:anim>
                                  </p:childTnLst>
                                </p:cTn>
                              </p:par>
                              <p:par>
                                <p:cTn id="23" presetID="2" presetClass="entr" presetSubtype="8" fill="hold" grpId="0" nodeType="withEffect">
                                  <p:stCondLst>
                                    <p:cond delay="0"/>
                                  </p:stCondLst>
                                  <p:childTnLst>
                                    <p:set>
                                      <p:cBhvr>
                                        <p:cTn id="24" dur="1" fill="hold">
                                          <p:stCondLst>
                                            <p:cond delay="0"/>
                                          </p:stCondLst>
                                        </p:cTn>
                                        <p:tgtEl>
                                          <p:spTgt spid="77827">
                                            <p:txEl>
                                              <p:pRg st="6" end="6"/>
                                            </p:txEl>
                                          </p:spTgt>
                                        </p:tgtEl>
                                        <p:attrNameLst>
                                          <p:attrName>style.visibility</p:attrName>
                                        </p:attrNameLst>
                                      </p:cBhvr>
                                      <p:to>
                                        <p:strVal val="visible"/>
                                      </p:to>
                                    </p:set>
                                    <p:anim calcmode="lin" valueType="num">
                                      <p:cBhvr additive="base">
                                        <p:cTn id="25" dur="500" fill="hold"/>
                                        <p:tgtEl>
                                          <p:spTgt spid="77827">
                                            <p:txEl>
                                              <p:pRg st="6" end="6"/>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77827">
                                            <p:txEl>
                                              <p:pRg st="6" end="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827" grpId="0" build="p" autoUpdateAnimBg="0"/>
    </p:bldLst>
  </p:timing>
</p:sld>
</file>

<file path=ppt/slides/slide4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1201" name="Rectangle 2"/>
          <p:cNvSpPr>
            <a:spLocks noGrp="1" noChangeArrowheads="1"/>
          </p:cNvSpPr>
          <p:nvPr>
            <p:ph type="ctrTitle"/>
          </p:nvPr>
        </p:nvSpPr>
        <p:spPr>
          <a:xfrm>
            <a:off x="1143000" y="0"/>
            <a:ext cx="7772400" cy="762000"/>
          </a:xfrm>
        </p:spPr>
        <p:txBody>
          <a:bodyPr/>
          <a:lstStyle/>
          <a:p>
            <a:pPr algn="r" eaLnBrk="1" hangingPunct="1"/>
            <a:r>
              <a:rPr lang="zh-CN" altLang="en-US" sz="2800" i="1" dirty="0">
                <a:solidFill>
                  <a:srgbClr val="FFFF00"/>
                </a:solidFill>
                <a:effectLst/>
                <a:latin typeface="Helvetica" charset="0"/>
              </a:rPr>
              <a:t>旧约圣经中的人物 </a:t>
            </a:r>
            <a:r>
              <a:rPr lang="en-US" altLang="zh-CN" sz="2800" i="1" dirty="0">
                <a:solidFill>
                  <a:srgbClr val="FFFF00"/>
                </a:solidFill>
                <a:effectLst/>
                <a:latin typeface="Helvetica" charset="0"/>
              </a:rPr>
              <a:t>– </a:t>
            </a:r>
            <a:r>
              <a:rPr lang="zh-CN" altLang="en-US" sz="2800" i="1" dirty="0">
                <a:solidFill>
                  <a:srgbClr val="FFFF00"/>
                </a:solidFill>
                <a:effectLst/>
                <a:latin typeface="Helvetica" charset="0"/>
              </a:rPr>
              <a:t>亚兰人</a:t>
            </a:r>
            <a:endParaRPr lang="en-US" altLang="en-US" sz="2800" i="1" dirty="0" smtClean="0">
              <a:solidFill>
                <a:srgbClr val="FFFF00"/>
              </a:solidFill>
              <a:effectLst/>
              <a:latin typeface="Helvetica" charset="0"/>
            </a:endParaRPr>
          </a:p>
        </p:txBody>
      </p:sp>
      <p:sp>
        <p:nvSpPr>
          <p:cNvPr id="78851" name="Rectangle 3"/>
          <p:cNvSpPr>
            <a:spLocks noGrp="1" noChangeArrowheads="1"/>
          </p:cNvSpPr>
          <p:nvPr>
            <p:ph type="subTitle" idx="1"/>
          </p:nvPr>
        </p:nvSpPr>
        <p:spPr>
          <a:xfrm>
            <a:off x="1219200" y="1219200"/>
            <a:ext cx="7772400" cy="5029200"/>
          </a:xfrm>
        </p:spPr>
        <p:txBody>
          <a:bodyPr/>
          <a:lstStyle/>
          <a:p>
            <a:pPr marL="609600" indent="-609600" algn="l" eaLnBrk="1" hangingPunct="1"/>
            <a:r>
              <a:rPr lang="zh-CN" altLang="en-US" sz="4400" dirty="0">
                <a:solidFill>
                  <a:srgbClr val="FFFF00"/>
                </a:solidFill>
                <a:effectLst/>
                <a:latin typeface="Arial" pitchFamily="34" charset="0"/>
              </a:rPr>
              <a:t>叙利亚中部及南部</a:t>
            </a:r>
          </a:p>
          <a:p>
            <a:pPr marL="609600" indent="-609600" algn="l" eaLnBrk="1" hangingPunct="1">
              <a:buFont typeface="Wingdings" pitchFamily="2" charset="2"/>
              <a:buNone/>
            </a:pPr>
            <a:endParaRPr lang="en-US" altLang="en-US" sz="2400" i="1" dirty="0" smtClean="0">
              <a:solidFill>
                <a:srgbClr val="FFFF00"/>
              </a:solidFill>
              <a:effectLst/>
              <a:latin typeface="Arial" pitchFamily="34" charset="0"/>
              <a:cs typeface="Times New Roman" pitchFamily="18" charset="0"/>
            </a:endParaRPr>
          </a:p>
          <a:p>
            <a:pPr marL="1066800" lvl="1" indent="-609600" eaLnBrk="1" hangingPunct="1"/>
            <a:r>
              <a:rPr lang="zh-CN" altLang="en-US" sz="2400" dirty="0" smtClean="0">
                <a:solidFill>
                  <a:srgbClr val="FFFF00"/>
                </a:solidFill>
                <a:effectLst/>
                <a:latin typeface="Arial" pitchFamily="34" charset="0"/>
                <a:ea typeface="Geneva" charset="0"/>
                <a:cs typeface="Times New Roman" pitchFamily="18" charset="0"/>
              </a:rPr>
              <a:t>亚兰王哈薛在约哈斯王在位的日子终日欺压以色列：</a:t>
            </a:r>
            <a:r>
              <a:rPr lang="en-US" altLang="en-US" sz="2400" dirty="0" smtClean="0">
                <a:solidFill>
                  <a:srgbClr val="FFFF00"/>
                </a:solidFill>
                <a:effectLst/>
                <a:latin typeface="Arial" pitchFamily="34" charset="0"/>
                <a:ea typeface="Geneva" charset="0"/>
                <a:cs typeface="Times New Roman" pitchFamily="18" charset="0"/>
              </a:rPr>
              <a:t> </a:t>
            </a:r>
            <a:endParaRPr lang="en-US" altLang="en-US" sz="2400" dirty="0" smtClean="0">
              <a:solidFill>
                <a:srgbClr val="FFFF00"/>
              </a:solidFill>
              <a:effectLst/>
              <a:latin typeface="Arial" pitchFamily="34" charset="0"/>
              <a:ea typeface="Geneva" charset="0"/>
              <a:cs typeface="Times New Roman" pitchFamily="18" charset="0"/>
            </a:endParaRPr>
          </a:p>
          <a:p>
            <a:pPr marL="1066800" lvl="1" indent="-609600" eaLnBrk="1" hangingPunct="1">
              <a:buNone/>
            </a:pPr>
            <a:r>
              <a:rPr lang="en-US" altLang="en-US" sz="2400" dirty="0" smtClean="0">
                <a:solidFill>
                  <a:srgbClr val="FFFF00"/>
                </a:solidFill>
                <a:effectLst/>
                <a:latin typeface="Arial" pitchFamily="34" charset="0"/>
                <a:ea typeface="Geneva" charset="0"/>
                <a:cs typeface="Times New Roman" pitchFamily="18" charset="0"/>
              </a:rPr>
              <a:t>	</a:t>
            </a:r>
            <a:br>
              <a:rPr lang="en-US" altLang="en-US" sz="2400" dirty="0" smtClean="0">
                <a:solidFill>
                  <a:srgbClr val="FFFF00"/>
                </a:solidFill>
                <a:effectLst/>
                <a:latin typeface="Arial" pitchFamily="34" charset="0"/>
                <a:ea typeface="Geneva" charset="0"/>
                <a:cs typeface="Times New Roman" pitchFamily="18" charset="0"/>
              </a:rPr>
            </a:br>
            <a:r>
              <a:rPr lang="en-US" altLang="ja-JP" sz="2400" i="1" dirty="0" smtClean="0">
                <a:solidFill>
                  <a:srgbClr val="FFFF00"/>
                </a:solidFill>
                <a:effectLst/>
                <a:latin typeface="Arial" pitchFamily="34" charset="0"/>
                <a:ea typeface="Geneva" charset="0"/>
                <a:cs typeface="Times New Roman" pitchFamily="18" charset="0"/>
              </a:rPr>
              <a:t>"</a:t>
            </a:r>
            <a:r>
              <a:rPr lang="zh-CN" altLang="en-US" sz="2400" i="1" dirty="0" smtClean="0">
                <a:solidFill>
                  <a:srgbClr val="FFFF00"/>
                </a:solidFill>
                <a:effectLst/>
                <a:latin typeface="Arial" pitchFamily="34" charset="0"/>
                <a:ea typeface="Geneva" charset="0"/>
                <a:cs typeface="Times New Roman" pitchFamily="18" charset="0"/>
              </a:rPr>
              <a:t>约哈斯在位的日子，亚兰王哈薛一直都欺压以色列。” </a:t>
            </a:r>
            <a:r>
              <a:rPr lang="en-US" altLang="zh-CN" sz="2400" i="1" dirty="0" smtClean="0">
                <a:solidFill>
                  <a:srgbClr val="FFFF00"/>
                </a:solidFill>
                <a:effectLst/>
                <a:latin typeface="Arial" pitchFamily="34" charset="0"/>
                <a:ea typeface="Geneva" charset="0"/>
                <a:cs typeface="Times New Roman" pitchFamily="18" charset="0"/>
              </a:rPr>
              <a:t>(</a:t>
            </a:r>
            <a:r>
              <a:rPr lang="zh-CN" altLang="en-US" sz="2400" i="1" dirty="0" smtClean="0">
                <a:solidFill>
                  <a:srgbClr val="FFFF00"/>
                </a:solidFill>
                <a:effectLst/>
                <a:latin typeface="Arial" pitchFamily="34" charset="0"/>
                <a:ea typeface="Geneva" charset="0"/>
                <a:cs typeface="Times New Roman" pitchFamily="18" charset="0"/>
              </a:rPr>
              <a:t>王下</a:t>
            </a:r>
            <a:r>
              <a:rPr lang="en-US" altLang="zh-CN" sz="2400" i="1" dirty="0" smtClean="0">
                <a:solidFill>
                  <a:srgbClr val="FFFF00"/>
                </a:solidFill>
                <a:effectLst/>
                <a:latin typeface="Arial" pitchFamily="34" charset="0"/>
                <a:ea typeface="Geneva" charset="0"/>
                <a:cs typeface="Times New Roman" pitchFamily="18" charset="0"/>
              </a:rPr>
              <a:t>13:22)</a:t>
            </a:r>
          </a:p>
          <a:p>
            <a:pPr marL="1066800" lvl="1" indent="-609600" eaLnBrk="1" hangingPunct="1">
              <a:buFont typeface="Wingdings" pitchFamily="2" charset="2"/>
              <a:buNone/>
            </a:pPr>
            <a:endParaRPr lang="en-US" altLang="en-US" sz="2400" i="1" dirty="0" smtClean="0">
              <a:solidFill>
                <a:srgbClr val="FFFF00"/>
              </a:solidFill>
              <a:effectLst/>
              <a:latin typeface="Arial" pitchFamily="34" charset="0"/>
              <a:ea typeface="Geneva" charset="0"/>
              <a:cs typeface="Times New Roman" pitchFamily="18" charset="0"/>
            </a:endParaRPr>
          </a:p>
        </p:txBody>
      </p:sp>
    </p:spTree>
    <p:extLst>
      <p:ext uri="{BB962C8B-B14F-4D97-AF65-F5344CB8AC3E}">
        <p14:creationId xmlns:p14="http://schemas.microsoft.com/office/powerpoint/2010/main" val="3788904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8851">
                                            <p:txEl>
                                              <p:pRg st="2" end="2"/>
                                            </p:txEl>
                                          </p:spTgt>
                                        </p:tgtEl>
                                        <p:attrNameLst>
                                          <p:attrName>style.visibility</p:attrName>
                                        </p:attrNameLst>
                                      </p:cBhvr>
                                      <p:to>
                                        <p:strVal val="visible"/>
                                      </p:to>
                                    </p:set>
                                    <p:anim calcmode="lin" valueType="num">
                                      <p:cBhvr additive="base">
                                        <p:cTn id="7" dur="500" fill="hold"/>
                                        <p:tgtEl>
                                          <p:spTgt spid="78851">
                                            <p:txEl>
                                              <p:pRg st="2" end="2"/>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78851">
                                            <p:txEl>
                                              <p:pRg st="2" end="2"/>
                                            </p:txEl>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78851">
                                            <p:txEl>
                                              <p:pRg st="3" end="3"/>
                                            </p:txEl>
                                          </p:spTgt>
                                        </p:tgtEl>
                                        <p:attrNameLst>
                                          <p:attrName>style.visibility</p:attrName>
                                        </p:attrNameLst>
                                      </p:cBhvr>
                                      <p:to>
                                        <p:strVal val="visible"/>
                                      </p:to>
                                    </p:set>
                                    <p:anim calcmode="lin" valueType="num">
                                      <p:cBhvr additive="base">
                                        <p:cTn id="11" dur="500" fill="hold"/>
                                        <p:tgtEl>
                                          <p:spTgt spid="78851">
                                            <p:txEl>
                                              <p:pRg st="3" end="3"/>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78851">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851" grpId="0" build="p" autoUpdateAnimBg="0"/>
    </p:bldLst>
  </p:timing>
</p:sld>
</file>

<file path=ppt/slides/slide4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9875" name="Rectangle 3"/>
          <p:cNvSpPr>
            <a:spLocks noGrp="1" noChangeArrowheads="1"/>
          </p:cNvSpPr>
          <p:nvPr>
            <p:ph type="subTitle" idx="1"/>
          </p:nvPr>
        </p:nvSpPr>
        <p:spPr>
          <a:xfrm>
            <a:off x="1066800" y="1219200"/>
            <a:ext cx="7924800" cy="5029200"/>
          </a:xfrm>
        </p:spPr>
        <p:txBody>
          <a:bodyPr/>
          <a:lstStyle/>
          <a:p>
            <a:pPr marL="609600" indent="-609600" algn="l" eaLnBrk="1" hangingPunct="1"/>
            <a:r>
              <a:rPr lang="zh-CN" altLang="en-US" sz="4400" dirty="0">
                <a:solidFill>
                  <a:srgbClr val="FFFF00"/>
                </a:solidFill>
                <a:effectLst/>
                <a:latin typeface="Arial" pitchFamily="34" charset="0"/>
              </a:rPr>
              <a:t>叙利亚中部及南部</a:t>
            </a:r>
          </a:p>
          <a:p>
            <a:pPr marL="609600" indent="-609600" algn="l" eaLnBrk="1" hangingPunct="1">
              <a:buFont typeface="Wingdings" pitchFamily="2" charset="2"/>
              <a:buNone/>
            </a:pPr>
            <a:endParaRPr lang="en-US" altLang="en-US" sz="2400" i="1" dirty="0" smtClean="0">
              <a:solidFill>
                <a:srgbClr val="FFFF00"/>
              </a:solidFill>
              <a:effectLst/>
              <a:latin typeface="Arial" pitchFamily="34" charset="0"/>
              <a:cs typeface="Times New Roman" pitchFamily="18" charset="0"/>
            </a:endParaRPr>
          </a:p>
          <a:p>
            <a:pPr marL="1066800" lvl="1" indent="-609600" eaLnBrk="1" hangingPunct="1"/>
            <a:r>
              <a:rPr lang="zh-CN" altLang="en-US" sz="2400" dirty="0" smtClean="0">
                <a:solidFill>
                  <a:srgbClr val="FFFF00"/>
                </a:solidFill>
                <a:effectLst/>
                <a:latin typeface="Arial" pitchFamily="34" charset="0"/>
                <a:ea typeface="Geneva" charset="0"/>
                <a:cs typeface="Times New Roman" pitchFamily="18" charset="0"/>
              </a:rPr>
              <a:t>哈薛的正策时要扩展为巴勒斯坦 </a:t>
            </a:r>
          </a:p>
          <a:p>
            <a:pPr marL="1524000" lvl="2" indent="-609600" eaLnBrk="1" hangingPunct="1">
              <a:buNone/>
            </a:pPr>
            <a:r>
              <a:rPr lang="en-US" altLang="en-US" sz="2400" dirty="0" smtClean="0">
                <a:solidFill>
                  <a:srgbClr val="FFFF00"/>
                </a:solidFill>
                <a:effectLst/>
                <a:latin typeface="Arial" pitchFamily="34" charset="0"/>
                <a:ea typeface="Geneva" charset="0"/>
                <a:cs typeface="Times New Roman" pitchFamily="18" charset="0"/>
              </a:rPr>
              <a:t>	</a:t>
            </a:r>
            <a:r>
              <a:rPr lang="zh-CN" altLang="en-US" sz="2400" i="1" dirty="0" smtClean="0">
                <a:solidFill>
                  <a:srgbClr val="FFFF00"/>
                </a:solidFill>
                <a:effectLst/>
                <a:latin typeface="Arial" pitchFamily="34" charset="0"/>
                <a:ea typeface="Geneva" charset="0"/>
                <a:cs typeface="Times New Roman" pitchFamily="18" charset="0"/>
              </a:rPr>
              <a:t>“在那些日子，耶和华开始削弱以色列，哈薛在以色列各处的边境攻击他们</a:t>
            </a:r>
            <a:r>
              <a:rPr lang="en-US" altLang="zh-CN" sz="2400" i="1" dirty="0" smtClean="0">
                <a:solidFill>
                  <a:srgbClr val="FFFF00"/>
                </a:solidFill>
                <a:effectLst/>
                <a:latin typeface="Arial" pitchFamily="34" charset="0"/>
                <a:ea typeface="Geneva" charset="0"/>
                <a:cs typeface="Times New Roman" pitchFamily="18" charset="0"/>
              </a:rPr>
              <a:t>: </a:t>
            </a:r>
            <a:r>
              <a:rPr lang="zh-CN" altLang="en-US" sz="2400" i="1" dirty="0" smtClean="0">
                <a:solidFill>
                  <a:srgbClr val="FFFF00"/>
                </a:solidFill>
                <a:effectLst/>
                <a:latin typeface="Arial" pitchFamily="34" charset="0"/>
                <a:ea typeface="Geneva" charset="0"/>
                <a:cs typeface="Times New Roman" pitchFamily="18" charset="0"/>
              </a:rPr>
              <a:t>从约旦河以东，基列的全地，迦得人、流本人和玛拿西人之地，从靠近亚嫩河的亚罗珥起，至基列和巴珊。 ” </a:t>
            </a:r>
          </a:p>
          <a:p>
            <a:pPr marL="1524000" lvl="2" indent="-609600" eaLnBrk="1" hangingPunct="1">
              <a:buNone/>
            </a:pPr>
            <a:r>
              <a:rPr lang="zh-CN" altLang="en-US" sz="2400" i="1" dirty="0" smtClean="0">
                <a:solidFill>
                  <a:srgbClr val="FFFF00"/>
                </a:solidFill>
                <a:effectLst/>
                <a:latin typeface="Arial" pitchFamily="34" charset="0"/>
                <a:ea typeface="Geneva" charset="0"/>
                <a:cs typeface="Times New Roman" pitchFamily="18" charset="0"/>
              </a:rPr>
              <a:t>	</a:t>
            </a:r>
            <a:r>
              <a:rPr lang="en-US" altLang="zh-CN" sz="2400" i="1" dirty="0" smtClean="0">
                <a:solidFill>
                  <a:srgbClr val="FFFF00"/>
                </a:solidFill>
                <a:effectLst/>
                <a:latin typeface="Arial" pitchFamily="34" charset="0"/>
                <a:ea typeface="Geneva" charset="0"/>
                <a:cs typeface="Times New Roman" pitchFamily="18" charset="0"/>
              </a:rPr>
              <a:t>(</a:t>
            </a:r>
            <a:r>
              <a:rPr lang="zh-CN" altLang="en-US" sz="2400" i="1" dirty="0" smtClean="0">
                <a:solidFill>
                  <a:srgbClr val="FFFF00"/>
                </a:solidFill>
                <a:effectLst/>
                <a:latin typeface="Arial" pitchFamily="34" charset="0"/>
                <a:ea typeface="Geneva" charset="0"/>
                <a:cs typeface="Times New Roman" pitchFamily="18" charset="0"/>
              </a:rPr>
              <a:t>王下</a:t>
            </a:r>
            <a:r>
              <a:rPr lang="en-US" altLang="zh-CN" sz="2400" i="1" dirty="0" smtClean="0">
                <a:solidFill>
                  <a:srgbClr val="FFFF00"/>
                </a:solidFill>
                <a:effectLst/>
                <a:latin typeface="Arial" pitchFamily="34" charset="0"/>
                <a:ea typeface="Geneva" charset="0"/>
                <a:cs typeface="Times New Roman" pitchFamily="18" charset="0"/>
              </a:rPr>
              <a:t>10:32,33)</a:t>
            </a:r>
          </a:p>
          <a:p>
            <a:pPr marL="1524000" lvl="2" indent="-609600" eaLnBrk="1" hangingPunct="1">
              <a:buFont typeface="Wingdings" pitchFamily="2" charset="2"/>
              <a:buNone/>
            </a:pPr>
            <a:endParaRPr lang="en-US" altLang="en-US" sz="2400" i="1" dirty="0" smtClean="0">
              <a:solidFill>
                <a:srgbClr val="FFFF00"/>
              </a:solidFill>
              <a:effectLst/>
              <a:latin typeface="Arial" pitchFamily="34" charset="0"/>
              <a:ea typeface="Geneva" charset="0"/>
              <a:cs typeface="Times New Roman" pitchFamily="18" charset="0"/>
            </a:endParaRPr>
          </a:p>
          <a:p>
            <a:pPr marL="1066800" lvl="1" indent="-609600" eaLnBrk="1" hangingPunct="1">
              <a:buFont typeface="Wingdings" pitchFamily="2" charset="2"/>
              <a:buNone/>
            </a:pPr>
            <a:r>
              <a:rPr lang="en-US" altLang="en-US" sz="2400" dirty="0" smtClean="0">
                <a:solidFill>
                  <a:srgbClr val="FFFF00"/>
                </a:solidFill>
                <a:effectLst/>
                <a:latin typeface="Arial" pitchFamily="34" charset="0"/>
                <a:ea typeface="Geneva" charset="0"/>
                <a:cs typeface="Times New Roman" pitchFamily="18" charset="0"/>
              </a:rPr>
              <a:t>	</a:t>
            </a:r>
          </a:p>
          <a:p>
            <a:pPr marL="1066800" lvl="1" indent="-609600" eaLnBrk="1" hangingPunct="1">
              <a:buNone/>
            </a:pPr>
            <a:r>
              <a:rPr lang="en-US" altLang="en-US" sz="2400" dirty="0" smtClean="0">
                <a:solidFill>
                  <a:srgbClr val="FFFF00"/>
                </a:solidFill>
                <a:effectLst/>
                <a:latin typeface="Arial" pitchFamily="34" charset="0"/>
                <a:ea typeface="Geneva" charset="0"/>
                <a:cs typeface="Times New Roman" pitchFamily="18" charset="0"/>
              </a:rPr>
              <a:t>	</a:t>
            </a:r>
            <a:r>
              <a:rPr lang="en-US" altLang="zh-CN" sz="2400" dirty="0" smtClean="0">
                <a:solidFill>
                  <a:srgbClr val="FFFF00"/>
                </a:solidFill>
                <a:effectLst/>
                <a:latin typeface="Arial" pitchFamily="34" charset="0"/>
                <a:ea typeface="Geneva" charset="0"/>
                <a:cs typeface="Times New Roman" pitchFamily="18" charset="0"/>
              </a:rPr>
              <a:t>…</a:t>
            </a:r>
            <a:r>
              <a:rPr lang="zh-CN" altLang="en-US" sz="2400" dirty="0" smtClean="0">
                <a:solidFill>
                  <a:srgbClr val="FFFF00"/>
                </a:solidFill>
                <a:effectLst/>
                <a:latin typeface="Arial" pitchFamily="34" charset="0"/>
                <a:ea typeface="Geneva" charset="0"/>
                <a:cs typeface="Times New Roman" pitchFamily="18" charset="0"/>
              </a:rPr>
              <a:t>亚兰成为一个重要的帝国，涵盖了若不是所有就是大多数叙利亚和巴勒斯坦的地区。</a:t>
            </a:r>
            <a:endParaRPr lang="en-US" altLang="en-US" sz="2400" dirty="0" smtClean="0">
              <a:solidFill>
                <a:srgbClr val="FFFF00"/>
              </a:solidFill>
              <a:effectLst/>
              <a:latin typeface="Arial" pitchFamily="34" charset="0"/>
              <a:ea typeface="Geneva" charset="0"/>
              <a:cs typeface="Times New Roman" pitchFamily="18" charset="0"/>
            </a:endParaRPr>
          </a:p>
        </p:txBody>
      </p:sp>
      <p:sp>
        <p:nvSpPr>
          <p:cNvPr id="52226" name="Rectangle 2"/>
          <p:cNvSpPr>
            <a:spLocks noGrp="1" noChangeArrowheads="1"/>
          </p:cNvSpPr>
          <p:nvPr>
            <p:ph type="ctrTitle"/>
          </p:nvPr>
        </p:nvSpPr>
        <p:spPr>
          <a:xfrm>
            <a:off x="1143000" y="0"/>
            <a:ext cx="7772400" cy="762000"/>
          </a:xfrm>
        </p:spPr>
        <p:txBody>
          <a:bodyPr/>
          <a:lstStyle/>
          <a:p>
            <a:pPr algn="r" eaLnBrk="1" hangingPunct="1"/>
            <a:r>
              <a:rPr lang="zh-CN" altLang="en-US" sz="2800" i="1" dirty="0">
                <a:solidFill>
                  <a:srgbClr val="FFFF00"/>
                </a:solidFill>
                <a:effectLst/>
                <a:latin typeface="Helvetica" charset="0"/>
              </a:rPr>
              <a:t>旧约圣经中的人物 </a:t>
            </a:r>
            <a:r>
              <a:rPr lang="en-US" altLang="zh-CN" sz="2800" i="1" dirty="0">
                <a:solidFill>
                  <a:srgbClr val="FFFF00"/>
                </a:solidFill>
                <a:effectLst/>
                <a:latin typeface="Helvetica" charset="0"/>
              </a:rPr>
              <a:t>– </a:t>
            </a:r>
            <a:r>
              <a:rPr lang="zh-CN" altLang="en-US" sz="2800" i="1" dirty="0">
                <a:solidFill>
                  <a:srgbClr val="FFFF00"/>
                </a:solidFill>
                <a:effectLst/>
                <a:latin typeface="Helvetica" charset="0"/>
              </a:rPr>
              <a:t>亚兰人</a:t>
            </a:r>
            <a:endParaRPr lang="en-US" altLang="en-US" sz="2800" i="1" dirty="0" smtClean="0">
              <a:solidFill>
                <a:srgbClr val="FFFF00"/>
              </a:solidFill>
              <a:effectLst/>
              <a:latin typeface="Helvetica" charset="0"/>
            </a:endParaRPr>
          </a:p>
        </p:txBody>
      </p:sp>
    </p:spTree>
    <p:extLst>
      <p:ext uri="{BB962C8B-B14F-4D97-AF65-F5344CB8AC3E}">
        <p14:creationId xmlns:p14="http://schemas.microsoft.com/office/powerpoint/2010/main" val="2189431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79875">
                                            <p:txEl>
                                              <p:pRg st="2" end="2"/>
                                            </p:txEl>
                                          </p:spTgt>
                                        </p:tgtEl>
                                        <p:attrNameLst>
                                          <p:attrName>style.visibility</p:attrName>
                                        </p:attrNameLst>
                                      </p:cBhvr>
                                      <p:to>
                                        <p:strVal val="visible"/>
                                      </p:to>
                                    </p:set>
                                    <p:anim calcmode="lin" valueType="num">
                                      <p:cBhvr additive="base">
                                        <p:cTn id="7" dur="500" fill="hold"/>
                                        <p:tgtEl>
                                          <p:spTgt spid="79875">
                                            <p:txEl>
                                              <p:pRg st="2" end="2"/>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79875">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79875">
                                            <p:txEl>
                                              <p:pRg st="3" end="3"/>
                                            </p:txEl>
                                          </p:spTgt>
                                        </p:tgtEl>
                                        <p:attrNameLst>
                                          <p:attrName>style.visibility</p:attrName>
                                        </p:attrNameLst>
                                      </p:cBhvr>
                                      <p:to>
                                        <p:strVal val="visible"/>
                                      </p:to>
                                    </p:set>
                                    <p:anim calcmode="lin" valueType="num">
                                      <p:cBhvr additive="base">
                                        <p:cTn id="13" dur="500" fill="hold"/>
                                        <p:tgtEl>
                                          <p:spTgt spid="79875">
                                            <p:txEl>
                                              <p:pRg st="3" end="3"/>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79875">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79875">
                                            <p:txEl>
                                              <p:pRg st="4" end="4"/>
                                            </p:txEl>
                                          </p:spTgt>
                                        </p:tgtEl>
                                        <p:attrNameLst>
                                          <p:attrName>style.visibility</p:attrName>
                                        </p:attrNameLst>
                                      </p:cBhvr>
                                      <p:to>
                                        <p:strVal val="visible"/>
                                      </p:to>
                                    </p:set>
                                    <p:anim calcmode="lin" valueType="num">
                                      <p:cBhvr additive="base">
                                        <p:cTn id="19" dur="500" fill="hold"/>
                                        <p:tgtEl>
                                          <p:spTgt spid="79875">
                                            <p:txEl>
                                              <p:pRg st="4" end="4"/>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79875">
                                            <p:txEl>
                                              <p:pRg st="4" end="4"/>
                                            </p:txEl>
                                          </p:spTgt>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0"/>
                                  </p:stCondLst>
                                  <p:childTnLst>
                                    <p:set>
                                      <p:cBhvr>
                                        <p:cTn id="22" dur="1" fill="hold">
                                          <p:stCondLst>
                                            <p:cond delay="0"/>
                                          </p:stCondLst>
                                        </p:cTn>
                                        <p:tgtEl>
                                          <p:spTgt spid="79875">
                                            <p:txEl>
                                              <p:pRg st="6" end="6"/>
                                            </p:txEl>
                                          </p:spTgt>
                                        </p:tgtEl>
                                        <p:attrNameLst>
                                          <p:attrName>style.visibility</p:attrName>
                                        </p:attrNameLst>
                                      </p:cBhvr>
                                      <p:to>
                                        <p:strVal val="visible"/>
                                      </p:to>
                                    </p:set>
                                    <p:anim calcmode="lin" valueType="num">
                                      <p:cBhvr additive="base">
                                        <p:cTn id="23" dur="500" fill="hold"/>
                                        <p:tgtEl>
                                          <p:spTgt spid="79875">
                                            <p:txEl>
                                              <p:pRg st="6" end="6"/>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79875">
                                            <p:txEl>
                                              <p:pRg st="6" end="6"/>
                                            </p:txEl>
                                          </p:spTgt>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79875">
                                            <p:txEl>
                                              <p:pRg st="7" end="7"/>
                                            </p:txEl>
                                          </p:spTgt>
                                        </p:tgtEl>
                                        <p:attrNameLst>
                                          <p:attrName>style.visibility</p:attrName>
                                        </p:attrNameLst>
                                      </p:cBhvr>
                                      <p:to>
                                        <p:strVal val="visible"/>
                                      </p:to>
                                    </p:set>
                                    <p:anim calcmode="lin" valueType="num">
                                      <p:cBhvr additive="base">
                                        <p:cTn id="27" dur="500" fill="hold"/>
                                        <p:tgtEl>
                                          <p:spTgt spid="79875">
                                            <p:txEl>
                                              <p:pRg st="7" end="7"/>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79875">
                                            <p:txEl>
                                              <p:pRg st="7" end="7"/>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875" grpId="0" build="p" autoUpdateAnimBg="0"/>
    </p:bldLst>
  </p:timing>
</p:sld>
</file>

<file path=ppt/slides/slide4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6626" name="Rectangle 2"/>
          <p:cNvSpPr>
            <a:spLocks noGrp="1" noChangeArrowheads="1"/>
          </p:cNvSpPr>
          <p:nvPr>
            <p:ph type="ctrTitle"/>
          </p:nvPr>
        </p:nvSpPr>
        <p:spPr>
          <a:xfrm>
            <a:off x="3962400" y="0"/>
            <a:ext cx="4876800" cy="838200"/>
          </a:xfrm>
          <a:effectLst>
            <a:outerShdw blurRad="63500" dist="35921" dir="2700000" algn="ctr" rotWithShape="0">
              <a:schemeClr val="bg2">
                <a:alpha val="74997"/>
              </a:schemeClr>
            </a:outerShdw>
          </a:effectLst>
        </p:spPr>
        <p:txBody>
          <a:bodyPr/>
          <a:lstStyle/>
          <a:p>
            <a:pPr algn="r" eaLnBrk="1" hangingPunct="1"/>
            <a:r>
              <a:rPr lang="zh-CN" altLang="en-US" sz="2800" b="1" i="1" smtClean="0">
                <a:solidFill>
                  <a:srgbClr val="FFFF00"/>
                </a:solidFill>
                <a:effectLst>
                  <a:outerShdw blurRad="38100" dist="38100" dir="2700000" algn="tl">
                    <a:srgbClr val="FFFFFF"/>
                  </a:outerShdw>
                </a:effectLst>
                <a:latin typeface="Times New Roman" pitchFamily="18" charset="0"/>
                <a:ea typeface="SimSun" pitchFamily="2" charset="-122"/>
              </a:rPr>
              <a:t>旧约圣经中的人物</a:t>
            </a:r>
            <a:r>
              <a:rPr lang="en-US" altLang="ja-JP" sz="2800" b="1" i="1" smtClean="0">
                <a:solidFill>
                  <a:srgbClr val="FFFF00"/>
                </a:solidFill>
                <a:effectLst>
                  <a:outerShdw blurRad="38100" dist="38100" dir="2700000" algn="tl">
                    <a:srgbClr val="FFFFFF"/>
                  </a:outerShdw>
                </a:effectLst>
                <a:latin typeface="Times New Roman" pitchFamily="18" charset="0"/>
              </a:rPr>
              <a:t> – </a:t>
            </a:r>
            <a:r>
              <a:rPr lang="zh-CN" altLang="en-US" sz="2800" b="1" i="1" smtClean="0">
                <a:solidFill>
                  <a:srgbClr val="FFFF00"/>
                </a:solidFill>
                <a:effectLst>
                  <a:outerShdw blurRad="38100" dist="38100" dir="2700000" algn="tl">
                    <a:srgbClr val="FFFFFF"/>
                  </a:outerShdw>
                </a:effectLst>
                <a:latin typeface="Times New Roman" pitchFamily="18" charset="0"/>
                <a:ea typeface="SimSun" pitchFamily="2" charset="-122"/>
              </a:rPr>
              <a:t>亚兰人</a:t>
            </a:r>
            <a:endParaRPr lang="en-US" altLang="en-US" sz="2800" b="1" i="1" smtClean="0">
              <a:solidFill>
                <a:srgbClr val="FFFF00"/>
              </a:solidFill>
              <a:effectLst>
                <a:outerShdw blurRad="38100" dist="38100" dir="2700000" algn="tl">
                  <a:srgbClr val="FFFFFF"/>
                </a:outerShdw>
              </a:effectLst>
              <a:latin typeface="Times New Roman" pitchFamily="18" charset="0"/>
              <a:ea typeface="SimSun" pitchFamily="2" charset="-122"/>
            </a:endParaRPr>
          </a:p>
        </p:txBody>
      </p:sp>
      <p:sp>
        <p:nvSpPr>
          <p:cNvPr id="26627" name="Rectangle 3"/>
          <p:cNvSpPr>
            <a:spLocks noGrp="1" noChangeArrowheads="1"/>
          </p:cNvSpPr>
          <p:nvPr>
            <p:ph type="subTitle" idx="1"/>
          </p:nvPr>
        </p:nvSpPr>
        <p:spPr>
          <a:xfrm>
            <a:off x="0" y="0"/>
            <a:ext cx="2895600" cy="914400"/>
          </a:xfrm>
          <a:solidFill>
            <a:schemeClr val="bg2"/>
          </a:solidFill>
        </p:spPr>
        <p:txBody>
          <a:bodyPr/>
          <a:lstStyle/>
          <a:p>
            <a:pPr marL="609600" indent="-609600" eaLnBrk="1" hangingPunct="1">
              <a:buFont typeface="Wingdings" pitchFamily="2" charset="2"/>
              <a:buNone/>
            </a:pPr>
            <a:r>
              <a:rPr lang="zh-CN" altLang="en-US" sz="4400" smtClean="0">
                <a:solidFill>
                  <a:srgbClr val="FFFF00"/>
                </a:solidFill>
                <a:effectLst>
                  <a:outerShdw blurRad="38100" dist="38100" dir="2700000" algn="tl">
                    <a:srgbClr val="FFFFFF"/>
                  </a:outerShdw>
                </a:effectLst>
                <a:latin typeface="Times New Roman" pitchFamily="18" charset="0"/>
                <a:ea typeface="SimSun" pitchFamily="2" charset="-122"/>
              </a:rPr>
              <a:t>地理</a:t>
            </a:r>
            <a:endParaRPr lang="zh-CN" altLang="en-US" sz="2000" smtClean="0">
              <a:solidFill>
                <a:srgbClr val="FFFF00"/>
              </a:solidFill>
              <a:effectLst>
                <a:outerShdw blurRad="38100" dist="38100" dir="2700000" algn="tl">
                  <a:srgbClr val="FFFFFF"/>
                </a:outerShdw>
              </a:effectLst>
              <a:latin typeface="Times New Roman" pitchFamily="18" charset="0"/>
              <a:ea typeface="SimSun" pitchFamily="2" charset="-122"/>
            </a:endParaRPr>
          </a:p>
          <a:p>
            <a:pPr marL="1066800" lvl="1" indent="-609600" eaLnBrk="1" hangingPunct="1">
              <a:buFont typeface="Wingdings" pitchFamily="2" charset="2"/>
              <a:buNone/>
            </a:pPr>
            <a:endParaRPr lang="en-US" altLang="en-US" sz="2000" smtClean="0">
              <a:latin typeface="Times New Roman" pitchFamily="18" charset="0"/>
            </a:endParaRPr>
          </a:p>
        </p:txBody>
      </p:sp>
      <p:sp>
        <p:nvSpPr>
          <p:cNvPr id="18433" name="Rectangle 38"/>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7A8B8D8D-2270-45F5-9FF5-1CD2ED573BE5}" type="slidenum">
              <a:rPr lang="en-US" altLang="en-US" sz="1400">
                <a:solidFill>
                  <a:srgbClr val="FFFFFF"/>
                </a:solidFill>
              </a:rPr>
              <a:pPr eaLnBrk="1" hangingPunct="1"/>
              <a:t>5</a:t>
            </a:fld>
            <a:endParaRPr lang="en-US" altLang="en-US" sz="1400">
              <a:solidFill>
                <a:srgbClr val="FFFFFF"/>
              </a:solidFill>
            </a:endParaRPr>
          </a:p>
        </p:txBody>
      </p:sp>
      <p:pic>
        <p:nvPicPr>
          <p:cNvPr id="26659" name="Picture 35" descr="http://www.dalmatia.net/belmonte/greece/b820ne.gif"/>
          <p:cNvPicPr>
            <a:picLocks noChangeAspect="1" noChangeArrowheads="1"/>
          </p:cNvPicPr>
          <p:nvPr/>
        </p:nvPicPr>
        <p:blipFill>
          <a:blip r:embed="rId2" cstate="screen">
            <a:lum bright="6000"/>
            <a:extLst>
              <a:ext uri="{28A0092B-C50C-407E-A947-70E740481C1C}">
                <a14:useLocalDpi xmlns:a14="http://schemas.microsoft.com/office/drawing/2010/main" val="0"/>
              </a:ext>
            </a:extLst>
          </a:blip>
          <a:srcRect t="15555"/>
          <a:stretch>
            <a:fillRect/>
          </a:stretch>
        </p:blipFill>
        <p:spPr bwMode="auto">
          <a:xfrm>
            <a:off x="0" y="0"/>
            <a:ext cx="9144000"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68" name="Rectangle 44"/>
          <p:cNvSpPr>
            <a:spLocks noChangeArrowheads="1"/>
          </p:cNvSpPr>
          <p:nvPr/>
        </p:nvSpPr>
        <p:spPr bwMode="auto">
          <a:xfrm>
            <a:off x="0" y="3505200"/>
            <a:ext cx="9144000" cy="3581400"/>
          </a:xfrm>
          <a:prstGeom prst="rect">
            <a:avLst/>
          </a:prstGeom>
          <a:solidFill>
            <a:srgbClr val="000066"/>
          </a:solidFill>
          <a:ln w="9525">
            <a:noFill/>
            <a:miter lim="800000"/>
            <a:headEnd/>
            <a:tailEnd/>
          </a:ln>
          <a:effectLst/>
        </p:spPr>
        <p:txBody>
          <a:bodyPr lIns="92075" tIns="46038" rIns="92075" bIns="46038"/>
          <a:lstStyle>
            <a:lvl1pPr marL="609600" indent="-609600"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20000"/>
              </a:spcBef>
              <a:buClr>
                <a:schemeClr val="tx2"/>
              </a:buClr>
              <a:buSzPct val="75000"/>
              <a:buFont typeface="Wingdings" pitchFamily="2" charset="2"/>
              <a:buNone/>
            </a:pPr>
            <a:r>
              <a:rPr lang="zh-CN" altLang="en-US" sz="4400">
                <a:solidFill>
                  <a:srgbClr val="FFFF00"/>
                </a:solidFill>
                <a:effectLst>
                  <a:outerShdw blurRad="38100" dist="38100" dir="2700000" algn="tl">
                    <a:srgbClr val="000000"/>
                  </a:outerShdw>
                </a:effectLst>
                <a:ea typeface="SimSun" pitchFamily="2" charset="-122"/>
              </a:rPr>
              <a:t>亚兰人居住在哪里？</a:t>
            </a:r>
            <a:endParaRPr lang="en-US" altLang="ja-JP" sz="4400">
              <a:solidFill>
                <a:srgbClr val="FFFF00"/>
              </a:solidFill>
              <a:effectLst>
                <a:outerShdw blurRad="38100" dist="38100" dir="2700000" algn="tl">
                  <a:srgbClr val="000000"/>
                </a:outerShdw>
              </a:effectLst>
              <a:ea typeface="SimSun" pitchFamily="2" charset="-122"/>
            </a:endParaRPr>
          </a:p>
          <a:p>
            <a:pPr eaLnBrk="1" hangingPunct="1">
              <a:spcBef>
                <a:spcPct val="20000"/>
              </a:spcBef>
              <a:buClr>
                <a:schemeClr val="tx2"/>
              </a:buClr>
              <a:buSzPct val="75000"/>
              <a:buFont typeface="Wingdings" pitchFamily="2" charset="2"/>
              <a:buNone/>
            </a:pPr>
            <a:endParaRPr lang="en-US" altLang="en-US" sz="800">
              <a:solidFill>
                <a:srgbClr val="FFFF00"/>
              </a:solidFill>
              <a:effectLst>
                <a:outerShdw blurRad="38100" dist="38100" dir="2700000" algn="tl">
                  <a:srgbClr val="000000"/>
                </a:outerShdw>
              </a:effectLst>
              <a:ea typeface="SimSun" pitchFamily="2" charset="-122"/>
            </a:endParaRPr>
          </a:p>
          <a:p>
            <a:pPr eaLnBrk="1" hangingPunct="1">
              <a:spcBef>
                <a:spcPct val="20000"/>
              </a:spcBef>
              <a:buClr>
                <a:schemeClr val="tx2"/>
              </a:buClr>
              <a:buSzPct val="75000"/>
              <a:buFont typeface="Wingdings" pitchFamily="2" charset="2"/>
              <a:buChar char="n"/>
            </a:pPr>
            <a:r>
              <a:rPr lang="zh-CN" altLang="en-US" sz="2600">
                <a:solidFill>
                  <a:srgbClr val="FFFF00"/>
                </a:solidFill>
                <a:effectLst>
                  <a:outerShdw blurRad="38100" dist="38100" dir="2700000" algn="tl">
                    <a:srgbClr val="000000"/>
                  </a:outerShdw>
                </a:effectLst>
                <a:ea typeface="SimSun" pitchFamily="2" charset="-122"/>
              </a:rPr>
              <a:t>叙利亚北部及</a:t>
            </a:r>
            <a:r>
              <a:rPr lang="zh-CN" altLang="en-GB" sz="2600">
                <a:solidFill>
                  <a:srgbClr val="FFFF00"/>
                </a:solidFill>
                <a:effectLst>
                  <a:outerShdw blurRad="38100" dist="38100" dir="2700000" algn="tl">
                    <a:srgbClr val="000000"/>
                  </a:outerShdw>
                </a:effectLst>
                <a:ea typeface="SimSun" pitchFamily="2" charset="-122"/>
              </a:rPr>
              <a:t>美索不达米亚上部</a:t>
            </a:r>
            <a:r>
              <a:rPr lang="zh-CN" altLang="en-US" sz="2600">
                <a:solidFill>
                  <a:srgbClr val="FFFF00"/>
                </a:solidFill>
                <a:effectLst>
                  <a:outerShdw blurRad="38100" dist="38100" dir="2700000" algn="tl">
                    <a:srgbClr val="000000"/>
                  </a:outerShdw>
                </a:effectLst>
                <a:ea typeface="SimSun" pitchFamily="2" charset="-122"/>
              </a:rPr>
              <a:t>(主前1100 – 800年)</a:t>
            </a:r>
          </a:p>
          <a:p>
            <a:pPr eaLnBrk="1" hangingPunct="1">
              <a:spcBef>
                <a:spcPct val="20000"/>
              </a:spcBef>
              <a:buClr>
                <a:schemeClr val="tx2"/>
              </a:buClr>
              <a:buSzPct val="75000"/>
              <a:buFont typeface="Wingdings" pitchFamily="2" charset="2"/>
              <a:buNone/>
            </a:pPr>
            <a:endParaRPr lang="en-US" altLang="en-US" sz="800">
              <a:solidFill>
                <a:srgbClr val="FFFF00"/>
              </a:solidFill>
              <a:effectLst>
                <a:outerShdw blurRad="38100" dist="38100" dir="2700000" algn="tl">
                  <a:srgbClr val="000000"/>
                </a:outerShdw>
              </a:effectLst>
              <a:cs typeface="Times New Roman" pitchFamily="18" charset="0"/>
            </a:endParaRPr>
          </a:p>
          <a:p>
            <a:pPr eaLnBrk="1" hangingPunct="1">
              <a:spcBef>
                <a:spcPct val="20000"/>
              </a:spcBef>
              <a:buClr>
                <a:schemeClr val="tx2"/>
              </a:buClr>
              <a:buSzPct val="75000"/>
              <a:buFont typeface="Wingdings" pitchFamily="2" charset="2"/>
              <a:buChar char="n"/>
            </a:pPr>
            <a:r>
              <a:rPr lang="zh-CN" altLang="en-US" sz="2600">
                <a:solidFill>
                  <a:srgbClr val="FFFF00"/>
                </a:solidFill>
                <a:effectLst>
                  <a:outerShdw blurRad="38100" dist="38100" dir="2700000" algn="tl">
                    <a:srgbClr val="000000"/>
                  </a:outerShdw>
                </a:effectLst>
                <a:ea typeface="SimSun" pitchFamily="2" charset="-122"/>
              </a:rPr>
              <a:t>叙利亚中部及南部(主前1000 – 800年)</a:t>
            </a:r>
          </a:p>
          <a:p>
            <a:pPr eaLnBrk="1" hangingPunct="1">
              <a:spcBef>
                <a:spcPct val="20000"/>
              </a:spcBef>
              <a:buClr>
                <a:schemeClr val="tx2"/>
              </a:buClr>
              <a:buSzPct val="75000"/>
              <a:buFont typeface="Wingdings" pitchFamily="2" charset="2"/>
              <a:buNone/>
            </a:pPr>
            <a:endParaRPr lang="en-US" altLang="en-US" sz="800">
              <a:solidFill>
                <a:srgbClr val="FFFF00"/>
              </a:solidFill>
              <a:effectLst>
                <a:outerShdw blurRad="38100" dist="38100" dir="2700000" algn="tl">
                  <a:srgbClr val="000000"/>
                </a:outerShdw>
              </a:effectLst>
              <a:cs typeface="Times New Roman" pitchFamily="18" charset="0"/>
            </a:endParaRPr>
          </a:p>
          <a:p>
            <a:pPr eaLnBrk="1" hangingPunct="1">
              <a:spcBef>
                <a:spcPct val="20000"/>
              </a:spcBef>
              <a:buClr>
                <a:schemeClr val="tx2"/>
              </a:buClr>
              <a:buSzPct val="75000"/>
              <a:buFont typeface="Wingdings" pitchFamily="2" charset="2"/>
              <a:buChar char="n"/>
            </a:pPr>
            <a:r>
              <a:rPr lang="zh-CN" altLang="en-GB" sz="2600">
                <a:solidFill>
                  <a:srgbClr val="FFFF00"/>
                </a:solidFill>
                <a:effectLst>
                  <a:outerShdw blurRad="38100" dist="38100" dir="2700000" algn="tl">
                    <a:srgbClr val="000000"/>
                  </a:outerShdw>
                </a:effectLst>
                <a:ea typeface="SimSun" pitchFamily="2" charset="-122"/>
              </a:rPr>
              <a:t>美索不达米亚南部</a:t>
            </a:r>
            <a:r>
              <a:rPr lang="zh-CN" altLang="en-US" sz="2600">
                <a:solidFill>
                  <a:srgbClr val="FFFF00"/>
                </a:solidFill>
                <a:effectLst>
                  <a:outerShdw blurRad="38100" dist="38100" dir="2700000" algn="tl">
                    <a:srgbClr val="000000"/>
                  </a:outerShdw>
                </a:effectLst>
                <a:ea typeface="SimSun" pitchFamily="2" charset="-122"/>
              </a:rPr>
              <a:t>(大约主前1000年)</a:t>
            </a:r>
          </a:p>
        </p:txBody>
      </p:sp>
      <p:sp>
        <p:nvSpPr>
          <p:cNvPr id="18438" name="Text Box 47"/>
          <p:cNvSpPr txBox="1">
            <a:spLocks noChangeArrowheads="1"/>
          </p:cNvSpPr>
          <p:nvPr/>
        </p:nvSpPr>
        <p:spPr bwMode="auto">
          <a:xfrm>
            <a:off x="7239000" y="2133600"/>
            <a:ext cx="990600" cy="4572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zh-CN" altLang="en-GB">
                <a:solidFill>
                  <a:schemeClr val="bg2"/>
                </a:solidFill>
                <a:ea typeface="SimSun" pitchFamily="2" charset="-122"/>
              </a:rPr>
              <a:t>以拦</a:t>
            </a:r>
          </a:p>
        </p:txBody>
      </p:sp>
      <p:sp>
        <p:nvSpPr>
          <p:cNvPr id="26672" name="Text Box 48"/>
          <p:cNvSpPr txBox="1">
            <a:spLocks noChangeArrowheads="1"/>
          </p:cNvSpPr>
          <p:nvPr/>
        </p:nvSpPr>
        <p:spPr bwMode="auto">
          <a:xfrm>
            <a:off x="5715000" y="2697163"/>
            <a:ext cx="533400" cy="274637"/>
          </a:xfrm>
          <a:prstGeom prst="rect">
            <a:avLst/>
          </a:prstGeom>
          <a:solidFill>
            <a:schemeClr val="tx1">
              <a:alpha val="50000"/>
            </a:schemeClr>
          </a:solidFill>
          <a:ln w="9525">
            <a:noFill/>
            <a:miter lim="800000"/>
            <a:headEnd/>
            <a:tailEnd/>
          </a:ln>
          <a:effec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zh-CN" altLang="en-GB" sz="1200" b="1">
                <a:solidFill>
                  <a:schemeClr val="bg2"/>
                </a:solidFill>
                <a:effectLst>
                  <a:outerShdw blurRad="38100" dist="38100" dir="2700000" algn="tl">
                    <a:srgbClr val="C0C0C0"/>
                  </a:outerShdw>
                </a:effectLst>
                <a:ea typeface="SimSun" pitchFamily="2" charset="-122"/>
              </a:rPr>
              <a:t>基士</a:t>
            </a:r>
          </a:p>
        </p:txBody>
      </p:sp>
      <p:sp>
        <p:nvSpPr>
          <p:cNvPr id="26673" name="Text Box 49"/>
          <p:cNvSpPr txBox="1">
            <a:spLocks noChangeArrowheads="1"/>
          </p:cNvSpPr>
          <p:nvPr/>
        </p:nvSpPr>
        <p:spPr bwMode="auto">
          <a:xfrm>
            <a:off x="5715000" y="2133600"/>
            <a:ext cx="914400" cy="274638"/>
          </a:xfrm>
          <a:prstGeom prst="rect">
            <a:avLst/>
          </a:prstGeom>
          <a:solidFill>
            <a:schemeClr val="tx1">
              <a:alpha val="50000"/>
            </a:schemeClr>
          </a:solidFill>
          <a:ln w="9525">
            <a:noFill/>
            <a:miter lim="800000"/>
            <a:headEnd/>
            <a:tailEnd/>
          </a:ln>
          <a:effec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zh-CN" altLang="en-GB" sz="1200" b="1">
                <a:solidFill>
                  <a:schemeClr val="bg2"/>
                </a:solidFill>
                <a:effectLst>
                  <a:outerShdw blurRad="38100" dist="38100" dir="2700000" algn="tl">
                    <a:srgbClr val="C0C0C0"/>
                  </a:outerShdw>
                </a:effectLst>
                <a:ea typeface="SimSun" pitchFamily="2" charset="-122"/>
              </a:rPr>
              <a:t>巴比伦</a:t>
            </a:r>
          </a:p>
        </p:txBody>
      </p:sp>
      <p:sp>
        <p:nvSpPr>
          <p:cNvPr id="26674" name="Text Box 50"/>
          <p:cNvSpPr txBox="1">
            <a:spLocks noChangeArrowheads="1"/>
          </p:cNvSpPr>
          <p:nvPr/>
        </p:nvSpPr>
        <p:spPr bwMode="auto">
          <a:xfrm>
            <a:off x="5029200" y="685800"/>
            <a:ext cx="914400" cy="274638"/>
          </a:xfrm>
          <a:prstGeom prst="rect">
            <a:avLst/>
          </a:prstGeom>
          <a:solidFill>
            <a:schemeClr val="tx1">
              <a:alpha val="50000"/>
            </a:schemeClr>
          </a:solidFill>
          <a:ln w="9525">
            <a:noFill/>
            <a:miter lim="800000"/>
            <a:headEnd/>
            <a:tailEnd/>
          </a:ln>
          <a:effec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zh-CN" altLang="en-GB" sz="1200" b="1">
                <a:solidFill>
                  <a:schemeClr val="bg2"/>
                </a:solidFill>
                <a:effectLst>
                  <a:outerShdw blurRad="38100" dist="38100" dir="2700000" algn="tl">
                    <a:srgbClr val="C0C0C0"/>
                  </a:outerShdw>
                </a:effectLst>
                <a:ea typeface="SimSun" pitchFamily="2" charset="-122"/>
              </a:rPr>
              <a:t>尼尼微</a:t>
            </a:r>
          </a:p>
        </p:txBody>
      </p:sp>
      <p:sp>
        <p:nvSpPr>
          <p:cNvPr id="18442" name="Rectangle 51"/>
          <p:cNvSpPr>
            <a:spLocks noChangeArrowheads="1"/>
          </p:cNvSpPr>
          <p:nvPr/>
        </p:nvSpPr>
        <p:spPr bwMode="auto">
          <a:xfrm>
            <a:off x="2514600" y="3048000"/>
            <a:ext cx="1143000" cy="228600"/>
          </a:xfrm>
          <a:prstGeom prst="rect">
            <a:avLst/>
          </a:prstGeom>
          <a:solidFill>
            <a:schemeClr val="tx1">
              <a:alpha val="50195"/>
            </a:schemeClr>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zh-CN" altLang="en-GB" sz="1200" b="1">
                <a:solidFill>
                  <a:schemeClr val="bg2"/>
                </a:solidFill>
                <a:ea typeface="SimSun" pitchFamily="2" charset="-122"/>
              </a:rPr>
              <a:t>犹太全地</a:t>
            </a:r>
            <a:endParaRPr lang="en-GB" altLang="en-US" sz="1200" b="1">
              <a:solidFill>
                <a:schemeClr val="bg2"/>
              </a:solidFill>
              <a:ea typeface="SimSun" pitchFamily="2" charset="-122"/>
            </a:endParaRPr>
          </a:p>
        </p:txBody>
      </p:sp>
      <p:sp>
        <p:nvSpPr>
          <p:cNvPr id="26677" name="Text Box 53"/>
          <p:cNvSpPr txBox="1">
            <a:spLocks noChangeArrowheads="1"/>
          </p:cNvSpPr>
          <p:nvPr/>
        </p:nvSpPr>
        <p:spPr bwMode="auto">
          <a:xfrm>
            <a:off x="6400800" y="2849563"/>
            <a:ext cx="762000" cy="274637"/>
          </a:xfrm>
          <a:prstGeom prst="rect">
            <a:avLst/>
          </a:prstGeom>
          <a:solidFill>
            <a:schemeClr val="tx1">
              <a:alpha val="50000"/>
            </a:schemeClr>
          </a:solidFill>
          <a:ln w="9525">
            <a:noFill/>
            <a:miter lim="800000"/>
            <a:headEnd/>
            <a:tailEnd/>
          </a:ln>
          <a:effec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zh-CN" altLang="en-GB" sz="1200" b="1">
                <a:solidFill>
                  <a:schemeClr val="bg2"/>
                </a:solidFill>
                <a:effectLst>
                  <a:outerShdw blurRad="38100" dist="38100" dir="2700000" algn="tl">
                    <a:srgbClr val="C0C0C0"/>
                  </a:outerShdw>
                </a:effectLst>
                <a:ea typeface="SimSun" pitchFamily="2" charset="-122"/>
              </a:rPr>
              <a:t>尼普尔</a:t>
            </a:r>
            <a:endParaRPr lang="en-GB" altLang="zh-CN" sz="1200" b="1">
              <a:solidFill>
                <a:schemeClr val="bg2"/>
              </a:solidFill>
              <a:effectLst>
                <a:outerShdw blurRad="38100" dist="38100" dir="2700000" algn="tl">
                  <a:srgbClr val="C0C0C0"/>
                </a:outerShdw>
              </a:effectLst>
              <a:ea typeface="SimSun" pitchFamily="2" charset="-122"/>
            </a:endParaRPr>
          </a:p>
        </p:txBody>
      </p:sp>
      <p:sp>
        <p:nvSpPr>
          <p:cNvPr id="26678" name="Text Box 54"/>
          <p:cNvSpPr txBox="1">
            <a:spLocks noChangeArrowheads="1"/>
          </p:cNvSpPr>
          <p:nvPr/>
        </p:nvSpPr>
        <p:spPr bwMode="auto">
          <a:xfrm>
            <a:off x="2667000" y="944563"/>
            <a:ext cx="685800" cy="274637"/>
          </a:xfrm>
          <a:prstGeom prst="rect">
            <a:avLst/>
          </a:prstGeom>
          <a:solidFill>
            <a:schemeClr val="tx1">
              <a:alpha val="50000"/>
            </a:schemeClr>
          </a:solidFill>
          <a:ln w="9525">
            <a:noFill/>
            <a:miter lim="800000"/>
            <a:headEnd/>
            <a:tailEnd/>
          </a:ln>
          <a:effec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zh-CN" altLang="en-GB" sz="1200" b="1">
                <a:solidFill>
                  <a:schemeClr val="bg2"/>
                </a:solidFill>
                <a:effectLst>
                  <a:outerShdw blurRad="38100" dist="38100" dir="2700000" algn="tl">
                    <a:srgbClr val="C0C0C0"/>
                  </a:outerShdw>
                </a:effectLst>
                <a:ea typeface="SimSun" pitchFamily="2" charset="-122"/>
              </a:rPr>
              <a:t>大数</a:t>
            </a:r>
          </a:p>
        </p:txBody>
      </p:sp>
      <p:sp>
        <p:nvSpPr>
          <p:cNvPr id="26681" name="Text Box 57"/>
          <p:cNvSpPr txBox="1">
            <a:spLocks noChangeArrowheads="1"/>
          </p:cNvSpPr>
          <p:nvPr/>
        </p:nvSpPr>
        <p:spPr bwMode="auto">
          <a:xfrm>
            <a:off x="1066800" y="3154363"/>
            <a:ext cx="990600" cy="274637"/>
          </a:xfrm>
          <a:prstGeom prst="rect">
            <a:avLst/>
          </a:prstGeom>
          <a:solidFill>
            <a:schemeClr val="tx1">
              <a:alpha val="50000"/>
            </a:schemeClr>
          </a:solidFill>
          <a:ln w="9525">
            <a:noFill/>
            <a:miter lim="800000"/>
            <a:headEnd/>
            <a:tailEnd/>
          </a:ln>
          <a:effec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zh-CN" altLang="en-GB" sz="1200" b="1">
                <a:solidFill>
                  <a:schemeClr val="bg2"/>
                </a:solidFill>
                <a:effectLst>
                  <a:outerShdw blurRad="38100" dist="38100" dir="2700000" algn="tl">
                    <a:srgbClr val="C0C0C0"/>
                  </a:outerShdw>
                </a:effectLst>
                <a:ea typeface="SimSun" pitchFamily="2" charset="-122"/>
              </a:rPr>
              <a:t>挪弗</a:t>
            </a:r>
          </a:p>
        </p:txBody>
      </p:sp>
      <p:sp>
        <p:nvSpPr>
          <p:cNvPr id="26682" name="Text Box 58"/>
          <p:cNvSpPr txBox="1">
            <a:spLocks noChangeArrowheads="1"/>
          </p:cNvSpPr>
          <p:nvPr/>
        </p:nvSpPr>
        <p:spPr bwMode="auto">
          <a:xfrm>
            <a:off x="1143000" y="2773363"/>
            <a:ext cx="685800" cy="274637"/>
          </a:xfrm>
          <a:prstGeom prst="rect">
            <a:avLst/>
          </a:prstGeom>
          <a:solidFill>
            <a:schemeClr val="tx1">
              <a:alpha val="50000"/>
            </a:schemeClr>
          </a:solidFill>
          <a:ln w="9525">
            <a:noFill/>
            <a:miter lim="800000"/>
            <a:headEnd/>
            <a:tailEnd/>
          </a:ln>
          <a:effec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zh-CN" altLang="en-GB" sz="1200" b="1">
                <a:solidFill>
                  <a:schemeClr val="bg2"/>
                </a:solidFill>
                <a:effectLst>
                  <a:outerShdw blurRad="38100" dist="38100" dir="2700000" algn="tl">
                    <a:srgbClr val="C0C0C0"/>
                  </a:outerShdw>
                </a:effectLst>
                <a:ea typeface="SimSun" pitchFamily="2" charset="-122"/>
              </a:rPr>
              <a:t>塔尼斯</a:t>
            </a:r>
          </a:p>
        </p:txBody>
      </p:sp>
      <p:sp>
        <p:nvSpPr>
          <p:cNvPr id="26683" name="Text Box 59"/>
          <p:cNvSpPr txBox="1">
            <a:spLocks noChangeArrowheads="1"/>
          </p:cNvSpPr>
          <p:nvPr/>
        </p:nvSpPr>
        <p:spPr bwMode="auto">
          <a:xfrm>
            <a:off x="2057400" y="2773363"/>
            <a:ext cx="609600" cy="274637"/>
          </a:xfrm>
          <a:prstGeom prst="rect">
            <a:avLst/>
          </a:prstGeom>
          <a:solidFill>
            <a:schemeClr val="tx1">
              <a:alpha val="50000"/>
            </a:schemeClr>
          </a:solidFill>
          <a:ln w="9525">
            <a:noFill/>
            <a:miter lim="800000"/>
            <a:headEnd/>
            <a:tailEnd/>
          </a:ln>
          <a:effec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zh-CN" altLang="en-GB" sz="1200" b="1">
                <a:solidFill>
                  <a:schemeClr val="bg2"/>
                </a:solidFill>
                <a:effectLst>
                  <a:outerShdw blurRad="38100" dist="38100" dir="2700000" algn="tl">
                    <a:srgbClr val="C0C0C0"/>
                  </a:outerShdw>
                </a:effectLst>
                <a:ea typeface="SimSun" pitchFamily="2" charset="-122"/>
              </a:rPr>
              <a:t>迦萨</a:t>
            </a:r>
          </a:p>
        </p:txBody>
      </p:sp>
      <p:sp>
        <p:nvSpPr>
          <p:cNvPr id="26684" name="Text Box 60"/>
          <p:cNvSpPr txBox="1">
            <a:spLocks noChangeArrowheads="1"/>
          </p:cNvSpPr>
          <p:nvPr/>
        </p:nvSpPr>
        <p:spPr bwMode="auto">
          <a:xfrm>
            <a:off x="2971800" y="2743200"/>
            <a:ext cx="990600" cy="274638"/>
          </a:xfrm>
          <a:prstGeom prst="rect">
            <a:avLst/>
          </a:prstGeom>
          <a:solidFill>
            <a:schemeClr val="tx1">
              <a:alpha val="50000"/>
            </a:schemeClr>
          </a:solidFill>
          <a:ln w="9525">
            <a:noFill/>
            <a:miter lim="800000"/>
            <a:headEnd/>
            <a:tailEnd/>
          </a:ln>
          <a:effec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zh-CN" altLang="en-GB" sz="1200" b="1">
                <a:solidFill>
                  <a:schemeClr val="bg2"/>
                </a:solidFill>
                <a:effectLst>
                  <a:outerShdw blurRad="38100" dist="38100" dir="2700000" algn="tl">
                    <a:srgbClr val="C0C0C0"/>
                  </a:outerShdw>
                </a:effectLst>
                <a:ea typeface="SimSun" pitchFamily="2" charset="-122"/>
              </a:rPr>
              <a:t>耶路撒冷</a:t>
            </a:r>
          </a:p>
        </p:txBody>
      </p:sp>
      <p:sp>
        <p:nvSpPr>
          <p:cNvPr id="26685" name="Text Box 61"/>
          <p:cNvSpPr txBox="1">
            <a:spLocks noChangeArrowheads="1"/>
          </p:cNvSpPr>
          <p:nvPr/>
        </p:nvSpPr>
        <p:spPr bwMode="auto">
          <a:xfrm>
            <a:off x="5334000" y="1066800"/>
            <a:ext cx="762000" cy="274638"/>
          </a:xfrm>
          <a:prstGeom prst="rect">
            <a:avLst/>
          </a:prstGeom>
          <a:solidFill>
            <a:schemeClr val="tx1">
              <a:alpha val="50000"/>
            </a:schemeClr>
          </a:solidFill>
          <a:ln w="9525">
            <a:noFill/>
            <a:miter lim="800000"/>
            <a:headEnd/>
            <a:tailEnd/>
          </a:ln>
          <a:effec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zh-CN" altLang="en-GB" sz="1200" b="1">
                <a:solidFill>
                  <a:schemeClr val="bg2"/>
                </a:solidFill>
                <a:effectLst>
                  <a:outerShdw blurRad="38100" dist="38100" dir="2700000" algn="tl">
                    <a:srgbClr val="C0C0C0"/>
                  </a:outerShdw>
                </a:effectLst>
                <a:ea typeface="SimSun" pitchFamily="2" charset="-122"/>
              </a:rPr>
              <a:t>亚施户</a:t>
            </a:r>
          </a:p>
        </p:txBody>
      </p:sp>
      <p:sp>
        <p:nvSpPr>
          <p:cNvPr id="26686" name="Text Box 62"/>
          <p:cNvSpPr txBox="1">
            <a:spLocks noChangeArrowheads="1"/>
          </p:cNvSpPr>
          <p:nvPr/>
        </p:nvSpPr>
        <p:spPr bwMode="auto">
          <a:xfrm>
            <a:off x="5486400" y="1562100"/>
            <a:ext cx="1219200" cy="571500"/>
          </a:xfrm>
          <a:prstGeom prst="rect">
            <a:avLst/>
          </a:prstGeom>
          <a:solidFill>
            <a:schemeClr val="tx1">
              <a:alpha val="50000"/>
            </a:schemeClr>
          </a:solidFill>
          <a:ln w="9525">
            <a:noFill/>
            <a:miter lim="800000"/>
            <a:headEnd/>
            <a:tailEnd/>
          </a:ln>
          <a:effec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zh-CN" altLang="en-GB" sz="1800" b="1">
                <a:solidFill>
                  <a:schemeClr val="bg2"/>
                </a:solidFill>
                <a:effectLst>
                  <a:outerShdw blurRad="38100" dist="38100" dir="2700000" algn="tl">
                    <a:srgbClr val="C0C0C0"/>
                  </a:outerShdw>
                </a:effectLst>
                <a:ea typeface="SimSun" pitchFamily="2" charset="-122"/>
              </a:rPr>
              <a:t>亚述王国</a:t>
            </a:r>
            <a:endParaRPr lang="zh-CN" altLang="en-US" sz="1800" b="1">
              <a:solidFill>
                <a:schemeClr val="bg2"/>
              </a:solidFill>
              <a:effectLst>
                <a:outerShdw blurRad="38100" dist="38100" dir="2700000" algn="tl">
                  <a:srgbClr val="C0C0C0"/>
                </a:outerShdw>
              </a:effectLst>
              <a:ea typeface="SimSun" pitchFamily="2" charset="-122"/>
            </a:endParaRPr>
          </a:p>
          <a:p>
            <a:pPr algn="ctr" eaLnBrk="1" hangingPunct="1">
              <a:spcBef>
                <a:spcPct val="50000"/>
              </a:spcBef>
            </a:pPr>
            <a:endParaRPr lang="en-GB" altLang="zh-CN" sz="900" b="1">
              <a:solidFill>
                <a:schemeClr val="bg2"/>
              </a:solidFill>
              <a:effectLst>
                <a:outerShdw blurRad="38100" dist="38100" dir="2700000" algn="tl">
                  <a:srgbClr val="C0C0C0"/>
                </a:outerShdw>
              </a:effectLst>
              <a:ea typeface="SimSun" pitchFamily="2" charset="-122"/>
            </a:endParaRPr>
          </a:p>
        </p:txBody>
      </p:sp>
      <p:sp>
        <p:nvSpPr>
          <p:cNvPr id="26687" name="Text Box 63"/>
          <p:cNvSpPr txBox="1">
            <a:spLocks noChangeArrowheads="1"/>
          </p:cNvSpPr>
          <p:nvPr/>
        </p:nvSpPr>
        <p:spPr bwMode="auto">
          <a:xfrm>
            <a:off x="2438400" y="2057400"/>
            <a:ext cx="685800" cy="274638"/>
          </a:xfrm>
          <a:prstGeom prst="rect">
            <a:avLst/>
          </a:prstGeom>
          <a:solidFill>
            <a:schemeClr val="tx1">
              <a:alpha val="50000"/>
            </a:schemeClr>
          </a:solidFill>
          <a:ln w="9525">
            <a:noFill/>
            <a:miter lim="800000"/>
            <a:headEnd/>
            <a:tailEnd/>
          </a:ln>
          <a:effec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zh-CN" altLang="en-GB" sz="1200" b="1">
                <a:solidFill>
                  <a:schemeClr val="bg2"/>
                </a:solidFill>
                <a:effectLst>
                  <a:outerShdw blurRad="38100" dist="38100" dir="2700000" algn="tl">
                    <a:srgbClr val="C0C0C0"/>
                  </a:outerShdw>
                </a:effectLst>
                <a:ea typeface="SimSun" pitchFamily="2" charset="-122"/>
              </a:rPr>
              <a:t>推罗</a:t>
            </a:r>
          </a:p>
        </p:txBody>
      </p:sp>
      <p:sp>
        <p:nvSpPr>
          <p:cNvPr id="26688" name="Text Box 64"/>
          <p:cNvSpPr txBox="1">
            <a:spLocks noChangeArrowheads="1"/>
          </p:cNvSpPr>
          <p:nvPr/>
        </p:nvSpPr>
        <p:spPr bwMode="auto">
          <a:xfrm>
            <a:off x="2667000" y="2286000"/>
            <a:ext cx="685800" cy="274638"/>
          </a:xfrm>
          <a:prstGeom prst="rect">
            <a:avLst/>
          </a:prstGeom>
          <a:solidFill>
            <a:schemeClr val="tx1">
              <a:alpha val="50000"/>
            </a:schemeClr>
          </a:solidFill>
          <a:ln w="9525">
            <a:noFill/>
            <a:miter lim="800000"/>
            <a:headEnd/>
            <a:tailEnd/>
          </a:ln>
          <a:effec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zh-CN" altLang="en-GB" sz="1200" b="1">
                <a:solidFill>
                  <a:schemeClr val="bg2"/>
                </a:solidFill>
                <a:effectLst>
                  <a:outerShdw blurRad="38100" dist="38100" dir="2700000" algn="tl">
                    <a:srgbClr val="C0C0C0"/>
                  </a:outerShdw>
                </a:effectLst>
                <a:ea typeface="SimSun" pitchFamily="2" charset="-122"/>
              </a:rPr>
              <a:t>以色列</a:t>
            </a:r>
          </a:p>
        </p:txBody>
      </p:sp>
      <p:sp>
        <p:nvSpPr>
          <p:cNvPr id="26689" name="Text Box 65"/>
          <p:cNvSpPr txBox="1">
            <a:spLocks noChangeArrowheads="1"/>
          </p:cNvSpPr>
          <p:nvPr/>
        </p:nvSpPr>
        <p:spPr bwMode="auto">
          <a:xfrm>
            <a:off x="3505200" y="990600"/>
            <a:ext cx="685800" cy="274638"/>
          </a:xfrm>
          <a:prstGeom prst="rect">
            <a:avLst/>
          </a:prstGeom>
          <a:solidFill>
            <a:schemeClr val="tx1">
              <a:alpha val="50000"/>
            </a:schemeClr>
          </a:solidFill>
          <a:ln w="9525">
            <a:noFill/>
            <a:miter lim="800000"/>
            <a:headEnd/>
            <a:tailEnd/>
          </a:ln>
          <a:effec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zh-CN" altLang="en-GB" sz="1200" b="1">
                <a:solidFill>
                  <a:schemeClr val="bg2"/>
                </a:solidFill>
                <a:effectLst>
                  <a:outerShdw blurRad="38100" dist="38100" dir="2700000" algn="tl">
                    <a:srgbClr val="C0C0C0"/>
                  </a:outerShdw>
                </a:effectLst>
                <a:ea typeface="SimSun" pitchFamily="2" charset="-122"/>
              </a:rPr>
              <a:t>安提阿</a:t>
            </a:r>
            <a:endParaRPr lang="en-GB" altLang="zh-CN" sz="1200" b="1">
              <a:solidFill>
                <a:schemeClr val="bg2"/>
              </a:solidFill>
              <a:effectLst>
                <a:outerShdw blurRad="38100" dist="38100" dir="2700000" algn="tl">
                  <a:srgbClr val="C0C0C0"/>
                </a:outerShdw>
              </a:effectLst>
              <a:ea typeface="SimSun" pitchFamily="2" charset="-122"/>
            </a:endParaRPr>
          </a:p>
        </p:txBody>
      </p:sp>
      <p:sp>
        <p:nvSpPr>
          <p:cNvPr id="26690" name="Text Box 66"/>
          <p:cNvSpPr txBox="1">
            <a:spLocks noChangeArrowheads="1"/>
          </p:cNvSpPr>
          <p:nvPr/>
        </p:nvSpPr>
        <p:spPr bwMode="auto">
          <a:xfrm>
            <a:off x="3200400" y="2544763"/>
            <a:ext cx="990600" cy="274637"/>
          </a:xfrm>
          <a:prstGeom prst="rect">
            <a:avLst/>
          </a:prstGeom>
          <a:solidFill>
            <a:schemeClr val="tx1">
              <a:alpha val="50000"/>
            </a:schemeClr>
          </a:solidFill>
          <a:ln w="9525">
            <a:noFill/>
            <a:miter lim="800000"/>
            <a:headEnd/>
            <a:tailEnd/>
          </a:ln>
          <a:effec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zh-CN" altLang="en-GB" sz="1200" b="1">
                <a:solidFill>
                  <a:schemeClr val="bg2"/>
                </a:solidFill>
                <a:effectLst>
                  <a:outerShdw blurRad="38100" dist="38100" dir="2700000" algn="tl">
                    <a:srgbClr val="C0C0C0"/>
                  </a:outerShdw>
                </a:effectLst>
                <a:ea typeface="SimSun" pitchFamily="2" charset="-122"/>
              </a:rPr>
              <a:t>亚扪</a:t>
            </a:r>
          </a:p>
        </p:txBody>
      </p:sp>
      <p:sp>
        <p:nvSpPr>
          <p:cNvPr id="26667" name="Oval 43"/>
          <p:cNvSpPr>
            <a:spLocks noChangeArrowheads="1"/>
          </p:cNvSpPr>
          <p:nvPr/>
        </p:nvSpPr>
        <p:spPr bwMode="auto">
          <a:xfrm>
            <a:off x="3581400" y="1143000"/>
            <a:ext cx="1981200" cy="1219200"/>
          </a:xfrm>
          <a:prstGeom prst="ellipse">
            <a:avLst/>
          </a:prstGeom>
          <a:noFill/>
          <a:ln w="57150">
            <a:solidFill>
              <a:srgbClr val="000066"/>
            </a:solidFill>
            <a:round/>
            <a:headEnd/>
            <a:tailEnd/>
          </a:ln>
          <a:effectLst>
            <a:outerShdw blurRad="63500" dist="38099" dir="2700000" algn="ctr" rotWithShape="0">
              <a:schemeClr val="tx1">
                <a:alpha val="74998"/>
              </a:schemeClr>
            </a:outerShdw>
          </a:effec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26691" name="Text Box 67"/>
          <p:cNvSpPr txBox="1">
            <a:spLocks noChangeArrowheads="1"/>
          </p:cNvSpPr>
          <p:nvPr/>
        </p:nvSpPr>
        <p:spPr bwMode="auto">
          <a:xfrm>
            <a:off x="3276600" y="1752600"/>
            <a:ext cx="838200" cy="274638"/>
          </a:xfrm>
          <a:prstGeom prst="rect">
            <a:avLst/>
          </a:prstGeom>
          <a:solidFill>
            <a:schemeClr val="tx1">
              <a:alpha val="50000"/>
            </a:schemeClr>
          </a:solidFill>
          <a:ln w="9525">
            <a:noFill/>
            <a:miter lim="800000"/>
            <a:headEnd/>
            <a:tailEnd/>
          </a:ln>
          <a:effec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zh-CN" altLang="en-GB" sz="1200" b="1">
                <a:solidFill>
                  <a:schemeClr val="bg2"/>
                </a:solidFill>
                <a:effectLst>
                  <a:outerShdw blurRad="38100" dist="38100" dir="2700000" algn="tl">
                    <a:srgbClr val="C0C0C0"/>
                  </a:outerShdw>
                </a:effectLst>
                <a:ea typeface="SimSun" pitchFamily="2" charset="-122"/>
              </a:rPr>
              <a:t>叙利亚</a:t>
            </a:r>
          </a:p>
        </p:txBody>
      </p:sp>
      <p:sp>
        <p:nvSpPr>
          <p:cNvPr id="26693" name="Text Box 69"/>
          <p:cNvSpPr txBox="1">
            <a:spLocks noChangeArrowheads="1"/>
          </p:cNvSpPr>
          <p:nvPr/>
        </p:nvSpPr>
        <p:spPr bwMode="auto">
          <a:xfrm>
            <a:off x="3352800" y="2133600"/>
            <a:ext cx="838200" cy="274638"/>
          </a:xfrm>
          <a:prstGeom prst="rect">
            <a:avLst/>
          </a:prstGeom>
          <a:solidFill>
            <a:schemeClr val="tx1">
              <a:alpha val="50000"/>
            </a:schemeClr>
          </a:solidFill>
          <a:ln w="9525">
            <a:noFill/>
            <a:miter lim="800000"/>
            <a:headEnd/>
            <a:tailEnd/>
          </a:ln>
          <a:effec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zh-CN" altLang="en-GB" sz="1200" b="1">
                <a:solidFill>
                  <a:schemeClr val="bg2"/>
                </a:solidFill>
                <a:effectLst>
                  <a:outerShdw blurRad="38100" dist="38100" dir="2700000" algn="tl">
                    <a:srgbClr val="C0C0C0"/>
                  </a:outerShdw>
                </a:effectLst>
                <a:ea typeface="SimSun" pitchFamily="2" charset="-122"/>
              </a:rPr>
              <a:t>大马士革</a:t>
            </a:r>
          </a:p>
        </p:txBody>
      </p:sp>
      <p:sp>
        <p:nvSpPr>
          <p:cNvPr id="26694" name="Text Box 70"/>
          <p:cNvSpPr txBox="1">
            <a:spLocks noChangeArrowheads="1"/>
          </p:cNvSpPr>
          <p:nvPr/>
        </p:nvSpPr>
        <p:spPr bwMode="auto">
          <a:xfrm>
            <a:off x="2590800" y="1858963"/>
            <a:ext cx="609600" cy="274637"/>
          </a:xfrm>
          <a:prstGeom prst="rect">
            <a:avLst/>
          </a:prstGeom>
          <a:solidFill>
            <a:schemeClr val="tx1">
              <a:alpha val="50000"/>
            </a:schemeClr>
          </a:solidFill>
          <a:ln w="9525">
            <a:noFill/>
            <a:miter lim="800000"/>
            <a:headEnd/>
            <a:tailEnd/>
          </a:ln>
          <a:effec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zh-CN" altLang="en-GB" sz="1200" b="1">
                <a:solidFill>
                  <a:schemeClr val="bg2"/>
                </a:solidFill>
                <a:effectLst>
                  <a:outerShdw blurRad="38100" dist="38100" dir="2700000" algn="tl">
                    <a:srgbClr val="C0C0C0"/>
                  </a:outerShdw>
                </a:effectLst>
                <a:ea typeface="SimSun" pitchFamily="2" charset="-122"/>
              </a:rPr>
              <a:t>西顿</a:t>
            </a:r>
          </a:p>
        </p:txBody>
      </p:sp>
      <p:sp>
        <p:nvSpPr>
          <p:cNvPr id="26695" name="Text Box 71"/>
          <p:cNvSpPr txBox="1">
            <a:spLocks noChangeArrowheads="1"/>
          </p:cNvSpPr>
          <p:nvPr/>
        </p:nvSpPr>
        <p:spPr bwMode="auto">
          <a:xfrm>
            <a:off x="1981200" y="2544763"/>
            <a:ext cx="1066800" cy="274637"/>
          </a:xfrm>
          <a:prstGeom prst="rect">
            <a:avLst/>
          </a:prstGeom>
          <a:solidFill>
            <a:schemeClr val="tx1">
              <a:alpha val="50000"/>
            </a:schemeClr>
          </a:solidFill>
          <a:ln w="9525">
            <a:noFill/>
            <a:miter lim="800000"/>
            <a:headEnd/>
            <a:tailEnd/>
          </a:ln>
          <a:effec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zh-CN" altLang="en-GB" sz="1200" b="1">
                <a:solidFill>
                  <a:schemeClr val="bg2"/>
                </a:solidFill>
                <a:effectLst>
                  <a:outerShdw blurRad="38100" dist="38100" dir="2700000" algn="tl">
                    <a:srgbClr val="C0C0C0"/>
                  </a:outerShdw>
                </a:effectLst>
                <a:ea typeface="SimSun" pitchFamily="2" charset="-122"/>
              </a:rPr>
              <a:t>非利士</a:t>
            </a:r>
          </a:p>
        </p:txBody>
      </p:sp>
      <p:sp>
        <p:nvSpPr>
          <p:cNvPr id="26670" name="Oval 46"/>
          <p:cNvSpPr>
            <a:spLocks noChangeArrowheads="1"/>
          </p:cNvSpPr>
          <p:nvPr/>
        </p:nvSpPr>
        <p:spPr bwMode="auto">
          <a:xfrm>
            <a:off x="5638800" y="2438400"/>
            <a:ext cx="1447800" cy="838200"/>
          </a:xfrm>
          <a:prstGeom prst="ellipse">
            <a:avLst/>
          </a:prstGeom>
          <a:noFill/>
          <a:ln w="57150">
            <a:solidFill>
              <a:srgbClr val="006600"/>
            </a:solidFill>
            <a:round/>
            <a:headEnd/>
            <a:tailEnd/>
          </a:ln>
          <a:effectLst>
            <a:outerShdw blurRad="63500" dist="38099" dir="2700000" algn="ctr" rotWithShape="0">
              <a:schemeClr val="tx1">
                <a:alpha val="74998"/>
              </a:schemeClr>
            </a:outerShdw>
          </a:effec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26696" name="Text Box 72"/>
          <p:cNvSpPr txBox="1">
            <a:spLocks noChangeArrowheads="1"/>
          </p:cNvSpPr>
          <p:nvPr/>
        </p:nvSpPr>
        <p:spPr bwMode="auto">
          <a:xfrm>
            <a:off x="3962400" y="1447800"/>
            <a:ext cx="1295400" cy="274638"/>
          </a:xfrm>
          <a:prstGeom prst="rect">
            <a:avLst/>
          </a:prstGeom>
          <a:solidFill>
            <a:schemeClr val="tx1">
              <a:alpha val="50000"/>
            </a:schemeClr>
          </a:solidFill>
          <a:ln w="9525">
            <a:noFill/>
            <a:miter lim="800000"/>
            <a:headEnd/>
            <a:tailEnd/>
          </a:ln>
          <a:effec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zh-CN" altLang="en-GB" sz="1200" b="1">
                <a:solidFill>
                  <a:schemeClr val="bg2"/>
                </a:solidFill>
                <a:effectLst>
                  <a:outerShdw blurRad="38100" dist="38100" dir="2700000" algn="tl">
                    <a:srgbClr val="C0C0C0"/>
                  </a:outerShdw>
                </a:effectLst>
                <a:ea typeface="SimSun" pitchFamily="2" charset="-122"/>
              </a:rPr>
              <a:t>亚兰</a:t>
            </a:r>
          </a:p>
        </p:txBody>
      </p:sp>
      <p:sp>
        <p:nvSpPr>
          <p:cNvPr id="26664" name="Oval 40"/>
          <p:cNvSpPr>
            <a:spLocks noChangeArrowheads="1"/>
          </p:cNvSpPr>
          <p:nvPr/>
        </p:nvSpPr>
        <p:spPr bwMode="auto">
          <a:xfrm>
            <a:off x="3200400" y="1676400"/>
            <a:ext cx="1143000" cy="838200"/>
          </a:xfrm>
          <a:prstGeom prst="ellipse">
            <a:avLst/>
          </a:prstGeom>
          <a:noFill/>
          <a:ln w="57150">
            <a:solidFill>
              <a:srgbClr val="FF0000"/>
            </a:solidFill>
            <a:round/>
            <a:headEnd/>
            <a:tailEnd/>
          </a:ln>
          <a:effectLst>
            <a:outerShdw blurRad="63500" dist="38099" dir="2700000" algn="ctr" rotWithShape="0">
              <a:schemeClr val="tx1">
                <a:alpha val="74998"/>
              </a:schemeClr>
            </a:outerShdw>
          </a:effec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withEffect">
                                  <p:stCondLst>
                                    <p:cond delay="0"/>
                                  </p:stCondLst>
                                  <p:childTnLst>
                                    <p:set>
                                      <p:cBhvr>
                                        <p:cTn id="6" dur="1" fill="hold">
                                          <p:stCondLst>
                                            <p:cond delay="0"/>
                                          </p:stCondLst>
                                        </p:cTn>
                                        <p:tgtEl>
                                          <p:spTgt spid="26627">
                                            <p:txEl>
                                              <p:pRg st="0" end="0"/>
                                            </p:txEl>
                                          </p:spTgt>
                                        </p:tgtEl>
                                        <p:attrNameLst>
                                          <p:attrName>style.visibility</p:attrName>
                                        </p:attrNameLst>
                                      </p:cBhvr>
                                      <p:to>
                                        <p:strVal val="visible"/>
                                      </p:to>
                                    </p:set>
                                    <p:anim calcmode="lin" valueType="num">
                                      <p:cBhvr additive="base">
                                        <p:cTn id="7" dur="500" fill="hold"/>
                                        <p:tgtEl>
                                          <p:spTgt spid="26627">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662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4" presetClass="entr" presetSubtype="32" fill="hold" nodeType="clickEffect">
                                  <p:stCondLst>
                                    <p:cond delay="0"/>
                                  </p:stCondLst>
                                  <p:childTnLst>
                                    <p:set>
                                      <p:cBhvr>
                                        <p:cTn id="12" dur="1" fill="hold">
                                          <p:stCondLst>
                                            <p:cond delay="0"/>
                                          </p:stCondLst>
                                        </p:cTn>
                                        <p:tgtEl>
                                          <p:spTgt spid="26659"/>
                                        </p:tgtEl>
                                        <p:attrNameLst>
                                          <p:attrName>style.visibility</p:attrName>
                                        </p:attrNameLst>
                                      </p:cBhvr>
                                      <p:to>
                                        <p:strVal val="visible"/>
                                      </p:to>
                                    </p:set>
                                    <p:animEffect transition="in" filter="box(out)">
                                      <p:cBhvr>
                                        <p:cTn id="13" dur="500"/>
                                        <p:tgtEl>
                                          <p:spTgt spid="26659"/>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26668">
                                            <p:txEl>
                                              <p:pRg st="0" end="0"/>
                                            </p:txEl>
                                          </p:spTgt>
                                        </p:tgtEl>
                                        <p:attrNameLst>
                                          <p:attrName>style.visibility</p:attrName>
                                        </p:attrNameLst>
                                      </p:cBhvr>
                                      <p:to>
                                        <p:strVal val="visible"/>
                                      </p:to>
                                    </p:set>
                                    <p:anim calcmode="lin" valueType="num">
                                      <p:cBhvr additive="base">
                                        <p:cTn id="18" dur="500" fill="hold"/>
                                        <p:tgtEl>
                                          <p:spTgt spid="26668">
                                            <p:txEl>
                                              <p:pRg st="0" end="0"/>
                                            </p:txEl>
                                          </p:spTgt>
                                        </p:tgtEl>
                                        <p:attrNameLst>
                                          <p:attrName>ppt_x</p:attrName>
                                        </p:attrNameLst>
                                      </p:cBhvr>
                                      <p:tavLst>
                                        <p:tav tm="0">
                                          <p:val>
                                            <p:strVal val="0-#ppt_w/2"/>
                                          </p:val>
                                        </p:tav>
                                        <p:tav tm="100000">
                                          <p:val>
                                            <p:strVal val="#ppt_x"/>
                                          </p:val>
                                        </p:tav>
                                      </p:tavLst>
                                    </p:anim>
                                    <p:anim calcmode="lin" valueType="num">
                                      <p:cBhvr additive="base">
                                        <p:cTn id="19" dur="500" fill="hold"/>
                                        <p:tgtEl>
                                          <p:spTgt spid="26668">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8" fill="hold" grpId="0" nodeType="clickEffect">
                                  <p:stCondLst>
                                    <p:cond delay="0"/>
                                  </p:stCondLst>
                                  <p:childTnLst>
                                    <p:set>
                                      <p:cBhvr>
                                        <p:cTn id="23" dur="1" fill="hold">
                                          <p:stCondLst>
                                            <p:cond delay="0"/>
                                          </p:stCondLst>
                                        </p:cTn>
                                        <p:tgtEl>
                                          <p:spTgt spid="26668">
                                            <p:txEl>
                                              <p:pRg st="2" end="2"/>
                                            </p:txEl>
                                          </p:spTgt>
                                        </p:tgtEl>
                                        <p:attrNameLst>
                                          <p:attrName>style.visibility</p:attrName>
                                        </p:attrNameLst>
                                      </p:cBhvr>
                                      <p:to>
                                        <p:strVal val="visible"/>
                                      </p:to>
                                    </p:set>
                                    <p:anim calcmode="lin" valueType="num">
                                      <p:cBhvr additive="base">
                                        <p:cTn id="24" dur="500" fill="hold"/>
                                        <p:tgtEl>
                                          <p:spTgt spid="26668">
                                            <p:txEl>
                                              <p:pRg st="2" end="2"/>
                                            </p:txEl>
                                          </p:spTgt>
                                        </p:tgtEl>
                                        <p:attrNameLst>
                                          <p:attrName>ppt_x</p:attrName>
                                        </p:attrNameLst>
                                      </p:cBhvr>
                                      <p:tavLst>
                                        <p:tav tm="0">
                                          <p:val>
                                            <p:strVal val="0-#ppt_w/2"/>
                                          </p:val>
                                        </p:tav>
                                        <p:tav tm="100000">
                                          <p:val>
                                            <p:strVal val="#ppt_x"/>
                                          </p:val>
                                        </p:tav>
                                      </p:tavLst>
                                    </p:anim>
                                    <p:anim calcmode="lin" valueType="num">
                                      <p:cBhvr additive="base">
                                        <p:cTn id="25" dur="500" fill="hold"/>
                                        <p:tgtEl>
                                          <p:spTgt spid="26668">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2" presetClass="entr" presetSubtype="8" fill="hold" grpId="0" nodeType="clickEffect">
                                  <p:stCondLst>
                                    <p:cond delay="0"/>
                                  </p:stCondLst>
                                  <p:childTnLst>
                                    <p:set>
                                      <p:cBhvr>
                                        <p:cTn id="29" dur="1" fill="hold">
                                          <p:stCondLst>
                                            <p:cond delay="0"/>
                                          </p:stCondLst>
                                        </p:cTn>
                                        <p:tgtEl>
                                          <p:spTgt spid="26668">
                                            <p:txEl>
                                              <p:pRg st="4" end="4"/>
                                            </p:txEl>
                                          </p:spTgt>
                                        </p:tgtEl>
                                        <p:attrNameLst>
                                          <p:attrName>style.visibility</p:attrName>
                                        </p:attrNameLst>
                                      </p:cBhvr>
                                      <p:to>
                                        <p:strVal val="visible"/>
                                      </p:to>
                                    </p:set>
                                    <p:anim calcmode="lin" valueType="num">
                                      <p:cBhvr additive="base">
                                        <p:cTn id="30" dur="500" fill="hold"/>
                                        <p:tgtEl>
                                          <p:spTgt spid="26668">
                                            <p:txEl>
                                              <p:pRg st="4" end="4"/>
                                            </p:txEl>
                                          </p:spTgt>
                                        </p:tgtEl>
                                        <p:attrNameLst>
                                          <p:attrName>ppt_x</p:attrName>
                                        </p:attrNameLst>
                                      </p:cBhvr>
                                      <p:tavLst>
                                        <p:tav tm="0">
                                          <p:val>
                                            <p:strVal val="0-#ppt_w/2"/>
                                          </p:val>
                                        </p:tav>
                                        <p:tav tm="100000">
                                          <p:val>
                                            <p:strVal val="#ppt_x"/>
                                          </p:val>
                                        </p:tav>
                                      </p:tavLst>
                                    </p:anim>
                                    <p:anim calcmode="lin" valueType="num">
                                      <p:cBhvr additive="base">
                                        <p:cTn id="31" dur="500" fill="hold"/>
                                        <p:tgtEl>
                                          <p:spTgt spid="26668">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2" presetClass="entr" presetSubtype="8" fill="hold" grpId="0" nodeType="clickEffect">
                                  <p:stCondLst>
                                    <p:cond delay="0"/>
                                  </p:stCondLst>
                                  <p:childTnLst>
                                    <p:set>
                                      <p:cBhvr>
                                        <p:cTn id="35" dur="1" fill="hold">
                                          <p:stCondLst>
                                            <p:cond delay="0"/>
                                          </p:stCondLst>
                                        </p:cTn>
                                        <p:tgtEl>
                                          <p:spTgt spid="26668">
                                            <p:txEl>
                                              <p:pRg st="6" end="6"/>
                                            </p:txEl>
                                          </p:spTgt>
                                        </p:tgtEl>
                                        <p:attrNameLst>
                                          <p:attrName>style.visibility</p:attrName>
                                        </p:attrNameLst>
                                      </p:cBhvr>
                                      <p:to>
                                        <p:strVal val="visible"/>
                                      </p:to>
                                    </p:set>
                                    <p:anim calcmode="lin" valueType="num">
                                      <p:cBhvr additive="base">
                                        <p:cTn id="36" dur="500" fill="hold"/>
                                        <p:tgtEl>
                                          <p:spTgt spid="26668">
                                            <p:txEl>
                                              <p:pRg st="6" end="6"/>
                                            </p:txEl>
                                          </p:spTgt>
                                        </p:tgtEl>
                                        <p:attrNameLst>
                                          <p:attrName>ppt_x</p:attrName>
                                        </p:attrNameLst>
                                      </p:cBhvr>
                                      <p:tavLst>
                                        <p:tav tm="0">
                                          <p:val>
                                            <p:strVal val="0-#ppt_w/2"/>
                                          </p:val>
                                        </p:tav>
                                        <p:tav tm="100000">
                                          <p:val>
                                            <p:strVal val="#ppt_x"/>
                                          </p:val>
                                        </p:tav>
                                      </p:tavLst>
                                    </p:anim>
                                    <p:anim calcmode="lin" valueType="num">
                                      <p:cBhvr additive="base">
                                        <p:cTn id="37" dur="500" fill="hold"/>
                                        <p:tgtEl>
                                          <p:spTgt spid="26668">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4" presetClass="entr" presetSubtype="16" fill="hold" grpId="0" nodeType="clickEffect">
                                  <p:stCondLst>
                                    <p:cond delay="0"/>
                                  </p:stCondLst>
                                  <p:childTnLst>
                                    <p:set>
                                      <p:cBhvr>
                                        <p:cTn id="41" dur="1" fill="hold">
                                          <p:stCondLst>
                                            <p:cond delay="0"/>
                                          </p:stCondLst>
                                        </p:cTn>
                                        <p:tgtEl>
                                          <p:spTgt spid="26667"/>
                                        </p:tgtEl>
                                        <p:attrNameLst>
                                          <p:attrName>style.visibility</p:attrName>
                                        </p:attrNameLst>
                                      </p:cBhvr>
                                      <p:to>
                                        <p:strVal val="visible"/>
                                      </p:to>
                                    </p:set>
                                    <p:animEffect transition="in" filter="box(in)">
                                      <p:cBhvr>
                                        <p:cTn id="42" dur="500"/>
                                        <p:tgtEl>
                                          <p:spTgt spid="26667"/>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4" presetClass="entr" presetSubtype="16" fill="hold" grpId="0" nodeType="clickEffect">
                                  <p:stCondLst>
                                    <p:cond delay="0"/>
                                  </p:stCondLst>
                                  <p:childTnLst>
                                    <p:set>
                                      <p:cBhvr>
                                        <p:cTn id="46" dur="1" fill="hold">
                                          <p:stCondLst>
                                            <p:cond delay="0"/>
                                          </p:stCondLst>
                                        </p:cTn>
                                        <p:tgtEl>
                                          <p:spTgt spid="26664"/>
                                        </p:tgtEl>
                                        <p:attrNameLst>
                                          <p:attrName>style.visibility</p:attrName>
                                        </p:attrNameLst>
                                      </p:cBhvr>
                                      <p:to>
                                        <p:strVal val="visible"/>
                                      </p:to>
                                    </p:set>
                                    <p:animEffect transition="in" filter="box(in)">
                                      <p:cBhvr>
                                        <p:cTn id="47" dur="500"/>
                                        <p:tgtEl>
                                          <p:spTgt spid="26664"/>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4" presetClass="entr" presetSubtype="16" fill="hold" grpId="0" nodeType="clickEffect">
                                  <p:stCondLst>
                                    <p:cond delay="0"/>
                                  </p:stCondLst>
                                  <p:childTnLst>
                                    <p:set>
                                      <p:cBhvr>
                                        <p:cTn id="51" dur="1" fill="hold">
                                          <p:stCondLst>
                                            <p:cond delay="0"/>
                                          </p:stCondLst>
                                        </p:cTn>
                                        <p:tgtEl>
                                          <p:spTgt spid="26670"/>
                                        </p:tgtEl>
                                        <p:attrNameLst>
                                          <p:attrName>style.visibility</p:attrName>
                                        </p:attrNameLst>
                                      </p:cBhvr>
                                      <p:to>
                                        <p:strVal val="visible"/>
                                      </p:to>
                                    </p:set>
                                    <p:animEffect transition="in" filter="box(in)">
                                      <p:cBhvr>
                                        <p:cTn id="52" dur="500"/>
                                        <p:tgtEl>
                                          <p:spTgt spid="266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7" grpId="0" build="p" autoUpdateAnimBg="0"/>
      <p:bldP spid="26668" grpId="0" build="p" autoUpdateAnimBg="0"/>
      <p:bldP spid="26667" grpId="0" animBg="1"/>
      <p:bldP spid="26670" grpId="0" animBg="1"/>
      <p:bldP spid="26664" grpId="0" animBg="1"/>
    </p:bldLst>
  </p:timing>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0241" name="Picture 9" descr="aramaic">
            <a:hlinkClick r:id="rId2"/>
          </p:cNvPr>
          <p:cNvPicPr>
            <a:picLocks noChangeAspect="1" noChangeArrowheads="1"/>
          </p:cNvPicPr>
          <p:nvPr/>
        </p:nvPicPr>
        <p:blipFill>
          <a:blip r:embed="rId3">
            <a:lum bright="-72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0" name="Rectangle 2"/>
          <p:cNvSpPr>
            <a:spLocks noGrp="1" noChangeArrowheads="1"/>
          </p:cNvSpPr>
          <p:nvPr>
            <p:ph type="ctrTitle"/>
          </p:nvPr>
        </p:nvSpPr>
        <p:spPr>
          <a:xfrm>
            <a:off x="685800" y="990600"/>
            <a:ext cx="7696200" cy="4343400"/>
          </a:xfrm>
        </p:spPr>
        <p:txBody>
          <a:bodyPr/>
          <a:lstStyle/>
          <a:p>
            <a:pPr eaLnBrk="1" hangingPunct="1">
              <a:lnSpc>
                <a:spcPct val="90000"/>
              </a:lnSpc>
              <a:spcBef>
                <a:spcPct val="20000"/>
              </a:spcBef>
            </a:pPr>
            <a:r>
              <a:rPr lang="zh-CN" altLang="en-US" sz="11500" dirty="0">
                <a:solidFill>
                  <a:srgbClr val="FFFF00"/>
                </a:solidFill>
                <a:effectLst>
                  <a:outerShdw blurRad="38100" dist="38100" dir="2700000" algn="tl">
                    <a:srgbClr val="FFFFFF"/>
                  </a:outerShdw>
                </a:effectLst>
                <a:latin typeface="Helvetica" charset="0"/>
              </a:rPr>
              <a:t>亚</a:t>
            </a:r>
            <a:r>
              <a:rPr lang="zh-CN" altLang="en-US" sz="11500" dirty="0" smtClean="0">
                <a:solidFill>
                  <a:srgbClr val="FFFF00"/>
                </a:solidFill>
                <a:effectLst>
                  <a:outerShdw blurRad="38100" dist="38100" dir="2700000" algn="tl">
                    <a:srgbClr val="FFFFFF"/>
                  </a:outerShdw>
                </a:effectLst>
                <a:latin typeface="Helvetica" charset="0"/>
              </a:rPr>
              <a:t>兰人</a:t>
            </a:r>
            <a:r>
              <a:rPr lang="en-US" altLang="zh-CN" sz="11500" dirty="0" smtClean="0">
                <a:solidFill>
                  <a:srgbClr val="FFFF00"/>
                </a:solidFill>
                <a:effectLst>
                  <a:outerShdw blurRad="38100" dist="38100" dir="2700000" algn="tl">
                    <a:srgbClr val="FFFFFF"/>
                  </a:outerShdw>
                </a:effectLst>
                <a:latin typeface="Helvetica" charset="0"/>
              </a:rPr>
              <a:t/>
            </a:r>
            <a:br>
              <a:rPr lang="en-US" altLang="zh-CN" sz="11500" dirty="0" smtClean="0">
                <a:solidFill>
                  <a:srgbClr val="FFFF00"/>
                </a:solidFill>
                <a:effectLst>
                  <a:outerShdw blurRad="38100" dist="38100" dir="2700000" algn="tl">
                    <a:srgbClr val="FFFFFF"/>
                  </a:outerShdw>
                </a:effectLst>
                <a:latin typeface="Helvetica" charset="0"/>
              </a:rPr>
            </a:br>
            <a:r>
              <a:rPr lang="zh-CN" altLang="en-US" sz="11500" dirty="0" smtClean="0">
                <a:solidFill>
                  <a:srgbClr val="FFFF00"/>
                </a:solidFill>
                <a:effectLst>
                  <a:outerShdw blurRad="38100" dist="38100" dir="2700000" algn="tl">
                    <a:srgbClr val="FFFFFF"/>
                  </a:outerShdw>
                </a:effectLst>
                <a:latin typeface="Helvetica" charset="0"/>
              </a:rPr>
              <a:t>与</a:t>
            </a:r>
            <a:r>
              <a:rPr lang="en-US" altLang="zh-CN" sz="11500" dirty="0" smtClean="0">
                <a:solidFill>
                  <a:srgbClr val="FFFF00"/>
                </a:solidFill>
                <a:effectLst>
                  <a:outerShdw blurRad="38100" dist="38100" dir="2700000" algn="tl">
                    <a:srgbClr val="FFFFFF"/>
                  </a:outerShdw>
                </a:effectLst>
                <a:latin typeface="Helvetica" charset="0"/>
              </a:rPr>
              <a:t/>
            </a:r>
            <a:br>
              <a:rPr lang="en-US" altLang="zh-CN" sz="11500" dirty="0" smtClean="0">
                <a:solidFill>
                  <a:srgbClr val="FFFF00"/>
                </a:solidFill>
                <a:effectLst>
                  <a:outerShdw blurRad="38100" dist="38100" dir="2700000" algn="tl">
                    <a:srgbClr val="FFFFFF"/>
                  </a:outerShdw>
                </a:effectLst>
                <a:latin typeface="Helvetica" charset="0"/>
              </a:rPr>
            </a:br>
            <a:r>
              <a:rPr lang="zh-CN" altLang="en-US" sz="11500" dirty="0" smtClean="0">
                <a:solidFill>
                  <a:srgbClr val="FFFF00"/>
                </a:solidFill>
                <a:effectLst>
                  <a:outerShdw blurRad="38100" dist="38100" dir="2700000" algn="tl">
                    <a:srgbClr val="FFFFFF"/>
                  </a:outerShdw>
                </a:effectLst>
                <a:latin typeface="Helvetica" charset="0"/>
              </a:rPr>
              <a:t>以色列</a:t>
            </a:r>
            <a:endParaRPr lang="en-US" altLang="en-US" sz="11500" dirty="0" smtClean="0">
              <a:solidFill>
                <a:srgbClr val="FFFF00"/>
              </a:solidFill>
              <a:effectLst>
                <a:outerShdw blurRad="38100" dist="38100" dir="2700000" algn="tl">
                  <a:srgbClr val="FFFFFF"/>
                </a:outerShdw>
              </a:effectLst>
              <a:latin typeface="Helvetica" charset="0"/>
            </a:endParaRPr>
          </a:p>
        </p:txBody>
      </p:sp>
      <p:sp>
        <p:nvSpPr>
          <p:cNvPr id="4" name="TextBox 3"/>
          <p:cNvSpPr txBox="1"/>
          <p:nvPr/>
        </p:nvSpPr>
        <p:spPr>
          <a:xfrm>
            <a:off x="8382000" y="76200"/>
            <a:ext cx="698500" cy="461963"/>
          </a:xfrm>
          <a:prstGeom prst="rect">
            <a:avLst/>
          </a:prstGeom>
          <a:noFill/>
        </p:spPr>
        <p:txBody>
          <a:bodyPr wrap="none">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r>
              <a:rPr lang="en-US" altLang="en-US" b="1" smtClean="0">
                <a:solidFill>
                  <a:srgbClr val="FFFFFF"/>
                </a:solidFill>
                <a:effectLst>
                  <a:outerShdw blurRad="38100" dist="38100" dir="2700000" algn="tl">
                    <a:srgbClr val="000000"/>
                  </a:outerShdw>
                </a:effectLst>
                <a:latin typeface="Arial" pitchFamily="34" charset="0"/>
                <a:cs typeface="Arial" pitchFamily="34" charset="0"/>
              </a:rPr>
              <a:t>124</a:t>
            </a:r>
          </a:p>
        </p:txBody>
      </p:sp>
    </p:spTree>
    <p:extLst>
      <p:ext uri="{BB962C8B-B14F-4D97-AF65-F5344CB8AC3E}">
        <p14:creationId xmlns:p14="http://schemas.microsoft.com/office/powerpoint/2010/main" val="11050313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0483" name="Rectangle 2"/>
          <p:cNvSpPr>
            <a:spLocks noGrp="1" noChangeArrowheads="1"/>
          </p:cNvSpPr>
          <p:nvPr>
            <p:ph type="ctrTitle"/>
          </p:nvPr>
        </p:nvSpPr>
        <p:spPr>
          <a:xfrm>
            <a:off x="4800600" y="152400"/>
            <a:ext cx="4343400" cy="3276600"/>
          </a:xfrm>
        </p:spPr>
        <p:txBody>
          <a:bodyPr/>
          <a:lstStyle/>
          <a:p>
            <a:pPr eaLnBrk="1" hangingPunct="1"/>
            <a:r>
              <a:rPr lang="zh-CN" altLang="en-US" dirty="0">
                <a:solidFill>
                  <a:srgbClr val="FFFF00"/>
                </a:solidFill>
                <a:effectLst>
                  <a:outerShdw blurRad="38100" dist="38100" dir="2700000" algn="tl">
                    <a:srgbClr val="000000"/>
                  </a:outerShdw>
                </a:effectLst>
                <a:latin typeface="Helvetica" charset="0"/>
              </a:rPr>
              <a:t>叙利</a:t>
            </a:r>
            <a:r>
              <a:rPr lang="zh-CN" altLang="en-US" dirty="0" smtClean="0">
                <a:solidFill>
                  <a:srgbClr val="FFFF00"/>
                </a:solidFill>
                <a:effectLst>
                  <a:outerShdw blurRad="38100" dist="38100" dir="2700000" algn="tl">
                    <a:srgbClr val="000000"/>
                  </a:outerShdw>
                </a:effectLst>
                <a:latin typeface="Helvetica" charset="0"/>
              </a:rPr>
              <a:t>亚</a:t>
            </a:r>
            <a:r>
              <a:rPr lang="en-US" altLang="zh-CN" dirty="0" smtClean="0">
                <a:solidFill>
                  <a:srgbClr val="FFFF00"/>
                </a:solidFill>
                <a:effectLst>
                  <a:outerShdw blurRad="38100" dist="38100" dir="2700000" algn="tl">
                    <a:srgbClr val="000000"/>
                  </a:outerShdw>
                </a:effectLst>
                <a:latin typeface="Helvetica" charset="0"/>
              </a:rPr>
              <a:t/>
            </a:r>
            <a:br>
              <a:rPr lang="en-US" altLang="zh-CN" dirty="0" smtClean="0">
                <a:solidFill>
                  <a:srgbClr val="FFFF00"/>
                </a:solidFill>
                <a:effectLst>
                  <a:outerShdw blurRad="38100" dist="38100" dir="2700000" algn="tl">
                    <a:srgbClr val="000000"/>
                  </a:outerShdw>
                </a:effectLst>
                <a:latin typeface="Helvetica" charset="0"/>
              </a:rPr>
            </a:br>
            <a:r>
              <a:rPr lang="zh-CN" altLang="en-US" dirty="0" smtClean="0">
                <a:solidFill>
                  <a:srgbClr val="FFFF00"/>
                </a:solidFill>
                <a:effectLst>
                  <a:outerShdw blurRad="38100" dist="38100" dir="2700000" algn="tl">
                    <a:srgbClr val="000000"/>
                  </a:outerShdw>
                </a:effectLst>
                <a:latin typeface="Helvetica" charset="0"/>
              </a:rPr>
              <a:t>北</a:t>
            </a:r>
            <a:r>
              <a:rPr lang="zh-CN" altLang="en-US" dirty="0">
                <a:solidFill>
                  <a:srgbClr val="FFFF00"/>
                </a:solidFill>
                <a:effectLst>
                  <a:outerShdw blurRad="38100" dist="38100" dir="2700000" algn="tl">
                    <a:srgbClr val="000000"/>
                  </a:outerShdw>
                </a:effectLst>
                <a:latin typeface="Helvetica" charset="0"/>
              </a:rPr>
              <a:t>部</a:t>
            </a:r>
            <a:r>
              <a:rPr lang="zh-CN" altLang="en-US" dirty="0" smtClean="0">
                <a:solidFill>
                  <a:srgbClr val="FFFF00"/>
                </a:solidFill>
                <a:effectLst>
                  <a:outerShdw blurRad="38100" dist="38100" dir="2700000" algn="tl">
                    <a:srgbClr val="000000"/>
                  </a:outerShdw>
                </a:effectLst>
                <a:latin typeface="Helvetica" charset="0"/>
              </a:rPr>
              <a:t>及</a:t>
            </a:r>
            <a:r>
              <a:rPr lang="en-US" altLang="zh-CN" dirty="0" smtClean="0">
                <a:solidFill>
                  <a:srgbClr val="FFFF00"/>
                </a:solidFill>
                <a:effectLst>
                  <a:outerShdw blurRad="38100" dist="38100" dir="2700000" algn="tl">
                    <a:srgbClr val="000000"/>
                  </a:outerShdw>
                </a:effectLst>
                <a:latin typeface="Helvetica" charset="0"/>
              </a:rPr>
              <a:t/>
            </a:r>
            <a:br>
              <a:rPr lang="en-US" altLang="zh-CN" dirty="0" smtClean="0">
                <a:solidFill>
                  <a:srgbClr val="FFFF00"/>
                </a:solidFill>
                <a:effectLst>
                  <a:outerShdw blurRad="38100" dist="38100" dir="2700000" algn="tl">
                    <a:srgbClr val="000000"/>
                  </a:outerShdw>
                </a:effectLst>
                <a:latin typeface="Helvetica" charset="0"/>
              </a:rPr>
            </a:br>
            <a:r>
              <a:rPr lang="zh-CN" altLang="en-US" dirty="0" smtClean="0">
                <a:solidFill>
                  <a:srgbClr val="FFFF00"/>
                </a:solidFill>
                <a:effectLst>
                  <a:outerShdw blurRad="38100" dist="38100" dir="2700000" algn="tl">
                    <a:srgbClr val="000000"/>
                  </a:outerShdw>
                </a:effectLst>
                <a:latin typeface="Helvetica" charset="0"/>
              </a:rPr>
              <a:t>美</a:t>
            </a:r>
            <a:r>
              <a:rPr lang="zh-CN" altLang="en-US" dirty="0">
                <a:solidFill>
                  <a:srgbClr val="FFFF00"/>
                </a:solidFill>
                <a:effectLst>
                  <a:outerShdw blurRad="38100" dist="38100" dir="2700000" algn="tl">
                    <a:srgbClr val="000000"/>
                  </a:outerShdw>
                </a:effectLst>
                <a:latin typeface="Helvetica" charset="0"/>
              </a:rPr>
              <a:t>索不</a:t>
            </a:r>
            <a:r>
              <a:rPr lang="zh-CN" altLang="en-US" dirty="0" smtClean="0">
                <a:solidFill>
                  <a:srgbClr val="FFFF00"/>
                </a:solidFill>
                <a:effectLst>
                  <a:outerShdw blurRad="38100" dist="38100" dir="2700000" algn="tl">
                    <a:srgbClr val="000000"/>
                  </a:outerShdw>
                </a:effectLst>
                <a:latin typeface="Helvetica" charset="0"/>
              </a:rPr>
              <a:t>达</a:t>
            </a:r>
            <a:r>
              <a:rPr lang="en-US" altLang="zh-CN" dirty="0" smtClean="0">
                <a:solidFill>
                  <a:srgbClr val="FFFF00"/>
                </a:solidFill>
                <a:effectLst>
                  <a:outerShdw blurRad="38100" dist="38100" dir="2700000" algn="tl">
                    <a:srgbClr val="000000"/>
                  </a:outerShdw>
                </a:effectLst>
                <a:latin typeface="Helvetica" charset="0"/>
              </a:rPr>
              <a:t/>
            </a:r>
            <a:br>
              <a:rPr lang="en-US" altLang="zh-CN" dirty="0" smtClean="0">
                <a:solidFill>
                  <a:srgbClr val="FFFF00"/>
                </a:solidFill>
                <a:effectLst>
                  <a:outerShdw blurRad="38100" dist="38100" dir="2700000" algn="tl">
                    <a:srgbClr val="000000"/>
                  </a:outerShdw>
                </a:effectLst>
                <a:latin typeface="Helvetica" charset="0"/>
              </a:rPr>
            </a:br>
            <a:r>
              <a:rPr lang="zh-CN" altLang="en-US" dirty="0" smtClean="0">
                <a:solidFill>
                  <a:srgbClr val="FFFF00"/>
                </a:solidFill>
                <a:effectLst>
                  <a:outerShdw blurRad="38100" dist="38100" dir="2700000" algn="tl">
                    <a:srgbClr val="000000"/>
                  </a:outerShdw>
                </a:effectLst>
                <a:latin typeface="Helvetica" charset="0"/>
              </a:rPr>
              <a:t>米</a:t>
            </a:r>
            <a:r>
              <a:rPr lang="zh-CN" altLang="en-US" dirty="0">
                <a:solidFill>
                  <a:srgbClr val="FFFF00"/>
                </a:solidFill>
                <a:effectLst>
                  <a:outerShdw blurRad="38100" dist="38100" dir="2700000" algn="tl">
                    <a:srgbClr val="000000"/>
                  </a:outerShdw>
                </a:effectLst>
                <a:latin typeface="Helvetica" charset="0"/>
              </a:rPr>
              <a:t>亚上部</a:t>
            </a:r>
          </a:p>
        </p:txBody>
      </p:sp>
      <p:pic>
        <p:nvPicPr>
          <p:cNvPr id="11267"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700" y="-12700"/>
            <a:ext cx="4711700" cy="362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3"/>
          <p:cNvSpPr txBox="1">
            <a:spLocks noChangeArrowheads="1"/>
          </p:cNvSpPr>
          <p:nvPr/>
        </p:nvSpPr>
        <p:spPr bwMode="auto">
          <a:xfrm>
            <a:off x="0" y="3581400"/>
            <a:ext cx="9156700" cy="3276600"/>
          </a:xfrm>
          <a:prstGeom prst="rect">
            <a:avLst/>
          </a:prstGeom>
          <a:solidFill>
            <a:srgbClr val="000000"/>
          </a:solidFill>
          <a:ln w="9525">
            <a:noFill/>
            <a:miter lim="800000"/>
            <a:headEnd/>
            <a:tailEnd/>
          </a:ln>
          <a:effectLst/>
        </p:spPr>
        <p:txBody>
          <a:bodyPr lIns="92075" tIns="46038" rIns="92075" bIns="46038"/>
          <a:lstStyle>
            <a:lvl1pPr marL="609600" indent="-609600"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spcBef>
                <a:spcPct val="20000"/>
              </a:spcBef>
              <a:buClr>
                <a:srgbClr val="00FFFF"/>
              </a:buClr>
              <a:buSzPct val="75000"/>
              <a:buFont typeface="Wingdings" pitchFamily="2" charset="2"/>
              <a:buChar char="n"/>
            </a:pPr>
            <a:r>
              <a:rPr lang="zh-CN" altLang="en-US" sz="2600" b="1" dirty="0">
                <a:solidFill>
                  <a:srgbClr val="FFFFFF"/>
                </a:solidFill>
                <a:effectLst>
                  <a:outerShdw blurRad="38100" dist="38100" dir="2700000" algn="tl">
                    <a:srgbClr val="000000"/>
                  </a:outerShdw>
                </a:effectLst>
                <a:latin typeface="Arial" pitchFamily="34" charset="0"/>
                <a:ea typeface="Geneva" charset="0"/>
                <a:cs typeface="Times New Roman" pitchFamily="18" charset="0"/>
              </a:rPr>
              <a:t>“我已经渡过幼发拉底河</a:t>
            </a:r>
            <a:r>
              <a:rPr lang="en-US" altLang="zh-CN" sz="2600" b="1" dirty="0">
                <a:solidFill>
                  <a:srgbClr val="FFFFFF"/>
                </a:solidFill>
                <a:effectLst>
                  <a:outerShdw blurRad="38100" dist="38100" dir="2700000" algn="tl">
                    <a:srgbClr val="000000"/>
                  </a:outerShdw>
                </a:effectLst>
                <a:latin typeface="Arial" pitchFamily="34" charset="0"/>
                <a:ea typeface="Geneva" charset="0"/>
                <a:cs typeface="Times New Roman" pitchFamily="18" charset="0"/>
              </a:rPr>
              <a:t>28</a:t>
            </a:r>
            <a:r>
              <a:rPr lang="zh-CN" altLang="en-US" sz="2600" b="1" dirty="0">
                <a:solidFill>
                  <a:srgbClr val="FFFFFF"/>
                </a:solidFill>
                <a:effectLst>
                  <a:outerShdw blurRad="38100" dist="38100" dir="2700000" algn="tl">
                    <a:srgbClr val="000000"/>
                  </a:outerShdw>
                </a:effectLst>
                <a:latin typeface="Arial" pitchFamily="34" charset="0"/>
                <a:ea typeface="Geneva" charset="0"/>
                <a:cs typeface="Times New Roman" pitchFamily="18" charset="0"/>
              </a:rPr>
              <a:t>次，一年两次</a:t>
            </a:r>
            <a:r>
              <a:rPr lang="en-US" altLang="zh-CN" sz="2600" b="1" dirty="0">
                <a:solidFill>
                  <a:srgbClr val="FFFFFF"/>
                </a:solidFill>
                <a:effectLst>
                  <a:outerShdw blurRad="38100" dist="38100" dir="2700000" algn="tl">
                    <a:srgbClr val="000000"/>
                  </a:outerShdw>
                </a:effectLst>
                <a:latin typeface="Arial" pitchFamily="34" charset="0"/>
                <a:ea typeface="Geneva" charset="0"/>
                <a:cs typeface="Times New Roman" pitchFamily="18" charset="0"/>
              </a:rPr>
              <a:t>…” </a:t>
            </a:r>
            <a:r>
              <a:rPr lang="zh-CN" altLang="en-US" sz="2600" b="1" dirty="0">
                <a:solidFill>
                  <a:srgbClr val="FFFFFF"/>
                </a:solidFill>
                <a:effectLst>
                  <a:outerShdw blurRad="38100" dist="38100" dir="2700000" algn="tl">
                    <a:srgbClr val="000000"/>
                  </a:outerShdw>
                </a:effectLst>
                <a:latin typeface="Arial" pitchFamily="34" charset="0"/>
                <a:ea typeface="Geneva" charset="0"/>
                <a:cs typeface="Times New Roman" pitchFamily="18" charset="0"/>
              </a:rPr>
              <a:t>提革拉</a:t>
            </a:r>
            <a:r>
              <a:rPr lang="en-US" altLang="zh-CN" sz="2600" b="1" dirty="0">
                <a:solidFill>
                  <a:srgbClr val="FFFFFF"/>
                </a:solidFill>
                <a:effectLst>
                  <a:outerShdw blurRad="38100" dist="38100" dir="2700000" algn="tl">
                    <a:srgbClr val="000000"/>
                  </a:outerShdw>
                </a:effectLst>
                <a:latin typeface="Arial" pitchFamily="34" charset="0"/>
                <a:ea typeface="Geneva" charset="0"/>
                <a:cs typeface="Times New Roman" pitchFamily="18" charset="0"/>
              </a:rPr>
              <a:t>-</a:t>
            </a:r>
            <a:r>
              <a:rPr lang="zh-CN" altLang="en-US" sz="2600" b="1" dirty="0">
                <a:solidFill>
                  <a:srgbClr val="FFFFFF"/>
                </a:solidFill>
                <a:effectLst>
                  <a:outerShdw blurRad="38100" dist="38100" dir="2700000" algn="tl">
                    <a:srgbClr val="000000"/>
                  </a:outerShdw>
                </a:effectLst>
                <a:latin typeface="Arial" pitchFamily="34" charset="0"/>
                <a:ea typeface="Geneva" charset="0"/>
                <a:cs typeface="Times New Roman" pitchFamily="18" charset="0"/>
              </a:rPr>
              <a:t>帕拉萨</a:t>
            </a:r>
            <a:r>
              <a:rPr lang="en-US" altLang="zh-CN" sz="2600" b="1" dirty="0">
                <a:solidFill>
                  <a:srgbClr val="FFFFFF"/>
                </a:solidFill>
                <a:effectLst>
                  <a:outerShdw blurRad="38100" dist="38100" dir="2700000" algn="tl">
                    <a:srgbClr val="000000"/>
                  </a:outerShdw>
                </a:effectLst>
                <a:latin typeface="Arial" pitchFamily="34" charset="0"/>
                <a:ea typeface="Geneva" charset="0"/>
                <a:cs typeface="Times New Roman" pitchFamily="18" charset="0"/>
              </a:rPr>
              <a:t>(</a:t>
            </a:r>
            <a:r>
              <a:rPr lang="zh-CN" altLang="en-US" sz="2600" b="1" dirty="0">
                <a:solidFill>
                  <a:srgbClr val="FFFFFF"/>
                </a:solidFill>
                <a:effectLst>
                  <a:outerShdw blurRad="38100" dist="38100" dir="2700000" algn="tl">
                    <a:srgbClr val="000000"/>
                  </a:outerShdw>
                </a:effectLst>
                <a:latin typeface="Arial" pitchFamily="34" charset="0"/>
                <a:ea typeface="Geneva" charset="0"/>
                <a:cs typeface="Times New Roman" pitchFamily="18" charset="0"/>
              </a:rPr>
              <a:t>主前</a:t>
            </a:r>
            <a:r>
              <a:rPr lang="en-US" altLang="zh-CN" sz="2600" b="1" dirty="0">
                <a:solidFill>
                  <a:srgbClr val="FFFFFF"/>
                </a:solidFill>
                <a:effectLst>
                  <a:outerShdw blurRad="38100" dist="38100" dir="2700000" algn="tl">
                    <a:srgbClr val="000000"/>
                  </a:outerShdw>
                </a:effectLst>
                <a:latin typeface="Arial" pitchFamily="34" charset="0"/>
                <a:ea typeface="Geneva" charset="0"/>
                <a:cs typeface="Times New Roman" pitchFamily="18" charset="0"/>
              </a:rPr>
              <a:t>1114 – 1076</a:t>
            </a:r>
            <a:r>
              <a:rPr lang="zh-CN" altLang="en-US" sz="2600" b="1" dirty="0">
                <a:solidFill>
                  <a:srgbClr val="FFFFFF"/>
                </a:solidFill>
                <a:effectLst>
                  <a:outerShdw blurRad="38100" dist="38100" dir="2700000" algn="tl">
                    <a:srgbClr val="000000"/>
                  </a:outerShdw>
                </a:effectLst>
                <a:latin typeface="Arial" pitchFamily="34" charset="0"/>
                <a:ea typeface="Geneva" charset="0"/>
                <a:cs typeface="Times New Roman" pitchFamily="18" charset="0"/>
              </a:rPr>
              <a:t>年</a:t>
            </a:r>
            <a:r>
              <a:rPr lang="en-US" altLang="zh-CN" sz="2600" b="1" dirty="0">
                <a:solidFill>
                  <a:srgbClr val="FFFFFF"/>
                </a:solidFill>
                <a:effectLst>
                  <a:outerShdw blurRad="38100" dist="38100" dir="2700000" algn="tl">
                    <a:srgbClr val="000000"/>
                  </a:outerShdw>
                </a:effectLst>
                <a:latin typeface="Arial" pitchFamily="34" charset="0"/>
                <a:ea typeface="Geneva" charset="0"/>
                <a:cs typeface="Times New Roman" pitchFamily="18" charset="0"/>
              </a:rPr>
              <a:t>)</a:t>
            </a:r>
          </a:p>
          <a:p>
            <a:pPr eaLnBrk="1" hangingPunct="1">
              <a:spcBef>
                <a:spcPct val="20000"/>
              </a:spcBef>
              <a:buClr>
                <a:srgbClr val="00FFFF"/>
              </a:buClr>
              <a:buSzPct val="75000"/>
              <a:buFont typeface="Wingdings" pitchFamily="2" charset="2"/>
              <a:buChar char="n"/>
            </a:pPr>
            <a:r>
              <a:rPr lang="zh-CN" altLang="en-US" sz="2600" b="1" dirty="0">
                <a:solidFill>
                  <a:srgbClr val="FFFFFF"/>
                </a:solidFill>
                <a:effectLst>
                  <a:outerShdw blurRad="38100" dist="38100" dir="2700000" algn="tl">
                    <a:srgbClr val="000000"/>
                  </a:outerShdw>
                </a:effectLst>
                <a:latin typeface="Arial" pitchFamily="34" charset="0"/>
                <a:ea typeface="Geneva" charset="0"/>
                <a:cs typeface="Times New Roman" pitchFamily="18" charset="0"/>
              </a:rPr>
              <a:t>提革拉</a:t>
            </a:r>
            <a:r>
              <a:rPr lang="en-US" altLang="zh-CN" sz="2600" b="1" dirty="0">
                <a:solidFill>
                  <a:srgbClr val="FFFFFF"/>
                </a:solidFill>
                <a:effectLst>
                  <a:outerShdw blurRad="38100" dist="38100" dir="2700000" algn="tl">
                    <a:srgbClr val="000000"/>
                  </a:outerShdw>
                </a:effectLst>
                <a:latin typeface="Arial" pitchFamily="34" charset="0"/>
                <a:ea typeface="Geneva" charset="0"/>
                <a:cs typeface="Times New Roman" pitchFamily="18" charset="0"/>
              </a:rPr>
              <a:t>-</a:t>
            </a:r>
            <a:r>
              <a:rPr lang="zh-CN" altLang="en-US" sz="2600" b="1" dirty="0">
                <a:solidFill>
                  <a:srgbClr val="FFFFFF"/>
                </a:solidFill>
                <a:effectLst>
                  <a:outerShdw blurRad="38100" dist="38100" dir="2700000" algn="tl">
                    <a:srgbClr val="000000"/>
                  </a:outerShdw>
                </a:effectLst>
                <a:latin typeface="Arial" pitchFamily="34" charset="0"/>
                <a:ea typeface="Geneva" charset="0"/>
                <a:cs typeface="Times New Roman" pitchFamily="18" charset="0"/>
              </a:rPr>
              <a:t>帕拉萨一世及亚施户</a:t>
            </a:r>
            <a:r>
              <a:rPr lang="en-US" altLang="zh-CN" sz="2600" b="1" dirty="0">
                <a:solidFill>
                  <a:srgbClr val="FFFFFF"/>
                </a:solidFill>
                <a:effectLst>
                  <a:outerShdw blurRad="38100" dist="38100" dir="2700000" algn="tl">
                    <a:srgbClr val="000000"/>
                  </a:outerShdw>
                </a:effectLst>
                <a:latin typeface="Arial" pitchFamily="34" charset="0"/>
                <a:ea typeface="Geneva" charset="0"/>
                <a:cs typeface="Times New Roman" pitchFamily="18" charset="0"/>
              </a:rPr>
              <a:t>-</a:t>
            </a:r>
            <a:r>
              <a:rPr lang="zh-CN" altLang="en-US" sz="2600" b="1" dirty="0">
                <a:solidFill>
                  <a:srgbClr val="FFFFFF"/>
                </a:solidFill>
                <a:effectLst>
                  <a:outerShdw blurRad="38100" dist="38100" dir="2700000" algn="tl">
                    <a:srgbClr val="000000"/>
                  </a:outerShdw>
                </a:effectLst>
                <a:latin typeface="Arial" pitchFamily="34" charset="0"/>
                <a:ea typeface="Geneva" charset="0"/>
                <a:cs typeface="Times New Roman" pitchFamily="18" charset="0"/>
              </a:rPr>
              <a:t>彼勒</a:t>
            </a:r>
            <a:r>
              <a:rPr lang="en-US" altLang="zh-CN" sz="2600" b="1" dirty="0">
                <a:solidFill>
                  <a:srgbClr val="FFFFFF"/>
                </a:solidFill>
                <a:effectLst>
                  <a:outerShdw blurRad="38100" dist="38100" dir="2700000" algn="tl">
                    <a:srgbClr val="000000"/>
                  </a:outerShdw>
                </a:effectLst>
                <a:latin typeface="Arial" pitchFamily="34" charset="0"/>
                <a:ea typeface="Geneva" charset="0"/>
                <a:cs typeface="Times New Roman" pitchFamily="18" charset="0"/>
              </a:rPr>
              <a:t>-</a:t>
            </a:r>
            <a:r>
              <a:rPr lang="zh-CN" altLang="en-US" sz="2600" b="1" dirty="0">
                <a:solidFill>
                  <a:srgbClr val="FFFFFF"/>
                </a:solidFill>
                <a:effectLst>
                  <a:outerShdw blurRad="38100" dist="38100" dir="2700000" algn="tl">
                    <a:srgbClr val="000000"/>
                  </a:outerShdw>
                </a:effectLst>
                <a:latin typeface="Arial" pitchFamily="34" charset="0"/>
                <a:ea typeface="Geneva" charset="0"/>
                <a:cs typeface="Times New Roman" pitchFamily="18" charset="0"/>
              </a:rPr>
              <a:t>卡拉</a:t>
            </a:r>
            <a:r>
              <a:rPr lang="en-US" altLang="zh-CN" sz="2600" b="1" dirty="0">
                <a:solidFill>
                  <a:srgbClr val="FFFFFF"/>
                </a:solidFill>
                <a:effectLst>
                  <a:outerShdw blurRad="38100" dist="38100" dir="2700000" algn="tl">
                    <a:srgbClr val="000000"/>
                  </a:outerShdw>
                </a:effectLst>
                <a:latin typeface="Arial" pitchFamily="34" charset="0"/>
                <a:ea typeface="Geneva" charset="0"/>
                <a:cs typeface="Times New Roman" pitchFamily="18" charset="0"/>
              </a:rPr>
              <a:t>(</a:t>
            </a:r>
            <a:r>
              <a:rPr lang="zh-CN" altLang="en-US" sz="2600" b="1" dirty="0">
                <a:solidFill>
                  <a:srgbClr val="FFFFFF"/>
                </a:solidFill>
                <a:effectLst>
                  <a:outerShdw blurRad="38100" dist="38100" dir="2700000" algn="tl">
                    <a:srgbClr val="000000"/>
                  </a:outerShdw>
                </a:effectLst>
                <a:latin typeface="Arial" pitchFamily="34" charset="0"/>
                <a:ea typeface="Geneva" charset="0"/>
                <a:cs typeface="Times New Roman" pitchFamily="18" charset="0"/>
              </a:rPr>
              <a:t>主前</a:t>
            </a:r>
            <a:r>
              <a:rPr lang="en-US" altLang="zh-CN" sz="2600" b="1" dirty="0">
                <a:solidFill>
                  <a:srgbClr val="FFFFFF"/>
                </a:solidFill>
                <a:effectLst>
                  <a:outerShdw blurRad="38100" dist="38100" dir="2700000" algn="tl">
                    <a:srgbClr val="000000"/>
                  </a:outerShdw>
                </a:effectLst>
                <a:latin typeface="Arial" pitchFamily="34" charset="0"/>
                <a:ea typeface="Geneva" charset="0"/>
                <a:cs typeface="Times New Roman" pitchFamily="18" charset="0"/>
              </a:rPr>
              <a:t>1073 – 1056</a:t>
            </a:r>
            <a:r>
              <a:rPr lang="zh-CN" altLang="en-US" sz="2600" b="1" dirty="0">
                <a:solidFill>
                  <a:srgbClr val="FFFFFF"/>
                </a:solidFill>
                <a:effectLst>
                  <a:outerShdw blurRad="38100" dist="38100" dir="2700000" algn="tl">
                    <a:srgbClr val="000000"/>
                  </a:outerShdw>
                </a:effectLst>
                <a:latin typeface="Arial" pitchFamily="34" charset="0"/>
                <a:ea typeface="Geneva" charset="0"/>
                <a:cs typeface="Times New Roman" pitchFamily="18" charset="0"/>
              </a:rPr>
              <a:t>年</a:t>
            </a:r>
            <a:r>
              <a:rPr lang="en-US" altLang="zh-CN" sz="2600" b="1" dirty="0">
                <a:solidFill>
                  <a:srgbClr val="FFFFFF"/>
                </a:solidFill>
                <a:effectLst>
                  <a:outerShdw blurRad="38100" dist="38100" dir="2700000" algn="tl">
                    <a:srgbClr val="000000"/>
                  </a:outerShdw>
                </a:effectLst>
                <a:latin typeface="Arial" pitchFamily="34" charset="0"/>
                <a:ea typeface="Geneva" charset="0"/>
                <a:cs typeface="Times New Roman" pitchFamily="18" charset="0"/>
              </a:rPr>
              <a:t>)</a:t>
            </a:r>
          </a:p>
          <a:p>
            <a:pPr eaLnBrk="1" hangingPunct="1">
              <a:spcBef>
                <a:spcPct val="20000"/>
              </a:spcBef>
              <a:buClr>
                <a:srgbClr val="00FFFF"/>
              </a:buClr>
              <a:buSzPct val="75000"/>
              <a:buFont typeface="Wingdings" pitchFamily="2" charset="2"/>
              <a:buChar char="n"/>
            </a:pPr>
            <a:r>
              <a:rPr lang="zh-CN" altLang="en-US" sz="2600" b="1" dirty="0">
                <a:solidFill>
                  <a:srgbClr val="FFFFFF"/>
                </a:solidFill>
                <a:effectLst>
                  <a:outerShdw blurRad="38100" dist="38100" dir="2700000" algn="tl">
                    <a:srgbClr val="000000"/>
                  </a:outerShdw>
                </a:effectLst>
                <a:latin typeface="Arial" pitchFamily="34" charset="0"/>
                <a:ea typeface="Geneva" charset="0"/>
                <a:cs typeface="Times New Roman" pitchFamily="18" charset="0"/>
              </a:rPr>
              <a:t>亚施户</a:t>
            </a:r>
            <a:r>
              <a:rPr lang="en-US" altLang="zh-CN" sz="2600" b="1" dirty="0">
                <a:solidFill>
                  <a:srgbClr val="FFFFFF"/>
                </a:solidFill>
                <a:effectLst>
                  <a:outerShdw blurRad="38100" dist="38100" dir="2700000" algn="tl">
                    <a:srgbClr val="000000"/>
                  </a:outerShdw>
                </a:effectLst>
                <a:latin typeface="Arial" pitchFamily="34" charset="0"/>
                <a:ea typeface="Geneva" charset="0"/>
                <a:cs typeface="Times New Roman" pitchFamily="18" charset="0"/>
              </a:rPr>
              <a:t>-</a:t>
            </a:r>
            <a:r>
              <a:rPr lang="zh-CN" altLang="en-US" sz="2600" b="1" dirty="0">
                <a:solidFill>
                  <a:srgbClr val="FFFFFF"/>
                </a:solidFill>
                <a:effectLst>
                  <a:outerShdw blurRad="38100" dist="38100" dir="2700000" algn="tl">
                    <a:srgbClr val="000000"/>
                  </a:outerShdw>
                </a:effectLst>
                <a:latin typeface="Arial" pitchFamily="34" charset="0"/>
                <a:ea typeface="Geneva" charset="0"/>
                <a:cs typeface="Times New Roman" pitchFamily="18" charset="0"/>
              </a:rPr>
              <a:t>但二世</a:t>
            </a:r>
            <a:r>
              <a:rPr lang="en-US" altLang="zh-CN" sz="2600" b="1" dirty="0">
                <a:solidFill>
                  <a:srgbClr val="FFFFFF"/>
                </a:solidFill>
                <a:effectLst>
                  <a:outerShdw blurRad="38100" dist="38100" dir="2700000" algn="tl">
                    <a:srgbClr val="000000"/>
                  </a:outerShdw>
                </a:effectLst>
                <a:latin typeface="Arial" pitchFamily="34" charset="0"/>
                <a:ea typeface="Geneva" charset="0"/>
                <a:cs typeface="Times New Roman" pitchFamily="18" charset="0"/>
              </a:rPr>
              <a:t>(</a:t>
            </a:r>
            <a:r>
              <a:rPr lang="zh-CN" altLang="en-US" sz="2600" b="1" dirty="0">
                <a:solidFill>
                  <a:srgbClr val="FFFFFF"/>
                </a:solidFill>
                <a:effectLst>
                  <a:outerShdw blurRad="38100" dist="38100" dir="2700000" algn="tl">
                    <a:srgbClr val="000000"/>
                  </a:outerShdw>
                </a:effectLst>
                <a:latin typeface="Arial" pitchFamily="34" charset="0"/>
                <a:ea typeface="Geneva" charset="0"/>
                <a:cs typeface="Times New Roman" pitchFamily="18" charset="0"/>
              </a:rPr>
              <a:t>主前</a:t>
            </a:r>
            <a:r>
              <a:rPr lang="en-US" altLang="zh-CN" sz="2600" b="1" dirty="0">
                <a:solidFill>
                  <a:srgbClr val="FFFFFF"/>
                </a:solidFill>
                <a:effectLst>
                  <a:outerShdw blurRad="38100" dist="38100" dir="2700000" algn="tl">
                    <a:srgbClr val="000000"/>
                  </a:outerShdw>
                </a:effectLst>
                <a:latin typeface="Arial" pitchFamily="34" charset="0"/>
                <a:ea typeface="Geneva" charset="0"/>
                <a:cs typeface="Times New Roman" pitchFamily="18" charset="0"/>
              </a:rPr>
              <a:t>934 – 912</a:t>
            </a:r>
            <a:r>
              <a:rPr lang="zh-CN" altLang="en-US" sz="2600" b="1" dirty="0">
                <a:solidFill>
                  <a:srgbClr val="FFFFFF"/>
                </a:solidFill>
                <a:effectLst>
                  <a:outerShdw blurRad="38100" dist="38100" dir="2700000" algn="tl">
                    <a:srgbClr val="000000"/>
                  </a:outerShdw>
                </a:effectLst>
                <a:latin typeface="Arial" pitchFamily="34" charset="0"/>
                <a:ea typeface="Geneva" charset="0"/>
                <a:cs typeface="Times New Roman" pitchFamily="18" charset="0"/>
              </a:rPr>
              <a:t>年</a:t>
            </a:r>
            <a:r>
              <a:rPr lang="en-US" altLang="zh-CN" sz="2600" b="1" dirty="0">
                <a:solidFill>
                  <a:srgbClr val="FFFFFF"/>
                </a:solidFill>
                <a:effectLst>
                  <a:outerShdw blurRad="38100" dist="38100" dir="2700000" algn="tl">
                    <a:srgbClr val="000000"/>
                  </a:outerShdw>
                </a:effectLst>
                <a:latin typeface="Arial" pitchFamily="34" charset="0"/>
                <a:ea typeface="Geneva" charset="0"/>
                <a:cs typeface="Times New Roman" pitchFamily="18" charset="0"/>
              </a:rPr>
              <a:t>)</a:t>
            </a:r>
          </a:p>
          <a:p>
            <a:pPr eaLnBrk="1" hangingPunct="1">
              <a:spcBef>
                <a:spcPct val="20000"/>
              </a:spcBef>
              <a:buClr>
                <a:srgbClr val="00FFFF"/>
              </a:buClr>
              <a:buSzPct val="75000"/>
              <a:buFont typeface="Wingdings" pitchFamily="2" charset="2"/>
              <a:buChar char="n"/>
            </a:pPr>
            <a:r>
              <a:rPr lang="zh-CN" altLang="en-US" sz="2600" b="1" dirty="0">
                <a:solidFill>
                  <a:srgbClr val="FFFFFF"/>
                </a:solidFill>
                <a:effectLst>
                  <a:outerShdw blurRad="38100" dist="38100" dir="2700000" algn="tl">
                    <a:srgbClr val="000000"/>
                  </a:outerShdw>
                </a:effectLst>
                <a:latin typeface="Arial" pitchFamily="34" charset="0"/>
                <a:ea typeface="Geneva" charset="0"/>
                <a:cs typeface="Times New Roman" pitchFamily="18" charset="0"/>
              </a:rPr>
              <a:t>撒缦以色三世</a:t>
            </a:r>
            <a:r>
              <a:rPr lang="en-US" altLang="zh-CN" sz="2600" b="1" dirty="0">
                <a:solidFill>
                  <a:srgbClr val="FFFFFF"/>
                </a:solidFill>
                <a:effectLst>
                  <a:outerShdw blurRad="38100" dist="38100" dir="2700000" algn="tl">
                    <a:srgbClr val="000000"/>
                  </a:outerShdw>
                </a:effectLst>
                <a:latin typeface="Arial" pitchFamily="34" charset="0"/>
                <a:ea typeface="Geneva" charset="0"/>
                <a:cs typeface="Times New Roman" pitchFamily="18" charset="0"/>
              </a:rPr>
              <a:t>(</a:t>
            </a:r>
            <a:r>
              <a:rPr lang="zh-CN" altLang="en-US" sz="2600" b="1" dirty="0">
                <a:solidFill>
                  <a:srgbClr val="FFFFFF"/>
                </a:solidFill>
                <a:effectLst>
                  <a:outerShdw blurRad="38100" dist="38100" dir="2700000" algn="tl">
                    <a:srgbClr val="000000"/>
                  </a:outerShdw>
                </a:effectLst>
                <a:latin typeface="Arial" pitchFamily="34" charset="0"/>
                <a:ea typeface="Geneva" charset="0"/>
                <a:cs typeface="Times New Roman" pitchFamily="18" charset="0"/>
              </a:rPr>
              <a:t>主前</a:t>
            </a:r>
            <a:r>
              <a:rPr lang="en-US" altLang="zh-CN" sz="2600" b="1" dirty="0">
                <a:solidFill>
                  <a:srgbClr val="FFFFFF"/>
                </a:solidFill>
                <a:effectLst>
                  <a:outerShdw blurRad="38100" dist="38100" dir="2700000" algn="tl">
                    <a:srgbClr val="000000"/>
                  </a:outerShdw>
                </a:effectLst>
                <a:latin typeface="Arial" pitchFamily="34" charset="0"/>
                <a:ea typeface="Geneva" charset="0"/>
                <a:cs typeface="Times New Roman" pitchFamily="18" charset="0"/>
              </a:rPr>
              <a:t>858 – 824</a:t>
            </a:r>
            <a:r>
              <a:rPr lang="zh-CN" altLang="en-US" sz="2600" b="1" dirty="0">
                <a:solidFill>
                  <a:srgbClr val="FFFFFF"/>
                </a:solidFill>
                <a:effectLst>
                  <a:outerShdw blurRad="38100" dist="38100" dir="2700000" algn="tl">
                    <a:srgbClr val="000000"/>
                  </a:outerShdw>
                </a:effectLst>
                <a:latin typeface="Arial" pitchFamily="34" charset="0"/>
                <a:ea typeface="Geneva" charset="0"/>
                <a:cs typeface="Times New Roman" pitchFamily="18" charset="0"/>
              </a:rPr>
              <a:t>年</a:t>
            </a:r>
            <a:r>
              <a:rPr lang="en-US" altLang="zh-CN" sz="2600" b="1" dirty="0">
                <a:solidFill>
                  <a:srgbClr val="FFFFFF"/>
                </a:solidFill>
                <a:effectLst>
                  <a:outerShdw blurRad="38100" dist="38100" dir="2700000" algn="tl">
                    <a:srgbClr val="000000"/>
                  </a:outerShdw>
                </a:effectLst>
                <a:latin typeface="Arial" pitchFamily="34" charset="0"/>
                <a:ea typeface="Geneva" charset="0"/>
                <a:cs typeface="Times New Roman" pitchFamily="18" charset="0"/>
              </a:rPr>
              <a:t>)</a:t>
            </a:r>
          </a:p>
          <a:p>
            <a:pPr eaLnBrk="1" hangingPunct="1">
              <a:spcBef>
                <a:spcPct val="20000"/>
              </a:spcBef>
              <a:buClr>
                <a:srgbClr val="00FFFF"/>
              </a:buClr>
              <a:buSzPct val="75000"/>
              <a:buFont typeface="Wingdings" pitchFamily="2" charset="2"/>
              <a:buChar char="n"/>
            </a:pPr>
            <a:r>
              <a:rPr lang="en-US" altLang="zh-CN" sz="2600" b="1" dirty="0">
                <a:solidFill>
                  <a:srgbClr val="FFFFFF"/>
                </a:solidFill>
                <a:effectLst>
                  <a:outerShdw blurRad="38100" dist="38100" dir="2700000" algn="tl">
                    <a:srgbClr val="000000"/>
                  </a:outerShdw>
                </a:effectLst>
                <a:latin typeface="Arial" pitchFamily="34" charset="0"/>
                <a:ea typeface="Geneva" charset="0"/>
                <a:cs typeface="Times New Roman" pitchFamily="18" charset="0"/>
              </a:rPr>
              <a:t>“</a:t>
            </a:r>
            <a:r>
              <a:rPr lang="zh-CN" altLang="en-US" sz="2600" b="1" dirty="0">
                <a:solidFill>
                  <a:srgbClr val="FFFFFF"/>
                </a:solidFill>
                <a:effectLst>
                  <a:outerShdw blurRad="38100" dist="38100" dir="2700000" algn="tl">
                    <a:srgbClr val="000000"/>
                  </a:outerShdw>
                </a:effectLst>
                <a:latin typeface="Arial" pitchFamily="34" charset="0"/>
                <a:ea typeface="Geneva" charset="0"/>
                <a:cs typeface="Times New Roman" pitchFamily="18" charset="0"/>
              </a:rPr>
              <a:t>文字刻印</a:t>
            </a:r>
            <a:r>
              <a:rPr lang="zh-CN" altLang="en-US" sz="2600" b="1" dirty="0" smtClean="0">
                <a:solidFill>
                  <a:srgbClr val="FFFFFF"/>
                </a:solidFill>
                <a:effectLst>
                  <a:outerShdw blurRad="38100" dist="38100" dir="2700000" algn="tl">
                    <a:srgbClr val="000000"/>
                  </a:outerShdw>
                </a:effectLst>
                <a:latin typeface="Arial" pitchFamily="34" charset="0"/>
                <a:ea typeface="Geneva" charset="0"/>
                <a:cs typeface="Times New Roman" pitchFamily="18" charset="0"/>
              </a:rPr>
              <a:t>”找</a:t>
            </a:r>
            <a:r>
              <a:rPr lang="zh-CN" altLang="en-US" sz="2600" b="1" dirty="0">
                <a:solidFill>
                  <a:srgbClr val="FFFFFF"/>
                </a:solidFill>
                <a:effectLst>
                  <a:outerShdw blurRad="38100" dist="38100" dir="2700000" algn="tl">
                    <a:srgbClr val="000000"/>
                  </a:outerShdw>
                </a:effectLst>
                <a:latin typeface="Arial" pitchFamily="34" charset="0"/>
                <a:ea typeface="Geneva" charset="0"/>
                <a:cs typeface="Times New Roman" pitchFamily="18" charset="0"/>
              </a:rPr>
              <a:t>不到关于中央政治发达证据</a:t>
            </a:r>
          </a:p>
        </p:txBody>
      </p:sp>
    </p:spTree>
    <p:extLst>
      <p:ext uri="{BB962C8B-B14F-4D97-AF65-F5344CB8AC3E}">
        <p14:creationId xmlns:p14="http://schemas.microsoft.com/office/powerpoint/2010/main" val="161883025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 calcmode="lin" valueType="num">
                                      <p:cBhvr additive="base">
                                        <p:cTn id="25" dur="500" fill="hold"/>
                                        <p:tgtEl>
                                          <p:spTgt spid="5">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5">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5">
                                            <p:txEl>
                                              <p:pRg st="4" end="4"/>
                                            </p:txEl>
                                          </p:spTgt>
                                        </p:tgtEl>
                                        <p:attrNameLst>
                                          <p:attrName>style.visibility</p:attrName>
                                        </p:attrNameLst>
                                      </p:cBhvr>
                                      <p:to>
                                        <p:strVal val="visible"/>
                                      </p:to>
                                    </p:set>
                                    <p:anim calcmode="lin" valueType="num">
                                      <p:cBhvr additive="base">
                                        <p:cTn id="31" dur="500" fill="hold"/>
                                        <p:tgtEl>
                                          <p:spTgt spid="5">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5">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utoUpdateAnimBg="0"/>
    </p:bldLst>
  </p:timing>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2289" name="Picture 1" descr="053.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2713" y="-30163"/>
            <a:ext cx="5218113" cy="7040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7" name="Rectangle 2"/>
          <p:cNvSpPr>
            <a:spLocks noGrp="1" noChangeArrowheads="1"/>
          </p:cNvSpPr>
          <p:nvPr>
            <p:ph type="ctrTitle"/>
          </p:nvPr>
        </p:nvSpPr>
        <p:spPr>
          <a:xfrm>
            <a:off x="1752600" y="-41276"/>
            <a:ext cx="7391400" cy="1336676"/>
          </a:xfrm>
          <a:solidFill>
            <a:srgbClr val="000000"/>
          </a:solidFill>
        </p:spPr>
        <p:txBody>
          <a:bodyPr/>
          <a:lstStyle/>
          <a:p>
            <a:pPr eaLnBrk="1" hangingPunct="1"/>
            <a:r>
              <a:rPr lang="zh-CN" altLang="en-US" sz="3200" dirty="0">
                <a:solidFill>
                  <a:srgbClr val="FFFF00"/>
                </a:solidFill>
                <a:effectLst>
                  <a:outerShdw blurRad="38100" dist="38100" dir="2700000" algn="tl">
                    <a:srgbClr val="FFFFFF"/>
                  </a:outerShdw>
                </a:effectLst>
                <a:latin typeface="Helvetica" charset="0"/>
              </a:rPr>
              <a:t>叙利亚中部及南部</a:t>
            </a:r>
            <a:br>
              <a:rPr lang="zh-CN" altLang="en-US" sz="3200" dirty="0">
                <a:solidFill>
                  <a:srgbClr val="FFFF00"/>
                </a:solidFill>
                <a:effectLst>
                  <a:outerShdw blurRad="38100" dist="38100" dir="2700000" algn="tl">
                    <a:srgbClr val="FFFFFF"/>
                  </a:outerShdw>
                </a:effectLst>
                <a:latin typeface="Helvetica" charset="0"/>
              </a:rPr>
            </a:br>
            <a:r>
              <a:rPr lang="zh-CN" altLang="en-US" sz="3200" dirty="0">
                <a:solidFill>
                  <a:srgbClr val="FFFF00"/>
                </a:solidFill>
                <a:effectLst>
                  <a:outerShdw blurRad="38100" dist="38100" dir="2700000" algn="tl">
                    <a:srgbClr val="FFFFFF"/>
                  </a:outerShdw>
                </a:effectLst>
                <a:latin typeface="Helvetica" charset="0"/>
              </a:rPr>
              <a:t>当大卫王在位期</a:t>
            </a:r>
            <a:r>
              <a:rPr lang="zh-CN" altLang="en-US" sz="3200" dirty="0" smtClean="0">
                <a:solidFill>
                  <a:srgbClr val="FFFF00"/>
                </a:solidFill>
                <a:effectLst>
                  <a:outerShdw blurRad="38100" dist="38100" dir="2700000" algn="tl">
                    <a:srgbClr val="FFFFFF"/>
                  </a:outerShdw>
                </a:effectLst>
                <a:latin typeface="Helvetica" charset="0"/>
              </a:rPr>
              <a:t>间</a:t>
            </a:r>
            <a:r>
              <a:rPr lang="zh-CN" altLang="en-US" sz="3200" dirty="0">
                <a:solidFill>
                  <a:srgbClr val="FFFF00"/>
                </a:solidFill>
                <a:effectLst>
                  <a:outerShdw blurRad="38100" dist="38100" dir="2700000" algn="tl">
                    <a:srgbClr val="FFFFFF"/>
                  </a:outerShdw>
                </a:effectLst>
                <a:latin typeface="Helvetica" charset="0"/>
              </a:rPr>
              <a:t/>
            </a:r>
            <a:br>
              <a:rPr lang="zh-CN" altLang="en-US" sz="3200" dirty="0">
                <a:solidFill>
                  <a:srgbClr val="FFFF00"/>
                </a:solidFill>
                <a:effectLst>
                  <a:outerShdw blurRad="38100" dist="38100" dir="2700000" algn="tl">
                    <a:srgbClr val="FFFFFF"/>
                  </a:outerShdw>
                </a:effectLst>
                <a:latin typeface="Helvetica" charset="0"/>
              </a:rPr>
            </a:br>
            <a:r>
              <a:rPr lang="en-US" altLang="en-US" sz="3200" dirty="0" smtClean="0">
                <a:solidFill>
                  <a:srgbClr val="FFFF00"/>
                </a:solidFill>
                <a:effectLst>
                  <a:outerShdw blurRad="38100" dist="38100" dir="2700000" algn="tl">
                    <a:srgbClr val="FFFFFF"/>
                  </a:outerShdw>
                </a:effectLst>
                <a:latin typeface="Helvetica" charset="0"/>
              </a:rPr>
              <a:t>(</a:t>
            </a:r>
            <a:r>
              <a:rPr lang="zh-CN" altLang="en-US" sz="3200" dirty="0" smtClean="0">
                <a:solidFill>
                  <a:srgbClr val="FFFF00"/>
                </a:solidFill>
                <a:effectLst>
                  <a:outerShdw blurRad="38100" dist="38100" dir="2700000" algn="tl">
                    <a:srgbClr val="FFFFFF"/>
                  </a:outerShdw>
                </a:effectLst>
                <a:latin typeface="Helvetica" charset="0"/>
              </a:rPr>
              <a:t>约主前</a:t>
            </a:r>
            <a:r>
              <a:rPr lang="en-US" altLang="en-US" sz="3200" dirty="0" smtClean="0">
                <a:solidFill>
                  <a:srgbClr val="FFFF00"/>
                </a:solidFill>
                <a:effectLst>
                  <a:outerShdw blurRad="38100" dist="38100" dir="2700000" algn="tl">
                    <a:srgbClr val="FFFFFF"/>
                  </a:outerShdw>
                </a:effectLst>
                <a:latin typeface="Helvetica" charset="0"/>
              </a:rPr>
              <a:t>1000 </a:t>
            </a:r>
            <a:r>
              <a:rPr lang="zh-CN" altLang="en-US" sz="3200" dirty="0" smtClean="0">
                <a:solidFill>
                  <a:srgbClr val="FFFF00"/>
                </a:solidFill>
                <a:effectLst>
                  <a:outerShdw blurRad="38100" dist="38100" dir="2700000" algn="tl">
                    <a:srgbClr val="FFFFFF"/>
                  </a:outerShdw>
                </a:effectLst>
                <a:latin typeface="Helvetica" charset="0"/>
              </a:rPr>
              <a:t>年</a:t>
            </a:r>
            <a:r>
              <a:rPr lang="en-US" altLang="en-US" sz="3200" dirty="0" smtClean="0">
                <a:solidFill>
                  <a:srgbClr val="FFFF00"/>
                </a:solidFill>
                <a:effectLst>
                  <a:outerShdw blurRad="38100" dist="38100" dir="2700000" algn="tl">
                    <a:srgbClr val="FFFFFF"/>
                  </a:outerShdw>
                </a:effectLst>
                <a:latin typeface="Helvetica" charset="0"/>
              </a:rPr>
              <a:t>)</a:t>
            </a:r>
            <a:endParaRPr lang="en-US" altLang="en-US" sz="1400" dirty="0" smtClean="0">
              <a:solidFill>
                <a:srgbClr val="FFFF00"/>
              </a:solidFill>
              <a:effectLst>
                <a:outerShdw blurRad="38100" dist="38100" dir="2700000" algn="tl">
                  <a:srgbClr val="FFFFFF"/>
                </a:outerShdw>
              </a:effectLst>
              <a:latin typeface="Helvetica" charset="0"/>
            </a:endParaRPr>
          </a:p>
        </p:txBody>
      </p:sp>
      <p:sp>
        <p:nvSpPr>
          <p:cNvPr id="5" name="Rectangle 3"/>
          <p:cNvSpPr txBox="1">
            <a:spLocks noChangeArrowheads="1"/>
          </p:cNvSpPr>
          <p:nvPr/>
        </p:nvSpPr>
        <p:spPr bwMode="auto">
          <a:xfrm>
            <a:off x="4648200" y="1295400"/>
            <a:ext cx="4495800" cy="5562600"/>
          </a:xfrm>
          <a:prstGeom prst="rect">
            <a:avLst/>
          </a:prstGeom>
          <a:solidFill>
            <a:srgbClr val="000000"/>
          </a:solidFill>
          <a:ln w="9525">
            <a:noFill/>
            <a:miter lim="800000"/>
            <a:headEnd/>
            <a:tailEnd/>
          </a:ln>
          <a:effectLst/>
        </p:spPr>
        <p:txBody>
          <a:bodyPr lIns="92075" tIns="46038" rIns="92075" bIns="46038"/>
          <a:lstStyle>
            <a:lvl1pPr marL="342900" indent="-342900" eaLnBrk="0" hangingPunct="0">
              <a:defRPr sz="2400">
                <a:solidFill>
                  <a:schemeClr val="tx1"/>
                </a:solidFill>
                <a:latin typeface="Times New Roman" pitchFamily="18" charset="0"/>
                <a:ea typeface="ＭＳ Ｐゴシック" pitchFamily="34" charset="-128"/>
              </a:defRPr>
            </a:lvl1pPr>
            <a:lvl2pPr marL="266700" indent="-25400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lvl="1" eaLnBrk="1" hangingPunct="1">
              <a:spcBef>
                <a:spcPct val="20000"/>
              </a:spcBef>
              <a:buClr>
                <a:srgbClr val="CC99FF"/>
              </a:buClr>
              <a:buSzPct val="60000"/>
              <a:buFont typeface="Wingdings" pitchFamily="2" charset="2"/>
              <a:buChar char="u"/>
            </a:pPr>
            <a:r>
              <a:rPr lang="zh-CN" altLang="en-US" b="1" dirty="0">
                <a:solidFill>
                  <a:srgbClr val="FFFFFF"/>
                </a:solidFill>
                <a:effectLst>
                  <a:outerShdw blurRad="38100" dist="38100" dir="2700000" algn="tl">
                    <a:srgbClr val="000000"/>
                  </a:outerShdw>
                </a:effectLst>
                <a:latin typeface="Arial" pitchFamily="34" charset="0"/>
                <a:ea typeface="Geneva" charset="0"/>
                <a:cs typeface="Times New Roman" pitchFamily="18" charset="0"/>
              </a:rPr>
              <a:t>锁巴</a:t>
            </a:r>
            <a:r>
              <a:rPr lang="en-US" altLang="zh-CN" b="1" dirty="0">
                <a:solidFill>
                  <a:srgbClr val="FFFFFF"/>
                </a:solidFill>
                <a:effectLst>
                  <a:outerShdw blurRad="38100" dist="38100" dir="2700000" algn="tl">
                    <a:srgbClr val="000000"/>
                  </a:outerShdw>
                </a:effectLst>
                <a:latin typeface="Arial" pitchFamily="34" charset="0"/>
                <a:ea typeface="Geneva" charset="0"/>
                <a:cs typeface="Times New Roman" pitchFamily="18" charset="0"/>
              </a:rPr>
              <a:t>(</a:t>
            </a:r>
            <a:r>
              <a:rPr lang="zh-CN" altLang="en-US" b="1" dirty="0">
                <a:solidFill>
                  <a:srgbClr val="FFFFFF"/>
                </a:solidFill>
                <a:effectLst>
                  <a:outerShdw blurRad="38100" dist="38100" dir="2700000" algn="tl">
                    <a:srgbClr val="000000"/>
                  </a:outerShdw>
                </a:effectLst>
                <a:latin typeface="Arial" pitchFamily="34" charset="0"/>
                <a:ea typeface="Geneva" charset="0"/>
                <a:cs typeface="Times New Roman" pitchFamily="18" charset="0"/>
              </a:rPr>
              <a:t>亚兰地区</a:t>
            </a:r>
            <a:r>
              <a:rPr lang="en-US" altLang="zh-CN" b="1" dirty="0">
                <a:solidFill>
                  <a:srgbClr val="FFFFFF"/>
                </a:solidFill>
                <a:effectLst>
                  <a:outerShdw blurRad="38100" dist="38100" dir="2700000" algn="tl">
                    <a:srgbClr val="000000"/>
                  </a:outerShdw>
                </a:effectLst>
                <a:latin typeface="Arial" pitchFamily="34" charset="0"/>
                <a:ea typeface="Geneva" charset="0"/>
                <a:cs typeface="Times New Roman" pitchFamily="18" charset="0"/>
              </a:rPr>
              <a:t>), </a:t>
            </a:r>
            <a:r>
              <a:rPr lang="zh-CN" altLang="en-US" b="1" dirty="0">
                <a:solidFill>
                  <a:srgbClr val="FFFFFF"/>
                </a:solidFill>
                <a:effectLst>
                  <a:outerShdw blurRad="38100" dist="38100" dir="2700000" algn="tl">
                    <a:srgbClr val="000000"/>
                  </a:outerShdw>
                </a:effectLst>
                <a:latin typeface="Arial" pitchFamily="34" charset="0"/>
                <a:ea typeface="Geneva" charset="0"/>
                <a:cs typeface="Times New Roman" pitchFamily="18" charset="0"/>
              </a:rPr>
              <a:t>主导叙利亚南部的政权，在亚兰</a:t>
            </a:r>
            <a:r>
              <a:rPr lang="en-US" altLang="zh-CN" b="1" dirty="0">
                <a:solidFill>
                  <a:srgbClr val="FFFFFF"/>
                </a:solidFill>
                <a:effectLst>
                  <a:outerShdw blurRad="38100" dist="38100" dir="2700000" algn="tl">
                    <a:srgbClr val="000000"/>
                  </a:outerShdw>
                </a:effectLst>
                <a:latin typeface="Arial" pitchFamily="34" charset="0"/>
                <a:ea typeface="Geneva" charset="0"/>
                <a:cs typeface="Times New Roman" pitchFamily="18" charset="0"/>
              </a:rPr>
              <a:t>-</a:t>
            </a:r>
            <a:r>
              <a:rPr lang="zh-CN" altLang="en-US" b="1" dirty="0">
                <a:solidFill>
                  <a:srgbClr val="FFFFFF"/>
                </a:solidFill>
                <a:effectLst>
                  <a:outerShdw blurRad="38100" dist="38100" dir="2700000" algn="tl">
                    <a:srgbClr val="000000"/>
                  </a:outerShdw>
                </a:effectLst>
                <a:latin typeface="Arial" pitchFamily="34" charset="0"/>
                <a:ea typeface="Geneva" charset="0"/>
                <a:cs typeface="Times New Roman" pitchFamily="18" charset="0"/>
              </a:rPr>
              <a:t>锁巴王哈大底谢的领导下与以色列征战多达三次。</a:t>
            </a:r>
          </a:p>
          <a:p>
            <a:pPr lvl="1" eaLnBrk="1" hangingPunct="1">
              <a:spcBef>
                <a:spcPct val="20000"/>
              </a:spcBef>
              <a:buClr>
                <a:srgbClr val="CC99FF"/>
              </a:buClr>
              <a:buSzPct val="60000"/>
              <a:buFont typeface="Wingdings" pitchFamily="2" charset="2"/>
              <a:buChar char="u"/>
            </a:pPr>
            <a:r>
              <a:rPr lang="zh-CN" altLang="en-US" b="1" dirty="0">
                <a:solidFill>
                  <a:srgbClr val="FFFFFF"/>
                </a:solidFill>
                <a:effectLst>
                  <a:outerShdw blurRad="38100" dist="38100" dir="2700000" algn="tl">
                    <a:srgbClr val="000000"/>
                  </a:outerShdw>
                </a:effectLst>
                <a:latin typeface="Arial" pitchFamily="34" charset="0"/>
                <a:ea typeface="Geneva" charset="0"/>
                <a:cs typeface="Times New Roman" pitchFamily="18" charset="0"/>
              </a:rPr>
              <a:t>亚兰</a:t>
            </a:r>
            <a:r>
              <a:rPr lang="en-US" altLang="zh-CN" b="1" dirty="0">
                <a:solidFill>
                  <a:srgbClr val="FFFFFF"/>
                </a:solidFill>
                <a:effectLst>
                  <a:outerShdw blurRad="38100" dist="38100" dir="2700000" algn="tl">
                    <a:srgbClr val="000000"/>
                  </a:outerShdw>
                </a:effectLst>
                <a:latin typeface="Arial" pitchFamily="34" charset="0"/>
                <a:ea typeface="Geneva" charset="0"/>
                <a:cs typeface="Times New Roman" pitchFamily="18" charset="0"/>
              </a:rPr>
              <a:t>-</a:t>
            </a:r>
            <a:r>
              <a:rPr lang="zh-CN" altLang="en-US" b="1" dirty="0">
                <a:solidFill>
                  <a:srgbClr val="FFFFFF"/>
                </a:solidFill>
                <a:effectLst>
                  <a:outerShdw blurRad="38100" dist="38100" dir="2700000" algn="tl">
                    <a:srgbClr val="000000"/>
                  </a:outerShdw>
                </a:effectLst>
                <a:latin typeface="Arial" pitchFamily="34" charset="0"/>
                <a:ea typeface="Geneva" charset="0"/>
                <a:cs typeface="Times New Roman" pitchFamily="18" charset="0"/>
              </a:rPr>
              <a:t>锁巴王哈大底谢联合亚扪人攻打以色列。 “</a:t>
            </a:r>
            <a:r>
              <a:rPr lang="en-US" altLang="zh-CN" b="1" dirty="0">
                <a:solidFill>
                  <a:srgbClr val="FFFFFF"/>
                </a:solidFill>
                <a:effectLst>
                  <a:outerShdw blurRad="38100" dist="38100" dir="2700000" algn="tl">
                    <a:srgbClr val="000000"/>
                  </a:outerShdw>
                </a:effectLst>
                <a:latin typeface="Arial" pitchFamily="34" charset="0"/>
                <a:ea typeface="Geneva" charset="0"/>
                <a:cs typeface="Times New Roman" pitchFamily="18" charset="0"/>
              </a:rPr>
              <a:t>…</a:t>
            </a:r>
            <a:r>
              <a:rPr lang="zh-CN" altLang="en-US" b="1" dirty="0">
                <a:solidFill>
                  <a:srgbClr val="FFFFFF"/>
                </a:solidFill>
                <a:effectLst>
                  <a:outerShdw blurRad="38100" dist="38100" dir="2700000" algn="tl">
                    <a:srgbClr val="000000"/>
                  </a:outerShdw>
                </a:effectLst>
                <a:latin typeface="Arial" pitchFamily="34" charset="0"/>
                <a:ea typeface="Geneva" charset="0"/>
                <a:cs typeface="Times New Roman" pitchFamily="18" charset="0"/>
              </a:rPr>
              <a:t>亚扪人知道大卫憎恶他们，就派人去招募伯．利合的亚兰人和琐巴的亚兰人</a:t>
            </a:r>
            <a:r>
              <a:rPr lang="en-US" altLang="zh-CN" b="1" dirty="0">
                <a:solidFill>
                  <a:srgbClr val="FFFFFF"/>
                </a:solidFill>
                <a:effectLst>
                  <a:outerShdw blurRad="38100" dist="38100" dir="2700000" algn="tl">
                    <a:srgbClr val="000000"/>
                  </a:outerShdw>
                </a:effectLst>
                <a:latin typeface="Arial" pitchFamily="34" charset="0"/>
                <a:ea typeface="Geneva" charset="0"/>
                <a:cs typeface="Times New Roman" pitchFamily="18" charset="0"/>
              </a:rPr>
              <a:t>…” (</a:t>
            </a:r>
            <a:r>
              <a:rPr lang="zh-CN" altLang="en-US" b="1" dirty="0">
                <a:solidFill>
                  <a:srgbClr val="FFFFFF"/>
                </a:solidFill>
                <a:effectLst>
                  <a:outerShdw blurRad="38100" dist="38100" dir="2700000" algn="tl">
                    <a:srgbClr val="000000"/>
                  </a:outerShdw>
                </a:effectLst>
                <a:latin typeface="Arial" pitchFamily="34" charset="0"/>
                <a:ea typeface="Geneva" charset="0"/>
                <a:cs typeface="Times New Roman" pitchFamily="18" charset="0"/>
              </a:rPr>
              <a:t>撒下</a:t>
            </a:r>
            <a:r>
              <a:rPr lang="en-US" altLang="zh-CN" b="1" dirty="0">
                <a:solidFill>
                  <a:srgbClr val="FFFFFF"/>
                </a:solidFill>
                <a:effectLst>
                  <a:outerShdw blurRad="38100" dist="38100" dir="2700000" algn="tl">
                    <a:srgbClr val="000000"/>
                  </a:outerShdw>
                </a:effectLst>
                <a:latin typeface="Arial" pitchFamily="34" charset="0"/>
                <a:ea typeface="Geneva" charset="0"/>
                <a:cs typeface="Times New Roman" pitchFamily="18" charset="0"/>
              </a:rPr>
              <a:t>10:6)</a:t>
            </a:r>
            <a:r>
              <a:rPr lang="zh-CN" altLang="en-US" b="1" dirty="0">
                <a:solidFill>
                  <a:srgbClr val="FFFFFF"/>
                </a:solidFill>
                <a:effectLst>
                  <a:outerShdw blurRad="38100" dist="38100" dir="2700000" algn="tl">
                    <a:srgbClr val="000000"/>
                  </a:outerShdw>
                </a:effectLst>
                <a:latin typeface="Arial" pitchFamily="34" charset="0"/>
                <a:ea typeface="Geneva" charset="0"/>
                <a:cs typeface="Times New Roman" pitchFamily="18" charset="0"/>
              </a:rPr>
              <a:t>。</a:t>
            </a:r>
          </a:p>
          <a:p>
            <a:pPr lvl="1" eaLnBrk="1" hangingPunct="1">
              <a:spcBef>
                <a:spcPct val="20000"/>
              </a:spcBef>
              <a:buClr>
                <a:srgbClr val="CC99FF"/>
              </a:buClr>
              <a:buSzPct val="60000"/>
              <a:buFont typeface="Wingdings" pitchFamily="2" charset="2"/>
              <a:buChar char="u"/>
            </a:pPr>
            <a:r>
              <a:rPr lang="zh-CN" altLang="en-US" b="1" dirty="0">
                <a:solidFill>
                  <a:srgbClr val="FFFFFF"/>
                </a:solidFill>
                <a:effectLst>
                  <a:outerShdw blurRad="38100" dist="38100" dir="2700000" algn="tl">
                    <a:srgbClr val="000000"/>
                  </a:outerShdw>
                </a:effectLst>
                <a:latin typeface="Arial" pitchFamily="34" charset="0"/>
                <a:ea typeface="Geneva" charset="0"/>
                <a:cs typeface="Times New Roman" pitchFamily="18" charset="0"/>
              </a:rPr>
              <a:t>哈大底谢王聚集新从锁巴来的的部队兵在次的攻打以色列。 “</a:t>
            </a:r>
            <a:r>
              <a:rPr lang="en-US" altLang="zh-CN" b="1" dirty="0">
                <a:solidFill>
                  <a:srgbClr val="FFFFFF"/>
                </a:solidFill>
                <a:effectLst>
                  <a:outerShdw blurRad="38100" dist="38100" dir="2700000" algn="tl">
                    <a:srgbClr val="000000"/>
                  </a:outerShdw>
                </a:effectLst>
                <a:latin typeface="Arial" pitchFamily="34" charset="0"/>
                <a:ea typeface="Geneva" charset="0"/>
                <a:cs typeface="Times New Roman" pitchFamily="18" charset="0"/>
              </a:rPr>
              <a:t>…</a:t>
            </a:r>
            <a:r>
              <a:rPr lang="zh-CN" altLang="en-US" b="1" dirty="0">
                <a:solidFill>
                  <a:srgbClr val="FFFFFF"/>
                </a:solidFill>
                <a:effectLst>
                  <a:outerShdw blurRad="38100" dist="38100" dir="2700000" algn="tl">
                    <a:srgbClr val="000000"/>
                  </a:outerShdw>
                </a:effectLst>
                <a:latin typeface="Arial" pitchFamily="34" charset="0"/>
                <a:ea typeface="Geneva" charset="0"/>
                <a:cs typeface="Times New Roman" pitchFamily="18" charset="0"/>
              </a:rPr>
              <a:t>哈大底谢差遣人把幼发拉底河那边的亚兰人调来 </a:t>
            </a:r>
            <a:r>
              <a:rPr lang="en-US" altLang="zh-CN" b="1" dirty="0">
                <a:solidFill>
                  <a:srgbClr val="FFFFFF"/>
                </a:solidFill>
                <a:effectLst>
                  <a:outerShdw blurRad="38100" dist="38100" dir="2700000" algn="tl">
                    <a:srgbClr val="000000"/>
                  </a:outerShdw>
                </a:effectLst>
                <a:latin typeface="Arial" pitchFamily="34" charset="0"/>
                <a:ea typeface="Geneva" charset="0"/>
                <a:cs typeface="Times New Roman" pitchFamily="18" charset="0"/>
              </a:rPr>
              <a:t>…” (</a:t>
            </a:r>
            <a:r>
              <a:rPr lang="zh-CN" altLang="en-US" b="1" dirty="0">
                <a:solidFill>
                  <a:srgbClr val="FFFFFF"/>
                </a:solidFill>
                <a:effectLst>
                  <a:outerShdw blurRad="38100" dist="38100" dir="2700000" algn="tl">
                    <a:srgbClr val="000000"/>
                  </a:outerShdw>
                </a:effectLst>
                <a:latin typeface="Arial" pitchFamily="34" charset="0"/>
                <a:ea typeface="Geneva" charset="0"/>
                <a:cs typeface="Times New Roman" pitchFamily="18" charset="0"/>
              </a:rPr>
              <a:t>撒下</a:t>
            </a:r>
            <a:r>
              <a:rPr lang="en-US" altLang="zh-CN" b="1" dirty="0">
                <a:solidFill>
                  <a:srgbClr val="FFFFFF"/>
                </a:solidFill>
                <a:effectLst>
                  <a:outerShdw blurRad="38100" dist="38100" dir="2700000" algn="tl">
                    <a:srgbClr val="000000"/>
                  </a:outerShdw>
                </a:effectLst>
                <a:latin typeface="Arial" pitchFamily="34" charset="0"/>
                <a:ea typeface="Geneva" charset="0"/>
                <a:cs typeface="Times New Roman" pitchFamily="18" charset="0"/>
              </a:rPr>
              <a:t>10:16)</a:t>
            </a:r>
            <a:r>
              <a:rPr lang="zh-CN" altLang="en-US" b="1" dirty="0">
                <a:solidFill>
                  <a:srgbClr val="FFFFFF"/>
                </a:solidFill>
                <a:effectLst>
                  <a:outerShdw blurRad="38100" dist="38100" dir="2700000" algn="tl">
                    <a:srgbClr val="000000"/>
                  </a:outerShdw>
                </a:effectLst>
                <a:latin typeface="Arial" pitchFamily="34" charset="0"/>
                <a:ea typeface="Geneva" charset="0"/>
                <a:cs typeface="Times New Roman" pitchFamily="18" charset="0"/>
              </a:rPr>
              <a:t>。</a:t>
            </a:r>
          </a:p>
        </p:txBody>
      </p:sp>
    </p:spTree>
    <p:extLst>
      <p:ext uri="{BB962C8B-B14F-4D97-AF65-F5344CB8AC3E}">
        <p14:creationId xmlns:p14="http://schemas.microsoft.com/office/powerpoint/2010/main" val="146293736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utoUpdateAnimBg="0"/>
    </p:bldLst>
  </p:timing>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313" name="Rectangle 3"/>
          <p:cNvSpPr>
            <a:spLocks noChangeArrowheads="1"/>
          </p:cNvSpPr>
          <p:nvPr/>
        </p:nvSpPr>
        <p:spPr bwMode="auto">
          <a:xfrm>
            <a:off x="0" y="0"/>
            <a:ext cx="9144000" cy="6858000"/>
          </a:xfrm>
          <a:prstGeom prst="rect">
            <a:avLst/>
          </a:prstGeom>
          <a:blipFill dpi="0" rotWithShape="1">
            <a:blip r:embed="rId2"/>
            <a:srcRect/>
            <a:tile tx="0" ty="0" sx="100000" sy="100000" flip="none" algn="tl"/>
          </a:blipFill>
          <a:ln w="9525">
            <a:solidFill>
              <a:schemeClr val="tx1"/>
            </a:solidFill>
            <a:round/>
            <a:headEnd/>
            <a:tailEnd/>
          </a:ln>
        </p:spPr>
        <p:txBody>
          <a:bodyPr wrap="none"/>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smtClean="0">
              <a:solidFill>
                <a:srgbClr val="FFFFFF"/>
              </a:solidFill>
            </a:endParaRPr>
          </a:p>
        </p:txBody>
      </p:sp>
      <p:sp>
        <p:nvSpPr>
          <p:cNvPr id="22531" name="Rectangle 2"/>
          <p:cNvSpPr>
            <a:spLocks noGrp="1" noChangeArrowheads="1"/>
          </p:cNvSpPr>
          <p:nvPr>
            <p:ph type="ctrTitle"/>
          </p:nvPr>
        </p:nvSpPr>
        <p:spPr>
          <a:xfrm>
            <a:off x="4191000" y="381000"/>
            <a:ext cx="4648200" cy="914400"/>
          </a:xfrm>
        </p:spPr>
        <p:txBody>
          <a:bodyPr/>
          <a:lstStyle/>
          <a:p>
            <a:pPr eaLnBrk="1" hangingPunct="1"/>
            <a:r>
              <a:rPr lang="zh-CN" altLang="en-US" sz="4800" dirty="0">
                <a:solidFill>
                  <a:srgbClr val="FFFF00"/>
                </a:solidFill>
                <a:effectLst>
                  <a:outerShdw blurRad="38100" dist="38100" dir="2700000" algn="tl">
                    <a:srgbClr val="FFFFFF"/>
                  </a:outerShdw>
                </a:effectLst>
                <a:latin typeface="Helvetica" charset="0"/>
              </a:rPr>
              <a:t>文明</a:t>
            </a:r>
            <a:br>
              <a:rPr lang="zh-CN" altLang="en-US" sz="4800" dirty="0">
                <a:solidFill>
                  <a:srgbClr val="FFFF00"/>
                </a:solidFill>
                <a:effectLst>
                  <a:outerShdw blurRad="38100" dist="38100" dir="2700000" algn="tl">
                    <a:srgbClr val="FFFFFF"/>
                  </a:outerShdw>
                </a:effectLst>
                <a:latin typeface="Helvetica" charset="0"/>
              </a:rPr>
            </a:br>
            <a:endParaRPr lang="en-US" altLang="en-US" sz="4800" dirty="0" smtClean="0">
              <a:solidFill>
                <a:srgbClr val="FFFF00"/>
              </a:solidFill>
              <a:effectLst>
                <a:outerShdw blurRad="38100" dist="38100" dir="2700000" algn="tl">
                  <a:srgbClr val="FFFFFF"/>
                </a:outerShdw>
              </a:effectLst>
              <a:latin typeface="Helvetica" charset="0"/>
            </a:endParaRPr>
          </a:p>
        </p:txBody>
      </p:sp>
      <p:pic>
        <p:nvPicPr>
          <p:cNvPr id="13315"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3962400" cy="346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3"/>
          <p:cNvSpPr txBox="1">
            <a:spLocks noChangeArrowheads="1"/>
          </p:cNvSpPr>
          <p:nvPr/>
        </p:nvSpPr>
        <p:spPr bwMode="auto">
          <a:xfrm>
            <a:off x="4191000" y="1447800"/>
            <a:ext cx="4648200" cy="2057400"/>
          </a:xfrm>
          <a:prstGeom prst="rect">
            <a:avLst/>
          </a:prstGeom>
          <a:noFill/>
          <a:ln w="9525">
            <a:noFill/>
            <a:miter lim="800000"/>
            <a:headEnd/>
            <a:tailEnd/>
          </a:ln>
          <a:effectLst/>
        </p:spPr>
        <p:txBody>
          <a:bodyPr lIns="92075" tIns="46038" rIns="92075" bIns="46038"/>
          <a:lstStyle>
            <a:lvl1pPr marL="355600" indent="-355600"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spcBef>
                <a:spcPct val="20000"/>
              </a:spcBef>
              <a:buClr>
                <a:srgbClr val="00FFFF"/>
              </a:buClr>
              <a:buSzPct val="75000"/>
              <a:buFont typeface="Wingdings" pitchFamily="2" charset="2"/>
              <a:buChar char="n"/>
            </a:pPr>
            <a:r>
              <a:rPr lang="zh-CN" altLang="en-US" sz="2800" b="1" dirty="0">
                <a:solidFill>
                  <a:srgbClr val="FFFFFF"/>
                </a:solidFill>
                <a:effectLst>
                  <a:outerShdw blurRad="38100" dist="38100" dir="2700000" algn="tl">
                    <a:srgbClr val="000000"/>
                  </a:outerShdw>
                </a:effectLst>
                <a:latin typeface="Arial" pitchFamily="34" charset="0"/>
                <a:ea typeface="Geneva" charset="0"/>
                <a:cs typeface="Times New Roman" pitchFamily="18" charset="0"/>
              </a:rPr>
              <a:t>亚兰人没有任何的“亚兰文化”，像其它地区所拥有的独特性。</a:t>
            </a:r>
          </a:p>
        </p:txBody>
      </p:sp>
      <p:sp>
        <p:nvSpPr>
          <p:cNvPr id="6" name="Rectangle 3"/>
          <p:cNvSpPr txBox="1">
            <a:spLocks noChangeArrowheads="1"/>
          </p:cNvSpPr>
          <p:nvPr/>
        </p:nvSpPr>
        <p:spPr bwMode="auto">
          <a:xfrm>
            <a:off x="152400" y="3581400"/>
            <a:ext cx="8686800" cy="3276600"/>
          </a:xfrm>
          <a:prstGeom prst="rect">
            <a:avLst/>
          </a:prstGeom>
          <a:noFill/>
          <a:ln w="9525">
            <a:noFill/>
            <a:miter lim="800000"/>
            <a:headEnd/>
            <a:tailEnd/>
          </a:ln>
          <a:effectLst/>
        </p:spPr>
        <p:txBody>
          <a:bodyPr lIns="92075" tIns="46038" rIns="92075" bIns="46038"/>
          <a:lstStyle>
            <a:lvl1pPr marL="355600" indent="-355600"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spcBef>
                <a:spcPct val="20000"/>
              </a:spcBef>
              <a:buClr>
                <a:srgbClr val="00FFFF"/>
              </a:buClr>
              <a:buSzPct val="75000"/>
              <a:buFont typeface="Wingdings" pitchFamily="2" charset="2"/>
              <a:buChar char="n"/>
            </a:pPr>
            <a:r>
              <a:rPr lang="zh-CN" altLang="en-US" sz="2800" b="1" dirty="0">
                <a:solidFill>
                  <a:srgbClr val="FFFFFF"/>
                </a:solidFill>
                <a:effectLst>
                  <a:outerShdw blurRad="38100" dist="38100" dir="2700000" algn="tl">
                    <a:srgbClr val="000000"/>
                  </a:outerShdw>
                </a:effectLst>
                <a:latin typeface="Arial" pitchFamily="34" charset="0"/>
                <a:ea typeface="Geneva" charset="0"/>
                <a:cs typeface="Times New Roman" pitchFamily="18" charset="0"/>
              </a:rPr>
              <a:t>他们没有跟任何政治因素扯上关系，因此，他们在政治架构层面没有太多的贡献或在古代近东的政治运动。</a:t>
            </a:r>
          </a:p>
          <a:p>
            <a:pPr eaLnBrk="1" hangingPunct="1">
              <a:spcBef>
                <a:spcPct val="20000"/>
              </a:spcBef>
              <a:buClr>
                <a:srgbClr val="00FFFF"/>
              </a:buClr>
              <a:buSzPct val="75000"/>
              <a:buFont typeface="Wingdings" pitchFamily="2" charset="2"/>
              <a:buChar char="n"/>
            </a:pPr>
            <a:r>
              <a:rPr lang="zh-CN" altLang="en-US" sz="2800" b="1" dirty="0">
                <a:solidFill>
                  <a:srgbClr val="FFFFFF"/>
                </a:solidFill>
                <a:effectLst>
                  <a:outerShdw blurRad="38100" dist="38100" dir="2700000" algn="tl">
                    <a:srgbClr val="000000"/>
                  </a:outerShdw>
                </a:effectLst>
                <a:latin typeface="Arial" pitchFamily="34" charset="0"/>
                <a:ea typeface="Geneva" charset="0"/>
                <a:cs typeface="Times New Roman" pitchFamily="18" charset="0"/>
              </a:rPr>
              <a:t>亚兰人的艺术及建筑风格也不太有影响力。</a:t>
            </a:r>
          </a:p>
          <a:p>
            <a:pPr eaLnBrk="1" hangingPunct="1">
              <a:spcBef>
                <a:spcPct val="20000"/>
              </a:spcBef>
              <a:buClr>
                <a:srgbClr val="00FFFF"/>
              </a:buClr>
              <a:buSzPct val="75000"/>
              <a:buFont typeface="Wingdings" pitchFamily="2" charset="2"/>
              <a:buChar char="n"/>
            </a:pPr>
            <a:r>
              <a:rPr lang="zh-CN" altLang="en-US" sz="2800" b="1" dirty="0">
                <a:solidFill>
                  <a:srgbClr val="FFFFFF"/>
                </a:solidFill>
                <a:effectLst>
                  <a:outerShdw blurRad="38100" dist="38100" dir="2700000" algn="tl">
                    <a:srgbClr val="000000"/>
                  </a:outerShdw>
                </a:effectLst>
                <a:latin typeface="Arial" pitchFamily="34" charset="0"/>
                <a:ea typeface="Geneva" charset="0"/>
                <a:cs typeface="Times New Roman" pitchFamily="18" charset="0"/>
              </a:rPr>
              <a:t>不过，他们唯一最重要的影响是扩展</a:t>
            </a:r>
            <a:r>
              <a:rPr lang="zh-CN" altLang="en-US" sz="2800" b="1" dirty="0">
                <a:solidFill>
                  <a:srgbClr val="FFFF00"/>
                </a:solidFill>
                <a:effectLst>
                  <a:outerShdw blurRad="38100" dist="38100" dir="2700000" algn="tl">
                    <a:srgbClr val="000000"/>
                  </a:outerShdw>
                </a:effectLst>
                <a:latin typeface="Arial" pitchFamily="34" charset="0"/>
                <a:ea typeface="Geneva" charset="0"/>
                <a:cs typeface="Times New Roman" pitchFamily="18" charset="0"/>
              </a:rPr>
              <a:t>亚兰语</a:t>
            </a:r>
            <a:r>
              <a:rPr lang="zh-CN" altLang="en-US" sz="2800" b="1" dirty="0">
                <a:solidFill>
                  <a:srgbClr val="FFFFFF"/>
                </a:solidFill>
                <a:effectLst>
                  <a:outerShdw blurRad="38100" dist="38100" dir="2700000" algn="tl">
                    <a:srgbClr val="000000"/>
                  </a:outerShdw>
                </a:effectLst>
                <a:latin typeface="Arial" pitchFamily="34" charset="0"/>
                <a:ea typeface="Geneva" charset="0"/>
                <a:cs typeface="Times New Roman" pitchFamily="18" charset="0"/>
              </a:rPr>
              <a:t>。</a:t>
            </a:r>
          </a:p>
        </p:txBody>
      </p:sp>
    </p:spTree>
    <p:extLst>
      <p:ext uri="{BB962C8B-B14F-4D97-AF65-F5344CB8AC3E}">
        <p14:creationId xmlns:p14="http://schemas.microsoft.com/office/powerpoint/2010/main" val="249055829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anim calcmode="lin" valueType="num">
                                      <p:cBhvr additive="base">
                                        <p:cTn id="13" dur="500" fill="hold"/>
                                        <p:tgtEl>
                                          <p:spTgt spid="6">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6">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6">
                                            <p:txEl>
                                              <p:pRg st="1" end="1"/>
                                            </p:txEl>
                                          </p:spTgt>
                                        </p:tgtEl>
                                        <p:attrNameLst>
                                          <p:attrName>style.visibility</p:attrName>
                                        </p:attrNameLst>
                                      </p:cBhvr>
                                      <p:to>
                                        <p:strVal val="visible"/>
                                      </p:to>
                                    </p:set>
                                    <p:anim calcmode="lin" valueType="num">
                                      <p:cBhvr additive="base">
                                        <p:cTn id="19" dur="500" fill="hold"/>
                                        <p:tgtEl>
                                          <p:spTgt spid="6">
                                            <p:txEl>
                                              <p:pRg st="1" end="1"/>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6">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6">
                                            <p:txEl>
                                              <p:pRg st="2" end="2"/>
                                            </p:txEl>
                                          </p:spTgt>
                                        </p:tgtEl>
                                        <p:attrNameLst>
                                          <p:attrName>style.visibility</p:attrName>
                                        </p:attrNameLst>
                                      </p:cBhvr>
                                      <p:to>
                                        <p:strVal val="visible"/>
                                      </p:to>
                                    </p:set>
                                    <p:anim calcmode="lin" valueType="num">
                                      <p:cBhvr additive="base">
                                        <p:cTn id="25" dur="500" fill="hold"/>
                                        <p:tgtEl>
                                          <p:spTgt spid="6">
                                            <p:txEl>
                                              <p:pRg st="2" end="2"/>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6">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utoUpdateAnimBg="0"/>
      <p:bldP spid="6" grpId="0" build="p" autoUpdateAnimBg="0"/>
    </p:bldLst>
  </p:timing>
</p:sld>
</file>

<file path=ppt/theme/theme1.xml><?xml version="1.0" encoding="utf-8"?>
<a:theme xmlns:a="http://schemas.openxmlformats.org/drawingml/2006/main" name="1_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2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28"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2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28"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themeOverride>
</file>

<file path=ppt/theme/themeOverride2.xml><?xml version="1.0" encoding="utf-8"?>
<a:themeOverride xmlns:a="http://schemas.openxmlformats.org/drawingml/2006/main">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themeOverride>
</file>

<file path=ppt/theme/themeOverride3.xml><?xml version="1.0" encoding="utf-8"?>
<a:themeOverride xmlns:a="http://schemas.openxmlformats.org/drawingml/2006/main">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themeOverride>
</file>

<file path=ppt/theme/themeOverride4.xml><?xml version="1.0" encoding="utf-8"?>
<a:themeOverride xmlns:a="http://schemas.openxmlformats.org/drawingml/2006/main">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themeOverride>
</file>

<file path=ppt/theme/themeOverride5.xml><?xml version="1.0" encoding="utf-8"?>
<a:themeOverride xmlns:a="http://schemas.openxmlformats.org/drawingml/2006/main">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themeOverride>
</file>

<file path=ppt/theme/themeOverride6.xml><?xml version="1.0" encoding="utf-8"?>
<a:themeOverride xmlns:a="http://schemas.openxmlformats.org/drawingml/2006/main">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themeOverride>
</file>

<file path=ppt/theme/themeOverride7.xml><?xml version="1.0" encoding="utf-8"?>
<a:themeOverride xmlns:a="http://schemas.openxmlformats.org/drawingml/2006/main">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themeOverride>
</file>

<file path=ppt/theme/themeOverride8.xml><?xml version="1.0" encoding="utf-8"?>
<a:themeOverride xmlns:a="http://schemas.openxmlformats.org/drawingml/2006/main">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themeOverride>
</file>

<file path=docProps/app.xml><?xml version="1.0" encoding="utf-8"?>
<Properties xmlns="http://schemas.openxmlformats.org/officeDocument/2006/extended-properties" xmlns:vt="http://schemas.openxmlformats.org/officeDocument/2006/docPropsVTypes">
  <Template>C:\Program Files\Microsoft Office\Templates\Presentation Designs\Azure.pot</Template>
  <TotalTime>2079</TotalTime>
  <Words>3752</Words>
  <Application>Microsoft Office PowerPoint</Application>
  <PresentationFormat>On-screen Show (4:3)</PresentationFormat>
  <Paragraphs>252</Paragraphs>
  <Slides>46</Slides>
  <Notes>2</Notes>
  <HiddenSlides>0</HiddenSlides>
  <MMClips>0</MMClips>
  <ScaleCrop>false</ScaleCrop>
  <HeadingPairs>
    <vt:vector size="4" baseType="variant">
      <vt:variant>
        <vt:lpstr>Theme</vt:lpstr>
      </vt:variant>
      <vt:variant>
        <vt:i4>4</vt:i4>
      </vt:variant>
      <vt:variant>
        <vt:lpstr>Slide Titles</vt:lpstr>
      </vt:variant>
      <vt:variant>
        <vt:i4>46</vt:i4>
      </vt:variant>
    </vt:vector>
  </HeadingPairs>
  <TitlesOfParts>
    <vt:vector size="50" baseType="lpstr">
      <vt:lpstr>1_Azure</vt:lpstr>
      <vt:lpstr>21_Default Design</vt:lpstr>
      <vt:lpstr>Azure</vt:lpstr>
      <vt:lpstr>Orbit</vt:lpstr>
      <vt:lpstr>Peoples of the OT - Arameans</vt:lpstr>
      <vt:lpstr>旧约圣经中的人物 – 亚兰人</vt:lpstr>
      <vt:lpstr>旧约圣经中的人物 – 亚兰人</vt:lpstr>
      <vt:lpstr>旧约圣经中的人物 – 亚兰人</vt:lpstr>
      <vt:lpstr>旧约圣经中的人物 – 亚兰人</vt:lpstr>
      <vt:lpstr>亚兰人 与 以色列</vt:lpstr>
      <vt:lpstr>叙利亚 北部及 美索不达 米亚上部</vt:lpstr>
      <vt:lpstr>叙利亚中部及南部 当大卫王在位期间 (约主前1000 年)</vt:lpstr>
      <vt:lpstr>文明 </vt:lpstr>
      <vt:lpstr>PowerPoint Presentation</vt:lpstr>
      <vt:lpstr>PowerPoint Presentation</vt:lpstr>
      <vt:lpstr>PowerPoint Presentation</vt:lpstr>
      <vt:lpstr>亚兰文的主祷文</vt:lpstr>
      <vt:lpstr>“希伯来”的来源</vt:lpstr>
      <vt:lpstr>“希伯来”的来源</vt:lpstr>
      <vt:lpstr>有人听懂约拿的讲道</vt:lpstr>
      <vt:lpstr>今天的命名</vt:lpstr>
      <vt:lpstr>今天的命名</vt:lpstr>
      <vt:lpstr>拉班说亚兰文</vt:lpstr>
      <vt:lpstr>亚熟人听懂</vt:lpstr>
      <vt:lpstr>犹大人说亚兰语</vt:lpstr>
      <vt:lpstr>巴比伦人说亚兰语</vt:lpstr>
      <vt:lpstr>在巴比伦谢亚兰文</vt:lpstr>
      <vt:lpstr>在约翰福音的亚兰文命名</vt:lpstr>
      <vt:lpstr>在约翰福音的亚兰文命名</vt:lpstr>
      <vt:lpstr>在约翰福音的亚兰文命名</vt:lpstr>
      <vt:lpstr>PowerPoint Presentation</vt:lpstr>
      <vt:lpstr>PowerPoint Presentation</vt:lpstr>
      <vt:lpstr>耶稣基督使用亚兰文</vt:lpstr>
      <vt:lpstr>玛丽抹大拉说亚兰语</vt:lpstr>
      <vt:lpstr>被钉在十字架的耶稣上头的牌子</vt:lpstr>
      <vt:lpstr>被钉在十字架的耶稣上头的牌子</vt:lpstr>
      <vt:lpstr>结论</vt:lpstr>
      <vt:lpstr>结论</vt:lpstr>
      <vt:lpstr>结论</vt:lpstr>
      <vt:lpstr>旧约全书背景链接地址 BibleStudyDownloads.org</vt:lpstr>
      <vt:lpstr>PowerPoint Presentation</vt:lpstr>
      <vt:lpstr>旧约圣经中的人物 – 亚兰人</vt:lpstr>
      <vt:lpstr>旧约圣经中的人物 – 亚兰人</vt:lpstr>
      <vt:lpstr>旧约圣经中的人物 – 亚兰人</vt:lpstr>
      <vt:lpstr>旧约圣经中的人物 – 亚兰人</vt:lpstr>
      <vt:lpstr>旧约圣经中的人物 – 亚兰人</vt:lpstr>
      <vt:lpstr>旧约圣经中的人物 – 亚兰人</vt:lpstr>
      <vt:lpstr>旧约圣经中的人物 – 亚兰人</vt:lpstr>
      <vt:lpstr>旧约圣经中的人物 – 亚兰人</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Arameans</dc:title>
  <dc:creator>Bobby Lee</dc:creator>
  <cp:lastModifiedBy>Sarah</cp:lastModifiedBy>
  <cp:revision>435</cp:revision>
  <dcterms:created xsi:type="dcterms:W3CDTF">2001-09-20T10:04:08Z</dcterms:created>
  <dcterms:modified xsi:type="dcterms:W3CDTF">2017-04-04T12:42:15Z</dcterms:modified>
</cp:coreProperties>
</file>