
<file path=[Content_Types].xml><?xml version="1.0" encoding="utf-8"?>
<Types xmlns="http://schemas.openxmlformats.org/package/2006/content-types">
  <Default Extension="xml" ContentType="application/xml"/>
  <Default Extension="wmf" ContentType="image/x-wmf"/>
  <Default Extension="jpeg" ContentType="image/jpeg"/>
  <Default Extension="jpg" ContentType="image/jpeg"/>
  <Default Extension="rels" ContentType="application/vnd.openxmlformats-package.relationships+xml"/>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6.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4.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5.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6.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17.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18.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19.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0.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1.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2.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3.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24.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25.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26.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27.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28.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29.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30.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31.xml" ContentType="application/vnd.openxmlformats-officedocument.theme+xml"/>
  <Override PartName="/ppt/slideLayouts/slideLayout423.xml" ContentType="application/vnd.openxmlformats-officedocument.presentationml.slideLayout+xml"/>
  <Override PartName="/ppt/theme/theme32.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theme/theme33.xml" ContentType="application/vnd.openxmlformats-officedocument.theme+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theme/theme34.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35.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36.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37.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38.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39.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40.xml" ContentType="application/vnd.openxmlformats-officedocument.theme+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4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theme/theme42.xml" ContentType="application/vnd.openxmlformats-officedocument.theme+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43.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44.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45.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theme/theme46.xml" ContentType="application/vnd.openxmlformats-officedocument.theme+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47.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theme/theme48.xml" ContentType="application/vnd.openxmlformats-officedocument.theme+xml"/>
  <Override PartName="/ppt/slideLayouts/slideLayout659.xml" ContentType="application/vnd.openxmlformats-officedocument.presentationml.slideLayout+xml"/>
  <Override PartName="/ppt/theme/theme49.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50.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51.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theme/theme52.xml" ContentType="application/vnd.openxmlformats-officedocument.theme+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theme/theme53.xml" ContentType="application/vnd.openxmlformats-officedocument.theme+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theme/theme54.xml" ContentType="application/vnd.openxmlformats-officedocument.theme+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theme/theme55.xml" ContentType="application/vnd.openxmlformats-officedocument.theme+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56.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57.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theme/theme58.xml" ContentType="application/vnd.openxmlformats-officedocument.theme+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59.xml" ContentType="application/vnd.openxmlformats-officedocument.theme+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theme/theme60.xml" ContentType="application/vnd.openxmlformats-officedocument.theme+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theme/theme61.xml" ContentType="application/vnd.openxmlformats-officedocument.theme+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theme/theme62.xml" ContentType="application/vnd.openxmlformats-officedocument.theme+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theme/theme63.xml" ContentType="application/vnd.openxmlformats-officedocument.theme+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64.xml" ContentType="application/vnd.openxmlformats-officedocument.theme+xml"/>
  <Override PartName="/ppt/slideLayouts/slideLayout849.xml" ContentType="application/vnd.openxmlformats-officedocument.presentationml.slideLayout+xml"/>
  <Override PartName="/ppt/theme/theme65.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66.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theme/theme67.xml" ContentType="application/vnd.openxmlformats-officedocument.theme+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theme/theme68.xml" ContentType="application/vnd.openxmlformats-officedocument.theme+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theme/theme69.xml" ContentType="application/vnd.openxmlformats-officedocument.theme+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theme/theme70.xml" ContentType="application/vnd.openxmlformats-officedocument.theme+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theme/theme71.xml" ContentType="application/vnd.openxmlformats-officedocument.theme+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theme/theme72.xml" ContentType="application/vnd.openxmlformats-officedocument.theme+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theme/theme73.xml" ContentType="application/vnd.openxmlformats-officedocument.theme+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theme/theme74.xml" ContentType="application/vnd.openxmlformats-officedocument.theme+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theme/theme75.xml" ContentType="application/vnd.openxmlformats-officedocument.theme+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theme/theme76.xml" ContentType="application/vnd.openxmlformats-officedocument.theme+xml"/>
  <Override PartName="/ppt/slideLayouts/slideLayout982.xml" ContentType="application/vnd.openxmlformats-officedocument.presentationml.slideLayout+xml"/>
  <Override PartName="/ppt/theme/theme77.xml" ContentType="application/vnd.openxmlformats-officedocument.theme+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theme/theme78.xml" ContentType="application/vnd.openxmlformats-officedocument.theme+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79.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theme/theme80.xml" ContentType="application/vnd.openxmlformats-officedocument.theme+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81.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82.xml" ContentType="application/vnd.openxmlformats-officedocument.theme+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theme/theme83.xml" ContentType="application/vnd.openxmlformats-officedocument.theme+xml"/>
  <Override PartName="/ppt/theme/theme84.xml" ContentType="application/vnd.openxmlformats-officedocument.theme+xml"/>
  <Override PartName="/ppt/theme/theme8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1.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2.xml" ContentType="application/vnd.openxmlformats-officedocument.themeOverride+xml"/>
  <Override PartName="/ppt/notesSlides/notesSlide74.xml" ContentType="application/vnd.openxmlformats-officedocument.presentationml.notesSlide+xml"/>
  <Override PartName="/ppt/theme/themeOverride3.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theme/themeOverride4.xml" ContentType="application/vnd.openxmlformats-officedocument.themeOverride+xml"/>
  <Override PartName="/ppt/notesSlides/notesSlide104.xml" ContentType="application/vnd.openxmlformats-officedocument.presentationml.notesSlide+xml"/>
  <Override PartName="/ppt/theme/themeOverride5.xml" ContentType="application/vnd.openxmlformats-officedocument.themeOverr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heme/themeOverride6.xml" ContentType="application/vnd.openxmlformats-officedocument.themeOverr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theme/themeOverride7.xml" ContentType="application/vnd.openxmlformats-officedocument.themeOverr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theme/themeOverride8.xml" ContentType="application/vnd.openxmlformats-officedocument.themeOverride+xml"/>
  <Override PartName="/ppt/notesSlides/notesSlide112.xml" ContentType="application/vnd.openxmlformats-officedocument.presentationml.notesSlide+xml"/>
  <Override PartName="/ppt/theme/themeOverride9.xml" ContentType="application/vnd.openxmlformats-officedocument.themeOverride+xml"/>
  <Override PartName="/ppt/notesSlides/notesSlide113.xml" ContentType="application/vnd.openxmlformats-officedocument.presentationml.notesSlide+xml"/>
  <Override PartName="/ppt/theme/themeOverride10.xml" ContentType="application/vnd.openxmlformats-officedocument.themeOverr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theme/themeOverride11.xml" ContentType="application/vnd.openxmlformats-officedocument.themeOverr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heme/themeOverride12.xml" ContentType="application/vnd.openxmlformats-officedocument.themeOverr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6002" r:id="rId2"/>
    <p:sldMasterId id="2147486051" r:id="rId3"/>
    <p:sldMasterId id="2147486075" r:id="rId4"/>
    <p:sldMasterId id="2147491407" r:id="rId5"/>
    <p:sldMasterId id="2147503142" r:id="rId6"/>
    <p:sldMasterId id="2147503155" r:id="rId7"/>
    <p:sldMasterId id="2147503895" r:id="rId8"/>
    <p:sldMasterId id="2147503907" r:id="rId9"/>
    <p:sldMasterId id="2147505463" r:id="rId10"/>
    <p:sldMasterId id="2147505475" r:id="rId11"/>
    <p:sldMasterId id="2147505914" r:id="rId12"/>
    <p:sldMasterId id="2147505950" r:id="rId13"/>
    <p:sldMasterId id="2147505966" r:id="rId14"/>
    <p:sldMasterId id="2147505982" r:id="rId15"/>
    <p:sldMasterId id="2147505998" r:id="rId16"/>
    <p:sldMasterId id="2147506014" r:id="rId17"/>
    <p:sldMasterId id="2147506030" r:id="rId18"/>
    <p:sldMasterId id="2147506046" r:id="rId19"/>
    <p:sldMasterId id="2147506062" r:id="rId20"/>
    <p:sldMasterId id="2147506078" r:id="rId21"/>
    <p:sldMasterId id="2147506094" r:id="rId22"/>
    <p:sldMasterId id="2147506110" r:id="rId23"/>
    <p:sldMasterId id="2147506126" r:id="rId24"/>
    <p:sldMasterId id="2147506142" r:id="rId25"/>
    <p:sldMasterId id="2147506158" r:id="rId26"/>
    <p:sldMasterId id="2147506174" r:id="rId27"/>
    <p:sldMasterId id="2147506190" r:id="rId28"/>
    <p:sldMasterId id="2147506206" r:id="rId29"/>
    <p:sldMasterId id="2147506222" r:id="rId30"/>
    <p:sldMasterId id="2147506238" r:id="rId31"/>
    <p:sldMasterId id="2147506254" r:id="rId32"/>
    <p:sldMasterId id="2147506256" r:id="rId33"/>
    <p:sldMasterId id="2147506272" r:id="rId34"/>
    <p:sldMasterId id="2147506288" r:id="rId35"/>
    <p:sldMasterId id="2147506304" r:id="rId36"/>
    <p:sldMasterId id="2147506320" r:id="rId37"/>
    <p:sldMasterId id="2147506336" r:id="rId38"/>
    <p:sldMasterId id="2147506352" r:id="rId39"/>
    <p:sldMasterId id="2147506368" r:id="rId40"/>
    <p:sldMasterId id="2147506384" r:id="rId41"/>
    <p:sldMasterId id="2147506398" r:id="rId42"/>
    <p:sldMasterId id="2147506414" r:id="rId43"/>
    <p:sldMasterId id="2147506430" r:id="rId44"/>
    <p:sldMasterId id="2147506446" r:id="rId45"/>
    <p:sldMasterId id="2147506462" r:id="rId46"/>
    <p:sldMasterId id="2147506475" r:id="rId47"/>
    <p:sldMasterId id="2147506491" r:id="rId48"/>
    <p:sldMasterId id="2147506523" r:id="rId49"/>
    <p:sldMasterId id="2147506525" r:id="rId50"/>
    <p:sldMasterId id="2147507887" r:id="rId51"/>
    <p:sldMasterId id="2147507901" r:id="rId52"/>
    <p:sldMasterId id="2147507917" r:id="rId53"/>
    <p:sldMasterId id="2147507929" r:id="rId54"/>
    <p:sldMasterId id="2147507943" r:id="rId55"/>
    <p:sldMasterId id="2147507994" r:id="rId56"/>
    <p:sldMasterId id="2147508012" r:id="rId57"/>
    <p:sldMasterId id="2147508025" r:id="rId58"/>
    <p:sldMasterId id="2147508039" r:id="rId59"/>
    <p:sldMasterId id="2147508053" r:id="rId60"/>
    <p:sldMasterId id="2147508065" r:id="rId61"/>
    <p:sldMasterId id="2147508077" r:id="rId62"/>
    <p:sldMasterId id="2147508089" r:id="rId63"/>
    <p:sldMasterId id="2147508101" r:id="rId64"/>
    <p:sldMasterId id="2147508113" r:id="rId65"/>
    <p:sldMasterId id="2147508115" r:id="rId66"/>
    <p:sldMasterId id="2147508127" r:id="rId67"/>
    <p:sldMasterId id="2147508152" r:id="rId68"/>
    <p:sldMasterId id="2147508165" r:id="rId69"/>
    <p:sldMasterId id="2147508181" r:id="rId70"/>
    <p:sldMasterId id="2147508255" r:id="rId71"/>
    <p:sldMasterId id="2147508267" r:id="rId72"/>
    <p:sldMasterId id="2147508293" r:id="rId73"/>
    <p:sldMasterId id="2147508306" r:id="rId74"/>
    <p:sldMasterId id="2147508318" r:id="rId75"/>
    <p:sldMasterId id="2147508343" r:id="rId76"/>
    <p:sldMasterId id="2147508358" r:id="rId77"/>
    <p:sldMasterId id="2147508360" r:id="rId78"/>
    <p:sldMasterId id="2147508374" r:id="rId79"/>
    <p:sldMasterId id="2147508388" r:id="rId80"/>
    <p:sldMasterId id="2147508400" r:id="rId81"/>
    <p:sldMasterId id="2147508413" r:id="rId82"/>
    <p:sldMasterId id="2147508425" r:id="rId83"/>
  </p:sldMasterIdLst>
  <p:notesMasterIdLst>
    <p:notesMasterId r:id="rId278"/>
  </p:notesMasterIdLst>
  <p:handoutMasterIdLst>
    <p:handoutMasterId r:id="rId279"/>
  </p:handoutMasterIdLst>
  <p:sldIdLst>
    <p:sldId id="1248" r:id="rId84"/>
    <p:sldId id="1832" r:id="rId85"/>
    <p:sldId id="1833" r:id="rId86"/>
    <p:sldId id="1834" r:id="rId87"/>
    <p:sldId id="1835" r:id="rId88"/>
    <p:sldId id="1836" r:id="rId89"/>
    <p:sldId id="1837" r:id="rId90"/>
    <p:sldId id="1838" r:id="rId91"/>
    <p:sldId id="1841" r:id="rId92"/>
    <p:sldId id="1840" r:id="rId93"/>
    <p:sldId id="1844" r:id="rId94"/>
    <p:sldId id="1811" r:id="rId95"/>
    <p:sldId id="1731" r:id="rId96"/>
    <p:sldId id="1812" r:id="rId97"/>
    <p:sldId id="1814" r:id="rId98"/>
    <p:sldId id="1822" r:id="rId99"/>
    <p:sldId id="1842" r:id="rId100"/>
    <p:sldId id="1843" r:id="rId101"/>
    <p:sldId id="1826" r:id="rId102"/>
    <p:sldId id="1827" r:id="rId103"/>
    <p:sldId id="957" r:id="rId104"/>
    <p:sldId id="958" r:id="rId105"/>
    <p:sldId id="959" r:id="rId106"/>
    <p:sldId id="960" r:id="rId107"/>
    <p:sldId id="961" r:id="rId108"/>
    <p:sldId id="962" r:id="rId109"/>
    <p:sldId id="963" r:id="rId110"/>
    <p:sldId id="964" r:id="rId111"/>
    <p:sldId id="965" r:id="rId112"/>
    <p:sldId id="967" r:id="rId113"/>
    <p:sldId id="968" r:id="rId114"/>
    <p:sldId id="1831" r:id="rId115"/>
    <p:sldId id="1824" r:id="rId116"/>
    <p:sldId id="969" r:id="rId117"/>
    <p:sldId id="1625" r:id="rId118"/>
    <p:sldId id="1741" r:id="rId119"/>
    <p:sldId id="1626" r:id="rId120"/>
    <p:sldId id="1728" r:id="rId121"/>
    <p:sldId id="1729" r:id="rId122"/>
    <p:sldId id="1627" r:id="rId123"/>
    <p:sldId id="1628" r:id="rId124"/>
    <p:sldId id="1629" r:id="rId125"/>
    <p:sldId id="1251" r:id="rId126"/>
    <p:sldId id="1252" r:id="rId127"/>
    <p:sldId id="1253" r:id="rId128"/>
    <p:sldId id="1254" r:id="rId129"/>
    <p:sldId id="1255" r:id="rId130"/>
    <p:sldId id="1256" r:id="rId131"/>
    <p:sldId id="1257" r:id="rId132"/>
    <p:sldId id="1258" r:id="rId133"/>
    <p:sldId id="1259" r:id="rId134"/>
    <p:sldId id="1260" r:id="rId135"/>
    <p:sldId id="971" r:id="rId136"/>
    <p:sldId id="1631" r:id="rId137"/>
    <p:sldId id="1632" r:id="rId138"/>
    <p:sldId id="1633" r:id="rId139"/>
    <p:sldId id="1808" r:id="rId140"/>
    <p:sldId id="1634" r:id="rId141"/>
    <p:sldId id="1630" r:id="rId142"/>
    <p:sldId id="1635" r:id="rId143"/>
    <p:sldId id="980" r:id="rId144"/>
    <p:sldId id="973" r:id="rId145"/>
    <p:sldId id="974" r:id="rId146"/>
    <p:sldId id="975" r:id="rId147"/>
    <p:sldId id="976" r:id="rId148"/>
    <p:sldId id="979" r:id="rId149"/>
    <p:sldId id="1261" r:id="rId150"/>
    <p:sldId id="1262" r:id="rId151"/>
    <p:sldId id="891" r:id="rId152"/>
    <p:sldId id="1263" r:id="rId153"/>
    <p:sldId id="1636" r:id="rId154"/>
    <p:sldId id="1723" r:id="rId155"/>
    <p:sldId id="1264" r:id="rId156"/>
    <p:sldId id="1639" r:id="rId157"/>
    <p:sldId id="1642" r:id="rId158"/>
    <p:sldId id="1640" r:id="rId159"/>
    <p:sldId id="1641" r:id="rId160"/>
    <p:sldId id="1716" r:id="rId161"/>
    <p:sldId id="1265" r:id="rId162"/>
    <p:sldId id="1643" r:id="rId163"/>
    <p:sldId id="1644" r:id="rId164"/>
    <p:sldId id="1645" r:id="rId165"/>
    <p:sldId id="1828" r:id="rId166"/>
    <p:sldId id="1725" r:id="rId167"/>
    <p:sldId id="1268" r:id="rId168"/>
    <p:sldId id="1449" r:id="rId169"/>
    <p:sldId id="1269" r:id="rId170"/>
    <p:sldId id="1266" r:id="rId171"/>
    <p:sldId id="1270" r:id="rId172"/>
    <p:sldId id="1744" r:id="rId173"/>
    <p:sldId id="1745" r:id="rId174"/>
    <p:sldId id="1746" r:id="rId175"/>
    <p:sldId id="1742" r:id="rId176"/>
    <p:sldId id="1747" r:id="rId177"/>
    <p:sldId id="1830" r:id="rId178"/>
    <p:sldId id="1271" r:id="rId179"/>
    <p:sldId id="1272" r:id="rId180"/>
    <p:sldId id="1273" r:id="rId181"/>
    <p:sldId id="1651" r:id="rId182"/>
    <p:sldId id="1274" r:id="rId183"/>
    <p:sldId id="1652" r:id="rId184"/>
    <p:sldId id="1647" r:id="rId185"/>
    <p:sldId id="1648" r:id="rId186"/>
    <p:sldId id="1649" r:id="rId187"/>
    <p:sldId id="1650" r:id="rId188"/>
    <p:sldId id="1275" r:id="rId189"/>
    <p:sldId id="1276" r:id="rId190"/>
    <p:sldId id="1277" r:id="rId191"/>
    <p:sldId id="1749" r:id="rId192"/>
    <p:sldId id="1278" r:id="rId193"/>
    <p:sldId id="1279" r:id="rId194"/>
    <p:sldId id="1750" r:id="rId195"/>
    <p:sldId id="1751" r:id="rId196"/>
    <p:sldId id="1752" r:id="rId197"/>
    <p:sldId id="1280" r:id="rId198"/>
    <p:sldId id="1281" r:id="rId199"/>
    <p:sldId id="1282" r:id="rId200"/>
    <p:sldId id="1283" r:id="rId201"/>
    <p:sldId id="1284" r:id="rId202"/>
    <p:sldId id="1285" r:id="rId203"/>
    <p:sldId id="1286" r:id="rId204"/>
    <p:sldId id="1287" r:id="rId205"/>
    <p:sldId id="1288" r:id="rId206"/>
    <p:sldId id="1289" r:id="rId207"/>
    <p:sldId id="1290" r:id="rId208"/>
    <p:sldId id="529" r:id="rId209"/>
    <p:sldId id="1292" r:id="rId210"/>
    <p:sldId id="1291" r:id="rId211"/>
    <p:sldId id="1654" r:id="rId212"/>
    <p:sldId id="1655" r:id="rId213"/>
    <p:sldId id="1656" r:id="rId214"/>
    <p:sldId id="1657" r:id="rId215"/>
    <p:sldId id="1658" r:id="rId216"/>
    <p:sldId id="1659" r:id="rId217"/>
    <p:sldId id="1294" r:id="rId218"/>
    <p:sldId id="1293" r:id="rId219"/>
    <p:sldId id="1726" r:id="rId220"/>
    <p:sldId id="1653" r:id="rId221"/>
    <p:sldId id="1297" r:id="rId222"/>
    <p:sldId id="1298" r:id="rId223"/>
    <p:sldId id="1299" r:id="rId224"/>
    <p:sldId id="1660" r:id="rId225"/>
    <p:sldId id="1661" r:id="rId226"/>
    <p:sldId id="1300" r:id="rId227"/>
    <p:sldId id="1301" r:id="rId228"/>
    <p:sldId id="1662" r:id="rId229"/>
    <p:sldId id="1724" r:id="rId230"/>
    <p:sldId id="863" r:id="rId231"/>
    <p:sldId id="1663" r:id="rId232"/>
    <p:sldId id="1664" r:id="rId233"/>
    <p:sldId id="1760" r:id="rId234"/>
    <p:sldId id="1761" r:id="rId235"/>
    <p:sldId id="1806" r:id="rId236"/>
    <p:sldId id="1763" r:id="rId237"/>
    <p:sldId id="1764" r:id="rId238"/>
    <p:sldId id="1765" r:id="rId239"/>
    <p:sldId id="1766" r:id="rId240"/>
    <p:sldId id="1767" r:id="rId241"/>
    <p:sldId id="1768" r:id="rId242"/>
    <p:sldId id="1807" r:id="rId243"/>
    <p:sldId id="1770" r:id="rId244"/>
    <p:sldId id="1771" r:id="rId245"/>
    <p:sldId id="1772" r:id="rId246"/>
    <p:sldId id="1773" r:id="rId247"/>
    <p:sldId id="1774" r:id="rId248"/>
    <p:sldId id="1775" r:id="rId249"/>
    <p:sldId id="1776" r:id="rId250"/>
    <p:sldId id="1777" r:id="rId251"/>
    <p:sldId id="1778" r:id="rId252"/>
    <p:sldId id="1779" r:id="rId253"/>
    <p:sldId id="1780" r:id="rId254"/>
    <p:sldId id="1781" r:id="rId255"/>
    <p:sldId id="1782" r:id="rId256"/>
    <p:sldId id="1783" r:id="rId257"/>
    <p:sldId id="1805" r:id="rId258"/>
    <p:sldId id="1759" r:id="rId259"/>
    <p:sldId id="1786" r:id="rId260"/>
    <p:sldId id="1304" r:id="rId261"/>
    <p:sldId id="1788" r:id="rId262"/>
    <p:sldId id="1789" r:id="rId263"/>
    <p:sldId id="1666" r:id="rId264"/>
    <p:sldId id="1791" r:id="rId265"/>
    <p:sldId id="1804" r:id="rId266"/>
    <p:sldId id="1802" r:id="rId267"/>
    <p:sldId id="1794" r:id="rId268"/>
    <p:sldId id="1803" r:id="rId269"/>
    <p:sldId id="1796" r:id="rId270"/>
    <p:sldId id="1797" r:id="rId271"/>
    <p:sldId id="1798" r:id="rId272"/>
    <p:sldId id="1754" r:id="rId273"/>
    <p:sldId id="1756" r:id="rId274"/>
    <p:sldId id="1801" r:id="rId275"/>
    <p:sldId id="1820" r:id="rId276"/>
    <p:sldId id="1758" r:id="rId277"/>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5pPr>
    <a:lvl6pPr marL="2286000" algn="l" defTabSz="457200" rtl="0" eaLnBrk="1" latinLnBrk="0" hangingPunct="1">
      <a:defRPr sz="2400" kern="1200">
        <a:solidFill>
          <a:schemeClr val="tx1"/>
        </a:solidFill>
        <a:latin typeface="Comic Sans MS" charset="0"/>
        <a:ea typeface="ＭＳ Ｐゴシック" charset="0"/>
        <a:cs typeface="ＭＳ Ｐゴシック" charset="0"/>
      </a:defRPr>
    </a:lvl6pPr>
    <a:lvl7pPr marL="2743200" algn="l" defTabSz="457200" rtl="0" eaLnBrk="1" latinLnBrk="0" hangingPunct="1">
      <a:defRPr sz="2400" kern="1200">
        <a:solidFill>
          <a:schemeClr val="tx1"/>
        </a:solidFill>
        <a:latin typeface="Comic Sans MS" charset="0"/>
        <a:ea typeface="ＭＳ Ｐゴシック" charset="0"/>
        <a:cs typeface="ＭＳ Ｐゴシック" charset="0"/>
      </a:defRPr>
    </a:lvl7pPr>
    <a:lvl8pPr marL="3200400" algn="l" defTabSz="457200" rtl="0" eaLnBrk="1" latinLnBrk="0" hangingPunct="1">
      <a:defRPr sz="2400" kern="1200">
        <a:solidFill>
          <a:schemeClr val="tx1"/>
        </a:solidFill>
        <a:latin typeface="Comic Sans MS" charset="0"/>
        <a:ea typeface="ＭＳ Ｐゴシック" charset="0"/>
        <a:cs typeface="ＭＳ Ｐゴシック" charset="0"/>
      </a:defRPr>
    </a:lvl8pPr>
    <a:lvl9pPr marL="3657600" algn="l" defTabSz="457200" rtl="0" eaLnBrk="1" latinLnBrk="0" hangingPunct="1">
      <a:defRPr sz="2400" kern="1200">
        <a:solidFill>
          <a:schemeClr val="tx1"/>
        </a:solidFill>
        <a:latin typeface="Comic Sans MS" charset="0"/>
        <a:ea typeface="ＭＳ Ｐゴシック" charset="0"/>
        <a:cs typeface="ＭＳ Ｐゴシック"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FF"/>
    <a:srgbClr val="663300"/>
    <a:srgbClr val="004400"/>
    <a:srgbClr val="800000"/>
    <a:srgbClr val="BFBFBF"/>
    <a:srgbClr val="010201"/>
    <a:srgbClr val="000000"/>
    <a:srgbClr val="3166B3"/>
    <a:srgbClr val="000066"/>
    <a:srgbClr val="FFCCFF"/>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6719" autoAdjust="0"/>
    <p:restoredTop sz="83333" autoAdjust="0"/>
  </p:normalViewPr>
  <p:slideViewPr>
    <p:cSldViewPr snapToGrid="0">
      <p:cViewPr>
        <p:scale>
          <a:sx n="53" d="100"/>
          <a:sy n="53" d="100"/>
        </p:scale>
        <p:origin x="-1208" y="-1440"/>
      </p:cViewPr>
      <p:guideLst>
        <p:guide orient="horz" pos="210"/>
        <p:guide orient="horz" pos="3386"/>
        <p:guide orient="horz" pos="2523"/>
        <p:guide orient="horz" pos="1390"/>
        <p:guide pos="3787"/>
        <p:guide pos="1790"/>
      </p:guideLst>
    </p:cSldViewPr>
  </p:slideViewPr>
  <p:outlineViewPr>
    <p:cViewPr>
      <p:scale>
        <a:sx n="33" d="100"/>
        <a:sy n="33" d="100"/>
      </p:scale>
      <p:origin x="0" y="21648"/>
    </p:cViewPr>
  </p:outlineViewPr>
  <p:notesTextViewPr>
    <p:cViewPr>
      <p:scale>
        <a:sx n="100" d="100"/>
        <a:sy n="100" d="100"/>
      </p:scale>
      <p:origin x="0" y="0"/>
    </p:cViewPr>
  </p:notesTextViewPr>
  <p:sorterViewPr>
    <p:cViewPr>
      <p:scale>
        <a:sx n="70" d="100"/>
        <a:sy n="70" d="100"/>
      </p:scale>
      <p:origin x="0" y="2176"/>
    </p:cViewPr>
  </p:sorter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 Target="slides/slide23.xml"/><Relationship Id="rId107" Type="http://schemas.openxmlformats.org/officeDocument/2006/relationships/slide" Target="slides/slide24.xml"/><Relationship Id="rId108" Type="http://schemas.openxmlformats.org/officeDocument/2006/relationships/slide" Target="slides/slide25.xml"/><Relationship Id="rId109" Type="http://schemas.openxmlformats.org/officeDocument/2006/relationships/slide" Target="slides/slide26.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70" Type="http://schemas.openxmlformats.org/officeDocument/2006/relationships/slide" Target="slides/slide87.xml"/><Relationship Id="rId171" Type="http://schemas.openxmlformats.org/officeDocument/2006/relationships/slide" Target="slides/slide88.xml"/><Relationship Id="rId172" Type="http://schemas.openxmlformats.org/officeDocument/2006/relationships/slide" Target="slides/slide89.xml"/><Relationship Id="rId173" Type="http://schemas.openxmlformats.org/officeDocument/2006/relationships/slide" Target="slides/slide90.xml"/><Relationship Id="rId174" Type="http://schemas.openxmlformats.org/officeDocument/2006/relationships/slide" Target="slides/slide91.xml"/><Relationship Id="rId175" Type="http://schemas.openxmlformats.org/officeDocument/2006/relationships/slide" Target="slides/slide92.xml"/><Relationship Id="rId176" Type="http://schemas.openxmlformats.org/officeDocument/2006/relationships/slide" Target="slides/slide93.xml"/><Relationship Id="rId177" Type="http://schemas.openxmlformats.org/officeDocument/2006/relationships/slide" Target="slides/slide94.xml"/><Relationship Id="rId178" Type="http://schemas.openxmlformats.org/officeDocument/2006/relationships/slide" Target="slides/slide95.xml"/><Relationship Id="rId179" Type="http://schemas.openxmlformats.org/officeDocument/2006/relationships/slide" Target="slides/slide96.xml"/><Relationship Id="rId260" Type="http://schemas.openxmlformats.org/officeDocument/2006/relationships/slide" Target="slides/slide177.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178.xml"/><Relationship Id="rId262" Type="http://schemas.openxmlformats.org/officeDocument/2006/relationships/slide" Target="slides/slide179.xml"/><Relationship Id="rId263" Type="http://schemas.openxmlformats.org/officeDocument/2006/relationships/slide" Target="slides/slide180.xml"/><Relationship Id="rId264" Type="http://schemas.openxmlformats.org/officeDocument/2006/relationships/slide" Target="slides/slide181.xml"/><Relationship Id="rId110" Type="http://schemas.openxmlformats.org/officeDocument/2006/relationships/slide" Target="slides/slide27.xml"/><Relationship Id="rId111" Type="http://schemas.openxmlformats.org/officeDocument/2006/relationships/slide" Target="slides/slide28.xml"/><Relationship Id="rId112" Type="http://schemas.openxmlformats.org/officeDocument/2006/relationships/slide" Target="slides/slide29.xml"/><Relationship Id="rId113" Type="http://schemas.openxmlformats.org/officeDocument/2006/relationships/slide" Target="slides/slide30.xml"/><Relationship Id="rId114" Type="http://schemas.openxmlformats.org/officeDocument/2006/relationships/slide" Target="slides/slide31.xml"/><Relationship Id="rId115" Type="http://schemas.openxmlformats.org/officeDocument/2006/relationships/slide" Target="slides/slide32.xml"/><Relationship Id="rId116" Type="http://schemas.openxmlformats.org/officeDocument/2006/relationships/slide" Target="slides/slide33.xml"/><Relationship Id="rId117" Type="http://schemas.openxmlformats.org/officeDocument/2006/relationships/slide" Target="slides/slide34.xml"/><Relationship Id="rId118" Type="http://schemas.openxmlformats.org/officeDocument/2006/relationships/slide" Target="slides/slide35.xml"/><Relationship Id="rId119" Type="http://schemas.openxmlformats.org/officeDocument/2006/relationships/slide" Target="slides/slide36.xml"/><Relationship Id="rId200" Type="http://schemas.openxmlformats.org/officeDocument/2006/relationships/slide" Target="slides/slide117.xml"/><Relationship Id="rId201" Type="http://schemas.openxmlformats.org/officeDocument/2006/relationships/slide" Target="slides/slide118.xml"/><Relationship Id="rId202" Type="http://schemas.openxmlformats.org/officeDocument/2006/relationships/slide" Target="slides/slide119.xml"/><Relationship Id="rId203" Type="http://schemas.openxmlformats.org/officeDocument/2006/relationships/slide" Target="slides/slide120.xml"/><Relationship Id="rId204" Type="http://schemas.openxmlformats.org/officeDocument/2006/relationships/slide" Target="slides/slide121.xml"/><Relationship Id="rId205" Type="http://schemas.openxmlformats.org/officeDocument/2006/relationships/slide" Target="slides/slide122.xml"/><Relationship Id="rId206" Type="http://schemas.openxmlformats.org/officeDocument/2006/relationships/slide" Target="slides/slide123.xml"/><Relationship Id="rId207" Type="http://schemas.openxmlformats.org/officeDocument/2006/relationships/slide" Target="slides/slide124.xml"/><Relationship Id="rId208" Type="http://schemas.openxmlformats.org/officeDocument/2006/relationships/slide" Target="slides/slide125.xml"/><Relationship Id="rId209" Type="http://schemas.openxmlformats.org/officeDocument/2006/relationships/slide" Target="slides/slide126.xml"/><Relationship Id="rId265" Type="http://schemas.openxmlformats.org/officeDocument/2006/relationships/slide" Target="slides/slide182.xml"/><Relationship Id="rId266" Type="http://schemas.openxmlformats.org/officeDocument/2006/relationships/slide" Target="slides/slide183.xml"/><Relationship Id="rId267" Type="http://schemas.openxmlformats.org/officeDocument/2006/relationships/slide" Target="slides/slide184.xml"/><Relationship Id="rId268" Type="http://schemas.openxmlformats.org/officeDocument/2006/relationships/slide" Target="slides/slide185.xml"/><Relationship Id="rId269" Type="http://schemas.openxmlformats.org/officeDocument/2006/relationships/slide" Target="slides/slide186.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 Target="slides/slide1.xml"/><Relationship Id="rId85" Type="http://schemas.openxmlformats.org/officeDocument/2006/relationships/slide" Target="slides/slide2.xml"/><Relationship Id="rId86" Type="http://schemas.openxmlformats.org/officeDocument/2006/relationships/slide" Target="slides/slide3.xml"/><Relationship Id="rId87" Type="http://schemas.openxmlformats.org/officeDocument/2006/relationships/slide" Target="slides/slide4.xml"/><Relationship Id="rId88" Type="http://schemas.openxmlformats.org/officeDocument/2006/relationships/slide" Target="slides/slide5.xml"/><Relationship Id="rId89" Type="http://schemas.openxmlformats.org/officeDocument/2006/relationships/slide" Target="slides/slide6.xml"/><Relationship Id="rId180" Type="http://schemas.openxmlformats.org/officeDocument/2006/relationships/slide" Target="slides/slide97.xml"/><Relationship Id="rId181" Type="http://schemas.openxmlformats.org/officeDocument/2006/relationships/slide" Target="slides/slide98.xml"/><Relationship Id="rId182" Type="http://schemas.openxmlformats.org/officeDocument/2006/relationships/slide" Target="slides/slide99.xml"/><Relationship Id="rId183" Type="http://schemas.openxmlformats.org/officeDocument/2006/relationships/slide" Target="slides/slide100.xml"/><Relationship Id="rId184" Type="http://schemas.openxmlformats.org/officeDocument/2006/relationships/slide" Target="slides/slide101.xml"/><Relationship Id="rId185" Type="http://schemas.openxmlformats.org/officeDocument/2006/relationships/slide" Target="slides/slide102.xml"/><Relationship Id="rId186" Type="http://schemas.openxmlformats.org/officeDocument/2006/relationships/slide" Target="slides/slide103.xml"/><Relationship Id="rId187" Type="http://schemas.openxmlformats.org/officeDocument/2006/relationships/slide" Target="slides/slide104.xml"/><Relationship Id="rId188" Type="http://schemas.openxmlformats.org/officeDocument/2006/relationships/slide" Target="slides/slide105.xml"/><Relationship Id="rId189" Type="http://schemas.openxmlformats.org/officeDocument/2006/relationships/slide" Target="slides/slide106.xml"/><Relationship Id="rId270" Type="http://schemas.openxmlformats.org/officeDocument/2006/relationships/slide" Target="slides/slide187.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188.xml"/><Relationship Id="rId272" Type="http://schemas.openxmlformats.org/officeDocument/2006/relationships/slide" Target="slides/slide189.xml"/><Relationship Id="rId273" Type="http://schemas.openxmlformats.org/officeDocument/2006/relationships/slide" Target="slides/slide190.xml"/><Relationship Id="rId274" Type="http://schemas.openxmlformats.org/officeDocument/2006/relationships/slide" Target="slides/slide191.xml"/><Relationship Id="rId120" Type="http://schemas.openxmlformats.org/officeDocument/2006/relationships/slide" Target="slides/slide37.xml"/><Relationship Id="rId121" Type="http://schemas.openxmlformats.org/officeDocument/2006/relationships/slide" Target="slides/slide38.xml"/><Relationship Id="rId122" Type="http://schemas.openxmlformats.org/officeDocument/2006/relationships/slide" Target="slides/slide39.xml"/><Relationship Id="rId123" Type="http://schemas.openxmlformats.org/officeDocument/2006/relationships/slide" Target="slides/slide40.xml"/><Relationship Id="rId124" Type="http://schemas.openxmlformats.org/officeDocument/2006/relationships/slide" Target="slides/slide41.xml"/><Relationship Id="rId125" Type="http://schemas.openxmlformats.org/officeDocument/2006/relationships/slide" Target="slides/slide42.xml"/><Relationship Id="rId126" Type="http://schemas.openxmlformats.org/officeDocument/2006/relationships/slide" Target="slides/slide43.xml"/><Relationship Id="rId127" Type="http://schemas.openxmlformats.org/officeDocument/2006/relationships/slide" Target="slides/slide44.xml"/><Relationship Id="rId128" Type="http://schemas.openxmlformats.org/officeDocument/2006/relationships/slide" Target="slides/slide45.xml"/><Relationship Id="rId129" Type="http://schemas.openxmlformats.org/officeDocument/2006/relationships/slide" Target="slides/slide46.xml"/><Relationship Id="rId210" Type="http://schemas.openxmlformats.org/officeDocument/2006/relationships/slide" Target="slides/slide127.xml"/><Relationship Id="rId211" Type="http://schemas.openxmlformats.org/officeDocument/2006/relationships/slide" Target="slides/slide128.xml"/><Relationship Id="rId212" Type="http://schemas.openxmlformats.org/officeDocument/2006/relationships/slide" Target="slides/slide129.xml"/><Relationship Id="rId213" Type="http://schemas.openxmlformats.org/officeDocument/2006/relationships/slide" Target="slides/slide130.xml"/><Relationship Id="rId214" Type="http://schemas.openxmlformats.org/officeDocument/2006/relationships/slide" Target="slides/slide131.xml"/><Relationship Id="rId215" Type="http://schemas.openxmlformats.org/officeDocument/2006/relationships/slide" Target="slides/slide132.xml"/><Relationship Id="rId216" Type="http://schemas.openxmlformats.org/officeDocument/2006/relationships/slide" Target="slides/slide133.xml"/><Relationship Id="rId217" Type="http://schemas.openxmlformats.org/officeDocument/2006/relationships/slide" Target="slides/slide134.xml"/><Relationship Id="rId218" Type="http://schemas.openxmlformats.org/officeDocument/2006/relationships/slide" Target="slides/slide135.xml"/><Relationship Id="rId219" Type="http://schemas.openxmlformats.org/officeDocument/2006/relationships/slide" Target="slides/slide136.xml"/><Relationship Id="rId275" Type="http://schemas.openxmlformats.org/officeDocument/2006/relationships/slide" Target="slides/slide192.xml"/><Relationship Id="rId276" Type="http://schemas.openxmlformats.org/officeDocument/2006/relationships/slide" Target="slides/slide193.xml"/><Relationship Id="rId277" Type="http://schemas.openxmlformats.org/officeDocument/2006/relationships/slide" Target="slides/slide194.xml"/><Relationship Id="rId278" Type="http://schemas.openxmlformats.org/officeDocument/2006/relationships/notesMaster" Target="notesMasters/notesMaster1.xml"/><Relationship Id="rId279" Type="http://schemas.openxmlformats.org/officeDocument/2006/relationships/handoutMaster" Target="handoutMasters/handoutMaster1.xml"/><Relationship Id="rId90" Type="http://schemas.openxmlformats.org/officeDocument/2006/relationships/slide" Target="slides/slide7.xml"/><Relationship Id="rId91" Type="http://schemas.openxmlformats.org/officeDocument/2006/relationships/slide" Target="slides/slide8.xml"/><Relationship Id="rId92" Type="http://schemas.openxmlformats.org/officeDocument/2006/relationships/slide" Target="slides/slide9.xml"/><Relationship Id="rId93" Type="http://schemas.openxmlformats.org/officeDocument/2006/relationships/slide" Target="slides/slide10.xml"/><Relationship Id="rId94" Type="http://schemas.openxmlformats.org/officeDocument/2006/relationships/slide" Target="slides/slide11.xml"/><Relationship Id="rId95" Type="http://schemas.openxmlformats.org/officeDocument/2006/relationships/slide" Target="slides/slide12.xml"/><Relationship Id="rId96" Type="http://schemas.openxmlformats.org/officeDocument/2006/relationships/slide" Target="slides/slide13.xml"/><Relationship Id="rId97" Type="http://schemas.openxmlformats.org/officeDocument/2006/relationships/slide" Target="slides/slide14.xml"/><Relationship Id="rId98" Type="http://schemas.openxmlformats.org/officeDocument/2006/relationships/slide" Target="slides/slide15.xml"/><Relationship Id="rId99" Type="http://schemas.openxmlformats.org/officeDocument/2006/relationships/slide" Target="slides/slide16.xml"/><Relationship Id="rId190" Type="http://schemas.openxmlformats.org/officeDocument/2006/relationships/slide" Target="slides/slide107.xml"/><Relationship Id="rId191" Type="http://schemas.openxmlformats.org/officeDocument/2006/relationships/slide" Target="slides/slide108.xml"/><Relationship Id="rId192" Type="http://schemas.openxmlformats.org/officeDocument/2006/relationships/slide" Target="slides/slide109.xml"/><Relationship Id="rId193" Type="http://schemas.openxmlformats.org/officeDocument/2006/relationships/slide" Target="slides/slide110.xml"/><Relationship Id="rId194" Type="http://schemas.openxmlformats.org/officeDocument/2006/relationships/slide" Target="slides/slide111.xml"/><Relationship Id="rId195" Type="http://schemas.openxmlformats.org/officeDocument/2006/relationships/slide" Target="slides/slide112.xml"/><Relationship Id="rId196" Type="http://schemas.openxmlformats.org/officeDocument/2006/relationships/slide" Target="slides/slide113.xml"/><Relationship Id="rId197" Type="http://schemas.openxmlformats.org/officeDocument/2006/relationships/slide" Target="slides/slide114.xml"/><Relationship Id="rId198" Type="http://schemas.openxmlformats.org/officeDocument/2006/relationships/slide" Target="slides/slide115.xml"/><Relationship Id="rId199" Type="http://schemas.openxmlformats.org/officeDocument/2006/relationships/slide" Target="slides/slide116.xml"/><Relationship Id="rId280" Type="http://schemas.openxmlformats.org/officeDocument/2006/relationships/printerSettings" Target="printerSettings/printerSettings1.bin"/><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presProps" Target="presProps.xml"/><Relationship Id="rId282" Type="http://schemas.openxmlformats.org/officeDocument/2006/relationships/viewProps" Target="viewProps.xml"/><Relationship Id="rId283" Type="http://schemas.openxmlformats.org/officeDocument/2006/relationships/theme" Target="theme/theme1.xml"/><Relationship Id="rId284" Type="http://schemas.openxmlformats.org/officeDocument/2006/relationships/tableStyles" Target="tableStyles.xml"/><Relationship Id="rId130" Type="http://schemas.openxmlformats.org/officeDocument/2006/relationships/slide" Target="slides/slide47.xml"/><Relationship Id="rId131" Type="http://schemas.openxmlformats.org/officeDocument/2006/relationships/slide" Target="slides/slide48.xml"/><Relationship Id="rId132" Type="http://schemas.openxmlformats.org/officeDocument/2006/relationships/slide" Target="slides/slide49.xml"/><Relationship Id="rId133" Type="http://schemas.openxmlformats.org/officeDocument/2006/relationships/slide" Target="slides/slide50.xml"/><Relationship Id="rId220" Type="http://schemas.openxmlformats.org/officeDocument/2006/relationships/slide" Target="slides/slide137.xml"/><Relationship Id="rId221" Type="http://schemas.openxmlformats.org/officeDocument/2006/relationships/slide" Target="slides/slide138.xml"/><Relationship Id="rId222" Type="http://schemas.openxmlformats.org/officeDocument/2006/relationships/slide" Target="slides/slide139.xml"/><Relationship Id="rId223" Type="http://schemas.openxmlformats.org/officeDocument/2006/relationships/slide" Target="slides/slide140.xml"/><Relationship Id="rId224" Type="http://schemas.openxmlformats.org/officeDocument/2006/relationships/slide" Target="slides/slide141.xml"/><Relationship Id="rId225" Type="http://schemas.openxmlformats.org/officeDocument/2006/relationships/slide" Target="slides/slide142.xml"/><Relationship Id="rId226" Type="http://schemas.openxmlformats.org/officeDocument/2006/relationships/slide" Target="slides/slide143.xml"/><Relationship Id="rId227" Type="http://schemas.openxmlformats.org/officeDocument/2006/relationships/slide" Target="slides/slide144.xml"/><Relationship Id="rId228" Type="http://schemas.openxmlformats.org/officeDocument/2006/relationships/slide" Target="slides/slide145.xml"/><Relationship Id="rId229" Type="http://schemas.openxmlformats.org/officeDocument/2006/relationships/slide" Target="slides/slide146.xml"/><Relationship Id="rId134" Type="http://schemas.openxmlformats.org/officeDocument/2006/relationships/slide" Target="slides/slide51.xml"/><Relationship Id="rId135" Type="http://schemas.openxmlformats.org/officeDocument/2006/relationships/slide" Target="slides/slide52.xml"/><Relationship Id="rId136" Type="http://schemas.openxmlformats.org/officeDocument/2006/relationships/slide" Target="slides/slide53.xml"/><Relationship Id="rId137" Type="http://schemas.openxmlformats.org/officeDocument/2006/relationships/slide" Target="slides/slide54.xml"/><Relationship Id="rId138" Type="http://schemas.openxmlformats.org/officeDocument/2006/relationships/slide" Target="slides/slide55.xml"/><Relationship Id="rId139" Type="http://schemas.openxmlformats.org/officeDocument/2006/relationships/slide" Target="slides/slide56.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140" Type="http://schemas.openxmlformats.org/officeDocument/2006/relationships/slide" Target="slides/slide57.xml"/><Relationship Id="rId141" Type="http://schemas.openxmlformats.org/officeDocument/2006/relationships/slide" Target="slides/slide58.xml"/><Relationship Id="rId142" Type="http://schemas.openxmlformats.org/officeDocument/2006/relationships/slide" Target="slides/slide59.xml"/><Relationship Id="rId143" Type="http://schemas.openxmlformats.org/officeDocument/2006/relationships/slide" Target="slides/slide60.xml"/><Relationship Id="rId144" Type="http://schemas.openxmlformats.org/officeDocument/2006/relationships/slide" Target="slides/slide61.xml"/><Relationship Id="rId145" Type="http://schemas.openxmlformats.org/officeDocument/2006/relationships/slide" Target="slides/slide62.xml"/><Relationship Id="rId146" Type="http://schemas.openxmlformats.org/officeDocument/2006/relationships/slide" Target="slides/slide63.xml"/><Relationship Id="rId147" Type="http://schemas.openxmlformats.org/officeDocument/2006/relationships/slide" Target="slides/slide64.xml"/><Relationship Id="rId148" Type="http://schemas.openxmlformats.org/officeDocument/2006/relationships/slide" Target="slides/slide65.xml"/><Relationship Id="rId149" Type="http://schemas.openxmlformats.org/officeDocument/2006/relationships/slide" Target="slides/slide66.xml"/><Relationship Id="rId230" Type="http://schemas.openxmlformats.org/officeDocument/2006/relationships/slide" Target="slides/slide147.xml"/><Relationship Id="rId231" Type="http://schemas.openxmlformats.org/officeDocument/2006/relationships/slide" Target="slides/slide148.xml"/><Relationship Id="rId232" Type="http://schemas.openxmlformats.org/officeDocument/2006/relationships/slide" Target="slides/slide149.xml"/><Relationship Id="rId233" Type="http://schemas.openxmlformats.org/officeDocument/2006/relationships/slide" Target="slides/slide150.xml"/><Relationship Id="rId234" Type="http://schemas.openxmlformats.org/officeDocument/2006/relationships/slide" Target="slides/slide151.xml"/><Relationship Id="rId235" Type="http://schemas.openxmlformats.org/officeDocument/2006/relationships/slide" Target="slides/slide152.xml"/><Relationship Id="rId236" Type="http://schemas.openxmlformats.org/officeDocument/2006/relationships/slide" Target="slides/slide153.xml"/><Relationship Id="rId237" Type="http://schemas.openxmlformats.org/officeDocument/2006/relationships/slide" Target="slides/slide154.xml"/><Relationship Id="rId238" Type="http://schemas.openxmlformats.org/officeDocument/2006/relationships/slide" Target="slides/slide155.xml"/><Relationship Id="rId239" Type="http://schemas.openxmlformats.org/officeDocument/2006/relationships/slide" Target="slides/slide156.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150" Type="http://schemas.openxmlformats.org/officeDocument/2006/relationships/slide" Target="slides/slide67.xml"/><Relationship Id="rId151" Type="http://schemas.openxmlformats.org/officeDocument/2006/relationships/slide" Target="slides/slide68.xml"/><Relationship Id="rId152" Type="http://schemas.openxmlformats.org/officeDocument/2006/relationships/slide" Target="slides/slide69.xml"/><Relationship Id="rId153" Type="http://schemas.openxmlformats.org/officeDocument/2006/relationships/slide" Target="slides/slide70.xml"/><Relationship Id="rId154" Type="http://schemas.openxmlformats.org/officeDocument/2006/relationships/slide" Target="slides/slide71.xml"/><Relationship Id="rId155" Type="http://schemas.openxmlformats.org/officeDocument/2006/relationships/slide" Target="slides/slide72.xml"/><Relationship Id="rId156" Type="http://schemas.openxmlformats.org/officeDocument/2006/relationships/slide" Target="slides/slide73.xml"/><Relationship Id="rId157" Type="http://schemas.openxmlformats.org/officeDocument/2006/relationships/slide" Target="slides/slide74.xml"/><Relationship Id="rId158" Type="http://schemas.openxmlformats.org/officeDocument/2006/relationships/slide" Target="slides/slide75.xml"/><Relationship Id="rId159" Type="http://schemas.openxmlformats.org/officeDocument/2006/relationships/slide" Target="slides/slide76.xml"/><Relationship Id="rId240" Type="http://schemas.openxmlformats.org/officeDocument/2006/relationships/slide" Target="slides/slide157.xml"/><Relationship Id="rId241" Type="http://schemas.openxmlformats.org/officeDocument/2006/relationships/slide" Target="slides/slide158.xml"/><Relationship Id="rId242" Type="http://schemas.openxmlformats.org/officeDocument/2006/relationships/slide" Target="slides/slide159.xml"/><Relationship Id="rId243" Type="http://schemas.openxmlformats.org/officeDocument/2006/relationships/slide" Target="slides/slide160.xml"/><Relationship Id="rId244" Type="http://schemas.openxmlformats.org/officeDocument/2006/relationships/slide" Target="slides/slide161.xml"/><Relationship Id="rId245" Type="http://schemas.openxmlformats.org/officeDocument/2006/relationships/slide" Target="slides/slide162.xml"/><Relationship Id="rId246" Type="http://schemas.openxmlformats.org/officeDocument/2006/relationships/slide" Target="slides/slide163.xml"/><Relationship Id="rId247" Type="http://schemas.openxmlformats.org/officeDocument/2006/relationships/slide" Target="slides/slide164.xml"/><Relationship Id="rId248" Type="http://schemas.openxmlformats.org/officeDocument/2006/relationships/slide" Target="slides/slide165.xml"/><Relationship Id="rId249" Type="http://schemas.openxmlformats.org/officeDocument/2006/relationships/slide" Target="slides/slide166.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160" Type="http://schemas.openxmlformats.org/officeDocument/2006/relationships/slide" Target="slides/slide77.xml"/><Relationship Id="rId161" Type="http://schemas.openxmlformats.org/officeDocument/2006/relationships/slide" Target="slides/slide78.xml"/><Relationship Id="rId162" Type="http://schemas.openxmlformats.org/officeDocument/2006/relationships/slide" Target="slides/slide79.xml"/><Relationship Id="rId163" Type="http://schemas.openxmlformats.org/officeDocument/2006/relationships/slide" Target="slides/slide80.xml"/><Relationship Id="rId164" Type="http://schemas.openxmlformats.org/officeDocument/2006/relationships/slide" Target="slides/slide81.xml"/><Relationship Id="rId165" Type="http://schemas.openxmlformats.org/officeDocument/2006/relationships/slide" Target="slides/slide82.xml"/><Relationship Id="rId166" Type="http://schemas.openxmlformats.org/officeDocument/2006/relationships/slide" Target="slides/slide83.xml"/><Relationship Id="rId167" Type="http://schemas.openxmlformats.org/officeDocument/2006/relationships/slide" Target="slides/slide84.xml"/><Relationship Id="rId168" Type="http://schemas.openxmlformats.org/officeDocument/2006/relationships/slide" Target="slides/slide85.xml"/><Relationship Id="rId169" Type="http://schemas.openxmlformats.org/officeDocument/2006/relationships/slide" Target="slides/slide86.xml"/><Relationship Id="rId250" Type="http://schemas.openxmlformats.org/officeDocument/2006/relationships/slide" Target="slides/slide167.xml"/><Relationship Id="rId251" Type="http://schemas.openxmlformats.org/officeDocument/2006/relationships/slide" Target="slides/slide168.xml"/><Relationship Id="rId252" Type="http://schemas.openxmlformats.org/officeDocument/2006/relationships/slide" Target="slides/slide169.xml"/><Relationship Id="rId253" Type="http://schemas.openxmlformats.org/officeDocument/2006/relationships/slide" Target="slides/slide170.xml"/><Relationship Id="rId254" Type="http://schemas.openxmlformats.org/officeDocument/2006/relationships/slide" Target="slides/slide171.xml"/><Relationship Id="rId255" Type="http://schemas.openxmlformats.org/officeDocument/2006/relationships/slide" Target="slides/slide172.xml"/><Relationship Id="rId256" Type="http://schemas.openxmlformats.org/officeDocument/2006/relationships/slide" Target="slides/slide173.xml"/><Relationship Id="rId257" Type="http://schemas.openxmlformats.org/officeDocument/2006/relationships/slide" Target="slides/slide174.xml"/><Relationship Id="rId258" Type="http://schemas.openxmlformats.org/officeDocument/2006/relationships/slide" Target="slides/slide175.xml"/><Relationship Id="rId259" Type="http://schemas.openxmlformats.org/officeDocument/2006/relationships/slide" Target="slides/slide176.xml"/><Relationship Id="rId100" Type="http://schemas.openxmlformats.org/officeDocument/2006/relationships/slide" Target="slides/slide17.xml"/><Relationship Id="rId101" Type="http://schemas.openxmlformats.org/officeDocument/2006/relationships/slide" Target="slides/slide18.xml"/><Relationship Id="rId102" Type="http://schemas.openxmlformats.org/officeDocument/2006/relationships/slide" Target="slides/slide19.xml"/><Relationship Id="rId103" Type="http://schemas.openxmlformats.org/officeDocument/2006/relationships/slide" Target="slides/slide20.xml"/><Relationship Id="rId104" Type="http://schemas.openxmlformats.org/officeDocument/2006/relationships/slide" Target="slides/slide21.xml"/><Relationship Id="rId105" Type="http://schemas.openxmlformats.org/officeDocument/2006/relationships/slide" Target="slides/slide2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02" name="Rectangle 2"/>
          <p:cNvSpPr>
            <a:spLocks noGrp="1" noChangeArrowheads="1"/>
          </p:cNvSpPr>
          <p:nvPr>
            <p:ph type="hdr" sz="quarter"/>
          </p:nvPr>
        </p:nvSpPr>
        <p:spPr bwMode="auto">
          <a:xfrm>
            <a:off x="0" y="0"/>
            <a:ext cx="2971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spAutoFit/>
          </a:bodyPr>
          <a:lstStyle>
            <a:lvl1pPr>
              <a:defRPr sz="1200">
                <a:solidFill>
                  <a:schemeClr val="bg1"/>
                </a:solidFill>
              </a:defRPr>
            </a:lvl1pPr>
          </a:lstStyle>
          <a:p>
            <a:pPr>
              <a:defRPr/>
            </a:pPr>
            <a:endParaRPr lang="en-GB"/>
          </a:p>
        </p:txBody>
      </p:sp>
      <p:sp>
        <p:nvSpPr>
          <p:cNvPr id="512003" name="Rectangle 3"/>
          <p:cNvSpPr>
            <a:spLocks noGrp="1" noChangeArrowheads="1"/>
          </p:cNvSpPr>
          <p:nvPr>
            <p:ph type="dt" sz="quarter" idx="1"/>
          </p:nvPr>
        </p:nvSpPr>
        <p:spPr bwMode="auto">
          <a:xfrm>
            <a:off x="3886200" y="0"/>
            <a:ext cx="2971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spAutoFit/>
          </a:bodyPr>
          <a:lstStyle>
            <a:lvl1pPr algn="r">
              <a:defRPr sz="1200">
                <a:solidFill>
                  <a:schemeClr val="bg1"/>
                </a:solidFill>
              </a:defRPr>
            </a:lvl1pPr>
          </a:lstStyle>
          <a:p>
            <a:pPr>
              <a:defRPr/>
            </a:pPr>
            <a:endParaRPr lang="en-GB"/>
          </a:p>
        </p:txBody>
      </p:sp>
      <p:sp>
        <p:nvSpPr>
          <p:cNvPr id="512004" name="Rectangle 4"/>
          <p:cNvSpPr>
            <a:spLocks noGrp="1" noChangeArrowheads="1"/>
          </p:cNvSpPr>
          <p:nvPr>
            <p:ph type="ftr" sz="quarter" idx="2"/>
          </p:nvPr>
        </p:nvSpPr>
        <p:spPr bwMode="auto">
          <a:xfrm>
            <a:off x="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spAutoFit/>
          </a:bodyPr>
          <a:lstStyle>
            <a:lvl1pPr>
              <a:defRPr sz="1200">
                <a:solidFill>
                  <a:schemeClr val="bg1"/>
                </a:solidFill>
              </a:defRPr>
            </a:lvl1pPr>
          </a:lstStyle>
          <a:p>
            <a:pPr>
              <a:defRPr/>
            </a:pPr>
            <a:endParaRPr lang="en-GB"/>
          </a:p>
        </p:txBody>
      </p:sp>
      <p:sp>
        <p:nvSpPr>
          <p:cNvPr id="512005" name="Rectangle 5"/>
          <p:cNvSpPr>
            <a:spLocks noGrp="1" noChangeArrowheads="1"/>
          </p:cNvSpPr>
          <p:nvPr>
            <p:ph type="sldNum" sz="quarter" idx="3"/>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33F6B04B-6BB3-A54C-B414-F2B48D885091}" type="slidenum">
              <a:rPr lang="en-GB"/>
              <a:pPr>
                <a:defRPr/>
              </a:pPr>
              <a:t>‹#›</a:t>
            </a:fld>
            <a:endParaRPr lang="en-GB"/>
          </a:p>
        </p:txBody>
      </p:sp>
    </p:spTree>
    <p:extLst>
      <p:ext uri="{BB962C8B-B14F-4D97-AF65-F5344CB8AC3E}">
        <p14:creationId xmlns:p14="http://schemas.microsoft.com/office/powerpoint/2010/main" val="128926777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hdr" sz="quarter"/>
          </p:nvPr>
        </p:nvSpPr>
        <p:spPr bwMode="auto">
          <a:xfrm>
            <a:off x="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87" name="Rectangle 3"/>
          <p:cNvSpPr>
            <a:spLocks noGrp="1" noChangeArrowheads="1"/>
          </p:cNvSpPr>
          <p:nvPr>
            <p:ph type="dt" idx="1"/>
          </p:nvPr>
        </p:nvSpPr>
        <p:spPr bwMode="auto">
          <a:xfrm>
            <a:off x="388620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lgn="r">
              <a:defRPr sz="1200">
                <a:solidFill>
                  <a:schemeClr val="bg1"/>
                </a:solidFill>
                <a:latin typeface="Comic Sans MS" pitchFamily="-111" charset="0"/>
                <a:ea typeface="+mn-ea"/>
                <a:cs typeface="+mn-cs"/>
              </a:defRPr>
            </a:lvl1pPr>
          </a:lstStyle>
          <a:p>
            <a:pPr>
              <a:defRPr/>
            </a:pPr>
            <a:endParaRPr lang="en-GB"/>
          </a:p>
        </p:txBody>
      </p:sp>
      <p:sp>
        <p:nvSpPr>
          <p:cNvPr id="6154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349189" name="Rectangle 5"/>
          <p:cNvSpPr>
            <a:spLocks noGrp="1" noChangeArrowheads="1"/>
          </p:cNvSpPr>
          <p:nvPr>
            <p:ph type="body" sz="quarter" idx="3"/>
          </p:nvPr>
        </p:nvSpPr>
        <p:spPr bwMode="auto">
          <a:xfrm>
            <a:off x="914400" y="4343400"/>
            <a:ext cx="5029200" cy="12271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349190" name="Rectangle 6"/>
          <p:cNvSpPr>
            <a:spLocks noGrp="1" noChangeArrowheads="1"/>
          </p:cNvSpPr>
          <p:nvPr>
            <p:ph type="ftr" sz="quarter" idx="4"/>
          </p:nvPr>
        </p:nvSpPr>
        <p:spPr bwMode="auto">
          <a:xfrm>
            <a:off x="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91" name="Rectangle 7"/>
          <p:cNvSpPr>
            <a:spLocks noGrp="1" noChangeArrowheads="1"/>
          </p:cNvSpPr>
          <p:nvPr>
            <p:ph type="sldNum" sz="quarter" idx="5"/>
          </p:nvPr>
        </p:nvSpPr>
        <p:spPr bwMode="auto">
          <a:xfrm>
            <a:off x="388620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7A1965BF-27EB-1845-89B5-B5ADA144D014}" type="slidenum">
              <a:rPr lang="en-GB"/>
              <a:pPr>
                <a:defRPr/>
              </a:pPr>
              <a:t>‹#›</a:t>
            </a:fld>
            <a:endParaRPr lang="en-GB"/>
          </a:p>
        </p:txBody>
      </p:sp>
    </p:spTree>
    <p:extLst>
      <p:ext uri="{BB962C8B-B14F-4D97-AF65-F5344CB8AC3E}">
        <p14:creationId xmlns:p14="http://schemas.microsoft.com/office/powerpoint/2010/main" val="2979450244"/>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charset="0"/>
        <a:cs typeface="Geneva" charset="-128"/>
      </a:defRPr>
    </a:lvl3pPr>
    <a:lvl4pPr marL="1371600" algn="l" rtl="0" eaLnBrk="0" fontAlgn="base" hangingPunct="0">
      <a:spcBef>
        <a:spcPct val="30000"/>
      </a:spcBef>
      <a:spcAft>
        <a:spcPct val="0"/>
      </a:spcAft>
      <a:defRPr sz="1200" kern="1200">
        <a:solidFill>
          <a:schemeClr val="tx1"/>
        </a:solidFill>
        <a:latin typeface="Times New Roman" pitchFamily="-112"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charset="-128"/>
        <a:cs typeface="ＭＳ Ｐゴシック"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27.xml.rels><?xml version="1.0" encoding="UTF-8" standalone="yes"?>
<Relationships xmlns="http://schemas.openxmlformats.org/package/2006/relationships"><Relationship Id="rId3" Type="http://schemas.openxmlformats.org/officeDocument/2006/relationships/hyperlink" Target="http://latimesblogs.latimes.com/babylonbeyond/2008/04/iran-an-iranian.html" TargetMode="External"/><Relationship Id="rId4" Type="http://schemas.openxmlformats.org/officeDocument/2006/relationships/hyperlink" Target="http://www.facebook.com/sharer.php?u=http://latimesblogs.latimes.com/babylonbeyond/2008/04/iran-an-iranian.html&amp;src=sp" TargetMode="External"/><Relationship Id="rId5" Type="http://schemas.openxmlformats.org/officeDocument/2006/relationships/hyperlink" Target="http://twitter.com/share?url=http://latimesblogs.latimes.com/babylonbeyond/2008/04/iran-an-iranian.html&amp;text=IRAN:%20A%20Muslim%20actor%20as%20Jesus%20Christ%20&amp;via=latimesworld" TargetMode="External"/><Relationship Id="rId6" Type="http://schemas.openxmlformats.org/officeDocument/2006/relationships/hyperlink" Target="http://www.latimes.com/news/nationworld/world/la-fg-jesus29apr29,1,177430.story" TargetMode="External"/><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C2FABDA-203D-4B0F-9B7B-73F3294C57E9}" type="slidenum">
              <a:rPr lang="en-GB" sz="1200">
                <a:solidFill>
                  <a:prstClr val="white"/>
                </a:solidFill>
              </a:rPr>
              <a:pPr/>
              <a:t>1</a:t>
            </a:fld>
            <a:endParaRPr lang="en-GB" sz="1200">
              <a:solidFill>
                <a:prstClr val="white"/>
              </a:solidFill>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z="4000"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5E1109F-2F64-504E-99B9-6AC06A099AAB}" type="slidenum">
              <a:rPr lang="en-US" sz="1200">
                <a:solidFill>
                  <a:srgbClr val="000000"/>
                </a:solidFill>
                <a:latin typeface="Times New Roman" charset="0"/>
              </a:rPr>
              <a:pPr eaLnBrk="1" hangingPunct="1"/>
              <a:t>22</a:t>
            </a:fld>
            <a:endParaRPr lang="en-US" sz="1200">
              <a:solidFill>
                <a:srgbClr val="000000"/>
              </a:solidFill>
              <a:latin typeface="Times New Roman" charset="0"/>
            </a:endParaRPr>
          </a:p>
        </p:txBody>
      </p:sp>
      <p:sp>
        <p:nvSpPr>
          <p:cNvPr id="629762" name="Rectangle 2"/>
          <p:cNvSpPr>
            <a:spLocks noGrp="1" noRot="1" noChangeAspect="1" noChangeArrowheads="1"/>
          </p:cNvSpPr>
          <p:nvPr>
            <p:ph type="sldImg"/>
          </p:nvPr>
        </p:nvSpPr>
        <p:spPr>
          <a:solidFill>
            <a:srgbClr val="FFFFFF"/>
          </a:solidFill>
          <a:ln/>
        </p:spPr>
      </p:sp>
      <p:sp>
        <p:nvSpPr>
          <p:cNvPr id="629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146</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147</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en-US" dirty="0" smtClean="0">
                <a:latin typeface="Times New Roman" charset="0"/>
                <a:ea typeface="ＭＳ Ｐゴシック" charset="0"/>
                <a:cs typeface="ＭＳ Ｐゴシック" charset="0"/>
              </a:rPr>
              <a:t>The 3</a:t>
            </a:r>
            <a:r>
              <a:rPr lang="en-US" baseline="0" dirty="0" smtClean="0">
                <a:latin typeface="Times New Roman" charset="0"/>
                <a:ea typeface="ＭＳ Ｐゴシック" charset="0"/>
                <a:cs typeface="ＭＳ Ｐゴシック" charset="0"/>
              </a:rPr>
              <a:t> main divisions of Revelation are summarized in 1:19</a:t>
            </a:r>
          </a:p>
          <a:p>
            <a:r>
              <a:rPr lang="en-US" baseline="0" dirty="0" smtClean="0">
                <a:latin typeface="Times New Roman" charset="0"/>
                <a:ea typeface="ＭＳ Ｐゴシック" charset="0"/>
                <a:cs typeface="ＭＳ Ｐゴシック" charset="0"/>
              </a:rPr>
              <a:t>The 3 main cycles of judgment are squared in blue</a:t>
            </a:r>
          </a:p>
          <a:p>
            <a:r>
              <a:rPr lang="en-US" baseline="0" dirty="0" smtClean="0">
                <a:latin typeface="Times New Roman" charset="0"/>
                <a:ea typeface="ＭＳ Ｐゴシック" charset="0"/>
                <a:cs typeface="ＭＳ Ｐゴシック" charset="0"/>
              </a:rPr>
              <a:t>The 4 parenthetical sections appear in parentheses within the scrolls.  </a:t>
            </a:r>
            <a:r>
              <a:rPr lang="en-US" baseline="0" smtClean="0">
                <a:latin typeface="Times New Roman" charset="0"/>
                <a:ea typeface="ＭＳ Ｐゴシック" charset="0"/>
                <a:cs typeface="ＭＳ Ｐゴシック" charset="0"/>
              </a:rPr>
              <a:t>They do not advance the chronology but add important information that is not associated with a particular judgment.</a:t>
            </a:r>
            <a:endParaRPr lang="en-US" smtClean="0">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FD8126-766F-5B41-B1B8-14EAF796F5CD}" type="slidenum">
              <a:rPr lang="en-US" sz="1200">
                <a:solidFill>
                  <a:srgbClr val="000000"/>
                </a:solidFill>
                <a:latin typeface="Arial" charset="0"/>
              </a:rPr>
              <a:pPr/>
              <a:t>148</a:t>
            </a:fld>
            <a:endParaRPr lang="en-US" sz="1200">
              <a:solidFill>
                <a:srgbClr val="000000"/>
              </a:solidFill>
              <a:latin typeface="Arial"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smtClean="0">
                <a:latin typeface="Times New Roman" charset="0"/>
                <a:ea typeface="ＭＳ Ｐゴシック" charset="0"/>
                <a:cs typeface="ＭＳ Ｐゴシック" charset="0"/>
              </a:rPr>
              <a:t>Two factors will help us understand the historical situation in AD 95 with these churches scattered throughout the Empire:</a:t>
            </a:r>
          </a:p>
          <a:p>
            <a:pPr marL="228600" indent="-228600" eaLnBrk="1" hangingPunct="1">
              <a:buFontTx/>
              <a:buAutoNum type="arabicPeriod"/>
              <a:defRPr/>
            </a:pPr>
            <a:r>
              <a:rPr lang="en-US" dirty="0" smtClean="0">
                <a:latin typeface="Times New Roman" charset="0"/>
                <a:ea typeface="ＭＳ Ｐゴシック" charset="0"/>
                <a:cs typeface="ＭＳ Ｐゴシック" charset="0"/>
              </a:rPr>
              <a:t>External persecution against the churches is noted in 1:9 [click] that began in Rome and spread by imperial edict</a:t>
            </a:r>
          </a:p>
          <a:p>
            <a:pPr marL="228600" indent="-228600" eaLnBrk="1" hangingPunct="1">
              <a:buFontTx/>
              <a:buAutoNum type="arabicPeriod"/>
              <a:defRPr/>
            </a:pPr>
            <a:r>
              <a:rPr lang="en-US" dirty="0" smtClean="0">
                <a:latin typeface="Times New Roman" charset="0"/>
                <a:ea typeface="ＭＳ Ｐゴシック" charset="0"/>
                <a:cs typeface="ＭＳ Ｐゴシック" charset="0"/>
              </a:rPr>
              <a:t>Internal compromise within most churches is rebuked in chapters 2-3: division, false teaching, sinful living, self-centered luxurious lifestyles, etc.</a:t>
            </a:r>
          </a:p>
          <a:p>
            <a:pPr eaLnBrk="1" hangingPunct="1">
              <a:defRPr/>
            </a:pPr>
            <a:r>
              <a:rPr lang="en-US" dirty="0" smtClean="0">
                <a:latin typeface="Times New Roman" charset="0"/>
                <a:ea typeface="ＭＳ Ｐゴシック" charset="0"/>
                <a:cs typeface="ＭＳ Ｐゴシック" charset="0"/>
              </a:rPr>
              <a:t>What evidence of internal compromise and eternal persecution do you see in your own experience today?  How can you relate?</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schemeClr val="bg1"/>
                </a:solidFill>
              </a:rPr>
              <a:pPr/>
              <a:t>150</a:t>
            </a:fld>
            <a:endParaRPr lang="en-GB" sz="1200">
              <a:solidFill>
                <a:schemeClr val="bg1"/>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151</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152</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75DDCF-5EC8-4F24-B79C-6403337D4448}" type="slidenum">
              <a:rPr lang="en-GB" sz="1200">
                <a:solidFill>
                  <a:prstClr val="white"/>
                </a:solidFill>
              </a:rPr>
              <a:pPr/>
              <a:t>153</a:t>
            </a:fld>
            <a:endParaRPr lang="en-GB" sz="1200">
              <a:solidFill>
                <a:prstClr val="white"/>
              </a:solidFill>
            </a:endParaRPr>
          </a:p>
        </p:txBody>
      </p:sp>
      <p:sp>
        <p:nvSpPr>
          <p:cNvPr id="571394" name="Rectangle 2"/>
          <p:cNvSpPr>
            <a:spLocks noGrp="1" noRot="1" noChangeAspect="1" noChangeArrowheads="1" noTextEdit="1"/>
          </p:cNvSpPr>
          <p:nvPr>
            <p:ph type="sldImg"/>
          </p:nvPr>
        </p:nvSpPr>
        <p:spPr>
          <a:ln/>
        </p:spPr>
      </p:sp>
      <p:sp>
        <p:nvSpPr>
          <p:cNvPr id="571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60E1DF89-A8A3-4585-A69A-C5CAE86A8C2A}" type="slidenum">
              <a:rPr lang="en-US" smtClean="0">
                <a:solidFill>
                  <a:prstClr val="black"/>
                </a:solidFill>
                <a:latin typeface="Calibri"/>
              </a:rPr>
              <a:pPr/>
              <a:t>157</a:t>
            </a:fld>
            <a:endParaRPr lang="en-US">
              <a:solidFill>
                <a:prstClr val="black"/>
              </a:solidFill>
              <a:latin typeface="Calibri"/>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626D268-44A2-4121-BF76-46423B289C7E}" type="slidenum">
              <a:rPr lang="en-US">
                <a:solidFill>
                  <a:prstClr val="black"/>
                </a:solidFill>
                <a:latin typeface="Calibri"/>
              </a:rPr>
              <a:pPr/>
              <a:t>158</a:t>
            </a:fld>
            <a:endParaRPr lang="en-US">
              <a:solidFill>
                <a:prstClr val="black"/>
              </a:solidFill>
              <a:latin typeface="Calibri"/>
            </a:endParaRPr>
          </a:p>
        </p:txBody>
      </p:sp>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164</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"Tradition says that it was Domitian who sent John to the Isle of Patmos, a Roman penal colony off the coast of Asia Minor. This being the location of John</a:t>
            </a:r>
            <a:r>
              <a:rPr lang="fr-FR"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s exile, perhaps it is not surprising that the word </a:t>
            </a:r>
            <a:r>
              <a:rPr lang="en-US" sz="1200" i="1" kern="1200" dirty="0" smtClean="0">
                <a:solidFill>
                  <a:schemeClr val="tx1"/>
                </a:solidFill>
                <a:effectLst/>
                <a:latin typeface="Times New Roman" pitchFamily="-112" charset="0"/>
                <a:ea typeface="ＭＳ Ｐゴシック" pitchFamily="-108" charset="-128"/>
                <a:cs typeface="ＭＳ Ｐゴシック" pitchFamily="-108" charset="-128"/>
              </a:rPr>
              <a:t>sea</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is found twenty-six times in his book" (Warren Wiersbe, Bible Exposition Commentary)</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CB9E201-72B7-1540-A256-886A7AF30CF6}" type="slidenum">
              <a:rPr lang="en-US" sz="1200">
                <a:solidFill>
                  <a:srgbClr val="000000"/>
                </a:solidFill>
                <a:latin typeface="Times New Roman" charset="0"/>
              </a:rPr>
              <a:pPr eaLnBrk="1" hangingPunct="1"/>
              <a:t>23</a:t>
            </a:fld>
            <a:endParaRPr lang="en-US" sz="1200">
              <a:solidFill>
                <a:srgbClr val="000000"/>
              </a:solidFill>
              <a:latin typeface="Times New Roman" charset="0"/>
            </a:endParaRPr>
          </a:p>
        </p:txBody>
      </p:sp>
      <p:sp>
        <p:nvSpPr>
          <p:cNvPr id="631810" name="Rectangle 2"/>
          <p:cNvSpPr>
            <a:spLocks noGrp="1" noRot="1" noChangeAspect="1" noChangeArrowheads="1"/>
          </p:cNvSpPr>
          <p:nvPr>
            <p:ph type="sldImg"/>
          </p:nvPr>
        </p:nvSpPr>
        <p:spPr>
          <a:solidFill>
            <a:srgbClr val="FFFFFF"/>
          </a:solidFill>
          <a:ln/>
        </p:spPr>
      </p:sp>
      <p:sp>
        <p:nvSpPr>
          <p:cNvPr id="631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165</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sz="1200" kern="1200" dirty="0" smtClean="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FD8126-766F-5B41-B1B8-14EAF796F5CD}" type="slidenum">
              <a:rPr lang="en-US" sz="1200">
                <a:solidFill>
                  <a:srgbClr val="000000"/>
                </a:solidFill>
                <a:latin typeface="Arial" charset="0"/>
              </a:rPr>
              <a:pPr/>
              <a:t>166</a:t>
            </a:fld>
            <a:endParaRPr lang="en-US" sz="1200">
              <a:solidFill>
                <a:srgbClr val="000000"/>
              </a:solidFill>
              <a:latin typeface="Arial"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smtClean="0">
                <a:latin typeface="Times New Roman" charset="0"/>
                <a:ea typeface="ＭＳ Ｐゴシック" charset="0"/>
                <a:cs typeface="ＭＳ Ｐゴシック" charset="0"/>
              </a:rPr>
              <a:t>Two factors will help us understand the historical situation in AD 95 with these churches scattered throughout the Empire:</a:t>
            </a:r>
          </a:p>
          <a:p>
            <a:pPr marL="228600" indent="-228600" eaLnBrk="1" hangingPunct="1">
              <a:buFontTx/>
              <a:buAutoNum type="arabicPeriod"/>
              <a:defRPr/>
            </a:pPr>
            <a:r>
              <a:rPr lang="en-US" dirty="0" smtClean="0">
                <a:latin typeface="Times New Roman" charset="0"/>
                <a:ea typeface="ＭＳ Ｐゴシック" charset="0"/>
                <a:cs typeface="ＭＳ Ｐゴシック" charset="0"/>
              </a:rPr>
              <a:t>External persecution against the churches is noted in 1:9 [click] that began in Rome and spread by imperial edict</a:t>
            </a:r>
          </a:p>
          <a:p>
            <a:pPr marL="228600" indent="-228600" eaLnBrk="1" hangingPunct="1">
              <a:buFontTx/>
              <a:buAutoNum type="arabicPeriod"/>
              <a:defRPr/>
            </a:pPr>
            <a:r>
              <a:rPr lang="en-US" dirty="0" smtClean="0">
                <a:latin typeface="Times New Roman" charset="0"/>
                <a:ea typeface="ＭＳ Ｐゴシック" charset="0"/>
                <a:cs typeface="ＭＳ Ｐゴシック" charset="0"/>
              </a:rPr>
              <a:t>Internal compromise within most churches is rebuked in chapters 2-3: division, false teaching, sinful living, self-centered luxurious lifestyles, etc.</a:t>
            </a:r>
          </a:p>
          <a:p>
            <a:pPr eaLnBrk="1" hangingPunct="1">
              <a:defRPr/>
            </a:pPr>
            <a:r>
              <a:rPr lang="en-US" dirty="0" smtClean="0">
                <a:latin typeface="Times New Roman" charset="0"/>
                <a:ea typeface="ＭＳ Ｐゴシック" charset="0"/>
                <a:cs typeface="ＭＳ Ｐゴシック" charset="0"/>
              </a:rPr>
              <a:t>What evidence of internal compromise and eternal persecution do you see in your own experience today?  How can you relate?</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167</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en-US" dirty="0" smtClean="0">
                <a:latin typeface="Times New Roman" charset="0"/>
                <a:ea typeface="ＭＳ Ｐゴシック" charset="0"/>
                <a:cs typeface="ＭＳ Ｐゴシック" charset="0"/>
              </a:rPr>
              <a:t>"</a:t>
            </a:r>
            <a:r>
              <a:rPr lang="en-US" dirty="0" smtClean="0"/>
              <a:t>The small island of Patmos is about 7.5 miles (12 km) long from north to south and at its widest is 6 miles (10 km) from east to west. It is the northernmost island of the Dodecanese. With an area of 13 square miles (35 sq. km) and a circumference of 25 miles (37 km), the volcanic island presents a largely rocky and treeless landscape"</a:t>
            </a:r>
            <a:r>
              <a:rPr lang="en-US" baseline="0" dirty="0" smtClean="0"/>
              <a:t> (http://</a:t>
            </a:r>
            <a:r>
              <a:rPr lang="en-US" baseline="0" dirty="0" err="1" smtClean="0"/>
              <a:t>www.bibleplaces.com</a:t>
            </a:r>
            <a:r>
              <a:rPr lang="en-US" baseline="0" dirty="0" smtClean="0"/>
              <a:t>/</a:t>
            </a:r>
            <a:r>
              <a:rPr lang="en-US" baseline="0" dirty="0" err="1" smtClean="0"/>
              <a:t>patmos.htm</a:t>
            </a:r>
            <a:r>
              <a:rPr lang="en-US" baseline="0" dirty="0" smtClean="0"/>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168</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169</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170</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171</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en-US" dirty="0" smtClean="0">
                <a:latin typeface="Times New Roman" charset="0"/>
                <a:ea typeface="ＭＳ Ｐゴシック" charset="0"/>
                <a:cs typeface="ＭＳ Ｐゴシック" charset="0"/>
              </a:rPr>
              <a:t>"</a:t>
            </a:r>
            <a:r>
              <a:rPr lang="en-US" dirty="0" smtClean="0"/>
              <a:t>The most imposing building on the island is the Monastery of St. John the Theologian. Constructed by </a:t>
            </a:r>
            <a:r>
              <a:rPr lang="en-US" dirty="0" err="1" smtClean="0"/>
              <a:t>Christodoulos</a:t>
            </a:r>
            <a:r>
              <a:rPr lang="en-US" dirty="0" smtClean="0"/>
              <a:t> in 1088, the monastery is located in the town of </a:t>
            </a:r>
            <a:r>
              <a:rPr lang="en-US" dirty="0" err="1" smtClean="0"/>
              <a:t>Chora</a:t>
            </a:r>
            <a:r>
              <a:rPr lang="en-US" dirty="0" smtClean="0"/>
              <a:t> overlooking the harbor. With walls 50 feet (15 m) high, it was built like a fortress because of the threat from pirates. The monastery was built on top of the remains of a 4th century AD church and an earlier temple of Artemis. An inscription that mentions the temple of Artemis is displayed in the monastery</a:t>
            </a:r>
            <a:r>
              <a:rPr lang="fr-FR" dirty="0" smtClean="0"/>
              <a:t>'</a:t>
            </a:r>
            <a:r>
              <a:rPr lang="en-US" dirty="0" smtClean="0"/>
              <a:t>s museum"</a:t>
            </a:r>
            <a:r>
              <a:rPr lang="en-US" baseline="0" dirty="0" smtClean="0"/>
              <a:t> (http://</a:t>
            </a:r>
            <a:r>
              <a:rPr lang="en-US" baseline="0" dirty="0" err="1" smtClean="0"/>
              <a:t>www.bibleplaces.com</a:t>
            </a:r>
            <a:r>
              <a:rPr lang="en-US" baseline="0" dirty="0" smtClean="0"/>
              <a:t>/</a:t>
            </a:r>
            <a:r>
              <a:rPr lang="en-US" baseline="0" dirty="0" err="1" smtClean="0"/>
              <a:t>patmos.htm</a:t>
            </a:r>
            <a:r>
              <a:rPr lang="en-US" baseline="0" dirty="0" smtClean="0"/>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172</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173</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1881B0F-0C28-DE4B-B4AF-BE4CDB4394D0}" type="slidenum">
              <a:rPr lang="en-GB" sz="1200">
                <a:solidFill>
                  <a:srgbClr val="FFFFFF"/>
                </a:solidFill>
              </a:rPr>
              <a:pPr/>
              <a:t>174</a:t>
            </a:fld>
            <a:endParaRPr lang="en-GB" sz="1200">
              <a:solidFill>
                <a:srgbClr val="FFFFFF"/>
              </a:solidFill>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C9ABF07-2872-C646-AA3F-BE3EFAE78941}" type="slidenum">
              <a:rPr lang="en-US" sz="1200">
                <a:solidFill>
                  <a:srgbClr val="000000"/>
                </a:solidFill>
                <a:latin typeface="Times New Roman" charset="0"/>
              </a:rPr>
              <a:pPr eaLnBrk="1" hangingPunct="1"/>
              <a:t>24</a:t>
            </a:fld>
            <a:endParaRPr lang="en-US" sz="1200">
              <a:solidFill>
                <a:srgbClr val="000000"/>
              </a:solidFill>
              <a:latin typeface="Times New Roman" charset="0"/>
            </a:endParaRPr>
          </a:p>
        </p:txBody>
      </p:sp>
      <p:sp>
        <p:nvSpPr>
          <p:cNvPr id="633858" name="Rectangle 2"/>
          <p:cNvSpPr>
            <a:spLocks noGrp="1" noRot="1" noChangeAspect="1" noChangeArrowheads="1"/>
          </p:cNvSpPr>
          <p:nvPr>
            <p:ph type="sldImg"/>
          </p:nvPr>
        </p:nvSpPr>
        <p:spPr>
          <a:solidFill>
            <a:srgbClr val="FFFFFF"/>
          </a:solidFill>
          <a:ln/>
        </p:spPr>
      </p:sp>
      <p:sp>
        <p:nvSpPr>
          <p:cNvPr id="633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1pPr>
            <a:lvl2pPr marL="37931725" indent="-37474525"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eaLnBrk="1" hangingPunct="1"/>
            <a:fld id="{1FC65222-D424-BD45-99DC-135E08ADCB70}" type="slidenum">
              <a:rPr lang="en-US" sz="1200">
                <a:solidFill>
                  <a:srgbClr val="000000"/>
                </a:solidFill>
                <a:cs typeface="Lucida Sans Unicode" charset="0"/>
              </a:rPr>
              <a:pPr eaLnBrk="1" hangingPunct="1"/>
              <a:t>175</a:t>
            </a:fld>
            <a:endParaRPr lang="en-US" sz="1200">
              <a:solidFill>
                <a:srgbClr val="000000"/>
              </a:solidFill>
              <a:cs typeface="Lucida Sans Unicode" charset="0"/>
            </a:endParaRPr>
          </a:p>
        </p:txBody>
      </p:sp>
      <p:sp>
        <p:nvSpPr>
          <p:cNvPr id="4915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Times New Roman" charset="0"/>
                <a:ea typeface="SimSun" charset="0"/>
                <a:cs typeface="SimSun" charset="0"/>
              </a:defRPr>
            </a:lvl1pPr>
            <a:lvl2pPr marL="37931725" indent="-37474525" eaLnBrk="0" hangingPunct="0">
              <a:defRPr sz="2400">
                <a:solidFill>
                  <a:schemeClr val="bg1"/>
                </a:solidFill>
                <a:latin typeface="Times New Roman" charset="0"/>
                <a:ea typeface="SimSun" charset="0"/>
                <a:cs typeface="SimSun" charset="0"/>
              </a:defRPr>
            </a:lvl2pPr>
            <a:lvl3pPr eaLnBrk="0" hangingPunct="0">
              <a:defRPr sz="2400">
                <a:solidFill>
                  <a:schemeClr val="bg1"/>
                </a:solidFill>
                <a:latin typeface="Times New Roman" charset="0"/>
                <a:ea typeface="SimSun" charset="0"/>
                <a:cs typeface="SimSun" charset="0"/>
              </a:defRPr>
            </a:lvl3pPr>
            <a:lvl4pPr eaLnBrk="0" hangingPunct="0">
              <a:defRPr sz="2400">
                <a:solidFill>
                  <a:schemeClr val="bg1"/>
                </a:solidFill>
                <a:latin typeface="Times New Roman" charset="0"/>
                <a:ea typeface="SimSun" charset="0"/>
                <a:cs typeface="SimSun" charset="0"/>
              </a:defRPr>
            </a:lvl4pPr>
            <a:lvl5pPr eaLnBrk="0" hangingPunct="0">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eaLnBrk="1" hangingPunct="1"/>
            <a:endParaRPr lang="en-US"/>
          </a:p>
        </p:txBody>
      </p:sp>
      <p:sp>
        <p:nvSpPr>
          <p:cNvPr id="4915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176</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en-US" dirty="0" smtClean="0">
                <a:latin typeface="Times New Roman" charset="0"/>
                <a:ea typeface="ＭＳ Ｐゴシック" charset="0"/>
                <a:cs typeface="ＭＳ Ｐゴシック" charset="0"/>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Christ’s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smtClean="0">
                <a:solidFill>
                  <a:schemeClr val="tx1"/>
                </a:solidFill>
                <a:effectLst/>
                <a:latin typeface="Times New Roman" pitchFamily="-112" charset="0"/>
                <a:ea typeface="ＭＳ Ｐゴシック" pitchFamily="-108" charset="-128"/>
                <a:cs typeface="ＭＳ Ｐゴシック" pitchFamily="-108" charset="-128"/>
              </a:rPr>
              <a:t>. The </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“sound of many waters” (Rev. 1:15) makes me think of Niagara Falls! Perhaps two ideas are suggested here: (1) Christ gathers together all the “streams of revelation” and is the Father’s “last Word” to man (Heb. 1:1–3); (2) He speaks with power and authority and must be heard. The sword from His mouth certainly represents the living Word of God (Heb. 4:12; Eph. 6:17). He fights His enemies by using His Word (Rev. 2:16; 19:19–21)” (</a:t>
            </a:r>
            <a:r>
              <a:rPr lang="en-US" sz="1200" kern="1200" dirty="0" err="1" smtClean="0">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5D29E9-2C0E-0A44-BBB3-66D1A58923C8}" type="slidenum">
              <a:rPr lang="en-GB" sz="1200">
                <a:solidFill>
                  <a:srgbClr val="FFFFFF"/>
                </a:solidFill>
              </a:rPr>
              <a:pPr/>
              <a:t>179</a:t>
            </a:fld>
            <a:endParaRPr lang="en-GB" sz="1200">
              <a:solidFill>
                <a:srgbClr val="FFFFFF"/>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en-US" dirty="0" smtClean="0">
                <a:latin typeface="Times New Roman" charset="0"/>
                <a:ea typeface="ＭＳ Ｐゴシック" charset="0"/>
                <a:cs typeface="ＭＳ Ｐゴシック" charset="0"/>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The "sound of many waters" (Rev. 1:15) makes me think of Niagara Falls! Perhaps two ideas are suggested here: (1) Christ gathers together all the "streams of revelation" and is the Father</a:t>
            </a:r>
            <a:r>
              <a:rPr lang="fr-FR"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s "last Word" to man (Heb. 1:1–3); (2) He speaks with power and authority and must be heard." (Wiersbe).</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5D29E9-2C0E-0A44-BBB3-66D1A58923C8}" type="slidenum">
              <a:rPr lang="en-GB" sz="1200">
                <a:solidFill>
                  <a:srgbClr val="FFFFFF"/>
                </a:solidFill>
              </a:rPr>
              <a:pPr/>
              <a:t>180</a:t>
            </a:fld>
            <a:endParaRPr lang="en-GB" sz="1200">
              <a:solidFill>
                <a:srgbClr val="FFFFFF"/>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en-US" dirty="0" smtClean="0">
                <a:latin typeface="Times New Roman" charset="0"/>
                <a:ea typeface="ＭＳ Ｐゴシック" charset="0"/>
                <a:cs typeface="ＭＳ Ｐゴシック" charset="0"/>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The sword from His mouth certainly represents the living Word of God (Heb. 4:12; Eph. 6:17). He fights His enemies by using His Word (Rev. 2:16; 19:19–21)" (Wiersbe).</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181</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182</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sz="1200" kern="1200" dirty="0" smtClean="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183</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287F4C-C64C-48CC-AE2D-AD77EFA89A3B}" type="slidenum">
              <a:rPr lang="en-GB" sz="1200">
                <a:solidFill>
                  <a:prstClr val="white"/>
                </a:solidFill>
              </a:rPr>
              <a:pPr/>
              <a:t>184</a:t>
            </a:fld>
            <a:endParaRPr lang="en-GB" sz="1200">
              <a:solidFill>
                <a:prstClr val="white"/>
              </a:solidFill>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068-AB14-F644-900C-CA9BF183F74A}" type="slidenum">
              <a:rPr lang="en-US" sz="1200">
                <a:solidFill>
                  <a:srgbClr val="000000"/>
                </a:solidFill>
                <a:latin typeface="Arial" charset="0"/>
              </a:rPr>
              <a:pPr/>
              <a:t>186</a:t>
            </a:fld>
            <a:endParaRPr lang="en-US" sz="1200">
              <a:solidFill>
                <a:srgbClr val="000000"/>
              </a:solidFill>
              <a:latin typeface="Arial"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187</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sz="1200" kern="1200" dirty="0" smtClean="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F02C349-C19D-E042-8E45-490C18A5BF31}" type="slidenum">
              <a:rPr lang="en-US" sz="1200">
                <a:solidFill>
                  <a:srgbClr val="000000"/>
                </a:solidFill>
                <a:latin typeface="Times New Roman" charset="0"/>
              </a:rPr>
              <a:pPr eaLnBrk="1" hangingPunct="1"/>
              <a:t>25</a:t>
            </a:fld>
            <a:endParaRPr lang="en-US" sz="1200">
              <a:solidFill>
                <a:srgbClr val="000000"/>
              </a:solidFill>
              <a:latin typeface="Times New Roman" charset="0"/>
            </a:endParaRPr>
          </a:p>
        </p:txBody>
      </p:sp>
      <p:sp>
        <p:nvSpPr>
          <p:cNvPr id="635906" name="Rectangle 2"/>
          <p:cNvSpPr>
            <a:spLocks noGrp="1" noRot="1" noChangeAspect="1" noChangeArrowheads="1"/>
          </p:cNvSpPr>
          <p:nvPr>
            <p:ph type="sldImg"/>
          </p:nvPr>
        </p:nvSpPr>
        <p:spPr>
          <a:solidFill>
            <a:srgbClr val="FFFFFF"/>
          </a:solidFill>
          <a:ln/>
        </p:spPr>
      </p:sp>
      <p:sp>
        <p:nvSpPr>
          <p:cNvPr id="6359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188</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189</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a:ln/>
        </p:spPr>
      </p:sp>
      <p:sp>
        <p:nvSpPr>
          <p:cNvPr id="4813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ma14="http://schemas.microsoft.com/office/mac/drawingml/2011/main" val="1"/>
            </a:ext>
          </a:extLst>
        </p:spPr>
        <p:txBody>
          <a:bodyPr/>
          <a:lstStyle/>
          <a:p>
            <a:endParaRPr lang="en-US">
              <a:latin typeface="Times New Roman" charset="0"/>
            </a:endParaRPr>
          </a:p>
        </p:txBody>
      </p:sp>
      <p:sp>
        <p:nvSpPr>
          <p:cNvPr id="48132"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540D8B8-FF48-3545-87E6-0313F403D3C9}" type="slidenum">
              <a:rPr lang="en-US" sz="1200">
                <a:solidFill>
                  <a:prstClr val="black"/>
                </a:solidFill>
              </a:rPr>
              <a:pPr eaLnBrk="1" hangingPunct="1"/>
              <a:t>190</a:t>
            </a:fld>
            <a:endParaRPr lang="en-US" sz="1200">
              <a:solidFill>
                <a:prstClr val="black"/>
              </a:solidFill>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192</a:t>
            </a:fld>
            <a:endParaRPr lang="en-GB"/>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193</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r>
              <a:rPr lang="en-US" dirty="0" smtClean="0">
                <a:latin typeface="Arial" charset="0"/>
                <a:ea typeface="ＭＳ Ｐゴシック" charset="0"/>
                <a:cs typeface="ＭＳ Ｐゴシック" charset="0"/>
              </a:rPr>
              <a:t>NT Survey link</a:t>
            </a:r>
            <a:endParaRPr lang="en-US" dirty="0">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A0F8A13E-83EC-C34B-A943-E742087929A8}" type="slidenum">
              <a:rPr lang="en-US" sz="1200">
                <a:solidFill>
                  <a:srgbClr val="000000"/>
                </a:solidFill>
                <a:latin typeface="Times New Roman" charset="0"/>
              </a:rPr>
              <a:pPr eaLnBrk="1" hangingPunct="1"/>
              <a:t>26</a:t>
            </a:fld>
            <a:endParaRPr lang="en-US" sz="1200">
              <a:solidFill>
                <a:srgbClr val="000000"/>
              </a:solidFill>
              <a:latin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EE67B9DC-ABA2-6845-923F-3229D48A33A3}" type="slidenum">
              <a:rPr lang="en-US" sz="1200">
                <a:solidFill>
                  <a:srgbClr val="000000"/>
                </a:solidFill>
                <a:latin typeface="Times New Roman" charset="0"/>
              </a:rPr>
              <a:pPr eaLnBrk="1" hangingPunct="1"/>
              <a:t>27</a:t>
            </a:fld>
            <a:endParaRPr lang="en-US" sz="1200">
              <a:solidFill>
                <a:srgbClr val="000000"/>
              </a:solidFill>
              <a:latin typeface="Times New Roman" charset="0"/>
            </a:endParaRPr>
          </a:p>
        </p:txBody>
      </p:sp>
      <p:sp>
        <p:nvSpPr>
          <p:cNvPr id="640002" name="Rectangle 2"/>
          <p:cNvSpPr>
            <a:spLocks noGrp="1" noRot="1" noChangeAspect="1" noChangeArrowheads="1"/>
          </p:cNvSpPr>
          <p:nvPr>
            <p:ph type="sldImg"/>
          </p:nvPr>
        </p:nvSpPr>
        <p:spPr>
          <a:xfrm>
            <a:off x="1152525" y="692150"/>
            <a:ext cx="4552950" cy="3416300"/>
          </a:xfrm>
          <a:solidFill>
            <a:srgbClr val="FFFFFF"/>
          </a:solidFill>
          <a:ln/>
        </p:spPr>
      </p:sp>
      <p:sp>
        <p:nvSpPr>
          <p:cNvPr id="64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12AB4802-ACB0-F141-A154-28B17E001F5D}" type="slidenum">
              <a:rPr lang="en-US" sz="1200">
                <a:solidFill>
                  <a:srgbClr val="000000"/>
                </a:solidFill>
                <a:latin typeface="Times New Roman" charset="0"/>
              </a:rPr>
              <a:pPr eaLnBrk="1" hangingPunct="1"/>
              <a:t>28</a:t>
            </a:fld>
            <a:endParaRPr lang="en-US" sz="1200">
              <a:solidFill>
                <a:srgbClr val="000000"/>
              </a:solidFill>
              <a:latin typeface="Times New Roman" charset="0"/>
            </a:endParaRPr>
          </a:p>
        </p:txBody>
      </p:sp>
      <p:sp>
        <p:nvSpPr>
          <p:cNvPr id="642050" name="Rectangle 2"/>
          <p:cNvSpPr>
            <a:spLocks noGrp="1" noRot="1" noChangeAspect="1" noChangeArrowheads="1"/>
          </p:cNvSpPr>
          <p:nvPr>
            <p:ph type="sldImg"/>
          </p:nvPr>
        </p:nvSpPr>
        <p:spPr>
          <a:solidFill>
            <a:srgbClr val="FFFFFF"/>
          </a:solidFill>
          <a:ln/>
        </p:spPr>
      </p:sp>
      <p:sp>
        <p:nvSpPr>
          <p:cNvPr id="642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29</a:t>
            </a:fld>
            <a:endParaRPr lang="en-GB"/>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F06E34D-E13C-9A40-9A10-589708B4181A}" type="slidenum">
              <a:rPr lang="en-US" sz="1200">
                <a:solidFill>
                  <a:srgbClr val="000000"/>
                </a:solidFill>
                <a:latin typeface="Times New Roman" charset="0"/>
              </a:rPr>
              <a:pPr eaLnBrk="1" hangingPunct="1"/>
              <a:t>30</a:t>
            </a:fld>
            <a:endParaRPr lang="en-US" sz="1200">
              <a:solidFill>
                <a:srgbClr val="000000"/>
              </a:solidFill>
              <a:latin typeface="Times New Roman" charset="0"/>
            </a:endParaRPr>
          </a:p>
        </p:txBody>
      </p:sp>
      <p:sp>
        <p:nvSpPr>
          <p:cNvPr id="647170" name="Rectangle 2"/>
          <p:cNvSpPr>
            <a:spLocks noGrp="1" noRot="1" noChangeAspect="1" noChangeArrowheads="1"/>
          </p:cNvSpPr>
          <p:nvPr>
            <p:ph type="sldImg"/>
          </p:nvPr>
        </p:nvSpPr>
        <p:spPr>
          <a:solidFill>
            <a:srgbClr val="FFFFFF"/>
          </a:solidFill>
          <a:ln/>
        </p:spPr>
      </p:sp>
      <p:sp>
        <p:nvSpPr>
          <p:cNvPr id="647171" name="Rectangle 3"/>
          <p:cNvSpPr>
            <a:spLocks noGrp="1" noChangeArrowheads="1"/>
          </p:cNvSpPr>
          <p:nvPr>
            <p:ph type="body" idx="1"/>
          </p:nvPr>
        </p:nvSpPr>
        <p:spPr>
          <a:xfrm>
            <a:off x="914400" y="4343400"/>
            <a:ext cx="5029200" cy="463846"/>
          </a:xfrm>
          <a:solidFill>
            <a:srgbClr val="FFFFFF"/>
          </a:solidFill>
          <a:ln>
            <a:solidFill>
              <a:srgbClr val="000000"/>
            </a:solidFill>
          </a:ln>
        </p:spPr>
        <p:txBody>
          <a:bodyPr/>
          <a:lstStyle/>
          <a:p>
            <a:pPr eaLnBrk="1" hangingPunct="1"/>
            <a:r>
              <a:rPr lang="en-US" dirty="0" smtClean="0">
                <a:latin typeface="Times New Roman" charset="0"/>
                <a:ea typeface="ＭＳ Ｐゴシック" charset="0"/>
                <a:cs typeface="ＭＳ Ｐゴシック" charset="0"/>
              </a:rPr>
              <a:t>I</a:t>
            </a:r>
            <a:r>
              <a:rPr lang="fr-FR" altLang="ja-JP" dirty="0" smtClean="0">
                <a:latin typeface="Times New Roman" charset="0"/>
                <a:ea typeface="ＭＳ Ｐゴシック" charset="0"/>
                <a:cs typeface="ＭＳ Ｐゴシック" charset="0"/>
              </a:rPr>
              <a:t>'</a:t>
            </a:r>
            <a:r>
              <a:rPr lang="en-US" altLang="ja-JP" dirty="0" err="1" smtClean="0">
                <a:latin typeface="Times New Roman" charset="0"/>
                <a:ea typeface="ＭＳ Ｐゴシック" charset="0"/>
                <a:cs typeface="ＭＳ Ｐゴシック" charset="0"/>
              </a:rPr>
              <a:t>ve</a:t>
            </a:r>
            <a:r>
              <a:rPr lang="en-US" altLang="ja-JP" dirty="0" smtClean="0">
                <a:latin typeface="Times New Roman" charset="0"/>
                <a:ea typeface="ＭＳ Ｐゴシック" charset="0"/>
                <a:cs typeface="ＭＳ Ｐゴシック" charset="0"/>
              </a:rPr>
              <a:t> </a:t>
            </a:r>
            <a:r>
              <a:rPr lang="en-US" altLang="ja-JP" dirty="0">
                <a:latin typeface="Times New Roman" charset="0"/>
                <a:ea typeface="ＭＳ Ｐゴシック" charset="0"/>
                <a:cs typeface="ＭＳ Ｐゴシック" charset="0"/>
              </a:rPr>
              <a:t>served as a seminary professor with 30 other faculty at </a:t>
            </a:r>
            <a:r>
              <a:rPr lang="en-US" altLang="ja-JP" dirty="0" smtClean="0">
                <a:latin typeface="Times New Roman" charset="0"/>
                <a:ea typeface="ＭＳ Ｐゴシック" charset="0"/>
                <a:cs typeface="ＭＳ Ｐゴシック" charset="0"/>
              </a:rPr>
              <a:t>Singapore</a:t>
            </a:r>
            <a:r>
              <a:rPr lang="fr-FR" altLang="ja-JP" dirty="0" smtClean="0">
                <a:latin typeface="Times New Roman" charset="0"/>
                <a:ea typeface="ＭＳ Ｐゴシック" charset="0"/>
                <a:cs typeface="ＭＳ Ｐゴシック" charset="0"/>
              </a:rPr>
              <a:t>'</a:t>
            </a:r>
            <a:r>
              <a:rPr lang="en-US" altLang="ja-JP" dirty="0" smtClean="0">
                <a:latin typeface="Times New Roman" charset="0"/>
                <a:ea typeface="ＭＳ Ｐゴシック" charset="0"/>
                <a:cs typeface="ＭＳ Ｐゴシック" charset="0"/>
              </a:rPr>
              <a:t>s </a:t>
            </a:r>
            <a:r>
              <a:rPr lang="en-US" altLang="ja-JP" dirty="0">
                <a:latin typeface="Times New Roman" charset="0"/>
                <a:ea typeface="ＭＳ Ｐゴシック" charset="0"/>
                <a:cs typeface="ＭＳ Ｐゴシック" charset="0"/>
              </a:rPr>
              <a:t>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7AF8836-BD90-5044-B8C4-1F39E296210F}" type="slidenum">
              <a:rPr lang="en-US" sz="1200">
                <a:solidFill>
                  <a:srgbClr val="000000"/>
                </a:solidFill>
                <a:latin typeface="Times New Roman" charset="0"/>
              </a:rPr>
              <a:pPr eaLnBrk="1" hangingPunct="1"/>
              <a:t>31</a:t>
            </a:fld>
            <a:endParaRPr lang="en-US" sz="1200">
              <a:solidFill>
                <a:srgbClr val="000000"/>
              </a:solidFill>
              <a:latin typeface="Times New Roman" charset="0"/>
            </a:endParaRPr>
          </a:p>
        </p:txBody>
      </p:sp>
      <p:sp>
        <p:nvSpPr>
          <p:cNvPr id="649218" name="Rectangle 2"/>
          <p:cNvSpPr>
            <a:spLocks noGrp="1" noRot="1" noChangeAspect="1" noChangeArrowheads="1" noTextEdit="1"/>
          </p:cNvSpPr>
          <p:nvPr>
            <p:ph type="sldImg"/>
          </p:nvPr>
        </p:nvSpPr>
        <p:spPr>
          <a:ln/>
        </p:spPr>
      </p:sp>
      <p:sp>
        <p:nvSpPr>
          <p:cNvPr id="6492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r>
              <a:rPr lang="en-US" dirty="0" smtClean="0">
                <a:latin typeface="Arial" charset="0"/>
                <a:ea typeface="ＭＳ Ｐゴシック" charset="0"/>
                <a:cs typeface="ＭＳ Ｐゴシック" charset="0"/>
              </a:rPr>
              <a:t>NT Survey link: http://biblestudydownloads.org/resource/</a:t>
            </a:r>
            <a:r>
              <a:rPr lang="en-US" dirty="0" smtClean="0">
                <a:latin typeface="SimHei" panose="02010609060101010101" pitchFamily="49" charset="-122"/>
                <a:ea typeface="SimHei" panose="02010609060101010101" pitchFamily="49" charset="-122"/>
                <a:cs typeface="ＭＳ Ｐゴシック" charset="0"/>
              </a:rPr>
              <a:t>%e6%96%b0%e7%ba%a6%e5%85%a8%e4%b9%a6/</a:t>
            </a:r>
            <a:endParaRPr lang="en-US" dirty="0">
              <a:latin typeface="SimHei" panose="02010609060101010101" pitchFamily="49" charset="-122"/>
              <a:ea typeface="SimHei" panose="02010609060101010101" pitchFamily="49" charset="-122"/>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a:solidFill>
                  <a:srgbClr val="000000"/>
                </a:solidFill>
              </a:rPr>
              <a:pPr/>
              <a:t>33</a:t>
            </a:fld>
            <a:endParaRPr lang="en-US" sz="1200">
              <a:solidFill>
                <a:srgbClr val="000000"/>
              </a:solidFill>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r>
              <a:rPr lang="en-US" dirty="0" smtClean="0">
                <a:latin typeface="Arial" charset="0"/>
                <a:ea typeface="ＭＳ Ｐゴシック" charset="0"/>
                <a:cs typeface="ＭＳ Ｐゴシック" charset="0"/>
              </a:rPr>
              <a:t>From</a:t>
            </a:r>
            <a:r>
              <a:rPr lang="en-US" baseline="0" dirty="0" smtClean="0">
                <a:latin typeface="Arial" charset="0"/>
                <a:ea typeface="ＭＳ Ｐゴシック" charset="0"/>
                <a:cs typeface="ＭＳ Ｐゴシック" charset="0"/>
              </a:rPr>
              <a:t> 1997</a:t>
            </a:r>
            <a:r>
              <a:rPr lang="en-US" baseline="0" smtClean="0">
                <a:latin typeface="Arial" charset="0"/>
                <a:ea typeface="ＭＳ Ｐゴシック" charset="0"/>
                <a:cs typeface="ＭＳ Ｐゴシック" charset="0"/>
              </a:rPr>
              <a:t>-July 2015 </a:t>
            </a:r>
            <a:r>
              <a:rPr lang="en-US" baseline="0" dirty="0" smtClean="0">
                <a:latin typeface="Arial" charset="0"/>
                <a:ea typeface="ＭＳ Ｐゴシック" charset="0"/>
                <a:cs typeface="ＭＳ Ｐゴシック" charset="0"/>
              </a:rPr>
              <a:t>God has seen fit to grant me the privilege to train pastors in 12 other countries </a:t>
            </a:r>
            <a:r>
              <a:rPr lang="en-US" baseline="0" smtClean="0">
                <a:latin typeface="Arial" charset="0"/>
                <a:ea typeface="ＭＳ Ｐゴシック" charset="0"/>
                <a:cs typeface="ＭＳ Ｐゴシック" charset="0"/>
              </a:rPr>
              <a:t>on 56 </a:t>
            </a:r>
            <a:r>
              <a:rPr lang="en-US" baseline="0" dirty="0" smtClean="0">
                <a:latin typeface="Arial" charset="0"/>
                <a:ea typeface="ＭＳ Ｐゴシック" charset="0"/>
                <a:cs typeface="ＭＳ Ｐゴシック" charset="0"/>
              </a:rPr>
              <a:t>trips.  Often pastors in the US team-teach with me on these trips.</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9E7EC8B-FABF-6B4F-8191-906A492BBB72}" type="slidenum">
              <a:rPr lang="en-US" sz="1200">
                <a:solidFill>
                  <a:srgbClr val="000000"/>
                </a:solidFill>
                <a:latin typeface="Times New Roman" charset="0"/>
              </a:rPr>
              <a:pPr eaLnBrk="1" hangingPunct="1"/>
              <a:t>34</a:t>
            </a:fld>
            <a:endParaRPr lang="en-US" sz="1200">
              <a:solidFill>
                <a:srgbClr val="000000"/>
              </a:solidFill>
              <a:latin typeface="Times New Roman" charset="0"/>
            </a:endParaRPr>
          </a:p>
        </p:txBody>
      </p:sp>
      <p:sp>
        <p:nvSpPr>
          <p:cNvPr id="651266"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lIns="112288" tIns="56144" rIns="112288" bIns="56144"/>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0C85CE1-71C4-41DD-8AA3-B50339F02598}" type="slidenum">
              <a:rPr lang="en-GB" sz="1200">
                <a:solidFill>
                  <a:prstClr val="white"/>
                </a:solidFill>
              </a:rPr>
              <a:pPr/>
              <a:t>43</a:t>
            </a:fld>
            <a:endParaRPr lang="en-GB" sz="1200">
              <a:solidFill>
                <a:prstClr val="white"/>
              </a:solidFill>
            </a:endParaRPr>
          </a:p>
        </p:txBody>
      </p:sp>
      <p:sp>
        <p:nvSpPr>
          <p:cNvPr id="544770" name="Rectangle 2"/>
          <p:cNvSpPr>
            <a:spLocks noGrp="1" noRot="1" noChangeAspect="1" noChangeArrowheads="1" noTextEdit="1"/>
          </p:cNvSpPr>
          <p:nvPr>
            <p:ph type="sldImg"/>
          </p:nvPr>
        </p:nvSpPr>
        <p:spPr>
          <a:ln/>
        </p:spPr>
      </p:sp>
      <p:sp>
        <p:nvSpPr>
          <p:cNvPr id="54477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D18EB75-A28C-498A-ADAA-4C0C1F43B98A}" type="slidenum">
              <a:rPr lang="en-GB" sz="1200">
                <a:solidFill>
                  <a:prstClr val="white"/>
                </a:solidFill>
              </a:rPr>
              <a:pPr/>
              <a:t>44</a:t>
            </a:fld>
            <a:endParaRPr lang="en-GB" sz="1200">
              <a:solidFill>
                <a:prstClr val="white"/>
              </a:solidFill>
            </a:endParaRPr>
          </a:p>
        </p:txBody>
      </p:sp>
      <p:sp>
        <p:nvSpPr>
          <p:cNvPr id="546818" name="Rectangle 2"/>
          <p:cNvSpPr>
            <a:spLocks noGrp="1" noRot="1" noChangeAspect="1" noChangeArrowheads="1" noTextEdit="1"/>
          </p:cNvSpPr>
          <p:nvPr>
            <p:ph type="sldImg"/>
          </p:nvPr>
        </p:nvSpPr>
        <p:spPr>
          <a:solidFill>
            <a:srgbClr val="FFFFFF"/>
          </a:solidFill>
          <a:ln/>
        </p:spPr>
      </p:sp>
      <p:sp>
        <p:nvSpPr>
          <p:cNvPr id="546819" name="Rectangle 3"/>
          <p:cNvSpPr>
            <a:spLocks noGrp="1" noChangeArrowheads="1"/>
          </p:cNvSpPr>
          <p:nvPr>
            <p:ph type="body" idx="1"/>
          </p:nvPr>
        </p:nvSpPr>
        <p:spPr>
          <a:solidFill>
            <a:srgbClr val="FFFFFF"/>
          </a:solidFill>
          <a:ln>
            <a:solidFill>
              <a:srgbClr val="000000"/>
            </a:solidFill>
          </a:ln>
        </p:spPr>
        <p:txBody>
          <a:bodyPr/>
          <a:lstStyle/>
          <a:p>
            <a:endParaRPr lang="zh-CN" altLang="en-US" smtClean="0">
              <a:ea typeface="SimSun" pitchFamily="2" charset="-122"/>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1E7E014-09F1-4E23-B62D-C4904308B220}" type="slidenum">
              <a:rPr lang="en-GB" sz="1200">
                <a:solidFill>
                  <a:prstClr val="white"/>
                </a:solidFill>
              </a:rPr>
              <a:pPr/>
              <a:t>45</a:t>
            </a:fld>
            <a:endParaRPr lang="en-GB" sz="1200">
              <a:solidFill>
                <a:prstClr val="white"/>
              </a:solidFill>
            </a:endParaRPr>
          </a:p>
        </p:txBody>
      </p:sp>
      <p:sp>
        <p:nvSpPr>
          <p:cNvPr id="548866" name="Rectangle 2"/>
          <p:cNvSpPr>
            <a:spLocks noGrp="1" noRot="1" noChangeAspect="1" noChangeArrowheads="1" noTextEdit="1"/>
          </p:cNvSpPr>
          <p:nvPr>
            <p:ph type="sldImg"/>
          </p:nvPr>
        </p:nvSpPr>
        <p:spPr>
          <a:ln/>
        </p:spPr>
      </p:sp>
      <p:sp>
        <p:nvSpPr>
          <p:cNvPr id="548867"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174DF16-29FD-4D82-94B1-65EAA6A04B1E}" type="slidenum">
              <a:rPr lang="en-GB" sz="1200">
                <a:solidFill>
                  <a:prstClr val="white"/>
                </a:solidFill>
              </a:rPr>
              <a:pPr/>
              <a:t>46</a:t>
            </a:fld>
            <a:endParaRPr lang="en-GB" sz="1200">
              <a:solidFill>
                <a:prstClr val="white"/>
              </a:solidFill>
            </a:endParaRPr>
          </a:p>
        </p:txBody>
      </p:sp>
      <p:sp>
        <p:nvSpPr>
          <p:cNvPr id="550914" name="Rectangle 2"/>
          <p:cNvSpPr>
            <a:spLocks noGrp="1" noRot="1" noChangeAspect="1" noChangeArrowheads="1" noTextEdit="1"/>
          </p:cNvSpPr>
          <p:nvPr>
            <p:ph type="sldImg"/>
          </p:nvPr>
        </p:nvSpPr>
        <p:spPr>
          <a:solidFill>
            <a:srgbClr val="FFFFFF"/>
          </a:solidFill>
          <a:ln/>
        </p:spPr>
      </p:sp>
      <p:sp>
        <p:nvSpPr>
          <p:cNvPr id="550915" name="Rectangle 3"/>
          <p:cNvSpPr>
            <a:spLocks noGrp="1" noChangeArrowheads="1"/>
          </p:cNvSpPr>
          <p:nvPr>
            <p:ph type="body" idx="1"/>
          </p:nvPr>
        </p:nvSpPr>
        <p:spPr>
          <a:solidFill>
            <a:srgbClr val="FFFFFF"/>
          </a:solidFill>
          <a:ln>
            <a:solidFill>
              <a:srgbClr val="000000"/>
            </a:solidFill>
          </a:ln>
        </p:spPr>
        <p:txBody>
          <a:bodyPr/>
          <a:lstStyle/>
          <a:p>
            <a:endParaRPr lang="zh-CN" altLang="en-US" smtClean="0">
              <a:ea typeface="SimSun" pitchFamily="2" charset="-122"/>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69EA1F2-238B-47E3-ACFE-08DB03177861}" type="slidenum">
              <a:rPr lang="en-GB" sz="1200">
                <a:solidFill>
                  <a:prstClr val="white"/>
                </a:solidFill>
              </a:rPr>
              <a:pPr/>
              <a:t>47</a:t>
            </a:fld>
            <a:endParaRPr lang="en-GB" sz="1200">
              <a:solidFill>
                <a:prstClr val="white"/>
              </a:solidFill>
            </a:endParaRPr>
          </a:p>
        </p:txBody>
      </p:sp>
      <p:sp>
        <p:nvSpPr>
          <p:cNvPr id="552962" name="Rectangle 2"/>
          <p:cNvSpPr>
            <a:spLocks noGrp="1" noRot="1" noChangeAspect="1" noChangeArrowheads="1" noTextEdit="1"/>
          </p:cNvSpPr>
          <p:nvPr>
            <p:ph type="sldImg"/>
          </p:nvPr>
        </p:nvSpPr>
        <p:spPr>
          <a:ln/>
        </p:spPr>
      </p:sp>
      <p:sp>
        <p:nvSpPr>
          <p:cNvPr id="552963"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b="1" dirty="0" smtClean="0">
                <a:solidFill>
                  <a:srgbClr val="000000"/>
                </a:solidFill>
              </a:rPr>
              <a:t>http://latimesblogs.latimes.com/babylonbeyond/2008/04/iran-an-iranian.html</a:t>
            </a:r>
          </a:p>
          <a:p>
            <a:r>
              <a:rPr lang="en-US" b="1" dirty="0" smtClean="0">
                <a:solidFill>
                  <a:srgbClr val="000000"/>
                </a:solidFill>
              </a:rPr>
              <a:t>IRAN: A Muslim actor as Jesus Christ </a:t>
            </a:r>
          </a:p>
          <a:p>
            <a:r>
              <a:rPr lang="en-US" dirty="0" smtClean="0">
                <a:solidFill>
                  <a:srgbClr val="000000"/>
                </a:solidFill>
                <a:hlinkClick r:id="rId3"/>
              </a:rPr>
              <a:t>Comments (19)</a:t>
            </a:r>
            <a:r>
              <a:rPr lang="en-US" dirty="0" smtClean="0">
                <a:solidFill>
                  <a:srgbClr val="000000"/>
                </a:solidFill>
              </a:rPr>
              <a:t> </a:t>
            </a:r>
          </a:p>
          <a:p>
            <a:r>
              <a:rPr lang="en-US" dirty="0" smtClean="0">
                <a:solidFill>
                  <a:srgbClr val="000000"/>
                </a:solidFill>
                <a:hlinkClick r:id="rId4" tooltip="Share on Facebook"/>
              </a:rPr>
              <a:t>(13)</a:t>
            </a:r>
          </a:p>
          <a:p>
            <a:r>
              <a:rPr lang="en-US" dirty="0" smtClean="0">
                <a:solidFill>
                  <a:srgbClr val="000000"/>
                </a:solidFill>
                <a:hlinkClick r:id="rId5" tooltip="Share on Twitter"/>
              </a:rPr>
              <a:t>(0)</a:t>
            </a:r>
          </a:p>
          <a:p>
            <a:r>
              <a:rPr lang="en-US" dirty="0" smtClean="0">
                <a:solidFill>
                  <a:srgbClr val="000000"/>
                </a:solidFill>
              </a:rPr>
              <a:t>April 29, 2008 |  3:00 am </a:t>
            </a:r>
          </a:p>
          <a:p>
            <a:r>
              <a:rPr lang="en-US" dirty="0" smtClean="0">
                <a:solidFill>
                  <a:srgbClr val="000000"/>
                </a:solidFill>
              </a:rPr>
              <a:t>He is an Iranian Muslim who looks so much like a Hollywood or Renaissance image of Jesus Christ that the faithful sometimes make the sign of the cross when they see him. </a:t>
            </a:r>
          </a:p>
          <a:p>
            <a:r>
              <a:rPr lang="en-US" dirty="0" smtClean="0">
                <a:solidFill>
                  <a:srgbClr val="000000"/>
                </a:solidFill>
              </a:rPr>
              <a:t>Ahmad </a:t>
            </a:r>
            <a:r>
              <a:rPr lang="en-US" dirty="0" err="1" smtClean="0">
                <a:solidFill>
                  <a:srgbClr val="000000"/>
                </a:solidFill>
              </a:rPr>
              <a:t>Soleimani-Nia</a:t>
            </a:r>
            <a:r>
              <a:rPr lang="en-US" dirty="0" smtClean="0">
                <a:solidFill>
                  <a:srgbClr val="000000"/>
                </a:solidFill>
              </a:rPr>
              <a:t> has been playing Jesus for seven years, keeping his hair long and lightly dyed, his beard knotty and vibrant. </a:t>
            </a:r>
          </a:p>
          <a:p>
            <a:r>
              <a:rPr lang="en-US" dirty="0" smtClean="0">
                <a:solidFill>
                  <a:srgbClr val="000000"/>
                </a:solidFill>
              </a:rPr>
              <a:t>He is the star of "Jesus, the Spirit of God," a new film from Iran that depicts the man Christians believe to be the messiah and son of God as a tormented Judean prophet heralding the coming of Muhammad, the founder of the Muslim faith. </a:t>
            </a:r>
            <a:r>
              <a:rPr lang="en-US" dirty="0" err="1" smtClean="0">
                <a:solidFill>
                  <a:srgbClr val="000000"/>
                </a:solidFill>
              </a:rPr>
              <a:t>Nia's</a:t>
            </a:r>
            <a:r>
              <a:rPr lang="en-US" dirty="0" smtClean="0">
                <a:solidFill>
                  <a:srgbClr val="000000"/>
                </a:solidFill>
              </a:rPr>
              <a:t> Jesus is at once serene, devout, driven and passionate. </a:t>
            </a:r>
          </a:p>
          <a:p>
            <a:r>
              <a:rPr lang="en-US" dirty="0" smtClean="0">
                <a:solidFill>
                  <a:srgbClr val="000000"/>
                </a:solidFill>
              </a:rPr>
              <a:t>In real life, if there is a real life after a spiritual and artistic odyssey that is still not over, </a:t>
            </a:r>
            <a:r>
              <a:rPr lang="en-US" dirty="0" err="1" smtClean="0">
                <a:solidFill>
                  <a:srgbClr val="000000"/>
                </a:solidFill>
              </a:rPr>
              <a:t>Nia</a:t>
            </a:r>
            <a:r>
              <a:rPr lang="en-US" dirty="0" smtClean="0">
                <a:solidFill>
                  <a:srgbClr val="000000"/>
                </a:solidFill>
              </a:rPr>
              <a:t> lives in Tehran. He was once a soldier in the Iranian army and then a welder for — the irony is interesting in this Jesus story — his nation's Atomic Energy Agency, which the Bush administration accuses of pursuing nuclear weapons. </a:t>
            </a:r>
          </a:p>
          <a:p>
            <a:r>
              <a:rPr lang="en-US" dirty="0" smtClean="0">
                <a:solidFill>
                  <a:srgbClr val="000000"/>
                </a:solidFill>
              </a:rPr>
              <a:t>That may unsettle some American neo-cons, but perhaps not as much as the film itself, which suggests that Jesus wasn't crucified and never rose from the dead.</a:t>
            </a:r>
          </a:p>
          <a:p>
            <a:r>
              <a:rPr lang="en-US" dirty="0" smtClean="0">
                <a:solidFill>
                  <a:srgbClr val="000000"/>
                </a:solidFill>
              </a:rPr>
              <a:t>Check out the </a:t>
            </a:r>
            <a:r>
              <a:rPr lang="en-US" dirty="0" smtClean="0">
                <a:solidFill>
                  <a:srgbClr val="000000"/>
                </a:solidFill>
                <a:hlinkClick r:id="rId6"/>
              </a:rPr>
              <a:t>rest of the story in today's Los Angeles Times</a:t>
            </a:r>
            <a:r>
              <a:rPr lang="en-US" dirty="0" smtClean="0">
                <a:solidFill>
                  <a:srgbClr val="000000"/>
                </a:solidFill>
              </a:rPr>
              <a:t>.  </a:t>
            </a:r>
          </a:p>
          <a:p>
            <a:r>
              <a:rPr lang="en-US" dirty="0" smtClean="0">
                <a:solidFill>
                  <a:srgbClr val="000000"/>
                </a:solidFill>
              </a:rPr>
              <a:t>— Jeffrey Fleishman in Tehran</a:t>
            </a:r>
          </a:p>
          <a:p>
            <a:r>
              <a:rPr lang="en-US" i="1" dirty="0" smtClean="0">
                <a:solidFill>
                  <a:srgbClr val="000000"/>
                </a:solidFill>
              </a:rPr>
              <a:t>Photo: Ahmad </a:t>
            </a:r>
            <a:r>
              <a:rPr lang="en-US" i="1" dirty="0" err="1" smtClean="0">
                <a:solidFill>
                  <a:srgbClr val="000000"/>
                </a:solidFill>
              </a:rPr>
              <a:t>Soleimani-Nia</a:t>
            </a:r>
            <a:r>
              <a:rPr lang="en-US" i="1" dirty="0" smtClean="0">
                <a:solidFill>
                  <a:srgbClr val="000000"/>
                </a:solidFill>
              </a:rPr>
              <a:t> as Jesus. Credit: minbar.tatar.ru/</a:t>
            </a:r>
            <a:r>
              <a:rPr lang="en-US" i="1" dirty="0" err="1" smtClean="0">
                <a:solidFill>
                  <a:srgbClr val="000000"/>
                </a:solidFill>
              </a:rPr>
              <a:t>rus</a:t>
            </a:r>
            <a:r>
              <a:rPr lang="en-US" i="1" dirty="0" smtClean="0">
                <a:solidFill>
                  <a:srgbClr val="000000"/>
                </a:solidFill>
              </a:rPr>
              <a:t>/Messiah.htm</a:t>
            </a:r>
            <a:endParaRPr lang="en-US" dirty="0" smtClean="0">
              <a:solidFill>
                <a:srgbClr val="000000"/>
              </a:solidFill>
            </a:endParaRPr>
          </a:p>
          <a:p>
            <a:endParaRPr lang="en-GB" dirty="0" smtClean="0">
              <a:solidFill>
                <a:srgbClr val="000000"/>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F3DA457-14A3-414C-9001-C821C52DF8BC}" type="slidenum">
              <a:rPr lang="en-GB" sz="1200">
                <a:solidFill>
                  <a:prstClr val="white"/>
                </a:solidFill>
              </a:rPr>
              <a:pPr/>
              <a:t>48</a:t>
            </a:fld>
            <a:endParaRPr lang="en-GB" sz="1200">
              <a:solidFill>
                <a:prstClr val="white"/>
              </a:solidFill>
            </a:endParaRPr>
          </a:p>
        </p:txBody>
      </p:sp>
      <p:sp>
        <p:nvSpPr>
          <p:cNvPr id="555010" name="Rectangle 2"/>
          <p:cNvSpPr>
            <a:spLocks noGrp="1" noRot="1" noChangeAspect="1" noChangeArrowheads="1" noTextEdit="1"/>
          </p:cNvSpPr>
          <p:nvPr>
            <p:ph type="sldImg"/>
          </p:nvPr>
        </p:nvSpPr>
        <p:spPr>
          <a:ln/>
        </p:spPr>
      </p:sp>
      <p:sp>
        <p:nvSpPr>
          <p:cNvPr id="55501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342AF97-D3B0-448C-8B49-1BC7096C339A}" type="slidenum">
              <a:rPr lang="en-GB" sz="1200">
                <a:solidFill>
                  <a:prstClr val="white"/>
                </a:solidFill>
              </a:rPr>
              <a:pPr/>
              <a:t>49</a:t>
            </a:fld>
            <a:endParaRPr lang="en-GB" sz="1200">
              <a:solidFill>
                <a:prstClr val="white"/>
              </a:solidFill>
            </a:endParaRPr>
          </a:p>
        </p:txBody>
      </p:sp>
      <p:sp>
        <p:nvSpPr>
          <p:cNvPr id="557058" name="Rectangle 2"/>
          <p:cNvSpPr>
            <a:spLocks noGrp="1" noRot="1" noChangeAspect="1" noChangeArrowheads="1" noTextEdit="1"/>
          </p:cNvSpPr>
          <p:nvPr>
            <p:ph type="sldImg"/>
          </p:nvPr>
        </p:nvSpPr>
        <p:spPr>
          <a:ln/>
        </p:spPr>
      </p:sp>
      <p:sp>
        <p:nvSpPr>
          <p:cNvPr id="557059"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9D073F0-1FAA-48A3-8F12-15C31A53A6AD}" type="slidenum">
              <a:rPr lang="en-GB" sz="1200">
                <a:solidFill>
                  <a:prstClr val="white"/>
                </a:solidFill>
              </a:rPr>
              <a:pPr/>
              <a:t>50</a:t>
            </a:fld>
            <a:endParaRPr lang="en-GB" sz="1200">
              <a:solidFill>
                <a:prstClr val="white"/>
              </a:solidFill>
            </a:endParaRPr>
          </a:p>
        </p:txBody>
      </p:sp>
      <p:sp>
        <p:nvSpPr>
          <p:cNvPr id="559106" name="Rectangle 2"/>
          <p:cNvSpPr>
            <a:spLocks noGrp="1" noRot="1" noChangeAspect="1" noChangeArrowheads="1" noTextEdit="1"/>
          </p:cNvSpPr>
          <p:nvPr>
            <p:ph type="sldImg"/>
          </p:nvPr>
        </p:nvSpPr>
        <p:spPr>
          <a:ln/>
        </p:spPr>
      </p:sp>
      <p:sp>
        <p:nvSpPr>
          <p:cNvPr id="559107"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GB" smtClean="0"/>
              <a:t>This depiction of Christ was determined by collecting samples of first-century Jewish facial bone structures to provide a composite </a:t>
            </a:r>
            <a:r>
              <a:rPr lang="en-GB" altLang="en-US" smtClean="0"/>
              <a:t>“</a:t>
            </a:r>
            <a:r>
              <a:rPr lang="en-GB" smtClean="0"/>
              <a:t>average</a:t>
            </a:r>
            <a:r>
              <a:rPr lang="en-GB" altLang="en-US" smtClean="0"/>
              <a:t>”</a:t>
            </a:r>
            <a:r>
              <a:rPr lang="en-GB" smtClean="0"/>
              <a:t> man for that time.</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9090C38-A18B-455E-9FD0-95EB00894C7E}" type="slidenum">
              <a:rPr lang="en-GB" sz="1200">
                <a:solidFill>
                  <a:prstClr val="white"/>
                </a:solidFill>
              </a:rPr>
              <a:pPr/>
              <a:t>51</a:t>
            </a:fld>
            <a:endParaRPr lang="en-GB" sz="1200">
              <a:solidFill>
                <a:prstClr val="white"/>
              </a:solidFill>
            </a:endParaRPr>
          </a:p>
        </p:txBody>
      </p:sp>
      <p:sp>
        <p:nvSpPr>
          <p:cNvPr id="561154" name="Rectangle 2"/>
          <p:cNvSpPr>
            <a:spLocks noGrp="1" noRot="1" noChangeAspect="1" noChangeArrowheads="1" noTextEdit="1"/>
          </p:cNvSpPr>
          <p:nvPr>
            <p:ph type="sldImg"/>
          </p:nvPr>
        </p:nvSpPr>
        <p:spPr>
          <a:ln/>
        </p:spPr>
      </p:sp>
      <p:sp>
        <p:nvSpPr>
          <p:cNvPr id="561155"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GB" smtClean="0"/>
              <a:t>My favourite instant coffee is the </a:t>
            </a:r>
            <a:r>
              <a:rPr lang="en-GB" altLang="en-US" smtClean="0"/>
              <a:t>“</a:t>
            </a:r>
            <a:r>
              <a:rPr lang="en-GB" smtClean="0"/>
              <a:t>American Flavour</a:t>
            </a:r>
            <a:r>
              <a:rPr lang="en-GB" altLang="en-US" smtClean="0"/>
              <a:t>”</a:t>
            </a:r>
            <a:r>
              <a:rPr lang="en-GB" smtClean="0"/>
              <a:t> Coffee King brand.  Interestingly, each packet shows a king drinking coffee.  Since America was established in rebellion to the King of England and the USA has never had a king, one wonders who this king is on the package!  Nevertheless, it does raise the issue of who really rules the world.  The book of Revelation is quite clear on this question as it removes all doubt in showing that Christ is the Ultimate Victor and Sovereign over all creation.</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4ED7323-F004-4114-B022-C7A419F83FF1}" type="slidenum">
              <a:rPr lang="en-GB" sz="1200">
                <a:solidFill>
                  <a:prstClr val="white"/>
                </a:solidFill>
              </a:rPr>
              <a:pPr/>
              <a:t>52</a:t>
            </a:fld>
            <a:endParaRPr lang="en-GB" sz="1200">
              <a:solidFill>
                <a:prstClr val="white"/>
              </a:solidFill>
            </a:endParaRPr>
          </a:p>
        </p:txBody>
      </p:sp>
      <p:sp>
        <p:nvSpPr>
          <p:cNvPr id="563202" name="Rectangle 2"/>
          <p:cNvSpPr>
            <a:spLocks noGrp="1" noRot="1" noChangeAspect="1" noChangeArrowheads="1" noTextEdit="1"/>
          </p:cNvSpPr>
          <p:nvPr>
            <p:ph type="sldImg"/>
          </p:nvPr>
        </p:nvSpPr>
        <p:spPr>
          <a:ln/>
        </p:spPr>
      </p:sp>
      <p:sp>
        <p:nvSpPr>
          <p:cNvPr id="563203"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D48083-BB27-254F-95C8-522BE08F3F73}" type="slidenum">
              <a:rPr lang="en-GB" sz="1200">
                <a:solidFill>
                  <a:srgbClr val="FFFFFF"/>
                </a:solidFill>
              </a:rPr>
              <a:pPr/>
              <a:t>54</a:t>
            </a:fld>
            <a:endParaRPr lang="en-GB" sz="1200">
              <a:solidFill>
                <a:srgbClr val="FFFFFF"/>
              </a:solidFill>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56</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882D75A-1640-844D-97EA-61AAE5BBFDDF}" type="slidenum">
              <a:rPr lang="en-US" sz="1200">
                <a:solidFill>
                  <a:prstClr val="black"/>
                </a:solidFill>
              </a:rPr>
              <a:pPr/>
              <a:t>57</a:t>
            </a:fld>
            <a:endParaRPr lang="en-US" sz="1200">
              <a:solidFill>
                <a:prstClr val="black"/>
              </a:solidFill>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58</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Slide Image Placeholder 1"/>
          <p:cNvSpPr>
            <a:spLocks noGrp="1" noRot="1" noChangeAspect="1" noTextEdit="1"/>
          </p:cNvSpPr>
          <p:nvPr>
            <p:ph type="sldImg"/>
          </p:nvPr>
        </p:nvSpPr>
        <p:spPr>
          <a:ln/>
        </p:spPr>
      </p:sp>
      <p:sp>
        <p:nvSpPr>
          <p:cNvPr id="54272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pPr eaLnBrk="1" hangingPunct="1"/>
            <a:endParaRPr lang="en-US" smtClean="0"/>
          </a:p>
        </p:txBody>
      </p:sp>
      <p:sp>
        <p:nvSpPr>
          <p:cNvPr id="54272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F11E991-08F8-4E82-9FA0-5A8560E1DB62}" type="slidenum">
              <a:rPr lang="zh-CN" altLang="en-US" sz="1200">
                <a:solidFill>
                  <a:prstClr val="white"/>
                </a:solidFill>
                <a:ea typeface="SimSun" pitchFamily="2" charset="-122"/>
              </a:rPr>
              <a:pPr/>
              <a:t>59</a:t>
            </a:fld>
            <a:endParaRPr lang="en-US" altLang="zh-CN" sz="1200">
              <a:solidFill>
                <a:prstClr val="white"/>
              </a:solidFill>
              <a:ea typeface="SimSun" pitchFamily="2" charset="-122"/>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34C9448-7FAE-9940-B389-D6EC2ACCA531}" type="slidenum">
              <a:rPr lang="en-GB" sz="1200">
                <a:solidFill>
                  <a:prstClr val="white"/>
                </a:solidFill>
              </a:rPr>
              <a:pPr/>
              <a:t>60</a:t>
            </a:fld>
            <a:endParaRPr lang="en-GB" sz="1200">
              <a:solidFill>
                <a:prstClr val="white"/>
              </a:solidFill>
            </a:endParaRPr>
          </a:p>
        </p:txBody>
      </p:sp>
      <p:sp>
        <p:nvSpPr>
          <p:cNvPr id="106498" name="Rectangle 2"/>
          <p:cNvSpPr>
            <a:spLocks noGrp="1" noRot="1" noChangeAspect="1" noChangeArrowheads="1" noTextEdit="1"/>
          </p:cNvSpPr>
          <p:nvPr>
            <p:ph type="sldImg"/>
          </p:nvPr>
        </p:nvSpPr>
        <p:spPr>
          <a:ln/>
        </p:spPr>
      </p:sp>
      <p:sp>
        <p:nvSpPr>
          <p:cNvPr id="1064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068-AB14-F644-900C-CA9BF183F74A}" type="slidenum">
              <a:rPr lang="en-US" sz="1200">
                <a:solidFill>
                  <a:srgbClr val="000000"/>
                </a:solidFill>
                <a:latin typeface="Arial" charset="0"/>
              </a:rPr>
              <a:pPr/>
              <a:t>61</a:t>
            </a:fld>
            <a:endParaRPr lang="en-US" sz="1200">
              <a:solidFill>
                <a:srgbClr val="000000"/>
              </a:solidFill>
              <a:latin typeface="Arial"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EB8F0E8-6266-5F4C-AD78-B7E945709318}" type="slidenum">
              <a:rPr lang="en-GB" sz="1200">
                <a:solidFill>
                  <a:prstClr val="white"/>
                </a:solidFill>
              </a:rPr>
              <a:pPr/>
              <a:t>4</a:t>
            </a:fld>
            <a:endParaRPr lang="en-GB" sz="1200">
              <a:solidFill>
                <a:prstClr val="white"/>
              </a:solidFill>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r>
              <a:rPr lang="en-US" dirty="0">
                <a:latin typeface="Times New Roman" charset="0"/>
                <a:ea typeface="ＭＳ Ｐゴシック" charset="0"/>
                <a:cs typeface="ＭＳ Ｐゴシック" charset="0"/>
              </a:rPr>
              <a:t>We are tempted to look down when things </a:t>
            </a:r>
            <a:r>
              <a:rPr lang="en-US" dirty="0" smtClean="0">
                <a:latin typeface="Times New Roman" charset="0"/>
                <a:ea typeface="ＭＳ Ｐゴシック" charset="0"/>
                <a:cs typeface="ＭＳ Ｐゴシック" charset="0"/>
              </a:rPr>
              <a:t>don</a:t>
            </a:r>
            <a:r>
              <a:rPr lang="fr-FR" dirty="0" smtClean="0">
                <a:latin typeface="Times New Roman" charset="0"/>
                <a:ea typeface="ＭＳ Ｐゴシック" charset="0"/>
                <a:cs typeface="ＭＳ Ｐゴシック" charset="0"/>
              </a:rPr>
              <a:t>'</a:t>
            </a:r>
            <a:r>
              <a:rPr lang="en-US" dirty="0" smtClean="0">
                <a:latin typeface="Times New Roman" charset="0"/>
                <a:ea typeface="ＭＳ Ｐゴシック" charset="0"/>
                <a:cs typeface="ＭＳ Ｐゴシック" charset="0"/>
              </a:rPr>
              <a:t>t </a:t>
            </a:r>
            <a:r>
              <a:rPr lang="en-US" dirty="0">
                <a:latin typeface="Times New Roman" charset="0"/>
                <a:ea typeface="ＭＳ Ｐゴシック" charset="0"/>
                <a:cs typeface="ＭＳ Ｐゴシック" charset="0"/>
              </a:rPr>
              <a:t>go our way</a:t>
            </a:r>
          </a:p>
        </p:txBody>
      </p:sp>
      <p:sp>
        <p:nvSpPr>
          <p:cNvPr id="311299" name="Date Placeholder 3"/>
          <p:cNvSpPr>
            <a:spLocks noGrp="1"/>
          </p:cNvSpPr>
          <p:nvPr>
            <p:ph type="dt"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311300" name="Slide Number Placeholder 4"/>
          <p:cNvSpPr>
            <a:spLocks noGrp="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68269C05-AF8E-F440-AA5D-0C9C70141718}" type="slidenum">
              <a:rPr lang="en-GB" sz="1200">
                <a:solidFill>
                  <a:srgbClr val="000000"/>
                </a:solidFill>
                <a:latin typeface="Calibri" charset="0"/>
              </a:rPr>
              <a:pPr eaLnBrk="1" hangingPunct="1"/>
              <a:t>62</a:t>
            </a:fld>
            <a:endParaRPr lang="en-GB" sz="1200">
              <a:solidFill>
                <a:srgbClr val="000000"/>
              </a:solidFill>
              <a:latin typeface="Calibri"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082F262-3718-46CB-A810-837E27569C5E}" type="slidenum">
              <a:rPr lang="en-US" sz="1200">
                <a:solidFill>
                  <a:srgbClr val="000000"/>
                </a:solidFill>
                <a:latin typeface="Arial" pitchFamily="34" charset="0"/>
              </a:rPr>
              <a:pPr/>
              <a:t>67</a:t>
            </a:fld>
            <a:endParaRPr lang="en-US" sz="1200">
              <a:solidFill>
                <a:srgbClr val="000000"/>
              </a:solidFill>
              <a:latin typeface="Arial" pitchFamily="34" charset="0"/>
            </a:endParaRPr>
          </a:p>
        </p:txBody>
      </p:sp>
      <p:sp>
        <p:nvSpPr>
          <p:cNvPr id="565250" name="Rectangle 2"/>
          <p:cNvSpPr>
            <a:spLocks noGrp="1" noRot="1" noChangeAspect="1" noChangeArrowheads="1" noTextEdit="1"/>
          </p:cNvSpPr>
          <p:nvPr>
            <p:ph type="sldImg"/>
          </p:nvPr>
        </p:nvSpPr>
        <p:spPr>
          <a:solidFill>
            <a:srgbClr val="FFFFFF"/>
          </a:solidFill>
          <a:ln/>
        </p:spPr>
      </p:sp>
      <p:sp>
        <p:nvSpPr>
          <p:cNvPr id="5652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68</a:t>
            </a:fld>
            <a:endParaRPr lang="en-GB"/>
          </a:p>
        </p:txBody>
      </p:sp>
    </p:spTree>
    <p:extLst>
      <p:ext uri="{BB962C8B-B14F-4D97-AF65-F5344CB8AC3E}">
        <p14:creationId xmlns:p14="http://schemas.microsoft.com/office/powerpoint/2010/main" val="50433421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1DC5ADA-1DBB-496D-BFE0-2A88CDA718F5}" type="slidenum">
              <a:rPr lang="en-GB" sz="1200">
                <a:solidFill>
                  <a:prstClr val="white"/>
                </a:solidFill>
              </a:rPr>
              <a:pPr/>
              <a:t>70</a:t>
            </a:fld>
            <a:endParaRPr lang="en-GB" sz="1200">
              <a:solidFill>
                <a:prstClr val="white"/>
              </a:solidFill>
            </a:endParaRPr>
          </a:p>
        </p:txBody>
      </p:sp>
      <p:sp>
        <p:nvSpPr>
          <p:cNvPr id="568322" name="Rectangle 2"/>
          <p:cNvSpPr>
            <a:spLocks noGrp="1" noRot="1" noChangeAspect="1" noChangeArrowheads="1" noTextEdit="1"/>
          </p:cNvSpPr>
          <p:nvPr>
            <p:ph type="sldImg"/>
          </p:nvPr>
        </p:nvSpPr>
        <p:spPr>
          <a:ln/>
        </p:spPr>
      </p:sp>
      <p:sp>
        <p:nvSpPr>
          <p:cNvPr id="56832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dirty="0" smtClean="0">
              <a:ea typeface="SimSun" pitchFamily="2" charset="-122"/>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954B0F0-C812-EF45-85FA-C145CDF8607E}" type="slidenum">
              <a:rPr lang="en-GB" sz="1200">
                <a:solidFill>
                  <a:prstClr val="white"/>
                </a:solidFill>
              </a:rPr>
              <a:pPr/>
              <a:t>72</a:t>
            </a:fld>
            <a:endParaRPr lang="en-GB" sz="1200">
              <a:solidFill>
                <a:prstClr val="white"/>
              </a:solidFill>
            </a:endParaRPr>
          </a:p>
        </p:txBody>
      </p:sp>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73</a:t>
            </a:fld>
            <a:endParaRPr lang="en-GB"/>
          </a:p>
        </p:txBody>
      </p:sp>
    </p:spTree>
    <p:extLst>
      <p:ext uri="{BB962C8B-B14F-4D97-AF65-F5344CB8AC3E}">
        <p14:creationId xmlns:p14="http://schemas.microsoft.com/office/powerpoint/2010/main" val="94443623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405D9EF-A652-47AF-9E74-10EBC6D1F0CF}" type="slidenum">
              <a:rPr lang="en-GB" sz="1200">
                <a:solidFill>
                  <a:prstClr val="white"/>
                </a:solidFill>
              </a:rPr>
              <a:pPr/>
              <a:t>75</a:t>
            </a:fld>
            <a:endParaRPr lang="en-GB" sz="1200">
              <a:solidFill>
                <a:prstClr val="white"/>
              </a:solidFill>
            </a:endParaRPr>
          </a:p>
        </p:txBody>
      </p:sp>
      <p:sp>
        <p:nvSpPr>
          <p:cNvPr id="642050" name="Rectangle 2"/>
          <p:cNvSpPr>
            <a:spLocks noGrp="1" noRot="1" noChangeAspect="1" noChangeArrowheads="1" noTextEdit="1"/>
          </p:cNvSpPr>
          <p:nvPr>
            <p:ph type="sldImg"/>
          </p:nvPr>
        </p:nvSpPr>
        <p:spPr>
          <a:ln/>
        </p:spPr>
      </p:sp>
      <p:sp>
        <p:nvSpPr>
          <p:cNvPr id="642051"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00BE81D-1A1A-4DE1-B769-5F8B18BFCECD}" type="slidenum">
              <a:rPr lang="en-GB" sz="1200">
                <a:solidFill>
                  <a:prstClr val="white"/>
                </a:solidFill>
              </a:rPr>
              <a:pPr/>
              <a:t>78</a:t>
            </a:fld>
            <a:endParaRPr lang="en-GB" sz="1200">
              <a:solidFill>
                <a:prstClr val="white"/>
              </a:solidFill>
            </a:endParaRPr>
          </a:p>
        </p:txBody>
      </p:sp>
      <p:sp>
        <p:nvSpPr>
          <p:cNvPr id="575490" name="Rectangle 2"/>
          <p:cNvSpPr>
            <a:spLocks noGrp="1" noRot="1" noChangeAspect="1" noChangeArrowheads="1" noTextEdit="1"/>
          </p:cNvSpPr>
          <p:nvPr>
            <p:ph type="sldImg"/>
          </p:nvPr>
        </p:nvSpPr>
        <p:spPr>
          <a:ln/>
        </p:spPr>
      </p:sp>
      <p:sp>
        <p:nvSpPr>
          <p:cNvPr id="575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dirty="0" smtClean="0"/>
              <a:t>Old Testament :</a:t>
            </a:r>
            <a:r>
              <a:rPr lang="zh-TW" altLang="en-US" dirty="0" smtClean="0">
                <a:ea typeface="PMingLiU" pitchFamily="18" charset="-120"/>
              </a:rPr>
              <a:t>旧约 </a:t>
            </a:r>
            <a:r>
              <a:rPr lang="en-US" altLang="zh-TW" dirty="0" smtClean="0">
                <a:ea typeface="PMingLiU" pitchFamily="18" charset="-120"/>
              </a:rPr>
              <a:t>,  New Testament: </a:t>
            </a:r>
            <a:r>
              <a:rPr lang="zh-TW" altLang="en-US" dirty="0" smtClean="0">
                <a:ea typeface="PMingLiU" pitchFamily="18" charset="-120"/>
              </a:rPr>
              <a:t>新约 </a:t>
            </a:r>
            <a:r>
              <a:rPr lang="en-US" altLang="zh-TW" dirty="0" smtClean="0">
                <a:ea typeface="PMingLiU" pitchFamily="18" charset="-120"/>
              </a:rPr>
              <a:t>, He is coming: </a:t>
            </a:r>
            <a:r>
              <a:rPr lang="zh-TW" altLang="en-US" dirty="0" smtClean="0">
                <a:ea typeface="PMingLiU" pitchFamily="18" charset="-120"/>
              </a:rPr>
              <a:t>他来了 </a:t>
            </a:r>
            <a:r>
              <a:rPr lang="en-US" altLang="zh-TW" dirty="0" smtClean="0">
                <a:ea typeface="PMingLiU" pitchFamily="18" charset="-120"/>
              </a:rPr>
              <a:t>, He is coming again! </a:t>
            </a:r>
            <a:r>
              <a:rPr lang="zh-CN" altLang="en-US" dirty="0" smtClean="0">
                <a:ea typeface="SimSun" pitchFamily="2" charset="-122"/>
              </a:rPr>
              <a:t>他即将</a:t>
            </a:r>
            <a:r>
              <a:rPr lang="zh-CN" altLang="en-US" b="1" dirty="0" smtClean="0">
                <a:solidFill>
                  <a:schemeClr val="bg1"/>
                </a:solidFill>
                <a:ea typeface="SimSun" pitchFamily="2" charset="-122"/>
              </a:rPr>
              <a:t>再</a:t>
            </a:r>
            <a:r>
              <a:rPr lang="zh-CN" altLang="en-US" dirty="0" smtClean="0">
                <a:ea typeface="SimSun" pitchFamily="2" charset="-122"/>
              </a:rPr>
              <a:t>来！ </a:t>
            </a:r>
            <a:endParaRPr lang="en-US" dirty="0"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75DDCF-5EC8-4F24-B79C-6403337D4448}" type="slidenum">
              <a:rPr lang="en-GB" sz="1200">
                <a:solidFill>
                  <a:prstClr val="white"/>
                </a:solidFill>
              </a:rPr>
              <a:pPr/>
              <a:t>79</a:t>
            </a:fld>
            <a:endParaRPr lang="en-GB" sz="1200">
              <a:solidFill>
                <a:prstClr val="white"/>
              </a:solidFill>
            </a:endParaRPr>
          </a:p>
        </p:txBody>
      </p:sp>
      <p:sp>
        <p:nvSpPr>
          <p:cNvPr id="571394" name="Rectangle 2"/>
          <p:cNvSpPr>
            <a:spLocks noGrp="1" noRot="1" noChangeAspect="1" noChangeArrowheads="1" noTextEdit="1"/>
          </p:cNvSpPr>
          <p:nvPr>
            <p:ph type="sldImg"/>
          </p:nvPr>
        </p:nvSpPr>
        <p:spPr>
          <a:ln/>
        </p:spPr>
      </p:sp>
      <p:sp>
        <p:nvSpPr>
          <p:cNvPr id="571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D48083-BB27-254F-95C8-522BE08F3F73}" type="slidenum">
              <a:rPr lang="en-GB" sz="1200">
                <a:solidFill>
                  <a:srgbClr val="FFFFFF"/>
                </a:solidFill>
              </a:rPr>
              <a:pPr/>
              <a:t>83</a:t>
            </a:fld>
            <a:endParaRPr lang="en-GB" sz="1200">
              <a:solidFill>
                <a:srgbClr val="FFFFFF"/>
              </a:solidFill>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287F4C-C64C-48CC-AE2D-AD77EFA89A3B}" type="slidenum">
              <a:rPr lang="en-GB" sz="1200">
                <a:solidFill>
                  <a:prstClr val="white"/>
                </a:solidFill>
              </a:rPr>
              <a:pPr/>
              <a:t>9</a:t>
            </a:fld>
            <a:endParaRPr lang="en-GB" sz="1200">
              <a:solidFill>
                <a:prstClr val="white"/>
              </a:solidFill>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287F4C-C64C-48CC-AE2D-AD77EFA89A3B}" type="slidenum">
              <a:rPr lang="en-GB" sz="1200">
                <a:solidFill>
                  <a:prstClr val="white"/>
                </a:solidFill>
              </a:rPr>
              <a:pPr/>
              <a:t>84</a:t>
            </a:fld>
            <a:endParaRPr lang="en-GB" sz="1200">
              <a:solidFill>
                <a:prstClr val="white"/>
              </a:solidFill>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960765A-9B71-4C26-A8A6-C460C5221806}" type="slidenum">
              <a:rPr lang="en-GB" sz="1200">
                <a:solidFill>
                  <a:prstClr val="white"/>
                </a:solidFill>
              </a:rPr>
              <a:pPr/>
              <a:t>85</a:t>
            </a:fld>
            <a:endParaRPr lang="en-GB" sz="1200">
              <a:solidFill>
                <a:prstClr val="white"/>
              </a:solidFill>
            </a:endParaRPr>
          </a:p>
        </p:txBody>
      </p:sp>
      <p:sp>
        <p:nvSpPr>
          <p:cNvPr id="577538"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ABDAB6B7-37B5-450D-A14E-3142611BB86E}" type="slidenum">
              <a:rPr lang="en-GB" sz="1200">
                <a:solidFill>
                  <a:prstClr val="white"/>
                </a:solidFill>
                <a:cs typeface="+mn-cs"/>
              </a:rPr>
              <a:pPr algn="r"/>
              <a:t>85</a:t>
            </a:fld>
            <a:endParaRPr lang="en-GB" sz="1200">
              <a:solidFill>
                <a:prstClr val="white"/>
              </a:solidFill>
              <a:cs typeface="+mn-cs"/>
            </a:endParaRPr>
          </a:p>
        </p:txBody>
      </p:sp>
      <p:sp>
        <p:nvSpPr>
          <p:cNvPr id="577539" name="Rectangle 2"/>
          <p:cNvSpPr>
            <a:spLocks noGrp="1" noRot="1" noChangeAspect="1" noChangeArrowheads="1" noTextEdit="1"/>
          </p:cNvSpPr>
          <p:nvPr>
            <p:ph type="sldImg"/>
          </p:nvPr>
        </p:nvSpPr>
        <p:spPr>
          <a:ln/>
        </p:spPr>
      </p:sp>
      <p:sp>
        <p:nvSpPr>
          <p:cNvPr id="577540"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D53CD0D-7801-4D2B-8283-B341B41FA24E}" type="slidenum">
              <a:rPr lang="en-GB" sz="1200">
                <a:solidFill>
                  <a:prstClr val="white"/>
                </a:solidFill>
              </a:rPr>
              <a:pPr/>
              <a:t>86</a:t>
            </a:fld>
            <a:endParaRPr lang="en-GB" sz="1200">
              <a:solidFill>
                <a:prstClr val="white"/>
              </a:solidFill>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D53CD0D-7801-4D2B-8283-B341B41FA24E}" type="slidenum">
              <a:rPr lang="en-GB" sz="1200">
                <a:solidFill>
                  <a:prstClr val="white"/>
                </a:solidFill>
              </a:rPr>
              <a:pPr/>
              <a:t>87</a:t>
            </a:fld>
            <a:endParaRPr lang="en-GB" sz="1200">
              <a:solidFill>
                <a:prstClr val="white"/>
              </a:solidFill>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84921F4-A1CA-4ABE-B500-899536BF2F7F}" type="slidenum">
              <a:rPr lang="en-GB" sz="1200">
                <a:solidFill>
                  <a:prstClr val="white"/>
                </a:solidFill>
              </a:rPr>
              <a:pPr/>
              <a:t>88</a:t>
            </a:fld>
            <a:endParaRPr lang="en-GB" sz="1200">
              <a:solidFill>
                <a:prstClr val="white"/>
              </a:solidFill>
            </a:endParaRPr>
          </a:p>
        </p:txBody>
      </p:sp>
      <p:sp>
        <p:nvSpPr>
          <p:cNvPr id="573442" name="Rectangle 2"/>
          <p:cNvSpPr>
            <a:spLocks noGrp="1" noRot="1" noChangeAspect="1" noChangeArrowheads="1" noTextEdit="1"/>
          </p:cNvSpPr>
          <p:nvPr>
            <p:ph type="sldImg"/>
          </p:nvPr>
        </p:nvSpPr>
        <p:spPr>
          <a:solidFill>
            <a:srgbClr val="FFFFFF"/>
          </a:solidFill>
          <a:ln/>
        </p:spPr>
      </p:sp>
      <p:sp>
        <p:nvSpPr>
          <p:cNvPr id="573443"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zh-CN" altLang="en-US" smtClean="0">
              <a:ea typeface="SimSun" pitchFamily="2" charset="-122"/>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345AE5A-854A-4D11-AC28-76D2797B5099}" type="slidenum">
              <a:rPr lang="en-GB" sz="1200">
                <a:solidFill>
                  <a:srgbClr val="000000"/>
                </a:solidFill>
              </a:rPr>
              <a:pPr/>
              <a:t>89</a:t>
            </a:fld>
            <a:endParaRPr lang="en-GB" sz="1200">
              <a:solidFill>
                <a:srgbClr val="000000"/>
              </a:solidFill>
            </a:endParaRPr>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68FE32D-68E5-42F4-8520-15D6F6A02267}" type="slidenum">
              <a:rPr lang="en-GB" sz="1200">
                <a:solidFill>
                  <a:prstClr val="white"/>
                </a:solidFill>
              </a:rPr>
              <a:pPr/>
              <a:t>90</a:t>
            </a:fld>
            <a:endParaRPr lang="en-GB" sz="1200">
              <a:solidFill>
                <a:prstClr val="white"/>
              </a:solidFill>
            </a:endParaRPr>
          </a:p>
        </p:txBody>
      </p:sp>
      <p:sp>
        <p:nvSpPr>
          <p:cNvPr id="832514" name="Rectangle 2"/>
          <p:cNvSpPr>
            <a:spLocks noGrp="1" noRot="1" noChangeAspect="1" noChangeArrowheads="1" noTextEdit="1"/>
          </p:cNvSpPr>
          <p:nvPr>
            <p:ph type="sldImg"/>
          </p:nvPr>
        </p:nvSpPr>
        <p:spPr>
          <a:solidFill>
            <a:srgbClr val="FFFFFF"/>
          </a:solidFill>
          <a:ln/>
        </p:spPr>
      </p:sp>
      <p:sp>
        <p:nvSpPr>
          <p:cNvPr id="832515"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zh-CN" altLang="en-US" smtClean="0">
              <a:ea typeface="SimSun" pitchFamily="2" charset="-122"/>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27ADF8F-1837-4579-9A57-1ABE544EFCED}" type="slidenum">
              <a:rPr lang="en-GB" sz="1200">
                <a:solidFill>
                  <a:prstClr val="white"/>
                </a:solidFill>
              </a:rPr>
              <a:pPr/>
              <a:t>91</a:t>
            </a:fld>
            <a:endParaRPr lang="en-GB" sz="1200">
              <a:solidFill>
                <a:prstClr val="white"/>
              </a:solidFill>
            </a:endParaRPr>
          </a:p>
        </p:txBody>
      </p:sp>
      <p:sp>
        <p:nvSpPr>
          <p:cNvPr id="828418" name="Rectangle 2"/>
          <p:cNvSpPr>
            <a:spLocks noGrp="1" noRot="1" noChangeAspect="1" noChangeArrowheads="1" noTextEdit="1"/>
          </p:cNvSpPr>
          <p:nvPr>
            <p:ph type="sldImg"/>
          </p:nvPr>
        </p:nvSpPr>
        <p:spPr>
          <a:ln/>
        </p:spPr>
      </p:sp>
      <p:sp>
        <p:nvSpPr>
          <p:cNvPr id="828419"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smtClean="0"/>
              <a:t>The Amil view does not view the book of Revelation in chronological order.  It puts chapter 20 BEFORE chapter 19 as it sees the Rev 20 millennium as the present church age that is followed by Christ</a:t>
            </a:r>
            <a:r>
              <a:rPr lang="ja-JP" altLang="en-US" smtClean="0"/>
              <a:t>’</a:t>
            </a:r>
            <a:r>
              <a:rPr lang="en-US" altLang="ja-JP" smtClean="0"/>
              <a:t>s return in Rev 19.</a:t>
            </a:r>
            <a:endParaRPr lang="en-US"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A85E08-D5EA-4DAA-9F12-D9A722AE214E}" type="slidenum">
              <a:rPr lang="en-GB" sz="1200">
                <a:solidFill>
                  <a:prstClr val="white"/>
                </a:solidFill>
              </a:rPr>
              <a:pPr/>
              <a:t>92</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smtClean="0"/>
              <a:t>Like the Amil view, the Postmil view also does not view the book of Revelation in chronological order.  It puts chapter 20 BEFORE chapter 19 as it sees the Rev 20 millennium as the present church age that is followed by Christ</a:t>
            </a:r>
            <a:r>
              <a:rPr lang="ja-JP" altLang="en-US" smtClean="0"/>
              <a:t>’</a:t>
            </a:r>
            <a:r>
              <a:rPr lang="en-US" altLang="ja-JP" smtClean="0"/>
              <a:t>s return in Rev 19.  However, it has even more difficulties as it sees the judgments of Rev 6-18 during a millennium that supposedly gets better and better, while these chapters show the world getting progressingly worse.</a:t>
            </a:r>
            <a:endParaRPr 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B7D42161-2F8C-479C-83AA-FE17FCC7758D}" type="slidenum">
              <a:rPr lang="en-US" sz="1200">
                <a:solidFill>
                  <a:srgbClr val="000000"/>
                </a:solidFill>
                <a:latin typeface="Arial" pitchFamily="34" charset="0"/>
              </a:rPr>
              <a:pPr algn="r"/>
              <a:t>93</a:t>
            </a:fld>
            <a:endParaRPr lang="en-US" sz="1200">
              <a:solidFill>
                <a:srgbClr val="000000"/>
              </a:solidFill>
              <a:latin typeface="Arial" pitchFamily="34" charset="0"/>
            </a:endParaRPr>
          </a:p>
        </p:txBody>
      </p:sp>
      <p:sp>
        <p:nvSpPr>
          <p:cNvPr id="822274" name="Rectangle 2"/>
          <p:cNvSpPr>
            <a:spLocks noGrp="1" noRot="1" noChangeAspect="1" noChangeArrowheads="1" noTextEdit="1"/>
          </p:cNvSpPr>
          <p:nvPr>
            <p:ph type="sldImg"/>
          </p:nvPr>
        </p:nvSpPr>
        <p:spPr>
          <a:solidFill>
            <a:srgbClr val="FFFFFF"/>
          </a:solidFill>
          <a:ln/>
        </p:spPr>
      </p:sp>
      <p:sp>
        <p:nvSpPr>
          <p:cNvPr id="822275" name="Rectangle 3"/>
          <p:cNvSpPr>
            <a:spLocks noGrp="1" noChangeArrowheads="1"/>
          </p:cNvSpPr>
          <p:nvPr>
            <p:ph type="body" idx="1"/>
          </p:nvPr>
        </p:nvSpPr>
        <p:spPr>
          <a:xfrm>
            <a:off x="914400" y="4343400"/>
            <a:ext cx="5029200" cy="4114800"/>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557D4A2-232D-DD4C-9E49-BB45C343736E}" type="slidenum">
              <a:rPr lang="en-US" sz="1200">
                <a:solidFill>
                  <a:srgbClr val="000000"/>
                </a:solidFill>
              </a:rPr>
              <a:pPr eaLnBrk="1" hangingPunct="1"/>
              <a:t>11</a:t>
            </a:fld>
            <a:endParaRPr lang="en-US" sz="1200">
              <a:solidFill>
                <a:srgbClr val="000000"/>
              </a:solidFill>
            </a:endParaRPr>
          </a:p>
        </p:txBody>
      </p:sp>
      <p:sp>
        <p:nvSpPr>
          <p:cNvPr id="31437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314371"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r>
              <a:rPr lang="en-US">
                <a:latin typeface="Arial" charset="0"/>
              </a:rPr>
              <a:t>INTERVIEWER: And Susan, what ministries has the Lord granted you?</a:t>
            </a:r>
          </a:p>
          <a:p>
            <a:pPr eaLnBrk="1" hangingPunct="1">
              <a:spcBef>
                <a:spcPct val="0"/>
              </a:spcBef>
            </a:pPr>
            <a:r>
              <a:rPr lang="en-US">
                <a:latin typeface="Arial" charset="0"/>
              </a:rPr>
              <a:t>SUSAN: I have been teaching the wives of leaders at SBC.  These 5 women come from 5 different nations!</a:t>
            </a:r>
          </a:p>
          <a:p>
            <a:pPr eaLnBrk="1" hangingPunct="1">
              <a:spcBef>
                <a:spcPct val="0"/>
              </a:spcBef>
            </a:pPr>
            <a:r>
              <a:rPr lang="en-US">
                <a:latin typeface="Arial" charset="0"/>
              </a:rPr>
              <a:t>SUSAN: I also lead the woman</a:t>
            </a:r>
            <a:r>
              <a:rPr lang="fr-FR">
                <a:latin typeface="Arial" charset="0"/>
              </a:rPr>
              <a:t>'</a:t>
            </a:r>
            <a:r>
              <a:rPr lang="en-US">
                <a:latin typeface="Arial" charset="0"/>
              </a:rPr>
              <a:t>s Bible study at our church</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73154"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latin typeface="Arial" charset="0"/>
              </a:rPr>
              <a:t>10/06/10</a:t>
            </a:r>
          </a:p>
        </p:txBody>
      </p:sp>
      <p:sp>
        <p:nvSpPr>
          <p:cNvPr id="107315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3DAABC-F55B-8C42-8A3B-C985C2B96998}" type="slidenum">
              <a:rPr lang="en-GB" sz="1200">
                <a:solidFill>
                  <a:srgbClr val="FFFFFF"/>
                </a:solidFill>
                <a:latin typeface="Arial" charset="0"/>
              </a:rPr>
              <a:pPr/>
              <a:t>94</a:t>
            </a:fld>
            <a:endParaRPr lang="en-GB" sz="1200">
              <a:solidFill>
                <a:srgbClr val="FFFFFF"/>
              </a:solidFill>
              <a:latin typeface="Arial" charset="0"/>
            </a:endParaRPr>
          </a:p>
        </p:txBody>
      </p:sp>
      <p:sp>
        <p:nvSpPr>
          <p:cNvPr id="10731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nchor="b"/>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FD48FBAD-FE03-C948-AFDB-2EB6CD6E1381}" type="slidenum">
              <a:rPr lang="en-GB" sz="1200" smtClean="0">
                <a:solidFill>
                  <a:srgbClr val="000000"/>
                </a:solidFill>
                <a:latin typeface="Calibri" charset="0"/>
              </a:rPr>
              <a:pPr algn="r" eaLnBrk="1" hangingPunct="1">
                <a:buClr>
                  <a:srgbClr val="000000"/>
                </a:buClr>
                <a:buSzPct val="100000"/>
                <a:buFont typeface="Calibri" charset="0"/>
                <a:buNone/>
              </a:pPr>
              <a:t>94</a:t>
            </a:fld>
            <a:endParaRPr lang="en-GB" sz="1200" smtClean="0">
              <a:solidFill>
                <a:srgbClr val="000000"/>
              </a:solidFill>
              <a:latin typeface="Calibri" charset="0"/>
            </a:endParaRPr>
          </a:p>
        </p:txBody>
      </p:sp>
      <p:sp>
        <p:nvSpPr>
          <p:cNvPr id="10731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smtClean="0">
              <a:solidFill>
                <a:srgbClr val="FFFFFF"/>
              </a:solidFill>
              <a:latin typeface="Arial" charset="0"/>
            </a:endParaRPr>
          </a:p>
        </p:txBody>
      </p:sp>
      <p:sp>
        <p:nvSpPr>
          <p:cNvPr id="107315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96</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4792B86-B251-4B56-BBF2-DA63A3A925B3}" type="slidenum">
              <a:rPr lang="en-GB" sz="1200">
                <a:solidFill>
                  <a:prstClr val="white"/>
                </a:solidFill>
              </a:rPr>
              <a:pPr/>
              <a:t>97</a:t>
            </a:fld>
            <a:endParaRPr lang="en-GB" sz="1200">
              <a:solidFill>
                <a:prstClr val="white"/>
              </a:solidFill>
            </a:endParaRPr>
          </a:p>
        </p:txBody>
      </p:sp>
      <p:sp>
        <p:nvSpPr>
          <p:cNvPr id="585730"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D4EAE0EE-E7FD-4220-BB3A-01CBB7521CAB}" type="slidenum">
              <a:rPr lang="en-GB" sz="1200">
                <a:solidFill>
                  <a:prstClr val="white"/>
                </a:solidFill>
                <a:cs typeface="+mn-cs"/>
              </a:rPr>
              <a:pPr algn="r"/>
              <a:t>97</a:t>
            </a:fld>
            <a:endParaRPr lang="en-GB" sz="1200">
              <a:solidFill>
                <a:prstClr val="white"/>
              </a:solidFill>
              <a:cs typeface="+mn-cs"/>
            </a:endParaRPr>
          </a:p>
        </p:txBody>
      </p:sp>
      <p:sp>
        <p:nvSpPr>
          <p:cNvPr id="585731" name="Rectangle 2"/>
          <p:cNvSpPr>
            <a:spLocks noGrp="1" noRot="1" noChangeAspect="1" noChangeArrowheads="1" noTextEdit="1"/>
          </p:cNvSpPr>
          <p:nvPr>
            <p:ph type="sldImg"/>
          </p:nvPr>
        </p:nvSpPr>
        <p:spPr>
          <a:ln/>
        </p:spPr>
      </p:sp>
      <p:sp>
        <p:nvSpPr>
          <p:cNvPr id="585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A7790B7B-3B05-4D89-87A9-D4920A84BC59}" type="slidenum">
              <a:rPr lang="en-GB" sz="1200">
                <a:solidFill>
                  <a:prstClr val="white"/>
                </a:solidFill>
                <a:cs typeface="+mn-cs"/>
              </a:rPr>
              <a:pPr algn="r"/>
              <a:t>98</a:t>
            </a:fld>
            <a:endParaRPr lang="en-GB" sz="1200">
              <a:solidFill>
                <a:prstClr val="white"/>
              </a:solidFill>
              <a:cs typeface="+mn-cs"/>
            </a:endParaRPr>
          </a:p>
        </p:txBody>
      </p:sp>
      <p:sp>
        <p:nvSpPr>
          <p:cNvPr id="587778" name="Rectangle 2"/>
          <p:cNvSpPr>
            <a:spLocks noGrp="1" noRot="1" noChangeAspect="1" noChangeArrowheads="1" noTextEdit="1"/>
          </p:cNvSpPr>
          <p:nvPr>
            <p:ph type="sldImg"/>
          </p:nvPr>
        </p:nvSpPr>
        <p:spPr>
          <a:solidFill>
            <a:srgbClr val="FFFFFF"/>
          </a:solidFill>
          <a:ln/>
        </p:spPr>
      </p:sp>
      <p:sp>
        <p:nvSpPr>
          <p:cNvPr id="587779"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endParaRPr lang="en-US"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99</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2"/>
          <p:cNvSpPr>
            <a:spLocks noGrp="1" noRot="1" noChangeAspect="1" noChangeArrowheads="1" noTextEdit="1"/>
          </p:cNvSpPr>
          <p:nvPr>
            <p:ph type="sldImg"/>
          </p:nvPr>
        </p:nvSpPr>
        <p:spPr>
          <a:ln/>
        </p:spPr>
      </p:sp>
      <p:sp>
        <p:nvSpPr>
          <p:cNvPr id="589826"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smtClean="0"/>
              <a:t>http://myweathercontent.myweather.net/webhd/pkg/v2/template3.html?host=whio&amp;section=4&amp;page=42&amp;story=350</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101</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Slide Image Placeholder 1"/>
          <p:cNvSpPr>
            <a:spLocks noGrp="1" noRot="1" noChangeAspect="1"/>
          </p:cNvSpPr>
          <p:nvPr>
            <p:ph type="sldImg"/>
          </p:nvPr>
        </p:nvSpPr>
        <p:spPr>
          <a:ln/>
        </p:spPr>
      </p:sp>
      <p:sp>
        <p:nvSpPr>
          <p:cNvPr id="77107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word "seven" (hepta) appears 55 times in the book of Revelation.</a:t>
            </a:r>
          </a:p>
        </p:txBody>
      </p:sp>
      <p:sp>
        <p:nvSpPr>
          <p:cNvPr id="77107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67FAFA0-F494-764A-81A2-44B5D31013F5}" type="slidenum">
              <a:rPr lang="en-GB" sz="1200">
                <a:solidFill>
                  <a:prstClr val="white"/>
                </a:solidFill>
              </a:rPr>
              <a:pPr/>
              <a:t>103</a:t>
            </a:fld>
            <a:endParaRPr lang="en-GB" sz="1200">
              <a:solidFill>
                <a:prstClr val="white"/>
              </a:solidFil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Slide Image Placeholder 1"/>
          <p:cNvSpPr>
            <a:spLocks noGrp="1" noRot="1" noChangeAspect="1"/>
          </p:cNvSpPr>
          <p:nvPr>
            <p:ph type="sldImg"/>
          </p:nvPr>
        </p:nvSpPr>
        <p:spPr>
          <a:ln/>
        </p:spPr>
      </p:sp>
      <p:sp>
        <p:nvSpPr>
          <p:cNvPr id="77312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word "seven" (hepta) appears 55 times in the book of Revelation.</a:t>
            </a:r>
          </a:p>
        </p:txBody>
      </p:sp>
      <p:sp>
        <p:nvSpPr>
          <p:cNvPr id="77312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745015F-EDAB-1E4B-83D8-B842403DD159}" type="slidenum">
              <a:rPr lang="en-GB" sz="1200">
                <a:solidFill>
                  <a:srgbClr val="000000"/>
                </a:solidFill>
              </a:rPr>
              <a:pPr/>
              <a:t>104</a:t>
            </a:fld>
            <a:endParaRPr lang="en-GB" sz="1200">
              <a:solidFill>
                <a:srgbClr val="000000"/>
              </a:solidFil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Slide Image Placeholder 1"/>
          <p:cNvSpPr>
            <a:spLocks noGrp="1" noRot="1" noChangeAspect="1"/>
          </p:cNvSpPr>
          <p:nvPr>
            <p:ph type="sldImg"/>
          </p:nvPr>
        </p:nvSpPr>
        <p:spPr>
          <a:ln/>
        </p:spPr>
      </p:sp>
      <p:sp>
        <p:nvSpPr>
          <p:cNvPr id="7751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word "seven" (hepta) appears 55 times in the book of Revelation.</a:t>
            </a:r>
          </a:p>
        </p:txBody>
      </p:sp>
      <p:sp>
        <p:nvSpPr>
          <p:cNvPr id="7751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E224D91-D4E5-9242-BFF2-974C6C4311AB}" type="slidenum">
              <a:rPr lang="en-GB" sz="1200">
                <a:solidFill>
                  <a:srgbClr val="000000"/>
                </a:solidFill>
              </a:rPr>
              <a:pPr/>
              <a:t>105</a:t>
            </a:fld>
            <a:endParaRPr lang="en-GB" sz="1200">
              <a:solidFill>
                <a:srgbClr val="000000"/>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8190D28-256F-9748-88EB-47D10F57B37E}" type="slidenum">
              <a:rPr lang="en-US" sz="1200">
                <a:solidFill>
                  <a:srgbClr val="000000"/>
                </a:solidFill>
                <a:latin typeface="Arial" charset="0"/>
              </a:rPr>
              <a:pPr/>
              <a:t>12</a:t>
            </a:fld>
            <a:endParaRPr lang="en-US" sz="1200">
              <a:solidFill>
                <a:srgbClr val="000000"/>
              </a:solidFill>
              <a:latin typeface="Arial" charset="0"/>
            </a:endParaRPr>
          </a:p>
        </p:txBody>
      </p:sp>
      <p:sp>
        <p:nvSpPr>
          <p:cNvPr id="296962" name="Rectangle 2"/>
          <p:cNvSpPr>
            <a:spLocks noGrp="1" noRot="1" noChangeAspect="1" noChangeArrowheads="1"/>
          </p:cNvSpPr>
          <p:nvPr>
            <p:ph type="sldImg"/>
          </p:nvPr>
        </p:nvSpPr>
        <p:spPr>
          <a:solidFill>
            <a:srgbClr val="FFFFFF"/>
          </a:solidFill>
          <a:ln/>
        </p:spPr>
      </p:sp>
      <p:sp>
        <p:nvSpPr>
          <p:cNvPr id="2969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lvl="3" eaLnBrk="1" hangingPunct="1">
              <a:spcBef>
                <a:spcPts val="1200"/>
              </a:spcBef>
              <a:spcAft>
                <a:spcPts val="300"/>
              </a:spcAft>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8E4578F-78DB-4B09-AC47-54EEA6C8AD41}" type="slidenum">
              <a:rPr lang="en-GB" sz="1200">
                <a:solidFill>
                  <a:prstClr val="white"/>
                </a:solidFill>
              </a:rPr>
              <a:pPr/>
              <a:t>106</a:t>
            </a:fld>
            <a:endParaRPr lang="en-GB" sz="1200">
              <a:solidFill>
                <a:prstClr val="white"/>
              </a:solidFill>
            </a:endParaRPr>
          </a:p>
        </p:txBody>
      </p:sp>
      <p:sp>
        <p:nvSpPr>
          <p:cNvPr id="591874" name="Rectangle 2"/>
          <p:cNvSpPr>
            <a:spLocks noGrp="1" noRot="1" noChangeAspect="1" noChangeArrowheads="1" noTextEdit="1"/>
          </p:cNvSpPr>
          <p:nvPr>
            <p:ph type="sldImg"/>
          </p:nvPr>
        </p:nvSpPr>
        <p:spPr>
          <a:ln/>
        </p:spPr>
      </p:sp>
      <p:sp>
        <p:nvSpPr>
          <p:cNvPr id="5918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54373D9-909A-4E1F-8ED0-813EF6D78DAE}" type="slidenum">
              <a:rPr lang="en-GB" sz="1200">
                <a:solidFill>
                  <a:srgbClr val="000000"/>
                </a:solidFill>
              </a:rPr>
              <a:pPr/>
              <a:t>107</a:t>
            </a:fld>
            <a:endParaRPr lang="en-GB" sz="1200">
              <a:solidFill>
                <a:srgbClr val="000000"/>
              </a:solidFill>
            </a:endParaRPr>
          </a:p>
        </p:txBody>
      </p:sp>
      <p:sp>
        <p:nvSpPr>
          <p:cNvPr id="593922" name="Rectangle 2"/>
          <p:cNvSpPr>
            <a:spLocks noGrp="1" noRot="1" noChangeAspect="1" noChangeArrowheads="1" noTextEdit="1"/>
          </p:cNvSpPr>
          <p:nvPr>
            <p:ph type="sldImg"/>
          </p:nvPr>
        </p:nvSpPr>
        <p:spPr>
          <a:ln/>
        </p:spPr>
      </p:sp>
      <p:sp>
        <p:nvSpPr>
          <p:cNvPr id="593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194F240-EEB9-4FD3-A052-C2620F19D2BE}" type="slidenum">
              <a:rPr lang="en-GB" sz="1200">
                <a:solidFill>
                  <a:prstClr val="white"/>
                </a:solidFill>
              </a:rPr>
              <a:pPr/>
              <a:t>108</a:t>
            </a:fld>
            <a:endParaRPr lang="en-GB" sz="1200">
              <a:solidFill>
                <a:prstClr val="white"/>
              </a:solidFill>
            </a:endParaRPr>
          </a:p>
        </p:txBody>
      </p:sp>
      <p:sp>
        <p:nvSpPr>
          <p:cNvPr id="595970" name="Rectangle 2"/>
          <p:cNvSpPr>
            <a:spLocks noGrp="1" noRot="1" noChangeAspect="1" noChangeArrowheads="1" noTextEdit="1"/>
          </p:cNvSpPr>
          <p:nvPr>
            <p:ph type="sldImg"/>
          </p:nvPr>
        </p:nvSpPr>
        <p:spPr>
          <a:ln/>
        </p:spPr>
      </p:sp>
      <p:sp>
        <p:nvSpPr>
          <p:cNvPr id="59597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5C1FCDC-DFF0-4A55-9F39-D1378583999A}" type="slidenum">
              <a:rPr lang="en-GB" sz="1200">
                <a:solidFill>
                  <a:prstClr val="white"/>
                </a:solidFill>
              </a:rPr>
              <a:pPr/>
              <a:t>110</a:t>
            </a:fld>
            <a:endParaRPr lang="en-GB" sz="1200">
              <a:solidFill>
                <a:prstClr val="white"/>
              </a:solidFill>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21D3887-7231-4087-955B-04AE55890B9C}" type="slidenum">
              <a:rPr lang="en-GB" sz="1200">
                <a:solidFill>
                  <a:prstClr val="white"/>
                </a:solidFill>
              </a:rPr>
              <a:pPr/>
              <a:t>111</a:t>
            </a:fld>
            <a:endParaRPr lang="en-GB" sz="1200">
              <a:solidFill>
                <a:prstClr val="white"/>
              </a:solidFill>
            </a:endParaRPr>
          </a:p>
        </p:txBody>
      </p:sp>
      <p:sp>
        <p:nvSpPr>
          <p:cNvPr id="60006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6796AD36-9ABC-4DC1-A3FD-B4E4CDE3C1F1}" type="slidenum">
              <a:rPr lang="en-GB" sz="1200">
                <a:solidFill>
                  <a:prstClr val="white"/>
                </a:solidFill>
                <a:cs typeface="+mn-cs"/>
              </a:rPr>
              <a:pPr algn="r"/>
              <a:t>111</a:t>
            </a:fld>
            <a:endParaRPr lang="en-GB" sz="1200">
              <a:solidFill>
                <a:prstClr val="white"/>
              </a:solidFill>
              <a:cs typeface="+mn-cs"/>
            </a:endParaRPr>
          </a:p>
        </p:txBody>
      </p:sp>
      <p:sp>
        <p:nvSpPr>
          <p:cNvPr id="600067" name="Rectangle 2"/>
          <p:cNvSpPr>
            <a:spLocks noGrp="1" noRot="1" noChangeAspect="1" noChangeArrowheads="1" noTextEdit="1"/>
          </p:cNvSpPr>
          <p:nvPr>
            <p:ph type="sldImg"/>
          </p:nvPr>
        </p:nvSpPr>
        <p:spPr>
          <a:ln/>
        </p:spPr>
      </p:sp>
      <p:sp>
        <p:nvSpPr>
          <p:cNvPr id="600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2"/>
          <p:cNvSpPr>
            <a:spLocks noGrp="1" noRot="1" noChangeAspect="1" noChangeArrowheads="1" noTextEdit="1"/>
          </p:cNvSpPr>
          <p:nvPr>
            <p:ph type="sldImg"/>
          </p:nvPr>
        </p:nvSpPr>
        <p:spPr>
          <a:ln/>
        </p:spPr>
      </p:sp>
      <p:sp>
        <p:nvSpPr>
          <p:cNvPr id="48742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D38B83BA-E26A-F94A-97DD-82A1637D2CB1}" type="slidenum">
              <a:rPr lang="en-US" sz="1200">
                <a:solidFill>
                  <a:prstClr val="black"/>
                </a:solidFill>
              </a:rPr>
              <a:pPr eaLnBrk="1" hangingPunct="1"/>
              <a:t>113</a:t>
            </a:fld>
            <a:endParaRPr lang="en-US" sz="1200">
              <a:solidFill>
                <a:prstClr val="black"/>
              </a:solidFill>
            </a:endParaRP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9209C729-8257-7344-A934-EB937AA6E38C}" type="slidenum">
              <a:rPr lang="en-US" sz="1200">
                <a:solidFill>
                  <a:prstClr val="black"/>
                </a:solidFill>
              </a:rPr>
              <a:pPr eaLnBrk="1" hangingPunct="1"/>
              <a:t>114</a:t>
            </a:fld>
            <a:endParaRPr lang="en-US" sz="1200">
              <a:solidFill>
                <a:prstClr val="black"/>
              </a:solidFill>
            </a:endParaRPr>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1871BD4-9543-48D8-BFE2-94DF47577C12}" type="slidenum">
              <a:rPr lang="en-GB" sz="1200">
                <a:solidFill>
                  <a:prstClr val="white"/>
                </a:solidFill>
              </a:rPr>
              <a:pPr/>
              <a:t>115</a:t>
            </a:fld>
            <a:endParaRPr lang="en-GB" sz="1200">
              <a:solidFill>
                <a:prstClr val="white"/>
              </a:solidFill>
            </a:endParaRPr>
          </a:p>
        </p:txBody>
      </p:sp>
      <p:sp>
        <p:nvSpPr>
          <p:cNvPr id="602114" name="Rectangle 2"/>
          <p:cNvSpPr>
            <a:spLocks noGrp="1" noRot="1" noChangeAspect="1" noChangeArrowheads="1" noTextEdit="1"/>
          </p:cNvSpPr>
          <p:nvPr>
            <p:ph type="sldImg"/>
          </p:nvPr>
        </p:nvSpPr>
        <p:spPr>
          <a:ln/>
        </p:spPr>
      </p:sp>
      <p:sp>
        <p:nvSpPr>
          <p:cNvPr id="60211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E5E8858-B4B9-4ACD-BEBF-090507C5739C}" type="slidenum">
              <a:rPr lang="en-GB" sz="1200">
                <a:solidFill>
                  <a:prstClr val="white"/>
                </a:solidFill>
              </a:rPr>
              <a:pPr/>
              <a:t>116</a:t>
            </a:fld>
            <a:endParaRPr lang="en-GB" sz="1200">
              <a:solidFill>
                <a:prstClr val="white"/>
              </a:solidFill>
            </a:endParaRPr>
          </a:p>
        </p:txBody>
      </p:sp>
      <p:sp>
        <p:nvSpPr>
          <p:cNvPr id="604162" name="Rectangle 2"/>
          <p:cNvSpPr>
            <a:spLocks noGrp="1" noRot="1" noChangeAspect="1" noChangeArrowheads="1" noTextEdit="1"/>
          </p:cNvSpPr>
          <p:nvPr>
            <p:ph type="sldImg"/>
          </p:nvPr>
        </p:nvSpPr>
        <p:spPr>
          <a:ln/>
        </p:spPr>
      </p:sp>
      <p:sp>
        <p:nvSpPr>
          <p:cNvPr id="60416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C85A2E6-7D30-844A-A8FF-81C9A2AC3BE2}" type="slidenum">
              <a:rPr lang="en-US" sz="1200">
                <a:solidFill>
                  <a:prstClr val="black"/>
                </a:solidFill>
              </a:rPr>
              <a:pPr eaLnBrk="1" hangingPunct="1"/>
              <a:t>18</a:t>
            </a:fld>
            <a:endParaRPr lang="en-US" sz="1200">
              <a:solidFill>
                <a:prstClr val="black"/>
              </a:solidFill>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051882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284DE66-7263-48E0-B7C9-837802C30BC5}" type="slidenum">
              <a:rPr lang="en-GB" sz="1200">
                <a:solidFill>
                  <a:prstClr val="white"/>
                </a:solidFill>
              </a:rPr>
              <a:pPr/>
              <a:t>117</a:t>
            </a:fld>
            <a:endParaRPr lang="en-GB" sz="1200">
              <a:solidFill>
                <a:prstClr val="white"/>
              </a:solidFill>
            </a:endParaRPr>
          </a:p>
        </p:txBody>
      </p:sp>
      <p:sp>
        <p:nvSpPr>
          <p:cNvPr id="606210" name="Rectangle 2"/>
          <p:cNvSpPr>
            <a:spLocks noGrp="1" noRot="1" noChangeAspect="1" noChangeArrowheads="1" noTextEdit="1"/>
          </p:cNvSpPr>
          <p:nvPr>
            <p:ph type="sldImg"/>
          </p:nvPr>
        </p:nvSpPr>
        <p:spPr>
          <a:ln/>
        </p:spPr>
      </p:sp>
      <p:sp>
        <p:nvSpPr>
          <p:cNvPr id="60621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2228E57-2A16-44E5-8C1C-11CA0665CD7F}" type="slidenum">
              <a:rPr lang="en-GB" sz="1200">
                <a:solidFill>
                  <a:prstClr val="white"/>
                </a:solidFill>
              </a:rPr>
              <a:pPr/>
              <a:t>118</a:t>
            </a:fld>
            <a:endParaRPr lang="en-GB" sz="1200">
              <a:solidFill>
                <a:prstClr val="white"/>
              </a:solidFill>
            </a:endParaRPr>
          </a:p>
        </p:txBody>
      </p:sp>
      <p:sp>
        <p:nvSpPr>
          <p:cNvPr id="608258" name="Rectangle 2"/>
          <p:cNvSpPr>
            <a:spLocks noGrp="1" noRot="1" noChangeAspect="1" noChangeArrowheads="1" noTextEdit="1"/>
          </p:cNvSpPr>
          <p:nvPr>
            <p:ph type="sldImg"/>
          </p:nvPr>
        </p:nvSpPr>
        <p:spPr>
          <a:ln/>
        </p:spPr>
      </p:sp>
      <p:sp>
        <p:nvSpPr>
          <p:cNvPr id="608259"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DC8278C-1F3E-4307-BC29-C2FF238DB424}" type="slidenum">
              <a:rPr lang="en-GB" sz="1200">
                <a:solidFill>
                  <a:prstClr val="white"/>
                </a:solidFill>
              </a:rPr>
              <a:pPr/>
              <a:t>119</a:t>
            </a:fld>
            <a:endParaRPr lang="en-GB" sz="1200">
              <a:solidFill>
                <a:prstClr val="white"/>
              </a:solidFill>
            </a:endParaRPr>
          </a:p>
        </p:txBody>
      </p:sp>
      <p:sp>
        <p:nvSpPr>
          <p:cNvPr id="610306" name="Rectangle 2"/>
          <p:cNvSpPr>
            <a:spLocks noGrp="1" noRot="1" noChangeAspect="1" noChangeArrowheads="1" noTextEdit="1"/>
          </p:cNvSpPr>
          <p:nvPr>
            <p:ph type="sldImg"/>
          </p:nvPr>
        </p:nvSpPr>
        <p:spPr>
          <a:ln/>
        </p:spPr>
      </p:sp>
      <p:sp>
        <p:nvSpPr>
          <p:cNvPr id="610307"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7978F2F-0B05-4A6A-B440-A193D2E4E695}" type="slidenum">
              <a:rPr lang="en-GB" sz="1200">
                <a:solidFill>
                  <a:prstClr val="white"/>
                </a:solidFill>
              </a:rPr>
              <a:pPr/>
              <a:t>120</a:t>
            </a:fld>
            <a:endParaRPr lang="en-GB" sz="1200">
              <a:solidFill>
                <a:prstClr val="white"/>
              </a:solidFill>
            </a:endParaRPr>
          </a:p>
        </p:txBody>
      </p:sp>
      <p:sp>
        <p:nvSpPr>
          <p:cNvPr id="612354" name="Rectangle 2"/>
          <p:cNvSpPr>
            <a:spLocks noGrp="1" noRot="1" noChangeAspect="1" noChangeArrowheads="1" noTextEdit="1"/>
          </p:cNvSpPr>
          <p:nvPr>
            <p:ph type="sldImg"/>
          </p:nvPr>
        </p:nvSpPr>
        <p:spPr>
          <a:ln/>
        </p:spPr>
      </p:sp>
      <p:sp>
        <p:nvSpPr>
          <p:cNvPr id="61235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AC52165-8E5F-496B-8C4A-C4560BA008E3}" type="slidenum">
              <a:rPr lang="en-GB" sz="1200">
                <a:solidFill>
                  <a:prstClr val="white"/>
                </a:solidFill>
              </a:rPr>
              <a:pPr/>
              <a:t>121</a:t>
            </a:fld>
            <a:endParaRPr lang="en-GB" sz="1200">
              <a:solidFill>
                <a:prstClr val="white"/>
              </a:solidFill>
            </a:endParaRPr>
          </a:p>
        </p:txBody>
      </p:sp>
      <p:sp>
        <p:nvSpPr>
          <p:cNvPr id="614402" name="Rectangle 2"/>
          <p:cNvSpPr>
            <a:spLocks noGrp="1" noRot="1" noChangeAspect="1" noChangeArrowheads="1" noTextEdit="1"/>
          </p:cNvSpPr>
          <p:nvPr>
            <p:ph type="sldImg"/>
          </p:nvPr>
        </p:nvSpPr>
        <p:spPr>
          <a:ln/>
        </p:spPr>
      </p:sp>
      <p:sp>
        <p:nvSpPr>
          <p:cNvPr id="61440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BCF87F-58E0-46C2-94B0-AE6F46EB6BE2}" type="slidenum">
              <a:rPr lang="en-GB" sz="1200">
                <a:solidFill>
                  <a:prstClr val="white"/>
                </a:solidFill>
              </a:rPr>
              <a:pPr/>
              <a:t>122</a:t>
            </a:fld>
            <a:endParaRPr lang="en-GB" sz="1200">
              <a:solidFill>
                <a:prstClr val="white"/>
              </a:solidFill>
            </a:endParaRPr>
          </a:p>
        </p:txBody>
      </p:sp>
      <p:sp>
        <p:nvSpPr>
          <p:cNvPr id="616450"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5054748B-1BF5-4533-B10C-01499D3AF455}" type="slidenum">
              <a:rPr lang="en-GB" sz="1200">
                <a:solidFill>
                  <a:prstClr val="white"/>
                </a:solidFill>
                <a:cs typeface="+mn-cs"/>
              </a:rPr>
              <a:pPr algn="r"/>
              <a:t>122</a:t>
            </a:fld>
            <a:endParaRPr lang="en-GB" sz="1200">
              <a:solidFill>
                <a:prstClr val="white"/>
              </a:solidFill>
              <a:cs typeface="+mn-cs"/>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14BB51E-14FD-4280-978C-7F5552F37A46}" type="slidenum">
              <a:rPr lang="en-GB" sz="1200">
                <a:solidFill>
                  <a:prstClr val="white"/>
                </a:solidFill>
              </a:rPr>
              <a:pPr/>
              <a:t>123</a:t>
            </a:fld>
            <a:endParaRPr lang="en-GB" sz="1200">
              <a:solidFill>
                <a:prstClr val="white"/>
              </a:solidFill>
            </a:endParaRPr>
          </a:p>
        </p:txBody>
      </p:sp>
      <p:sp>
        <p:nvSpPr>
          <p:cNvPr id="618498" name="Rectangle 2"/>
          <p:cNvSpPr>
            <a:spLocks noGrp="1" noRot="1" noChangeAspect="1" noChangeArrowheads="1" noTextEdit="1"/>
          </p:cNvSpPr>
          <p:nvPr>
            <p:ph type="sldImg"/>
          </p:nvPr>
        </p:nvSpPr>
        <p:spPr>
          <a:ln/>
        </p:spPr>
      </p:sp>
      <p:sp>
        <p:nvSpPr>
          <p:cNvPr id="618499"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F9268DE-409C-4A26-BEEB-8C07860A7D9E}" type="slidenum">
              <a:rPr lang="en-GB" sz="1200">
                <a:solidFill>
                  <a:prstClr val="white"/>
                </a:solidFill>
              </a:rPr>
              <a:pPr/>
              <a:t>124</a:t>
            </a:fld>
            <a:endParaRPr lang="en-GB" sz="1200">
              <a:solidFill>
                <a:prstClr val="white"/>
              </a:solidFill>
            </a:endParaRPr>
          </a:p>
        </p:txBody>
      </p:sp>
      <p:sp>
        <p:nvSpPr>
          <p:cNvPr id="620546" name="Rectangle 2"/>
          <p:cNvSpPr>
            <a:spLocks noGrp="1" noRot="1" noChangeAspect="1" noChangeArrowheads="1" noTextEdit="1"/>
          </p:cNvSpPr>
          <p:nvPr>
            <p:ph type="sldImg"/>
          </p:nvPr>
        </p:nvSpPr>
        <p:spPr>
          <a:ln/>
        </p:spPr>
      </p:sp>
      <p:sp>
        <p:nvSpPr>
          <p:cNvPr id="620547"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402C64B-C305-4091-82AD-B104A4171D7A}" type="slidenum">
              <a:rPr lang="en-GB" sz="1200">
                <a:solidFill>
                  <a:prstClr val="white"/>
                </a:solidFill>
              </a:rPr>
              <a:pPr/>
              <a:t>125</a:t>
            </a:fld>
            <a:endParaRPr lang="en-GB" sz="1200">
              <a:solidFill>
                <a:prstClr val="white"/>
              </a:solidFill>
            </a:endParaRPr>
          </a:p>
        </p:txBody>
      </p:sp>
      <p:sp>
        <p:nvSpPr>
          <p:cNvPr id="622594" name="Rectangle 2"/>
          <p:cNvSpPr>
            <a:spLocks noGrp="1" noRot="1" noChangeAspect="1" noChangeArrowheads="1" noTextEdit="1"/>
          </p:cNvSpPr>
          <p:nvPr>
            <p:ph type="sldImg"/>
          </p:nvPr>
        </p:nvSpPr>
        <p:spPr>
          <a:ln/>
        </p:spPr>
      </p:sp>
      <p:sp>
        <p:nvSpPr>
          <p:cNvPr id="62259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01BFD28-B1F7-A742-95B4-B9D4835BDAC7}" type="slidenum">
              <a:rPr lang="en-GB" sz="1200">
                <a:solidFill>
                  <a:schemeClr val="bg1"/>
                </a:solidFill>
              </a:rPr>
              <a:pPr/>
              <a:t>126</a:t>
            </a:fld>
            <a:endParaRPr lang="en-GB" sz="1200">
              <a:solidFill>
                <a:schemeClr val="bg1"/>
              </a:solidFill>
            </a:endParaRPr>
          </a:p>
        </p:txBody>
      </p:sp>
      <p:sp>
        <p:nvSpPr>
          <p:cNvPr id="735234" name="Rectangle 2"/>
          <p:cNvSpPr>
            <a:spLocks noGrp="1" noRot="1" noChangeAspect="1" noChangeArrowheads="1" noTextEdit="1"/>
          </p:cNvSpPr>
          <p:nvPr>
            <p:ph type="sldImg"/>
          </p:nvPr>
        </p:nvSpPr>
        <p:spPr>
          <a:ln/>
        </p:spPr>
      </p:sp>
      <p:sp>
        <p:nvSpPr>
          <p:cNvPr id="73523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C26E208-D2C5-B24B-ADB6-3889CE3BFD8F}" type="slidenum">
              <a:rPr lang="en-US" sz="1200">
                <a:solidFill>
                  <a:srgbClr val="000000"/>
                </a:solidFill>
                <a:latin typeface="Times New Roman" charset="0"/>
              </a:rPr>
              <a:pPr eaLnBrk="1" hangingPunct="1"/>
              <a:t>21</a:t>
            </a:fld>
            <a:endParaRPr lang="en-US" sz="1200">
              <a:solidFill>
                <a:srgbClr val="000000"/>
              </a:solidFill>
              <a:latin typeface="Times New Roman" charset="0"/>
            </a:endParaRPr>
          </a:p>
        </p:txBody>
      </p:sp>
      <p:sp>
        <p:nvSpPr>
          <p:cNvPr id="627714" name="Rectangle 2"/>
          <p:cNvSpPr>
            <a:spLocks noGrp="1" noRot="1" noChangeAspect="1" noChangeArrowheads="1"/>
          </p:cNvSpPr>
          <p:nvPr>
            <p:ph type="sldImg"/>
          </p:nvPr>
        </p:nvSpPr>
        <p:spPr>
          <a:solidFill>
            <a:srgbClr val="FFFFFF"/>
          </a:solidFill>
          <a:ln/>
        </p:spPr>
      </p:sp>
      <p:sp>
        <p:nvSpPr>
          <p:cNvPr id="627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66F58A5-975A-42CE-B20E-25415C9BD685}" type="slidenum">
              <a:rPr lang="en-GB" sz="1200">
                <a:solidFill>
                  <a:srgbClr val="000000"/>
                </a:solidFill>
              </a:rPr>
              <a:pPr/>
              <a:t>127</a:t>
            </a:fld>
            <a:endParaRPr lang="en-GB" sz="1200">
              <a:solidFill>
                <a:srgbClr val="000000"/>
              </a:solidFill>
            </a:endParaRPr>
          </a:p>
        </p:txBody>
      </p:sp>
      <p:sp>
        <p:nvSpPr>
          <p:cNvPr id="633858" name="Rectangle 2"/>
          <p:cNvSpPr>
            <a:spLocks noGrp="1" noRot="1" noChangeAspect="1" noChangeArrowheads="1" noTextEdit="1"/>
          </p:cNvSpPr>
          <p:nvPr>
            <p:ph type="sldImg"/>
          </p:nvPr>
        </p:nvSpPr>
        <p:spPr>
          <a:ln/>
        </p:spPr>
      </p:sp>
      <p:sp>
        <p:nvSpPr>
          <p:cNvPr id="633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21A5818-C104-4F47-BE47-28A9F67A9C43}" type="slidenum">
              <a:rPr lang="en-GB" sz="1200">
                <a:solidFill>
                  <a:srgbClr val="000000"/>
                </a:solidFill>
              </a:rPr>
              <a:pPr/>
              <a:t>128</a:t>
            </a:fld>
            <a:endParaRPr lang="en-GB" sz="1200">
              <a:solidFill>
                <a:srgbClr val="000000"/>
              </a:solidFill>
            </a:endParaRPr>
          </a:p>
        </p:txBody>
      </p:sp>
      <p:sp>
        <p:nvSpPr>
          <p:cNvPr id="631810" name="Rectangle 2"/>
          <p:cNvSpPr>
            <a:spLocks noGrp="1" noRot="1" noChangeAspect="1" noChangeArrowheads="1" noTextEdit="1"/>
          </p:cNvSpPr>
          <p:nvPr>
            <p:ph type="sldImg"/>
          </p:nvPr>
        </p:nvSpPr>
        <p:spPr>
          <a:ln/>
        </p:spPr>
      </p:sp>
      <p:sp>
        <p:nvSpPr>
          <p:cNvPr id="631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129</a:t>
            </a:fld>
            <a:endParaRPr lang="en-GB"/>
          </a:p>
        </p:txBody>
      </p:sp>
    </p:spTree>
    <p:extLst>
      <p:ext uri="{BB962C8B-B14F-4D97-AF65-F5344CB8AC3E}">
        <p14:creationId xmlns:p14="http://schemas.microsoft.com/office/powerpoint/2010/main" val="187784863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B6A54CA-4D82-4EE5-9F97-86CE784C7910}" type="slidenum">
              <a:rPr lang="en-GB" sz="1200">
                <a:solidFill>
                  <a:srgbClr val="000000"/>
                </a:solidFill>
              </a:rPr>
              <a:pPr/>
              <a:t>135</a:t>
            </a:fld>
            <a:endParaRPr lang="en-GB" sz="1200">
              <a:solidFill>
                <a:srgbClr val="000000"/>
              </a:solidFill>
            </a:endParaRPr>
          </a:p>
        </p:txBody>
      </p:sp>
      <p:sp>
        <p:nvSpPr>
          <p:cNvPr id="637954" name="Rectangle 1026"/>
          <p:cNvSpPr>
            <a:spLocks noGrp="1" noRot="1" noChangeAspect="1" noChangeArrowheads="1" noTextEdit="1"/>
          </p:cNvSpPr>
          <p:nvPr>
            <p:ph type="sldImg"/>
          </p:nvPr>
        </p:nvSpPr>
        <p:spPr>
          <a:ln/>
        </p:spPr>
      </p:sp>
      <p:sp>
        <p:nvSpPr>
          <p:cNvPr id="637955"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dirty="0" smtClean="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7D31185-6944-4435-A040-727E0C2E8E09}" type="slidenum">
              <a:rPr lang="en-GB" sz="1200">
                <a:solidFill>
                  <a:prstClr val="white"/>
                </a:solidFill>
              </a:rPr>
              <a:pPr/>
              <a:t>136</a:t>
            </a:fld>
            <a:endParaRPr lang="en-GB" sz="1200">
              <a:solidFill>
                <a:prstClr val="white"/>
              </a:solidFill>
            </a:endParaRPr>
          </a:p>
        </p:txBody>
      </p:sp>
      <p:sp>
        <p:nvSpPr>
          <p:cNvPr id="63590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0E8CC0D5-F444-483B-91C3-0BDCAFEAD5D8}" type="slidenum">
              <a:rPr lang="en-GB" sz="1200">
                <a:solidFill>
                  <a:prstClr val="white"/>
                </a:solidFill>
                <a:cs typeface="+mn-cs"/>
              </a:rPr>
              <a:pPr algn="r"/>
              <a:t>136</a:t>
            </a:fld>
            <a:endParaRPr lang="en-GB" sz="1200">
              <a:solidFill>
                <a:prstClr val="white"/>
              </a:solidFill>
              <a:cs typeface="+mn-cs"/>
            </a:endParaRPr>
          </a:p>
        </p:txBody>
      </p:sp>
      <p:sp>
        <p:nvSpPr>
          <p:cNvPr id="635907" name="Rectangle 1026"/>
          <p:cNvSpPr>
            <a:spLocks noGrp="1" noRot="1" noChangeAspect="1" noChangeArrowheads="1" noTextEdit="1"/>
          </p:cNvSpPr>
          <p:nvPr>
            <p:ph type="sldImg"/>
          </p:nvPr>
        </p:nvSpPr>
        <p:spPr>
          <a:ln/>
        </p:spPr>
      </p:sp>
      <p:sp>
        <p:nvSpPr>
          <p:cNvPr id="635908"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zh-CN" altLang="en-US" dirty="0" smtClean="0"/>
              <a:t>一周是</a:t>
            </a:r>
            <a:r>
              <a:rPr lang="en-US" altLang="zh-CN" dirty="0" smtClean="0"/>
              <a:t>7</a:t>
            </a:r>
            <a:r>
              <a:rPr lang="zh-CN" altLang="en-US" dirty="0" smtClean="0"/>
              <a:t>年，</a:t>
            </a:r>
            <a:r>
              <a:rPr lang="en-US" altLang="zh-CN" dirty="0" smtClean="0"/>
              <a:t>69</a:t>
            </a:r>
            <a:r>
              <a:rPr lang="zh-CN" altLang="en-US" dirty="0" smtClean="0"/>
              <a:t>周是</a:t>
            </a:r>
            <a:r>
              <a:rPr lang="en-US" altLang="zh-CN" dirty="0" smtClean="0"/>
              <a:t>69×7</a:t>
            </a:r>
            <a:r>
              <a:rPr lang="zh-CN" altLang="en-US" dirty="0" smtClean="0"/>
              <a:t>年</a:t>
            </a:r>
            <a:endParaRPr lang="en-US" dirty="0" smtClean="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43C54FC-3E44-3442-A702-61A0E9116DE3}" type="slidenum">
              <a:rPr lang="en-GB" sz="1200">
                <a:solidFill>
                  <a:srgbClr val="FFFFFF"/>
                </a:solidFill>
              </a:rPr>
              <a:pPr/>
              <a:t>137</a:t>
            </a:fld>
            <a:endParaRPr lang="en-GB" sz="1200">
              <a:solidFill>
                <a:srgbClr val="FFFFFF"/>
              </a:solidFill>
            </a:endParaRPr>
          </a:p>
        </p:txBody>
      </p:sp>
      <p:sp>
        <p:nvSpPr>
          <p:cNvPr id="923650" name="Rectangle 2"/>
          <p:cNvSpPr>
            <a:spLocks noGrp="1" noRot="1" noChangeAspect="1" noChangeArrowheads="1" noTextEdit="1"/>
          </p:cNvSpPr>
          <p:nvPr>
            <p:ph type="sldImg"/>
          </p:nvPr>
        </p:nvSpPr>
        <p:spPr>
          <a:ln/>
        </p:spPr>
      </p:sp>
      <p:sp>
        <p:nvSpPr>
          <p:cNvPr id="92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138</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39D696E-1987-47B7-91BF-E93B11C1C9EC}" type="slidenum">
              <a:rPr lang="en-GB" sz="1200">
                <a:solidFill>
                  <a:prstClr val="white"/>
                </a:solidFill>
              </a:rPr>
              <a:pPr/>
              <a:t>139</a:t>
            </a:fld>
            <a:endParaRPr lang="en-GB" sz="1200">
              <a:solidFill>
                <a:prstClr val="white"/>
              </a:solidFill>
            </a:endParaRPr>
          </a:p>
        </p:txBody>
      </p:sp>
      <p:sp>
        <p:nvSpPr>
          <p:cNvPr id="644098" name="Rectangle 2"/>
          <p:cNvSpPr>
            <a:spLocks noGrp="1" noRot="1" noChangeAspect="1" noChangeArrowheads="1" noTextEdit="1"/>
          </p:cNvSpPr>
          <p:nvPr>
            <p:ph type="sldImg"/>
          </p:nvPr>
        </p:nvSpPr>
        <p:spPr>
          <a:ln/>
        </p:spPr>
      </p:sp>
      <p:sp>
        <p:nvSpPr>
          <p:cNvPr id="6440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40254AE-9D4C-4920-83C8-3293AAA8C009}" type="slidenum">
              <a:rPr lang="en-GB" sz="1200">
                <a:solidFill>
                  <a:prstClr val="white"/>
                </a:solidFill>
              </a:rPr>
              <a:pPr/>
              <a:t>140</a:t>
            </a:fld>
            <a:endParaRPr lang="en-GB" sz="1200">
              <a:solidFill>
                <a:prstClr val="white"/>
              </a:solidFill>
            </a:endParaRPr>
          </a:p>
        </p:txBody>
      </p:sp>
      <p:sp>
        <p:nvSpPr>
          <p:cNvPr id="646146" name="Rectangle 2"/>
          <p:cNvSpPr>
            <a:spLocks noGrp="1" noRot="1" noChangeAspect="1" noChangeArrowheads="1" noTextEdit="1"/>
          </p:cNvSpPr>
          <p:nvPr>
            <p:ph type="sldImg"/>
          </p:nvPr>
        </p:nvSpPr>
        <p:spPr>
          <a:solidFill>
            <a:srgbClr val="FFFFFF"/>
          </a:solidFill>
          <a:ln/>
        </p:spPr>
      </p:sp>
      <p:sp>
        <p:nvSpPr>
          <p:cNvPr id="646147" name="Rectangle 3"/>
          <p:cNvSpPr>
            <a:spLocks noGrp="1" noChangeArrowheads="1"/>
          </p:cNvSpPr>
          <p:nvPr>
            <p:ph type="body" idx="1"/>
          </p:nvPr>
        </p:nvSpPr>
        <p:spPr>
          <a:xfrm>
            <a:off x="914400" y="4338638"/>
            <a:ext cx="5029200" cy="274637"/>
          </a:xfrm>
          <a:solidFill>
            <a:srgbClr val="FFFFFF"/>
          </a:solidFill>
          <a:ln>
            <a:solidFill>
              <a:srgbClr val="000000"/>
            </a:solidFill>
          </a:ln>
        </p:spPr>
        <p:txBody>
          <a:bodyPr/>
          <a:lstStyle/>
          <a:p>
            <a:endParaRPr lang="en-GB" smtClean="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6F1E2C4B-ED77-49A9-92E0-CE497A3868E2}" type="slidenum">
              <a:rPr lang="en-GB" sz="1200">
                <a:solidFill>
                  <a:srgbClr val="FFFFFF"/>
                </a:solidFill>
                <a:cs typeface="+mn-cs"/>
              </a:rPr>
              <a:pPr algn="r"/>
              <a:t>144</a:t>
            </a:fld>
            <a:endParaRPr lang="en-GB" sz="1200">
              <a:solidFill>
                <a:srgbClr val="FFFFFF"/>
              </a:solidFill>
              <a:cs typeface="+mn-cs"/>
            </a:endParaRPr>
          </a:p>
        </p:txBody>
      </p:sp>
      <p:sp>
        <p:nvSpPr>
          <p:cNvPr id="649218" name="Rectangle 2"/>
          <p:cNvSpPr>
            <a:spLocks noGrp="1" noRot="1" noChangeAspect="1" noChangeArrowheads="1" noTextEdit="1"/>
          </p:cNvSpPr>
          <p:nvPr>
            <p:ph type="sldImg"/>
          </p:nvPr>
        </p:nvSpPr>
        <p:spPr>
          <a:solidFill>
            <a:srgbClr val="FFFFFF"/>
          </a:solidFill>
          <a:ln/>
        </p:spPr>
      </p:sp>
      <p:sp>
        <p:nvSpPr>
          <p:cNvPr id="649219" name="Rectangle 3"/>
          <p:cNvSpPr>
            <a:spLocks noGrp="1" noChangeArrowheads="1"/>
          </p:cNvSpPr>
          <p:nvPr>
            <p:ph type="body" idx="1"/>
          </p:nvPr>
        </p:nvSpPr>
        <p:spPr>
          <a:solidFill>
            <a:srgbClr val="FFFFFF"/>
          </a:solidFill>
          <a:ln>
            <a:solidFill>
              <a:srgbClr val="000000"/>
            </a:solidFill>
          </a:ln>
        </p:spPr>
        <p:txBody>
          <a:bodyPr/>
          <a:lstStyle/>
          <a:p>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4.jpe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77.xml"/><Relationship Id="rId2" Type="http://schemas.openxmlformats.org/officeDocument/2006/relationships/image" Target="../media/image4.jpeg"/></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pPr>
                <a:defRPr/>
              </a:pPr>
              <a:t>‹#›</a:t>
            </a:fld>
            <a:endParaRPr lang="en-US"/>
          </a:p>
        </p:txBody>
      </p:sp>
    </p:spTree>
    <p:extLst>
      <p:ext uri="{BB962C8B-B14F-4D97-AF65-F5344CB8AC3E}">
        <p14:creationId xmlns:p14="http://schemas.microsoft.com/office/powerpoint/2010/main" val="27329339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pPr>
                <a:defRPr/>
              </a:pPr>
              <a:t>‹#›</a:t>
            </a:fld>
            <a:endParaRPr lang="en-US"/>
          </a:p>
        </p:txBody>
      </p:sp>
    </p:spTree>
    <p:extLst>
      <p:ext uri="{BB962C8B-B14F-4D97-AF65-F5344CB8AC3E}">
        <p14:creationId xmlns:p14="http://schemas.microsoft.com/office/powerpoint/2010/main" val="264187984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lgn="l">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lvl1pPr>
          </a:lstStyle>
          <a:p>
            <a:pPr>
              <a:defRPr/>
            </a:pPr>
            <a:fld id="{0BADFF76-930F-274B-805A-3E56D96B28D0}" type="slidenum">
              <a:rPr lang="en-US"/>
              <a:pPr>
                <a:defRPr/>
              </a:pPr>
              <a:t>‹#›</a:t>
            </a:fld>
            <a:endParaRPr lang="en-US"/>
          </a:p>
        </p:txBody>
      </p:sp>
    </p:spTree>
    <p:extLst>
      <p:ext uri="{BB962C8B-B14F-4D97-AF65-F5344CB8AC3E}">
        <p14:creationId xmlns:p14="http://schemas.microsoft.com/office/powerpoint/2010/main" val="2197028616"/>
      </p:ext>
    </p:extLst>
  </p:cSld>
  <p:clrMapOvr>
    <a:masterClrMapping/>
  </p:clrMapOvr>
  <p:transition xmlns:p14="http://schemas.microsoft.com/office/powerpoint/2010/main"/>
</p:sldLayout>
</file>

<file path=ppt/slideLayouts/slideLayout10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7936462"/>
      </p:ext>
    </p:extLst>
  </p:cSld>
  <p:clrMapOvr>
    <a:masterClrMapping/>
  </p:clrMapOvr>
  <p:transition xmlns:p14="http://schemas.microsoft.com/office/powerpoint/2010/main"/>
</p:sldLayout>
</file>

<file path=ppt/slideLayouts/slideLayout10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3020293"/>
      </p:ext>
    </p:extLst>
  </p:cSld>
  <p:clrMapOvr>
    <a:masterClrMapping/>
  </p:clrMapOvr>
  <p:transition xmlns:p14="http://schemas.microsoft.com/office/powerpoint/2010/main"/>
</p:sldLayout>
</file>

<file path=ppt/slideLayouts/slideLayout10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9804906"/>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8547479"/>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4392157"/>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364499"/>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5520279"/>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3729377"/>
      </p:ext>
    </p:extLst>
  </p:cSld>
  <p:clrMapOvr>
    <a:masterClrMapping/>
  </p:clrMapOvr>
  <p:transition xmlns:p14="http://schemas.microsoft.com/office/powerpoint/2010/main"/>
</p:sldLayout>
</file>

<file path=ppt/slideLayouts/slideLayout100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3942322"/>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A611C0C6-8E56-F645-9900-47C75293FAFC}" type="datetimeFigureOut">
              <a:rPr lang="en-US"/>
              <a:pPr>
                <a:defRPr/>
              </a:pPr>
              <a:t>31/8/18</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5507DE7-DD1F-354B-8539-BD5FA1FE9B09}" type="slidenum">
              <a:rPr lang="en-US"/>
              <a:pPr>
                <a:defRPr/>
              </a:pPr>
              <a:t>‹#›</a:t>
            </a:fld>
            <a:endParaRPr lang="en-US"/>
          </a:p>
        </p:txBody>
      </p:sp>
    </p:spTree>
    <p:extLst>
      <p:ext uri="{BB962C8B-B14F-4D97-AF65-F5344CB8AC3E}">
        <p14:creationId xmlns:p14="http://schemas.microsoft.com/office/powerpoint/2010/main" val="58623674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987253EE-FB68-B248-B545-8EDED5EF3EF7}" type="slidenum">
              <a:rPr lang="en-US"/>
              <a:pPr>
                <a:defRPr/>
              </a:pPr>
              <a:t>‹#›</a:t>
            </a:fld>
            <a:endParaRPr lang="en-US"/>
          </a:p>
        </p:txBody>
      </p:sp>
    </p:spTree>
    <p:extLst>
      <p:ext uri="{BB962C8B-B14F-4D97-AF65-F5344CB8AC3E}">
        <p14:creationId xmlns:p14="http://schemas.microsoft.com/office/powerpoint/2010/main" val="2767986888"/>
      </p:ext>
    </p:extLst>
  </p:cSld>
  <p:clrMapOvr>
    <a:masterClrMapping/>
  </p:clrMapOvr>
  <p:transition xmlns:p14="http://schemas.microsoft.com/office/powerpoint/2010/main"/>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D4DC585D-94D8-D741-9119-5CD076B3BAE3}" type="datetimeFigureOut">
              <a:rPr lang="en-US"/>
              <a:pPr>
                <a:defRPr/>
              </a:pPr>
              <a:t>31/8/18</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4AB8549-213E-214E-82D9-CE4F021701AE}" type="slidenum">
              <a:rPr lang="en-US"/>
              <a:pPr>
                <a:defRPr/>
              </a:pPr>
              <a:t>‹#›</a:t>
            </a:fld>
            <a:endParaRPr lang="en-US"/>
          </a:p>
        </p:txBody>
      </p:sp>
    </p:spTree>
    <p:extLst>
      <p:ext uri="{BB962C8B-B14F-4D97-AF65-F5344CB8AC3E}">
        <p14:creationId xmlns:p14="http://schemas.microsoft.com/office/powerpoint/2010/main" val="777350812"/>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4DCD3612-902D-BF4E-8D85-9CFA5C1F6B0E}" type="datetimeFigureOut">
              <a:rPr lang="en-US"/>
              <a:pPr>
                <a:defRPr/>
              </a:pPr>
              <a:t>31/8/18</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EA9B9A1-4171-B24F-B3D0-A4BDD87CB759}" type="slidenum">
              <a:rPr lang="en-US"/>
              <a:pPr>
                <a:defRPr/>
              </a:pPr>
              <a:t>‹#›</a:t>
            </a:fld>
            <a:endParaRPr lang="en-US"/>
          </a:p>
        </p:txBody>
      </p:sp>
    </p:spTree>
    <p:extLst>
      <p:ext uri="{BB962C8B-B14F-4D97-AF65-F5344CB8AC3E}">
        <p14:creationId xmlns:p14="http://schemas.microsoft.com/office/powerpoint/2010/main" val="792638879"/>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B7887B33-ACC6-6940-9AA5-23AD07BD0FB7}" type="datetimeFigureOut">
              <a:rPr lang="en-US"/>
              <a:pPr>
                <a:defRPr/>
              </a:pPr>
              <a:t>31/8/18</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CF2457A7-C16A-6044-A084-E765EF709B80}" type="slidenum">
              <a:rPr lang="en-US"/>
              <a:pPr>
                <a:defRPr/>
              </a:pPr>
              <a:t>‹#›</a:t>
            </a:fld>
            <a:endParaRPr lang="en-US"/>
          </a:p>
        </p:txBody>
      </p:sp>
    </p:spTree>
    <p:extLst>
      <p:ext uri="{BB962C8B-B14F-4D97-AF65-F5344CB8AC3E}">
        <p14:creationId xmlns:p14="http://schemas.microsoft.com/office/powerpoint/2010/main" val="4196051481"/>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A0D73B7F-6F88-7B49-A129-1C6D819887CC}" type="datetimeFigureOut">
              <a:rPr lang="en-US"/>
              <a:pPr>
                <a:defRPr/>
              </a:pPr>
              <a:t>31/8/18</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FAFF49FA-8BBC-BF40-B6F5-2B6CAE055106}" type="slidenum">
              <a:rPr lang="en-US"/>
              <a:pPr>
                <a:defRPr/>
              </a:pPr>
              <a:t>‹#›</a:t>
            </a:fld>
            <a:endParaRPr lang="en-US"/>
          </a:p>
        </p:txBody>
      </p:sp>
    </p:spTree>
    <p:extLst>
      <p:ext uri="{BB962C8B-B14F-4D97-AF65-F5344CB8AC3E}">
        <p14:creationId xmlns:p14="http://schemas.microsoft.com/office/powerpoint/2010/main" val="1816995117"/>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F3B58193-3EDA-7E47-A08E-CF77F0FF523F}" type="datetimeFigureOut">
              <a:rPr lang="en-US"/>
              <a:pPr>
                <a:defRPr/>
              </a:pPr>
              <a:t>31/8/18</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517849E1-B5C5-314A-B281-73E242E17370}" type="slidenum">
              <a:rPr lang="en-US"/>
              <a:pPr>
                <a:defRPr/>
              </a:pPr>
              <a:t>‹#›</a:t>
            </a:fld>
            <a:endParaRPr lang="en-US"/>
          </a:p>
        </p:txBody>
      </p:sp>
    </p:spTree>
    <p:extLst>
      <p:ext uri="{BB962C8B-B14F-4D97-AF65-F5344CB8AC3E}">
        <p14:creationId xmlns:p14="http://schemas.microsoft.com/office/powerpoint/2010/main" val="191657507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13776DD-BCFF-2347-9DB2-08FFF25F3CC6}" type="datetimeFigureOut">
              <a:rPr lang="en-US"/>
              <a:pPr>
                <a:defRPr/>
              </a:pPr>
              <a:t>31/8/18</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2A5C4921-66B5-7543-811E-C21B1D437B43}" type="slidenum">
              <a:rPr lang="en-US"/>
              <a:pPr>
                <a:defRPr/>
              </a:pPr>
              <a:t>‹#›</a:t>
            </a:fld>
            <a:endParaRPr lang="en-US"/>
          </a:p>
        </p:txBody>
      </p:sp>
    </p:spTree>
    <p:extLst>
      <p:ext uri="{BB962C8B-B14F-4D97-AF65-F5344CB8AC3E}">
        <p14:creationId xmlns:p14="http://schemas.microsoft.com/office/powerpoint/2010/main" val="3026000405"/>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95543DB9-2EA3-6B45-B436-75ADEDB03FA1}" type="datetimeFigureOut">
              <a:rPr lang="en-US"/>
              <a:pPr>
                <a:defRPr/>
              </a:pPr>
              <a:t>31/8/18</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E7ED437-9308-8641-BBFC-ACC1A8A4E1B6}" type="slidenum">
              <a:rPr lang="en-US"/>
              <a:pPr>
                <a:defRPr/>
              </a:pPr>
              <a:t>‹#›</a:t>
            </a:fld>
            <a:endParaRPr lang="en-US"/>
          </a:p>
        </p:txBody>
      </p:sp>
    </p:spTree>
    <p:extLst>
      <p:ext uri="{BB962C8B-B14F-4D97-AF65-F5344CB8AC3E}">
        <p14:creationId xmlns:p14="http://schemas.microsoft.com/office/powerpoint/2010/main" val="1442206537"/>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D49111B4-27D1-E24F-8681-ED0AED499611}" type="datetimeFigureOut">
              <a:rPr lang="en-US"/>
              <a:pPr>
                <a:defRPr/>
              </a:pPr>
              <a:t>31/8/18</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E255DCD0-C907-984D-AF92-77AE53B910D8}" type="slidenum">
              <a:rPr lang="en-US"/>
              <a:pPr>
                <a:defRPr/>
              </a:pPr>
              <a:t>‹#›</a:t>
            </a:fld>
            <a:endParaRPr lang="en-US"/>
          </a:p>
        </p:txBody>
      </p:sp>
    </p:spTree>
    <p:extLst>
      <p:ext uri="{BB962C8B-B14F-4D97-AF65-F5344CB8AC3E}">
        <p14:creationId xmlns:p14="http://schemas.microsoft.com/office/powerpoint/2010/main" val="3104582511"/>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0B85F353-BA9A-9945-A99A-A2D1E31EBF91}" type="datetimeFigureOut">
              <a:rPr lang="en-US"/>
              <a:pPr>
                <a:defRPr/>
              </a:pPr>
              <a:t>31/8/18</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E643D4A-C991-F84E-B7D0-3D90C509183C}" type="slidenum">
              <a:rPr lang="en-US"/>
              <a:pPr>
                <a:defRPr/>
              </a:pPr>
              <a:t>‹#›</a:t>
            </a:fld>
            <a:endParaRPr lang="en-US"/>
          </a:p>
        </p:txBody>
      </p:sp>
    </p:spTree>
    <p:extLst>
      <p:ext uri="{BB962C8B-B14F-4D97-AF65-F5344CB8AC3E}">
        <p14:creationId xmlns:p14="http://schemas.microsoft.com/office/powerpoint/2010/main" val="1298625216"/>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7D0505A-3F5A-AA4A-8828-D12D14C2F522}" type="datetimeFigureOut">
              <a:rPr lang="en-US"/>
              <a:pPr>
                <a:defRPr/>
              </a:pPr>
              <a:t>31/8/18</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9BB1D17-A101-5241-A1D8-6FB093169D74}" type="slidenum">
              <a:rPr lang="en-US"/>
              <a:pPr>
                <a:defRPr/>
              </a:pPr>
              <a:t>‹#›</a:t>
            </a:fld>
            <a:endParaRPr lang="en-US"/>
          </a:p>
        </p:txBody>
      </p:sp>
    </p:spTree>
    <p:extLst>
      <p:ext uri="{BB962C8B-B14F-4D97-AF65-F5344CB8AC3E}">
        <p14:creationId xmlns:p14="http://schemas.microsoft.com/office/powerpoint/2010/main" val="221440938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4DE42245-F05A-BC4E-8312-F58FCCD8BCD6}" type="slidenum">
              <a:rPr lang="en-US"/>
              <a:pPr>
                <a:defRPr/>
              </a:pPr>
              <a:t>‹#›</a:t>
            </a:fld>
            <a:endParaRPr lang="en-US"/>
          </a:p>
        </p:txBody>
      </p:sp>
    </p:spTree>
    <p:extLst>
      <p:ext uri="{BB962C8B-B14F-4D97-AF65-F5344CB8AC3E}">
        <p14:creationId xmlns:p14="http://schemas.microsoft.com/office/powerpoint/2010/main" val="4172254063"/>
      </p:ext>
    </p:extLst>
  </p:cSld>
  <p:clrMapOvr>
    <a:masterClrMapping/>
  </p:clrMapOvr>
  <p:transition xmlns:p14="http://schemas.microsoft.com/office/powerpoint/2010/main"/>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257F917-7D2D-F140-8C41-7B8200A926F7}" type="slidenum">
              <a:rPr lang="en-US"/>
              <a:pPr>
                <a:defRPr/>
              </a:pPr>
              <a:t>‹#›</a:t>
            </a:fld>
            <a:endParaRPr lang="en-US"/>
          </a:p>
        </p:txBody>
      </p:sp>
    </p:spTree>
    <p:extLst>
      <p:ext uri="{BB962C8B-B14F-4D97-AF65-F5344CB8AC3E}">
        <p14:creationId xmlns:p14="http://schemas.microsoft.com/office/powerpoint/2010/main" val="2973982862"/>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25843339-0B9C-5A40-93B2-10ED5A82CF0B}" type="slidenum">
              <a:rPr lang="en-US"/>
              <a:pPr>
                <a:defRPr/>
              </a:pPr>
              <a:t>‹#›</a:t>
            </a:fld>
            <a:endParaRPr lang="en-US"/>
          </a:p>
        </p:txBody>
      </p:sp>
    </p:spTree>
    <p:extLst>
      <p:ext uri="{BB962C8B-B14F-4D97-AF65-F5344CB8AC3E}">
        <p14:creationId xmlns:p14="http://schemas.microsoft.com/office/powerpoint/2010/main" val="1824568899"/>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E1E2132-B1F4-FC44-AB12-79EFFE980AC2}" type="slidenum">
              <a:rPr lang="en-US"/>
              <a:pPr>
                <a:defRPr/>
              </a:pPr>
              <a:t>‹#›</a:t>
            </a:fld>
            <a:endParaRPr lang="en-US"/>
          </a:p>
        </p:txBody>
      </p:sp>
    </p:spTree>
    <p:extLst>
      <p:ext uri="{BB962C8B-B14F-4D97-AF65-F5344CB8AC3E}">
        <p14:creationId xmlns:p14="http://schemas.microsoft.com/office/powerpoint/2010/main" val="3869655615"/>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AA34E6F-CA10-3147-8252-9C4958545CD2}" type="slidenum">
              <a:rPr lang="en-US"/>
              <a:pPr>
                <a:defRPr/>
              </a:pPr>
              <a:t>‹#›</a:t>
            </a:fld>
            <a:endParaRPr lang="en-US"/>
          </a:p>
        </p:txBody>
      </p:sp>
    </p:spTree>
    <p:extLst>
      <p:ext uri="{BB962C8B-B14F-4D97-AF65-F5344CB8AC3E}">
        <p14:creationId xmlns:p14="http://schemas.microsoft.com/office/powerpoint/2010/main" val="905492582"/>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7762A564-AC02-B045-BF40-738C35163219}" type="slidenum">
              <a:rPr lang="en-US"/>
              <a:pPr>
                <a:defRPr/>
              </a:pPr>
              <a:t>‹#›</a:t>
            </a:fld>
            <a:endParaRPr lang="en-US"/>
          </a:p>
        </p:txBody>
      </p:sp>
    </p:spTree>
    <p:extLst>
      <p:ext uri="{BB962C8B-B14F-4D97-AF65-F5344CB8AC3E}">
        <p14:creationId xmlns:p14="http://schemas.microsoft.com/office/powerpoint/2010/main" val="332704390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4CA2C462-B6B6-D543-81D8-429CAC242376}" type="slidenum">
              <a:rPr lang="en-US"/>
              <a:pPr>
                <a:defRPr/>
              </a:pPr>
              <a:t>‹#›</a:t>
            </a:fld>
            <a:endParaRPr lang="en-US"/>
          </a:p>
        </p:txBody>
      </p:sp>
    </p:spTree>
    <p:extLst>
      <p:ext uri="{BB962C8B-B14F-4D97-AF65-F5344CB8AC3E}">
        <p14:creationId xmlns:p14="http://schemas.microsoft.com/office/powerpoint/2010/main" val="1794206635"/>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98B5F796-7F7C-5043-BF86-E06A2CB9B154}" type="slidenum">
              <a:rPr lang="en-US"/>
              <a:pPr>
                <a:defRPr/>
              </a:pPr>
              <a:t>‹#›</a:t>
            </a:fld>
            <a:endParaRPr lang="en-US"/>
          </a:p>
        </p:txBody>
      </p:sp>
    </p:spTree>
    <p:extLst>
      <p:ext uri="{BB962C8B-B14F-4D97-AF65-F5344CB8AC3E}">
        <p14:creationId xmlns:p14="http://schemas.microsoft.com/office/powerpoint/2010/main" val="2353459583"/>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5CB08AE-033C-B74E-B8FB-F788F81742C3}" type="slidenum">
              <a:rPr lang="en-US"/>
              <a:pPr>
                <a:defRPr/>
              </a:pPr>
              <a:t>‹#›</a:t>
            </a:fld>
            <a:endParaRPr lang="en-US"/>
          </a:p>
        </p:txBody>
      </p:sp>
    </p:spTree>
    <p:extLst>
      <p:ext uri="{BB962C8B-B14F-4D97-AF65-F5344CB8AC3E}">
        <p14:creationId xmlns:p14="http://schemas.microsoft.com/office/powerpoint/2010/main" val="4089028576"/>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4525C8E-EA52-6E45-904B-258CBF8A0FB0}" type="slidenum">
              <a:rPr lang="en-US"/>
              <a:pPr>
                <a:defRPr/>
              </a:pPr>
              <a:t>‹#›</a:t>
            </a:fld>
            <a:endParaRPr lang="en-US"/>
          </a:p>
        </p:txBody>
      </p:sp>
    </p:spTree>
    <p:extLst>
      <p:ext uri="{BB962C8B-B14F-4D97-AF65-F5344CB8AC3E}">
        <p14:creationId xmlns:p14="http://schemas.microsoft.com/office/powerpoint/2010/main" val="3056225142"/>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6F99277-05D3-084E-9408-BE7959A43196}" type="slidenum">
              <a:rPr lang="en-US"/>
              <a:pPr>
                <a:defRPr/>
              </a:pPr>
              <a:t>‹#›</a:t>
            </a:fld>
            <a:endParaRPr lang="en-US"/>
          </a:p>
        </p:txBody>
      </p:sp>
    </p:spTree>
    <p:extLst>
      <p:ext uri="{BB962C8B-B14F-4D97-AF65-F5344CB8AC3E}">
        <p14:creationId xmlns:p14="http://schemas.microsoft.com/office/powerpoint/2010/main" val="237119580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6755DB34-332C-8040-AD42-87DD57ADD009}" type="slidenum">
              <a:rPr lang="en-US"/>
              <a:pPr>
                <a:defRPr/>
              </a:pPr>
              <a:t>‹#›</a:t>
            </a:fld>
            <a:endParaRPr lang="en-US"/>
          </a:p>
        </p:txBody>
      </p:sp>
    </p:spTree>
    <p:extLst>
      <p:ext uri="{BB962C8B-B14F-4D97-AF65-F5344CB8AC3E}">
        <p14:creationId xmlns:p14="http://schemas.microsoft.com/office/powerpoint/2010/main" val="1715994921"/>
      </p:ext>
    </p:extLst>
  </p:cSld>
  <p:clrMapOvr>
    <a:masterClrMapping/>
  </p:clrMapOvr>
  <p:transition xmlns:p14="http://schemas.microsoft.com/office/powerpoint/2010/main"/>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DC2039A-515F-9342-BAD5-8C2357D11FF0}" type="slidenum">
              <a:rPr lang="en-US"/>
              <a:pPr>
                <a:defRPr/>
              </a:pPr>
              <a:t>‹#›</a:t>
            </a:fld>
            <a:endParaRPr lang="en-US"/>
          </a:p>
        </p:txBody>
      </p:sp>
    </p:spTree>
    <p:extLst>
      <p:ext uri="{BB962C8B-B14F-4D97-AF65-F5344CB8AC3E}">
        <p14:creationId xmlns:p14="http://schemas.microsoft.com/office/powerpoint/2010/main" val="3262543195"/>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685800" y="4114800"/>
            <a:ext cx="77724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defRPr>
            </a:lvl1pPr>
          </a:lstStyle>
          <a:p>
            <a:pPr>
              <a:defRPr/>
            </a:pPr>
            <a:fld id="{402EB74F-A998-F84D-A039-DA2DBA957189}" type="slidenum">
              <a:rPr lang="en-US"/>
              <a:pPr>
                <a:defRPr/>
              </a:pPr>
              <a:t>‹#›</a:t>
            </a:fld>
            <a:endParaRPr lang="en-US"/>
          </a:p>
        </p:txBody>
      </p:sp>
    </p:spTree>
    <p:extLst>
      <p:ext uri="{BB962C8B-B14F-4D97-AF65-F5344CB8AC3E}">
        <p14:creationId xmlns:p14="http://schemas.microsoft.com/office/powerpoint/2010/main" val="2286158208"/>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491932-0A38-0448-B1F9-FF4B85B20F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110901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A92741-13A8-F348-8AF6-FC679B9860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0854730"/>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4CF2EC-9438-B442-8C33-50ED1F2A54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8558404"/>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41078D8-8B38-7644-9A6E-B16D3171D05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1418566"/>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BB817C1-ACA2-744D-B9AE-DEAA8D7BA4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268716"/>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B891B2C-7C7A-D543-8A7B-E8A0944548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3233468"/>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F9E7312-7E09-7E4D-A82B-F156EC2D38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8087637"/>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9BF02FD-4707-784E-873B-EEBA45874D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003036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447800" y="1295400"/>
            <a:ext cx="5105400" cy="48006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8C445DA7-CF8E-D24F-B9E7-525F6ED38313}" type="slidenum">
              <a:rPr lang="en-US"/>
              <a:pPr>
                <a:defRPr/>
              </a:pPr>
              <a:t>‹#›</a:t>
            </a:fld>
            <a:endParaRPr lang="en-US"/>
          </a:p>
        </p:txBody>
      </p:sp>
    </p:spTree>
    <p:extLst>
      <p:ext uri="{BB962C8B-B14F-4D97-AF65-F5344CB8AC3E}">
        <p14:creationId xmlns:p14="http://schemas.microsoft.com/office/powerpoint/2010/main" val="4190486560"/>
      </p:ext>
    </p:extLst>
  </p:cSld>
  <p:clrMapOvr>
    <a:masterClrMapping/>
  </p:clrMapOvr>
  <p:transition xmlns:p14="http://schemas.microsoft.com/office/powerpoint/2010/main"/>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0876C0-B87D-514C-BB09-3FD007BD8F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8648778"/>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F2C5512-6DC6-194D-9004-D39AB63005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9234645"/>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9DFCC6-B461-1040-97E3-931F1ABCC2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1001984"/>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5D6441E9-08E9-184E-92C4-EE1F1D2D4B18}" type="slidenum">
              <a:rPr lang="en-US"/>
              <a:pPr>
                <a:defRPr/>
              </a:pPr>
              <a:t>‹#›</a:t>
            </a:fld>
            <a:endParaRPr lang="en-US"/>
          </a:p>
        </p:txBody>
      </p:sp>
    </p:spTree>
    <p:extLst>
      <p:ext uri="{BB962C8B-B14F-4D97-AF65-F5344CB8AC3E}">
        <p14:creationId xmlns:p14="http://schemas.microsoft.com/office/powerpoint/2010/main" val="2218031660"/>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0A5D3FFA-55A0-384E-937B-DC28ECE2F84B}" type="slidenum">
              <a:rPr lang="en-US"/>
              <a:pPr>
                <a:defRPr/>
              </a:pPr>
              <a:t>‹#›</a:t>
            </a:fld>
            <a:endParaRPr lang="en-US"/>
          </a:p>
        </p:txBody>
      </p:sp>
    </p:spTree>
    <p:extLst>
      <p:ext uri="{BB962C8B-B14F-4D97-AF65-F5344CB8AC3E}">
        <p14:creationId xmlns:p14="http://schemas.microsoft.com/office/powerpoint/2010/main" val="3427887750"/>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34A39853-6AF1-2544-8004-9F2F63468C82}" type="slidenum">
              <a:rPr lang="en-US"/>
              <a:pPr>
                <a:defRPr/>
              </a:pPr>
              <a:t>‹#›</a:t>
            </a:fld>
            <a:endParaRPr lang="en-US"/>
          </a:p>
        </p:txBody>
      </p:sp>
    </p:spTree>
    <p:extLst>
      <p:ext uri="{BB962C8B-B14F-4D97-AF65-F5344CB8AC3E}">
        <p14:creationId xmlns:p14="http://schemas.microsoft.com/office/powerpoint/2010/main" val="1894599043"/>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3241C559-6649-9C47-9DFE-4A2809496F45}" type="slidenum">
              <a:rPr lang="en-US"/>
              <a:pPr>
                <a:defRPr/>
              </a:pPr>
              <a:t>‹#›</a:t>
            </a:fld>
            <a:endParaRPr lang="en-US"/>
          </a:p>
        </p:txBody>
      </p:sp>
    </p:spTree>
    <p:extLst>
      <p:ext uri="{BB962C8B-B14F-4D97-AF65-F5344CB8AC3E}">
        <p14:creationId xmlns:p14="http://schemas.microsoft.com/office/powerpoint/2010/main" val="1303315389"/>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8"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9"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6BB0EE45-C099-BA45-AFE0-21A9D7F4C290}" type="slidenum">
              <a:rPr lang="en-US"/>
              <a:pPr>
                <a:defRPr/>
              </a:pPr>
              <a:t>‹#›</a:t>
            </a:fld>
            <a:endParaRPr lang="en-US"/>
          </a:p>
        </p:txBody>
      </p:sp>
    </p:spTree>
    <p:extLst>
      <p:ext uri="{BB962C8B-B14F-4D97-AF65-F5344CB8AC3E}">
        <p14:creationId xmlns:p14="http://schemas.microsoft.com/office/powerpoint/2010/main" val="3706652270"/>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24C0A71F-5C88-9842-A69E-9C2FA57EEF52}" type="slidenum">
              <a:rPr lang="en-US"/>
              <a:pPr>
                <a:defRPr/>
              </a:pPr>
              <a:t>‹#›</a:t>
            </a:fld>
            <a:endParaRPr lang="en-US"/>
          </a:p>
        </p:txBody>
      </p:sp>
    </p:spTree>
    <p:extLst>
      <p:ext uri="{BB962C8B-B14F-4D97-AF65-F5344CB8AC3E}">
        <p14:creationId xmlns:p14="http://schemas.microsoft.com/office/powerpoint/2010/main" val="2818590478"/>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3"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D06BB062-2AE2-AE4A-94D1-9DB4BC67C302}" type="slidenum">
              <a:rPr lang="en-US"/>
              <a:pPr>
                <a:defRPr/>
              </a:pPr>
              <a:t>‹#›</a:t>
            </a:fld>
            <a:endParaRPr lang="en-US"/>
          </a:p>
        </p:txBody>
      </p:sp>
    </p:spTree>
    <p:extLst>
      <p:ext uri="{BB962C8B-B14F-4D97-AF65-F5344CB8AC3E}">
        <p14:creationId xmlns:p14="http://schemas.microsoft.com/office/powerpoint/2010/main" val="139088359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pPr>
                <a:defRPr/>
              </a:pPr>
              <a:t>‹#›</a:t>
            </a:fld>
            <a:endParaRPr lang="en-GB"/>
          </a:p>
        </p:txBody>
      </p:sp>
    </p:spTree>
    <p:extLst>
      <p:ext uri="{BB962C8B-B14F-4D97-AF65-F5344CB8AC3E}">
        <p14:creationId xmlns:p14="http://schemas.microsoft.com/office/powerpoint/2010/main" val="202308253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4B27E6B5-082C-5749-9D35-312C0348D82E}" type="slidenum">
              <a:rPr lang="en-US"/>
              <a:pPr>
                <a:defRPr/>
              </a:pPr>
              <a:t>‹#›</a:t>
            </a:fld>
            <a:endParaRPr lang="en-US"/>
          </a:p>
        </p:txBody>
      </p:sp>
    </p:spTree>
    <p:extLst>
      <p:ext uri="{BB962C8B-B14F-4D97-AF65-F5344CB8AC3E}">
        <p14:creationId xmlns:p14="http://schemas.microsoft.com/office/powerpoint/2010/main" val="83474433"/>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CCBF0F87-6E5A-9442-89DD-5EDB6517721F}" type="slidenum">
              <a:rPr lang="en-US"/>
              <a:pPr>
                <a:defRPr/>
              </a:pPr>
              <a:t>‹#›</a:t>
            </a:fld>
            <a:endParaRPr lang="en-US"/>
          </a:p>
        </p:txBody>
      </p:sp>
    </p:spTree>
    <p:extLst>
      <p:ext uri="{BB962C8B-B14F-4D97-AF65-F5344CB8AC3E}">
        <p14:creationId xmlns:p14="http://schemas.microsoft.com/office/powerpoint/2010/main" val="606417575"/>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1BB95114-0C69-8746-8E88-B5B96E93EF6D}" type="slidenum">
              <a:rPr lang="en-US"/>
              <a:pPr>
                <a:defRPr/>
              </a:pPr>
              <a:t>‹#›</a:t>
            </a:fld>
            <a:endParaRPr lang="en-US"/>
          </a:p>
        </p:txBody>
      </p:sp>
    </p:spTree>
    <p:extLst>
      <p:ext uri="{BB962C8B-B14F-4D97-AF65-F5344CB8AC3E}">
        <p14:creationId xmlns:p14="http://schemas.microsoft.com/office/powerpoint/2010/main" val="1932730329"/>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9E3A7014-50D5-1645-9214-D0569A13827C}" type="slidenum">
              <a:rPr lang="en-US"/>
              <a:pPr>
                <a:defRPr/>
              </a:pPr>
              <a:t>‹#›</a:t>
            </a:fld>
            <a:endParaRPr lang="en-US"/>
          </a:p>
        </p:txBody>
      </p:sp>
    </p:spTree>
    <p:extLst>
      <p:ext uri="{BB962C8B-B14F-4D97-AF65-F5344CB8AC3E}">
        <p14:creationId xmlns:p14="http://schemas.microsoft.com/office/powerpoint/2010/main" val="204331282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pPr>
                <a:defRPr/>
              </a:pPr>
              <a:t>‹#›</a:t>
            </a:fld>
            <a:endParaRPr lang="en-GB"/>
          </a:p>
        </p:txBody>
      </p:sp>
    </p:spTree>
    <p:extLst>
      <p:ext uri="{BB962C8B-B14F-4D97-AF65-F5344CB8AC3E}">
        <p14:creationId xmlns:p14="http://schemas.microsoft.com/office/powerpoint/2010/main" val="181432680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pPr>
                <a:defRPr/>
              </a:pPr>
              <a:t>‹#›</a:t>
            </a:fld>
            <a:endParaRPr lang="en-GB"/>
          </a:p>
        </p:txBody>
      </p:sp>
    </p:spTree>
    <p:extLst>
      <p:ext uri="{BB962C8B-B14F-4D97-AF65-F5344CB8AC3E}">
        <p14:creationId xmlns:p14="http://schemas.microsoft.com/office/powerpoint/2010/main" val="303659750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pPr>
                <a:defRPr/>
              </a:pPr>
              <a:t>‹#›</a:t>
            </a:fld>
            <a:endParaRPr lang="en-GB"/>
          </a:p>
        </p:txBody>
      </p:sp>
    </p:spTree>
    <p:extLst>
      <p:ext uri="{BB962C8B-B14F-4D97-AF65-F5344CB8AC3E}">
        <p14:creationId xmlns:p14="http://schemas.microsoft.com/office/powerpoint/2010/main" val="94061187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pPr>
                <a:defRPr/>
              </a:pPr>
              <a:t>‹#›</a:t>
            </a:fld>
            <a:endParaRPr lang="en-GB"/>
          </a:p>
        </p:txBody>
      </p:sp>
    </p:spTree>
    <p:extLst>
      <p:ext uri="{BB962C8B-B14F-4D97-AF65-F5344CB8AC3E}">
        <p14:creationId xmlns:p14="http://schemas.microsoft.com/office/powerpoint/2010/main" val="9759281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pPr>
                <a:defRPr/>
              </a:pPr>
              <a:t>‹#›</a:t>
            </a:fld>
            <a:endParaRPr lang="en-US"/>
          </a:p>
        </p:txBody>
      </p:sp>
    </p:spTree>
    <p:extLst>
      <p:ext uri="{BB962C8B-B14F-4D97-AF65-F5344CB8AC3E}">
        <p14:creationId xmlns:p14="http://schemas.microsoft.com/office/powerpoint/2010/main" val="410398430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pPr>
                <a:defRPr/>
              </a:pPr>
              <a:t>‹#›</a:t>
            </a:fld>
            <a:endParaRPr lang="en-GB"/>
          </a:p>
        </p:txBody>
      </p:sp>
    </p:spTree>
    <p:extLst>
      <p:ext uri="{BB962C8B-B14F-4D97-AF65-F5344CB8AC3E}">
        <p14:creationId xmlns:p14="http://schemas.microsoft.com/office/powerpoint/2010/main" val="42622233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pPr>
                <a:defRPr/>
              </a:pPr>
              <a:t>‹#›</a:t>
            </a:fld>
            <a:endParaRPr lang="en-GB"/>
          </a:p>
        </p:txBody>
      </p:sp>
    </p:spTree>
    <p:extLst>
      <p:ext uri="{BB962C8B-B14F-4D97-AF65-F5344CB8AC3E}">
        <p14:creationId xmlns:p14="http://schemas.microsoft.com/office/powerpoint/2010/main" val="200805575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pPr>
                <a:defRPr/>
              </a:pPr>
              <a:t>‹#›</a:t>
            </a:fld>
            <a:endParaRPr lang="en-GB"/>
          </a:p>
        </p:txBody>
      </p:sp>
    </p:spTree>
    <p:extLst>
      <p:ext uri="{BB962C8B-B14F-4D97-AF65-F5344CB8AC3E}">
        <p14:creationId xmlns:p14="http://schemas.microsoft.com/office/powerpoint/2010/main" val="219987388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pPr>
                <a:defRPr/>
              </a:pPr>
              <a:t>‹#›</a:t>
            </a:fld>
            <a:endParaRPr lang="en-GB"/>
          </a:p>
        </p:txBody>
      </p:sp>
    </p:spTree>
    <p:extLst>
      <p:ext uri="{BB962C8B-B14F-4D97-AF65-F5344CB8AC3E}">
        <p14:creationId xmlns:p14="http://schemas.microsoft.com/office/powerpoint/2010/main" val="182144657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pPr>
                <a:defRPr/>
              </a:pPr>
              <a:t>‹#›</a:t>
            </a:fld>
            <a:endParaRPr lang="en-GB"/>
          </a:p>
        </p:txBody>
      </p:sp>
    </p:spTree>
    <p:extLst>
      <p:ext uri="{BB962C8B-B14F-4D97-AF65-F5344CB8AC3E}">
        <p14:creationId xmlns:p14="http://schemas.microsoft.com/office/powerpoint/2010/main" val="221383042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pPr>
                <a:defRPr/>
              </a:pPr>
              <a:t>‹#›</a:t>
            </a:fld>
            <a:endParaRPr lang="en-GB"/>
          </a:p>
        </p:txBody>
      </p:sp>
    </p:spTree>
    <p:extLst>
      <p:ext uri="{BB962C8B-B14F-4D97-AF65-F5344CB8AC3E}">
        <p14:creationId xmlns:p14="http://schemas.microsoft.com/office/powerpoint/2010/main" val="194037047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336617625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39917136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170045711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15910790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381871396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141004075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96709542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5500144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247118160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159731867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12263051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68388415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6435" name="Rectangle 3"/>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altLang="zh-CN"/>
              <a:t>Click to edit Master title style</a:t>
            </a:r>
          </a:p>
        </p:txBody>
      </p:sp>
      <p:sp>
        <p:nvSpPr>
          <p:cNvPr id="786436" name="Rectangle 4"/>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ltLang="zh-CN"/>
              <a:t>Click to edit Master subtitle style</a:t>
            </a:r>
          </a:p>
        </p:txBody>
      </p:sp>
      <p:sp>
        <p:nvSpPr>
          <p:cNvPr id="5" name="Rectangle 5"/>
          <p:cNvSpPr>
            <a:spLocks noGrp="1" noChangeArrowheads="1"/>
          </p:cNvSpPr>
          <p:nvPr>
            <p:ph type="dt" sz="half" idx="10"/>
          </p:nvPr>
        </p:nvSpPr>
        <p:spPr>
          <a:xfrm>
            <a:off x="914400" y="6248400"/>
            <a:ext cx="1676400" cy="457200"/>
          </a:xfrm>
          <a:noFill/>
          <a:ln>
            <a:miter lim="800000"/>
            <a:headEnd/>
            <a:tailEnd/>
          </a:ln>
          <a:effectLst/>
          <a:extLst/>
        </p:spPr>
        <p:txBody>
          <a:bodyPr/>
          <a:lstStyle>
            <a:lvl1pPr>
              <a:defRPr/>
            </a:lvl1pPr>
          </a:lstStyle>
          <a:p>
            <a:endParaRPr lang="en-US" altLang="zh-CN">
              <a:solidFill>
                <a:srgbClr val="FFFFFF"/>
              </a:solidFill>
            </a:endParaRPr>
          </a:p>
        </p:txBody>
      </p:sp>
      <p:sp>
        <p:nvSpPr>
          <p:cNvPr id="6" name="Rectangle 6"/>
          <p:cNvSpPr>
            <a:spLocks noGrp="1" noChangeArrowheads="1"/>
          </p:cNvSpPr>
          <p:nvPr>
            <p:ph type="ftr" sz="quarter" idx="11"/>
          </p:nvPr>
        </p:nvSpPr>
        <p:spPr>
          <a:xfrm>
            <a:off x="3124200" y="6248400"/>
            <a:ext cx="2895600" cy="457200"/>
          </a:xfrm>
          <a:noFill/>
          <a:ln>
            <a:miter lim="800000"/>
            <a:headEnd/>
            <a:tailEnd/>
          </a:ln>
          <a:effectLst/>
          <a:extLst/>
        </p:spPr>
        <p:txBody>
          <a:bodyPr/>
          <a:lstStyle>
            <a:lvl1pPr>
              <a:defRPr/>
            </a:lvl1pPr>
          </a:lstStyle>
          <a:p>
            <a:endParaRPr lang="en-US" altLang="zh-CN">
              <a:solidFill>
                <a:srgbClr val="FFFFFF"/>
              </a:solidFill>
            </a:endParaRPr>
          </a:p>
        </p:txBody>
      </p:sp>
      <p:sp>
        <p:nvSpPr>
          <p:cNvPr id="7" name="Rectangle 7"/>
          <p:cNvSpPr>
            <a:spLocks noGrp="1" noChangeArrowheads="1"/>
          </p:cNvSpPr>
          <p:nvPr>
            <p:ph type="sldNum" sz="quarter" idx="12"/>
          </p:nvPr>
        </p:nvSpPr>
        <p:spPr>
          <a:xfrm>
            <a:off x="6553200" y="6248400"/>
            <a:ext cx="1676400" cy="457200"/>
          </a:xfrm>
          <a:noFill/>
          <a:ln>
            <a:miter lim="800000"/>
            <a:headEnd/>
            <a:tailEnd/>
          </a:ln>
          <a:effectLst/>
          <a:extLst/>
        </p:spPr>
        <p:txBody>
          <a:bodyPr/>
          <a:lstStyle>
            <a:lvl1pPr>
              <a:defRPr/>
            </a:lvl1pPr>
          </a:lstStyle>
          <a:p>
            <a:fld id="{C03CF76F-449E-49E8-BA73-7C494E4C8BA6}"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52570666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5"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6" name="Rectangle 7"/>
          <p:cNvSpPr>
            <a:spLocks noGrp="1" noChangeArrowheads="1"/>
          </p:cNvSpPr>
          <p:nvPr>
            <p:ph type="sldNum" sz="quarter" idx="12"/>
          </p:nvPr>
        </p:nvSpPr>
        <p:spPr>
          <a:ln/>
        </p:spPr>
        <p:txBody>
          <a:bodyPr/>
          <a:lstStyle>
            <a:lvl1pPr>
              <a:defRPr/>
            </a:lvl1pPr>
          </a:lstStyle>
          <a:p>
            <a:fld id="{3913AC72-7C9A-4015-BF4D-65ED90ACCC62}"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04416131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5"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6" name="Rectangle 7"/>
          <p:cNvSpPr>
            <a:spLocks noGrp="1" noChangeArrowheads="1"/>
          </p:cNvSpPr>
          <p:nvPr>
            <p:ph type="sldNum" sz="quarter" idx="12"/>
          </p:nvPr>
        </p:nvSpPr>
        <p:spPr>
          <a:ln/>
        </p:spPr>
        <p:txBody>
          <a:bodyPr/>
          <a:lstStyle>
            <a:lvl1pPr>
              <a:defRPr/>
            </a:lvl1pPr>
          </a:lstStyle>
          <a:p>
            <a:fld id="{0EA43A49-3E61-4C44-8551-4541A8F7608F}"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7708636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428444216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6"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7" name="Rectangle 7"/>
          <p:cNvSpPr>
            <a:spLocks noGrp="1" noChangeArrowheads="1"/>
          </p:cNvSpPr>
          <p:nvPr>
            <p:ph type="sldNum" sz="quarter" idx="12"/>
          </p:nvPr>
        </p:nvSpPr>
        <p:spPr>
          <a:ln/>
        </p:spPr>
        <p:txBody>
          <a:bodyPr/>
          <a:lstStyle>
            <a:lvl1pPr>
              <a:defRPr/>
            </a:lvl1pPr>
          </a:lstStyle>
          <a:p>
            <a:fld id="{B4B9AEBB-5A92-4CF3-8402-18B200D1180E}"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8783749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8"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9" name="Rectangle 7"/>
          <p:cNvSpPr>
            <a:spLocks noGrp="1" noChangeArrowheads="1"/>
          </p:cNvSpPr>
          <p:nvPr>
            <p:ph type="sldNum" sz="quarter" idx="12"/>
          </p:nvPr>
        </p:nvSpPr>
        <p:spPr>
          <a:ln/>
        </p:spPr>
        <p:txBody>
          <a:bodyPr/>
          <a:lstStyle>
            <a:lvl1pPr>
              <a:defRPr/>
            </a:lvl1pPr>
          </a:lstStyle>
          <a:p>
            <a:fld id="{1A152535-1498-40BD-A24F-B75FF143AF82}"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54413766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4"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5" name="Rectangle 7"/>
          <p:cNvSpPr>
            <a:spLocks noGrp="1" noChangeArrowheads="1"/>
          </p:cNvSpPr>
          <p:nvPr>
            <p:ph type="sldNum" sz="quarter" idx="12"/>
          </p:nvPr>
        </p:nvSpPr>
        <p:spPr>
          <a:ln/>
        </p:spPr>
        <p:txBody>
          <a:bodyPr/>
          <a:lstStyle>
            <a:lvl1pPr>
              <a:defRPr/>
            </a:lvl1pPr>
          </a:lstStyle>
          <a:p>
            <a:fld id="{DD673D60-4C4C-45CF-8E06-708B85E92047}"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425192094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3"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4" name="Rectangle 7"/>
          <p:cNvSpPr>
            <a:spLocks noGrp="1" noChangeArrowheads="1"/>
          </p:cNvSpPr>
          <p:nvPr>
            <p:ph type="sldNum" sz="quarter" idx="12"/>
          </p:nvPr>
        </p:nvSpPr>
        <p:spPr>
          <a:ln/>
        </p:spPr>
        <p:txBody>
          <a:bodyPr/>
          <a:lstStyle>
            <a:lvl1pPr>
              <a:defRPr/>
            </a:lvl1pPr>
          </a:lstStyle>
          <a:p>
            <a:fld id="{A168D033-EDB9-4FB1-927E-29C60CFF3B0E}"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96443135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6"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7" name="Rectangle 7"/>
          <p:cNvSpPr>
            <a:spLocks noGrp="1" noChangeArrowheads="1"/>
          </p:cNvSpPr>
          <p:nvPr>
            <p:ph type="sldNum" sz="quarter" idx="12"/>
          </p:nvPr>
        </p:nvSpPr>
        <p:spPr>
          <a:ln/>
        </p:spPr>
        <p:txBody>
          <a:bodyPr/>
          <a:lstStyle>
            <a:lvl1pPr>
              <a:defRPr/>
            </a:lvl1pPr>
          </a:lstStyle>
          <a:p>
            <a:fld id="{8D81E5DB-52EA-434B-8A1A-A6390933C932}"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90786206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6"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7" name="Rectangle 7"/>
          <p:cNvSpPr>
            <a:spLocks noGrp="1" noChangeArrowheads="1"/>
          </p:cNvSpPr>
          <p:nvPr>
            <p:ph type="sldNum" sz="quarter" idx="12"/>
          </p:nvPr>
        </p:nvSpPr>
        <p:spPr>
          <a:ln/>
        </p:spPr>
        <p:txBody>
          <a:bodyPr/>
          <a:lstStyle>
            <a:lvl1pPr>
              <a:defRPr/>
            </a:lvl1pPr>
          </a:lstStyle>
          <a:p>
            <a:fld id="{DAF3564F-899B-425C-9A98-8C16247CC8E9}"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21256142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5"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6" name="Rectangle 7"/>
          <p:cNvSpPr>
            <a:spLocks noGrp="1" noChangeArrowheads="1"/>
          </p:cNvSpPr>
          <p:nvPr>
            <p:ph type="sldNum" sz="quarter" idx="12"/>
          </p:nvPr>
        </p:nvSpPr>
        <p:spPr>
          <a:ln/>
        </p:spPr>
        <p:txBody>
          <a:bodyPr/>
          <a:lstStyle>
            <a:lvl1pPr>
              <a:defRPr/>
            </a:lvl1pPr>
          </a:lstStyle>
          <a:p>
            <a:fld id="{2B1D24F7-21EF-4113-AFF9-3CEEA41AA144}"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74794774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102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10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dt" sz="half" idx="10"/>
          </p:nvPr>
        </p:nvSpPr>
        <p:spPr>
          <a:ln/>
        </p:spPr>
        <p:txBody>
          <a:bodyPr/>
          <a:lstStyle>
            <a:lvl1pPr>
              <a:defRPr/>
            </a:lvl1pPr>
          </a:lstStyle>
          <a:p>
            <a:endParaRPr lang="en-US" altLang="zh-CN">
              <a:solidFill>
                <a:srgbClr val="FFFFFF"/>
              </a:solidFill>
            </a:endParaRPr>
          </a:p>
        </p:txBody>
      </p:sp>
      <p:sp>
        <p:nvSpPr>
          <p:cNvPr id="5" name="Rectangle 6"/>
          <p:cNvSpPr>
            <a:spLocks noGrp="1" noChangeArrowheads="1"/>
          </p:cNvSpPr>
          <p:nvPr>
            <p:ph type="ftr" sz="quarter" idx="11"/>
          </p:nvPr>
        </p:nvSpPr>
        <p:spPr>
          <a:ln/>
        </p:spPr>
        <p:txBody>
          <a:bodyPr/>
          <a:lstStyle>
            <a:lvl1pPr>
              <a:defRPr/>
            </a:lvl1pPr>
          </a:lstStyle>
          <a:p>
            <a:endParaRPr lang="en-US" altLang="zh-CN">
              <a:solidFill>
                <a:srgbClr val="FFFFFF"/>
              </a:solidFill>
            </a:endParaRPr>
          </a:p>
        </p:txBody>
      </p:sp>
      <p:sp>
        <p:nvSpPr>
          <p:cNvPr id="6" name="Rectangle 7"/>
          <p:cNvSpPr>
            <a:spLocks noGrp="1" noChangeArrowheads="1"/>
          </p:cNvSpPr>
          <p:nvPr>
            <p:ph type="sldNum" sz="quarter" idx="12"/>
          </p:nvPr>
        </p:nvSpPr>
        <p:spPr>
          <a:ln/>
        </p:spPr>
        <p:txBody>
          <a:bodyPr/>
          <a:lstStyle>
            <a:lvl1pPr>
              <a:defRPr/>
            </a:lvl1pPr>
          </a:lstStyle>
          <a:p>
            <a:fld id="{389EEB95-BFC3-4361-8C7C-D56BBDACA21B}" type="slidenum">
              <a:rPr lang="en-US" altLang="zh-CN">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39455704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4425818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08947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485329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087504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645077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88689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666523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17886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45772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10162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574497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5846431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66607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99467157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66895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471977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62224929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5189909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424835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39850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487503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94331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427019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06313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778757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3772454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1327318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161959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2620964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4772742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9907241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134040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76653085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3489052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6229463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120310199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130298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2022542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401804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658705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2639496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628777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5503645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804538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127664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06206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87744083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782993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54010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51446350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673503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7539173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851362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7732389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523007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370047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78600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61805591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8745251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400431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301117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0181700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8696022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869676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170800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53007787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218406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224265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pPr>
                <a:defRPr/>
              </a:pPr>
              <a:t>‹#›</a:t>
            </a:fld>
            <a:endParaRPr lang="en-US"/>
          </a:p>
        </p:txBody>
      </p:sp>
    </p:spTree>
    <p:extLst>
      <p:ext uri="{BB962C8B-B14F-4D97-AF65-F5344CB8AC3E}">
        <p14:creationId xmlns:p14="http://schemas.microsoft.com/office/powerpoint/2010/main" val="4076483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288315464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813736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6795307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872912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9529665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068638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2751886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131761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714690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839076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45362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22572391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791435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220905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996132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256258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3962207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828565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4758265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534348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8214698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355886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5362774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110487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6041219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808499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696111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08804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040171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604309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13963731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9337538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5879523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263262332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829378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8712179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350847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0580629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227264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75433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323526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3280458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084898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19554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40839902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6698650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807208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53517330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6937573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8210081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8082931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786897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8692047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1033222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815987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59811134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374672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3873852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9174443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5787543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510061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1240600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261525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2292834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6143626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4256874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44898621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244272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259171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707295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590581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890300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4459559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0273276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5014513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193426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79541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49947218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817702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3735853"/>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77513803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181502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9876024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112865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203675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117799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6517008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7260983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40747655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1420534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626666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5625373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847748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146920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4731496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5605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93984780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130291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71371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49265786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158207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1657205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5952807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453252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319676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6217901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794749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5164524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0966522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825349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pPr>
                <a:defRPr/>
              </a:pPr>
              <a:t>‹#›</a:t>
            </a:fld>
            <a:endParaRPr lang="en-US"/>
          </a:p>
        </p:txBody>
      </p:sp>
    </p:spTree>
    <p:extLst>
      <p:ext uri="{BB962C8B-B14F-4D97-AF65-F5344CB8AC3E}">
        <p14:creationId xmlns:p14="http://schemas.microsoft.com/office/powerpoint/2010/main" val="33785217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20010400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221917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95045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06168298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0366186"/>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5186712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8392729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7953219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783284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697822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17100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07354330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9400419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169987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9292785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412480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3684734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3821851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667000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16903604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1284405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555796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34655297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921288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298064"/>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9771734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9240350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74136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914248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0910212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2328361"/>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676746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8249488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407794442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667782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573578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23446125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0116985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512521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4168255"/>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411321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699954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231545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9584557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75731425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6268438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9812803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2172426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642288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874405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2976316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059045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5695025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388100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8675666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5284685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792418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5230590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460944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4978043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786057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153578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238639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20819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597260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403697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4524894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4336313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358813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40270394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78969573"/>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4702463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8162851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669616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115514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2165919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57269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0215443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476057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621183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9964349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4651141"/>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917658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682594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6987414"/>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7901760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964568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07714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57078501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3524772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788587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88940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821801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636660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223612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350070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040577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1136348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1477435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9052046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019320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301937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04930133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1157459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4473242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348538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053751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416831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4931211"/>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109905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pPr>
                <a:defRPr/>
              </a:pPr>
              <a:t>‹#›</a:t>
            </a:fld>
            <a:endParaRPr lang="en-US"/>
          </a:p>
        </p:txBody>
      </p:sp>
    </p:spTree>
    <p:extLst>
      <p:ext uri="{BB962C8B-B14F-4D97-AF65-F5344CB8AC3E}">
        <p14:creationId xmlns:p14="http://schemas.microsoft.com/office/powerpoint/2010/main" val="23319902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0968750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068151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6394885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802695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115973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1520693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128428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870443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24381699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7916208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45239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2203468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795495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1325441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22953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7678498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114714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831641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382285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449028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570905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73445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7981594"/>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684236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043816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28809419"/>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E8F87F1-B462-4AB2-9FC1-BA2BA9847B4A}" type="slidenum">
              <a:rPr lang="en-US"/>
              <a:pPr/>
              <a:t>‹#›</a:t>
            </a:fld>
            <a:endParaRPr lang="en-US"/>
          </a:p>
        </p:txBody>
      </p:sp>
    </p:spTree>
    <p:extLst>
      <p:ext uri="{BB962C8B-B14F-4D97-AF65-F5344CB8AC3E}">
        <p14:creationId xmlns:p14="http://schemas.microsoft.com/office/powerpoint/2010/main" val="18502372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5931539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198270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023523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0217060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8764787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294932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70079852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3703782"/>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223840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3600723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328134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1871061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404276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17118991"/>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012723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75311966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006254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27366722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588416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3819972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771189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74679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1946056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373107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3198145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751108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8894154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1095318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098213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81815672"/>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646812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613977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4484262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1219127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370550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6288448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730380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995547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1747554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4379959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464026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178268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203045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42002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781737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692180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40085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071453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8180821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875299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A25B2E-7483-D94B-B18F-A5FC9F5B4D03}" type="slidenum">
              <a:rPr lang="en-US"/>
              <a:pPr>
                <a:defRPr/>
              </a:pPr>
              <a:t>‹#›</a:t>
            </a:fld>
            <a:endParaRPr lang="en-US"/>
          </a:p>
        </p:txBody>
      </p:sp>
    </p:spTree>
    <p:extLst>
      <p:ext uri="{BB962C8B-B14F-4D97-AF65-F5344CB8AC3E}">
        <p14:creationId xmlns:p14="http://schemas.microsoft.com/office/powerpoint/2010/main" val="255208991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0520329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7061481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50519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6822742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279332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092666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7679554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8981745"/>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782236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62221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AE3DC2-758C-E84C-983F-D882543EE981}" type="slidenum">
              <a:rPr lang="en-US"/>
              <a:pPr>
                <a:defRPr/>
              </a:pPr>
              <a:t>‹#›</a:t>
            </a:fld>
            <a:endParaRPr lang="en-US"/>
          </a:p>
        </p:txBody>
      </p:sp>
    </p:spTree>
    <p:extLst>
      <p:ext uri="{BB962C8B-B14F-4D97-AF65-F5344CB8AC3E}">
        <p14:creationId xmlns:p14="http://schemas.microsoft.com/office/powerpoint/2010/main" val="34044966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823193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9325023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12171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52523398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732024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682534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2094403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56804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3879790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14104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5C8DDF-3051-E044-8BCD-56621A3E5DA9}" type="slidenum">
              <a:rPr lang="en-US"/>
              <a:pPr>
                <a:defRPr/>
              </a:pPr>
              <a:t>‹#›</a:t>
            </a:fld>
            <a:endParaRPr lang="en-US"/>
          </a:p>
        </p:txBody>
      </p:sp>
    </p:spTree>
    <p:extLst>
      <p:ext uri="{BB962C8B-B14F-4D97-AF65-F5344CB8AC3E}">
        <p14:creationId xmlns:p14="http://schemas.microsoft.com/office/powerpoint/2010/main" val="43402394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521776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410368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119682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228144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0255555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443029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189664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741341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36499087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173633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pPr>
                <a:defRPr/>
              </a:pPr>
              <a:t>‹#›</a:t>
            </a:fld>
            <a:endParaRPr lang="en-US"/>
          </a:p>
        </p:txBody>
      </p:sp>
    </p:spTree>
    <p:extLst>
      <p:ext uri="{BB962C8B-B14F-4D97-AF65-F5344CB8AC3E}">
        <p14:creationId xmlns:p14="http://schemas.microsoft.com/office/powerpoint/2010/main" val="277449520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E0F7C2-31A5-074B-BCBE-FA79D9EFE838}" type="slidenum">
              <a:rPr lang="en-US"/>
              <a:pPr>
                <a:defRPr/>
              </a:pPr>
              <a:t>‹#›</a:t>
            </a:fld>
            <a:endParaRPr lang="en-US"/>
          </a:p>
        </p:txBody>
      </p:sp>
    </p:spTree>
    <p:extLst>
      <p:ext uri="{BB962C8B-B14F-4D97-AF65-F5344CB8AC3E}">
        <p14:creationId xmlns:p14="http://schemas.microsoft.com/office/powerpoint/2010/main" val="305816302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6208303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983199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860685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933154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23954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6188400"/>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670365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898669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6080287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692406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429AD3C-758A-B942-BC80-3BF82357D60B}" type="slidenum">
              <a:rPr lang="en-US"/>
              <a:pPr>
                <a:defRPr/>
              </a:pPr>
              <a:t>‹#›</a:t>
            </a:fld>
            <a:endParaRPr lang="en-US"/>
          </a:p>
        </p:txBody>
      </p:sp>
    </p:spTree>
    <p:extLst>
      <p:ext uri="{BB962C8B-B14F-4D97-AF65-F5344CB8AC3E}">
        <p14:creationId xmlns:p14="http://schemas.microsoft.com/office/powerpoint/2010/main" val="99515646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263103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712399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057617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54558663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57990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3227052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555602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524996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0344119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744824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74E26B1-B272-CC49-91A3-E0F6B653ECC1}" type="slidenum">
              <a:rPr lang="en-US"/>
              <a:pPr>
                <a:defRPr/>
              </a:pPr>
              <a:t>‹#›</a:t>
            </a:fld>
            <a:endParaRPr lang="en-US"/>
          </a:p>
        </p:txBody>
      </p:sp>
    </p:spTree>
    <p:extLst>
      <p:ext uri="{BB962C8B-B14F-4D97-AF65-F5344CB8AC3E}">
        <p14:creationId xmlns:p14="http://schemas.microsoft.com/office/powerpoint/2010/main" val="279061935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653479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44327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757579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247411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33969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1695109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89366132"/>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8146355"/>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14855775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1541727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8714C-65F3-6B47-948F-A3C51F0CAB8C}" type="slidenum">
              <a:rPr lang="en-US"/>
              <a:pPr>
                <a:defRPr/>
              </a:pPr>
              <a:t>‹#›</a:t>
            </a:fld>
            <a:endParaRPr lang="en-US"/>
          </a:p>
        </p:txBody>
      </p:sp>
    </p:spTree>
    <p:extLst>
      <p:ext uri="{BB962C8B-B14F-4D97-AF65-F5344CB8AC3E}">
        <p14:creationId xmlns:p14="http://schemas.microsoft.com/office/powerpoint/2010/main" val="41437450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1409760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3599721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4089682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33517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1434779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03832853"/>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252700"/>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5127416"/>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2979345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1621699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D1EA78-310E-D941-97E9-D029B248149D}" type="slidenum">
              <a:rPr lang="en-US"/>
              <a:pPr>
                <a:defRPr/>
              </a:pPr>
              <a:t>‹#›</a:t>
            </a:fld>
            <a:endParaRPr lang="en-US"/>
          </a:p>
        </p:txBody>
      </p:sp>
    </p:spTree>
    <p:extLst>
      <p:ext uri="{BB962C8B-B14F-4D97-AF65-F5344CB8AC3E}">
        <p14:creationId xmlns:p14="http://schemas.microsoft.com/office/powerpoint/2010/main" val="279362394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4438428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836289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95029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80628334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02CE6ED-5C80-4441-A56C-12DED42C36A9}" type="slidenum">
              <a:rPr lang="en-US"/>
              <a:pPr/>
              <a:t>‹#›</a:t>
            </a:fld>
            <a:endParaRPr lang="en-US"/>
          </a:p>
        </p:txBody>
      </p:sp>
    </p:spTree>
    <p:extLst>
      <p:ext uri="{BB962C8B-B14F-4D97-AF65-F5344CB8AC3E}">
        <p14:creationId xmlns:p14="http://schemas.microsoft.com/office/powerpoint/2010/main" val="188560522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BA9D17F-02D6-4F7D-BE26-97DE1D8975B7}" type="slidenum">
              <a:rPr lang="en-US"/>
              <a:pPr/>
              <a:t>‹#›</a:t>
            </a:fld>
            <a:endParaRPr lang="en-US"/>
          </a:p>
        </p:txBody>
      </p:sp>
    </p:spTree>
    <p:extLst>
      <p:ext uri="{BB962C8B-B14F-4D97-AF65-F5344CB8AC3E}">
        <p14:creationId xmlns:p14="http://schemas.microsoft.com/office/powerpoint/2010/main" val="3317490454"/>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C8D0AE-7B86-4F3B-807A-AFC6AAA034AF}" type="slidenum">
              <a:rPr lang="en-US"/>
              <a:pPr/>
              <a:t>‹#›</a:t>
            </a:fld>
            <a:endParaRPr lang="en-US"/>
          </a:p>
        </p:txBody>
      </p:sp>
    </p:spTree>
    <p:extLst>
      <p:ext uri="{BB962C8B-B14F-4D97-AF65-F5344CB8AC3E}">
        <p14:creationId xmlns:p14="http://schemas.microsoft.com/office/powerpoint/2010/main" val="41309319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61123CC-EE8E-4830-A37E-29E3CF08D314}" type="slidenum">
              <a:rPr lang="en-US"/>
              <a:pPr/>
              <a:t>‹#›</a:t>
            </a:fld>
            <a:endParaRPr lang="en-US"/>
          </a:p>
        </p:txBody>
      </p:sp>
    </p:spTree>
    <p:extLst>
      <p:ext uri="{BB962C8B-B14F-4D97-AF65-F5344CB8AC3E}">
        <p14:creationId xmlns:p14="http://schemas.microsoft.com/office/powerpoint/2010/main" val="283952327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3CD3CF29-CF70-4B5B-A3A4-D693E1DFFF95}" type="slidenum">
              <a:rPr lang="en-US"/>
              <a:pPr/>
              <a:t>‹#›</a:t>
            </a:fld>
            <a:endParaRPr lang="en-US"/>
          </a:p>
        </p:txBody>
      </p:sp>
    </p:spTree>
    <p:extLst>
      <p:ext uri="{BB962C8B-B14F-4D97-AF65-F5344CB8AC3E}">
        <p14:creationId xmlns:p14="http://schemas.microsoft.com/office/powerpoint/2010/main" val="523649956"/>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15290795-F272-4EBA-A18D-3D88D59D731D}" type="slidenum">
              <a:rPr lang="en-US"/>
              <a:pPr/>
              <a:t>‹#›</a:t>
            </a:fld>
            <a:endParaRPr lang="en-US"/>
          </a:p>
        </p:txBody>
      </p:sp>
    </p:spTree>
    <p:extLst>
      <p:ext uri="{BB962C8B-B14F-4D97-AF65-F5344CB8AC3E}">
        <p14:creationId xmlns:p14="http://schemas.microsoft.com/office/powerpoint/2010/main" val="364150473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672415-B5F5-4340-AEDA-6071DAB45743}" type="slidenum">
              <a:rPr lang="en-US"/>
              <a:pPr>
                <a:defRPr/>
              </a:pPr>
              <a:t>‹#›</a:t>
            </a:fld>
            <a:endParaRPr lang="en-US"/>
          </a:p>
        </p:txBody>
      </p:sp>
    </p:spTree>
    <p:extLst>
      <p:ext uri="{BB962C8B-B14F-4D97-AF65-F5344CB8AC3E}">
        <p14:creationId xmlns:p14="http://schemas.microsoft.com/office/powerpoint/2010/main" val="141248318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0D97545-9112-459C-A942-A243DC77CC65}" type="slidenum">
              <a:rPr lang="en-US"/>
              <a:pPr/>
              <a:t>‹#›</a:t>
            </a:fld>
            <a:endParaRPr lang="en-US"/>
          </a:p>
        </p:txBody>
      </p:sp>
    </p:spTree>
    <p:extLst>
      <p:ext uri="{BB962C8B-B14F-4D97-AF65-F5344CB8AC3E}">
        <p14:creationId xmlns:p14="http://schemas.microsoft.com/office/powerpoint/2010/main" val="272352022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97DCDFB-8E7E-4B4A-B8F6-75A5BB35427A}" type="slidenum">
              <a:rPr lang="en-US"/>
              <a:pPr/>
              <a:t>‹#›</a:t>
            </a:fld>
            <a:endParaRPr lang="en-US"/>
          </a:p>
        </p:txBody>
      </p:sp>
    </p:spTree>
    <p:extLst>
      <p:ext uri="{BB962C8B-B14F-4D97-AF65-F5344CB8AC3E}">
        <p14:creationId xmlns:p14="http://schemas.microsoft.com/office/powerpoint/2010/main" val="272003300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56C4E85-3286-4F60-96BF-4435463977F4}" type="slidenum">
              <a:rPr lang="en-US"/>
              <a:pPr/>
              <a:t>‹#›</a:t>
            </a:fld>
            <a:endParaRPr lang="en-US"/>
          </a:p>
        </p:txBody>
      </p:sp>
    </p:spTree>
    <p:extLst>
      <p:ext uri="{BB962C8B-B14F-4D97-AF65-F5344CB8AC3E}">
        <p14:creationId xmlns:p14="http://schemas.microsoft.com/office/powerpoint/2010/main" val="156026000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0C9C673-ACA9-4216-A88B-D53EB9E622D4}" type="slidenum">
              <a:rPr lang="en-US"/>
              <a:pPr/>
              <a:t>‹#›</a:t>
            </a:fld>
            <a:endParaRPr lang="en-US"/>
          </a:p>
        </p:txBody>
      </p:sp>
    </p:spTree>
    <p:extLst>
      <p:ext uri="{BB962C8B-B14F-4D97-AF65-F5344CB8AC3E}">
        <p14:creationId xmlns:p14="http://schemas.microsoft.com/office/powerpoint/2010/main" val="51046829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0A015E-A6E9-4818-97E8-127B0936F718}" type="slidenum">
              <a:rPr lang="en-US"/>
              <a:pPr/>
              <a:t>‹#›</a:t>
            </a:fld>
            <a:endParaRPr lang="en-US"/>
          </a:p>
        </p:txBody>
      </p:sp>
    </p:spTree>
    <p:extLst>
      <p:ext uri="{BB962C8B-B14F-4D97-AF65-F5344CB8AC3E}">
        <p14:creationId xmlns:p14="http://schemas.microsoft.com/office/powerpoint/2010/main" val="290442455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571748D6-CAC1-4599-881D-96B04DFCC190}" type="slidenum">
              <a:rPr lang="en-US"/>
              <a:pPr/>
              <a:t>‹#›</a:t>
            </a:fld>
            <a:endParaRPr lang="en-US"/>
          </a:p>
        </p:txBody>
      </p:sp>
    </p:spTree>
    <p:extLst>
      <p:ext uri="{BB962C8B-B14F-4D97-AF65-F5344CB8AC3E}">
        <p14:creationId xmlns:p14="http://schemas.microsoft.com/office/powerpoint/2010/main" val="338892453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6C02F2F1-B3A9-4E22-AFF8-EFB343827DDA}" type="slidenum">
              <a:rPr lang="en-US"/>
              <a:pPr/>
              <a:t>‹#›</a:t>
            </a:fld>
            <a:endParaRPr lang="en-US"/>
          </a:p>
        </p:txBody>
      </p:sp>
    </p:spTree>
    <p:extLst>
      <p:ext uri="{BB962C8B-B14F-4D97-AF65-F5344CB8AC3E}">
        <p14:creationId xmlns:p14="http://schemas.microsoft.com/office/powerpoint/2010/main" val="402941486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7137443"/>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383812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5229103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90EC68-CA5E-544C-A518-79358D92BF64}" type="slidenum">
              <a:rPr lang="en-US"/>
              <a:pPr>
                <a:defRPr/>
              </a:pPr>
              <a:t>‹#›</a:t>
            </a:fld>
            <a:endParaRPr lang="en-US"/>
          </a:p>
        </p:txBody>
      </p:sp>
    </p:spTree>
    <p:extLst>
      <p:ext uri="{BB962C8B-B14F-4D97-AF65-F5344CB8AC3E}">
        <p14:creationId xmlns:p14="http://schemas.microsoft.com/office/powerpoint/2010/main" val="275720595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737048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9880288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792928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748231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866148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3906330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7120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0881488"/>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439087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4891629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30BE4E-0E9D-E74C-AD10-77F460FEFFCF}" type="slidenum">
              <a:rPr lang="en-US"/>
              <a:pPr>
                <a:defRPr/>
              </a:pPr>
              <a:t>‹#›</a:t>
            </a:fld>
            <a:endParaRPr lang="en-US"/>
          </a:p>
        </p:txBody>
      </p:sp>
    </p:spTree>
    <p:extLst>
      <p:ext uri="{BB962C8B-B14F-4D97-AF65-F5344CB8AC3E}">
        <p14:creationId xmlns:p14="http://schemas.microsoft.com/office/powerpoint/2010/main" val="3195019595"/>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097259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7080526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007659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4057311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957118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231734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35568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392568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1537216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272410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E79448-296A-894E-8863-8917D83B5B12}" type="slidenum">
              <a:rPr lang="en-US"/>
              <a:pPr>
                <a:defRPr/>
              </a:pPr>
              <a:t>‹#›</a:t>
            </a:fld>
            <a:endParaRPr lang="en-US"/>
          </a:p>
        </p:txBody>
      </p:sp>
    </p:spTree>
    <p:extLst>
      <p:ext uri="{BB962C8B-B14F-4D97-AF65-F5344CB8AC3E}">
        <p14:creationId xmlns:p14="http://schemas.microsoft.com/office/powerpoint/2010/main" val="401601178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73377666"/>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632715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037752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213517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3191866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1135052"/>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06080629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1757711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175586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4269274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BCDE0CEA-4E97-6A4A-9959-605F7D81621A}" type="slidenum">
              <a:rPr lang="en-US"/>
              <a:pPr>
                <a:defRPr/>
              </a:pPr>
              <a:t>‹#›</a:t>
            </a:fld>
            <a:endParaRPr lang="en-US"/>
          </a:p>
        </p:txBody>
      </p:sp>
    </p:spTree>
    <p:extLst>
      <p:ext uri="{BB962C8B-B14F-4D97-AF65-F5344CB8AC3E}">
        <p14:creationId xmlns:p14="http://schemas.microsoft.com/office/powerpoint/2010/main" val="233336767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107542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824205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701469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106577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106874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8157830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1011661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1325582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05257824"/>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370143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pPr>
                <a:defRPr/>
              </a:pPr>
              <a:t>‹#›</a:t>
            </a:fld>
            <a:endParaRPr lang="en-US"/>
          </a:p>
        </p:txBody>
      </p:sp>
    </p:spTree>
    <p:extLst>
      <p:ext uri="{BB962C8B-B14F-4D97-AF65-F5344CB8AC3E}">
        <p14:creationId xmlns:p14="http://schemas.microsoft.com/office/powerpoint/2010/main" val="1891568921"/>
      </p:ext>
    </p:extLst>
  </p:cSld>
  <p:clrMapOvr>
    <a:masterClrMapping/>
  </p:clrMapOvr>
  <p:timing>
    <p:tnLst>
      <p:par>
        <p:cTn xmlns:p14="http://schemas.microsoft.com/office/powerpoint/2010/mai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A1504D7-6332-C643-813D-E31176143601}" type="slidenum">
              <a:rPr lang="en-US"/>
              <a:pPr>
                <a:defRPr/>
              </a:pPr>
              <a:t>‹#›</a:t>
            </a:fld>
            <a:endParaRPr lang="en-US"/>
          </a:p>
        </p:txBody>
      </p:sp>
    </p:spTree>
    <p:extLst>
      <p:ext uri="{BB962C8B-B14F-4D97-AF65-F5344CB8AC3E}">
        <p14:creationId xmlns:p14="http://schemas.microsoft.com/office/powerpoint/2010/main" val="206815446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320912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004693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4742527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4407103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9591849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572005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17668461"/>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9715725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7209442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7646444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0F6DD69-8183-3248-9AFE-EB2B9FAD995C}" type="slidenum">
              <a:rPr lang="en-US"/>
              <a:pPr>
                <a:defRPr/>
              </a:pPr>
              <a:t>‹#›</a:t>
            </a:fld>
            <a:endParaRPr lang="en-US"/>
          </a:p>
        </p:txBody>
      </p:sp>
    </p:spTree>
    <p:extLst>
      <p:ext uri="{BB962C8B-B14F-4D97-AF65-F5344CB8AC3E}">
        <p14:creationId xmlns:p14="http://schemas.microsoft.com/office/powerpoint/2010/main" val="303010325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53388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976828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125458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42168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5241073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669823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51610204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59BBECD0-DB33-4BD1-AE8B-AAA445B4F9AB}" type="slidenum">
              <a:rPr lang="en-US"/>
              <a:pPr/>
              <a:t>‹#›</a:t>
            </a:fld>
            <a:endParaRPr lang="en-US"/>
          </a:p>
        </p:txBody>
      </p:sp>
    </p:spTree>
    <p:extLst>
      <p:ext uri="{BB962C8B-B14F-4D97-AF65-F5344CB8AC3E}">
        <p14:creationId xmlns:p14="http://schemas.microsoft.com/office/powerpoint/2010/main" val="326195939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231B12A0-A503-4BB2-A0CC-8AFB096D9851}" type="slidenum">
              <a:rPr lang="en-US"/>
              <a:pPr/>
              <a:t>‹#›</a:t>
            </a:fld>
            <a:endParaRPr lang="en-US"/>
          </a:p>
        </p:txBody>
      </p:sp>
    </p:spTree>
    <p:extLst>
      <p:ext uri="{BB962C8B-B14F-4D97-AF65-F5344CB8AC3E}">
        <p14:creationId xmlns:p14="http://schemas.microsoft.com/office/powerpoint/2010/main" val="405461300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3D2E88D6-015C-42E4-9353-A97BA84E6BA3}" type="slidenum">
              <a:rPr lang="en-US"/>
              <a:pPr/>
              <a:t>‹#›</a:t>
            </a:fld>
            <a:endParaRPr lang="en-US"/>
          </a:p>
        </p:txBody>
      </p:sp>
    </p:spTree>
    <p:extLst>
      <p:ext uri="{BB962C8B-B14F-4D97-AF65-F5344CB8AC3E}">
        <p14:creationId xmlns:p14="http://schemas.microsoft.com/office/powerpoint/2010/main" val="417277725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85073CFD-DC5D-B74D-9864-C1D810A1D163}" type="slidenum">
              <a:rPr lang="en-US"/>
              <a:pPr>
                <a:defRPr/>
              </a:pPr>
              <a:t>‹#›</a:t>
            </a:fld>
            <a:endParaRPr lang="en-US"/>
          </a:p>
        </p:txBody>
      </p:sp>
    </p:spTree>
    <p:extLst>
      <p:ext uri="{BB962C8B-B14F-4D97-AF65-F5344CB8AC3E}">
        <p14:creationId xmlns:p14="http://schemas.microsoft.com/office/powerpoint/2010/main" val="1643513272"/>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D0F83DE6-0822-469A-A8E2-8D5330D5AE92}" type="slidenum">
              <a:rPr lang="en-US"/>
              <a:pPr/>
              <a:t>‹#›</a:t>
            </a:fld>
            <a:endParaRPr lang="en-US"/>
          </a:p>
        </p:txBody>
      </p:sp>
    </p:spTree>
    <p:extLst>
      <p:ext uri="{BB962C8B-B14F-4D97-AF65-F5344CB8AC3E}">
        <p14:creationId xmlns:p14="http://schemas.microsoft.com/office/powerpoint/2010/main" val="287340833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99F4DB65-BC0F-4B88-B066-22C62FFA8FA3}" type="slidenum">
              <a:rPr lang="en-US"/>
              <a:pPr/>
              <a:t>‹#›</a:t>
            </a:fld>
            <a:endParaRPr lang="en-US"/>
          </a:p>
        </p:txBody>
      </p:sp>
    </p:spTree>
    <p:extLst>
      <p:ext uri="{BB962C8B-B14F-4D97-AF65-F5344CB8AC3E}">
        <p14:creationId xmlns:p14="http://schemas.microsoft.com/office/powerpoint/2010/main" val="30375802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3DB11462-7968-4B5E-AEC9-D1C5477A03EC}" type="slidenum">
              <a:rPr lang="en-US"/>
              <a:pPr/>
              <a:t>‹#›</a:t>
            </a:fld>
            <a:endParaRPr lang="en-US"/>
          </a:p>
        </p:txBody>
      </p:sp>
    </p:spTree>
    <p:extLst>
      <p:ext uri="{BB962C8B-B14F-4D97-AF65-F5344CB8AC3E}">
        <p14:creationId xmlns:p14="http://schemas.microsoft.com/office/powerpoint/2010/main" val="1251680329"/>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F838886C-3AA1-4E90-8410-A907A9939F20}" type="slidenum">
              <a:rPr lang="en-US"/>
              <a:pPr/>
              <a:t>‹#›</a:t>
            </a:fld>
            <a:endParaRPr lang="en-US"/>
          </a:p>
        </p:txBody>
      </p:sp>
    </p:spTree>
    <p:extLst>
      <p:ext uri="{BB962C8B-B14F-4D97-AF65-F5344CB8AC3E}">
        <p14:creationId xmlns:p14="http://schemas.microsoft.com/office/powerpoint/2010/main" val="241167480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8F88A1FF-FAD2-4788-ADDF-296C535D05A6}" type="slidenum">
              <a:rPr lang="en-US"/>
              <a:pPr/>
              <a:t>‹#›</a:t>
            </a:fld>
            <a:endParaRPr lang="en-US"/>
          </a:p>
        </p:txBody>
      </p:sp>
    </p:spTree>
    <p:extLst>
      <p:ext uri="{BB962C8B-B14F-4D97-AF65-F5344CB8AC3E}">
        <p14:creationId xmlns:p14="http://schemas.microsoft.com/office/powerpoint/2010/main" val="29942874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A8990933-E045-4FCF-9D59-F2280F11A968}" type="slidenum">
              <a:rPr lang="en-US"/>
              <a:pPr/>
              <a:t>‹#›</a:t>
            </a:fld>
            <a:endParaRPr lang="en-US"/>
          </a:p>
        </p:txBody>
      </p:sp>
    </p:spTree>
    <p:extLst>
      <p:ext uri="{BB962C8B-B14F-4D97-AF65-F5344CB8AC3E}">
        <p14:creationId xmlns:p14="http://schemas.microsoft.com/office/powerpoint/2010/main" val="2394403964"/>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B9C162EF-D2AE-4A79-BE54-24C7FD82FAE2}" type="slidenum">
              <a:rPr lang="en-US"/>
              <a:pPr/>
              <a:t>‹#›</a:t>
            </a:fld>
            <a:endParaRPr lang="en-US"/>
          </a:p>
        </p:txBody>
      </p:sp>
    </p:spTree>
    <p:extLst>
      <p:ext uri="{BB962C8B-B14F-4D97-AF65-F5344CB8AC3E}">
        <p14:creationId xmlns:p14="http://schemas.microsoft.com/office/powerpoint/2010/main" val="255960746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EAE069A1-9301-4F78-A108-93618C199DB0}" type="slidenum">
              <a:rPr lang="en-US"/>
              <a:pPr/>
              <a:t>‹#›</a:t>
            </a:fld>
            <a:endParaRPr lang="en-US"/>
          </a:p>
        </p:txBody>
      </p:sp>
    </p:spTree>
    <p:extLst>
      <p:ext uri="{BB962C8B-B14F-4D97-AF65-F5344CB8AC3E}">
        <p14:creationId xmlns:p14="http://schemas.microsoft.com/office/powerpoint/2010/main" val="4016111893"/>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dirty="0" smtClean="0"/>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D63817CB-2039-4857-AFDF-171DB718CBEE}" type="slidenum">
              <a:rPr lang="en-US"/>
              <a:pPr/>
              <a:t>‹#›</a:t>
            </a:fld>
            <a:endParaRPr lang="en-US"/>
          </a:p>
        </p:txBody>
      </p:sp>
    </p:spTree>
    <p:extLst>
      <p:ext uri="{BB962C8B-B14F-4D97-AF65-F5344CB8AC3E}">
        <p14:creationId xmlns:p14="http://schemas.microsoft.com/office/powerpoint/2010/main" val="178711525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019491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0990B13E-46EA-374D-8D35-23A4B612611B}" type="slidenum">
              <a:rPr lang="en-US"/>
              <a:pPr>
                <a:defRPr/>
              </a:pPr>
              <a:t>‹#›</a:t>
            </a:fld>
            <a:endParaRPr lang="en-US"/>
          </a:p>
        </p:txBody>
      </p:sp>
    </p:spTree>
    <p:extLst>
      <p:ext uri="{BB962C8B-B14F-4D97-AF65-F5344CB8AC3E}">
        <p14:creationId xmlns:p14="http://schemas.microsoft.com/office/powerpoint/2010/main" val="108970758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2073472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3491065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360539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314842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52669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361517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2853829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04336569"/>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848029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040166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EF0C6169-A578-4E4C-9C20-14FE1F3CE93B}" type="slidenum">
              <a:rPr lang="en-US"/>
              <a:pPr>
                <a:defRPr/>
              </a:pPr>
              <a:t>‹#›</a:t>
            </a:fld>
            <a:endParaRPr lang="en-US"/>
          </a:p>
        </p:txBody>
      </p:sp>
    </p:spTree>
    <p:extLst>
      <p:ext uri="{BB962C8B-B14F-4D97-AF65-F5344CB8AC3E}">
        <p14:creationId xmlns:p14="http://schemas.microsoft.com/office/powerpoint/2010/main" val="132187235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81052560"/>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4719349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102055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406015772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293057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154371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893956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4014846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00632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2335441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8B899294-9182-4448-8748-21CC1522A2A6}" type="slidenum">
              <a:rPr lang="en-US"/>
              <a:pPr>
                <a:defRPr/>
              </a:pPr>
              <a:t>‹#›</a:t>
            </a:fld>
            <a:endParaRPr lang="en-US"/>
          </a:p>
        </p:txBody>
      </p:sp>
    </p:spTree>
    <p:extLst>
      <p:ext uri="{BB962C8B-B14F-4D97-AF65-F5344CB8AC3E}">
        <p14:creationId xmlns:p14="http://schemas.microsoft.com/office/powerpoint/2010/main" val="329383358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70248185"/>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837340"/>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9345914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2753756"/>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55526358"/>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4539631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949190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169165"/>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9320682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1565787"/>
      </p:ext>
    </p:extLst>
  </p:cSld>
  <p:clrMapOvr>
    <a:masterClrMapping/>
  </p:clrMapOvr>
  <p:transition xmlns:p14="http://schemas.microsoft.com/office/powerpoint/2010/main">
    <p:wheel spokes="0"/>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595F0DEA-7286-E24D-BE73-A518DB06C74E}" type="slidenum">
              <a:rPr lang="en-US"/>
              <a:pPr>
                <a:defRPr/>
              </a:pPr>
              <a:t>‹#›</a:t>
            </a:fld>
            <a:endParaRPr lang="en-US"/>
          </a:p>
        </p:txBody>
      </p:sp>
    </p:spTree>
    <p:extLst>
      <p:ext uri="{BB962C8B-B14F-4D97-AF65-F5344CB8AC3E}">
        <p14:creationId xmlns:p14="http://schemas.microsoft.com/office/powerpoint/2010/main" val="263570510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9794022"/>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484405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549182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080068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9778396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2028489"/>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0207145"/>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4719957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080626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2776606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450CF52B-4521-B54E-A22C-0FDC853EAA04}" type="slidenum">
              <a:rPr lang="en-US"/>
              <a:pPr>
                <a:defRPr/>
              </a:pPr>
              <a:t>‹#›</a:t>
            </a:fld>
            <a:endParaRPr lang="en-US"/>
          </a:p>
        </p:txBody>
      </p:sp>
    </p:spTree>
    <p:extLst>
      <p:ext uri="{BB962C8B-B14F-4D97-AF65-F5344CB8AC3E}">
        <p14:creationId xmlns:p14="http://schemas.microsoft.com/office/powerpoint/2010/main" val="167447824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8644181"/>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4476461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9492609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9143738"/>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8757593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168452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94095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016527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566859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997438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F41BDB7-566F-E74A-8090-2F46FFE29D41}" type="slidenum">
              <a:rPr lang="en-US"/>
              <a:pPr>
                <a:defRPr/>
              </a:pPr>
              <a:t>‹#›</a:t>
            </a:fld>
            <a:endParaRPr lang="en-US"/>
          </a:p>
        </p:txBody>
      </p:sp>
    </p:spTree>
    <p:extLst>
      <p:ext uri="{BB962C8B-B14F-4D97-AF65-F5344CB8AC3E}">
        <p14:creationId xmlns:p14="http://schemas.microsoft.com/office/powerpoint/2010/main" val="106384385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9262389"/>
      </p:ext>
    </p:extLst>
  </p:cSld>
  <p:clrMapOvr>
    <a:masterClrMapping/>
  </p:clrMapOvr>
  <p:timing>
    <p:tnLst>
      <p:par>
        <p:cTn xmlns:p14="http://schemas.microsoft.com/office/powerpoint/2010/main" id="1" dur="indefinite" restart="never" nodeType="tmRoot"/>
      </p:par>
    </p:tnLst>
  </p:timing>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995431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8933226"/>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62595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989294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074146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031106"/>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529298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3184913"/>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066449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7CFEAC2-9796-8940-AF24-D43B3775204F}" type="slidenum">
              <a:rPr lang="en-US"/>
              <a:pPr>
                <a:defRPr/>
              </a:pPr>
              <a:t>‹#›</a:t>
            </a:fld>
            <a:endParaRPr lang="en-US"/>
          </a:p>
        </p:txBody>
      </p:sp>
    </p:spTree>
    <p:extLst>
      <p:ext uri="{BB962C8B-B14F-4D97-AF65-F5344CB8AC3E}">
        <p14:creationId xmlns:p14="http://schemas.microsoft.com/office/powerpoint/2010/main" val="818928420"/>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868875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356488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358177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9179296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99466859"/>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9403322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406479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993294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263481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4155121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pPr>
                <a:defRPr/>
              </a:pPr>
              <a:t>‹#›</a:t>
            </a:fld>
            <a:endParaRPr lang="en-US"/>
          </a:p>
        </p:txBody>
      </p:sp>
    </p:spTree>
    <p:extLst>
      <p:ext uri="{BB962C8B-B14F-4D97-AF65-F5344CB8AC3E}">
        <p14:creationId xmlns:p14="http://schemas.microsoft.com/office/powerpoint/2010/main" val="35082754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81B5F72-CDF2-FA4C-81B6-2700B361E511}" type="slidenum">
              <a:rPr lang="en-US"/>
              <a:pPr>
                <a:defRPr/>
              </a:pPr>
              <a:t>‹#›</a:t>
            </a:fld>
            <a:endParaRPr lang="en-US"/>
          </a:p>
        </p:txBody>
      </p:sp>
    </p:spTree>
    <p:extLst>
      <p:ext uri="{BB962C8B-B14F-4D97-AF65-F5344CB8AC3E}">
        <p14:creationId xmlns:p14="http://schemas.microsoft.com/office/powerpoint/2010/main" val="395999931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541337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845192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15989794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652947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1034313"/>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988404"/>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785911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5723907"/>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5091778"/>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930690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685800" y="4114800"/>
            <a:ext cx="77724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defRPr>
            </a:lvl1pPr>
          </a:lstStyle>
          <a:p>
            <a:pPr>
              <a:defRPr/>
            </a:pPr>
            <a:fld id="{9DEC1780-B3CE-C547-9C5C-32D6AECFD301}" type="slidenum">
              <a:rPr lang="en-US"/>
              <a:pPr>
                <a:defRPr/>
              </a:pPr>
              <a:t>‹#›</a:t>
            </a:fld>
            <a:endParaRPr lang="en-US"/>
          </a:p>
        </p:txBody>
      </p:sp>
    </p:spTree>
    <p:extLst>
      <p:ext uri="{BB962C8B-B14F-4D97-AF65-F5344CB8AC3E}">
        <p14:creationId xmlns:p14="http://schemas.microsoft.com/office/powerpoint/2010/main" val="190502825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2347522"/>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425751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2253719"/>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65685"/>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8536854"/>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629215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5888997"/>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438016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2593469"/>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5939576"/>
      </p:ext>
    </p:extLst>
  </p:cSld>
  <p:clrMapOvr>
    <a:masterClrMapping/>
  </p:clrMapOvr>
  <p:timing>
    <p:tnLst>
      <p:par>
        <p:cTn xmlns:p14="http://schemas.microsoft.com/office/powerpoint/2010/mai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927711715"/>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477315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2291148"/>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139743"/>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783277"/>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0355839"/>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688087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107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11218448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3832200190"/>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171836866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113307566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1068655160"/>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274725569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257615380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419148884"/>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174560867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253092734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200541870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3558997648"/>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3281551554"/>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smtClean="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4858340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60965870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166920797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7826467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18564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6162566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45420508"/>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03460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4616247"/>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675298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501025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215322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3332439427"/>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6028282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9866473"/>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8405650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74212231"/>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7680913"/>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44919595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eaLnBrk="1" hangingPunct="1"/>
            <a:endParaRPr kumimoji="1" lang="en-US" smtClean="0">
              <a:solidFill>
                <a:srgbClr val="FFFFCC"/>
              </a:solidFill>
              <a:latin typeface="Times New Roman"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19160343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49147213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01932305"/>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7067206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157501991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20976061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291728142"/>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922667169"/>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315563088"/>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11320020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999306860"/>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875116381"/>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270837314"/>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fld id="{E59A46A1-4856-6E49-8645-DC3C5078C69B}" type="datetime1">
              <a:rPr lang="zh-CN" altLang="en-US" smtClean="0">
                <a:solidFill>
                  <a:srgbClr val="FFFFFF"/>
                </a:solidFill>
              </a:rPr>
              <a:pPr>
                <a:defRPr/>
              </a:pPr>
              <a:t>31/8/18</a:t>
            </a:fld>
            <a:endParaRPr lang="en-US" altLang="zh-CN">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CFEA5206-4EDA-E04C-BCE1-52FEBF1A1AB3}"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567817804"/>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2EF37901-36E5-CB4A-BA5B-486E7F80D387}" type="datetime1">
              <a:rPr lang="zh-CN" altLang="en-US" smtClean="0">
                <a:solidFill>
                  <a:srgbClr val="FFFFFF"/>
                </a:solidFill>
              </a:rPr>
              <a:pPr>
                <a:defRPr/>
              </a:pPr>
              <a:t>31/8/18</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D6C4E75-D131-AF47-8CB1-EF39BCBAA5C6}"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960728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196033688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46E39F4-BF1C-074F-B42E-63C15DEA6CB8}" type="datetime1">
              <a:rPr lang="zh-CN" altLang="en-US" smtClean="0">
                <a:solidFill>
                  <a:srgbClr val="FFFFFF"/>
                </a:solidFill>
              </a:rPr>
              <a:pPr>
                <a:defRPr/>
              </a:pPr>
              <a:t>31/8/18</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F8959FF-171C-974D-9809-84E78BEBA1FC}"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7725397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B8C49C4-8481-C74C-BECC-CED3918DBA67}" type="datetime1">
              <a:rPr lang="zh-CN" altLang="en-US" smtClean="0">
                <a:solidFill>
                  <a:srgbClr val="FFFFFF"/>
                </a:solidFill>
              </a:rPr>
              <a:pPr>
                <a:defRPr/>
              </a:pPr>
              <a:t>31/8/18</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A6A0117-D250-5C41-B5BF-C23AF8CFA6B1}"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5447717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42EE4990-EC6A-1A4B-9AC5-D866FA2EF7BA}" type="datetime1">
              <a:rPr lang="zh-CN" altLang="en-US" smtClean="0">
                <a:solidFill>
                  <a:srgbClr val="FFFFFF"/>
                </a:solidFill>
              </a:rPr>
              <a:pPr>
                <a:defRPr/>
              </a:pPr>
              <a:t>31/8/18</a:t>
            </a:fld>
            <a:endParaRPr lang="en-US" altLang="zh-CN">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E71BA86-5E5D-5E40-B738-E4D8A0ADFAB3}"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93348655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3EB4BFE8-DF7B-BC44-9442-17AD86B5200C}" type="datetime1">
              <a:rPr lang="zh-CN" altLang="en-US" smtClean="0">
                <a:solidFill>
                  <a:srgbClr val="FFFFFF"/>
                </a:solidFill>
              </a:rPr>
              <a:pPr>
                <a:defRPr/>
              </a:pPr>
              <a:t>31/8/18</a:t>
            </a:fld>
            <a:endParaRPr lang="en-US" altLang="zh-CN">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1BC96E7E-5A5C-7540-987C-32AF46ACD339}"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65717522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ADDEA373-4F77-BD46-A7F7-B18311760467}" type="datetime1">
              <a:rPr lang="zh-CN" altLang="en-US" smtClean="0">
                <a:solidFill>
                  <a:srgbClr val="FFFFFF"/>
                </a:solidFill>
              </a:rPr>
              <a:pPr>
                <a:defRPr/>
              </a:pPr>
              <a:t>31/8/18</a:t>
            </a:fld>
            <a:endParaRPr lang="en-US" altLang="zh-CN">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53BA4E77-A311-ED45-A7D4-D9575F59CB80}"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35540142"/>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1EE01D4-64BC-A84B-AE63-15FB856F3082}" type="datetime1">
              <a:rPr lang="zh-CN" altLang="en-US" smtClean="0">
                <a:solidFill>
                  <a:srgbClr val="FFFFFF"/>
                </a:solidFill>
              </a:rPr>
              <a:pPr>
                <a:defRPr/>
              </a:pPr>
              <a:t>31/8/18</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C5FD161-E86F-ED41-8E65-9BDE3B06B3F1}"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55991673"/>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5FB759B-D86D-284B-9770-145345B78D90}" type="datetime1">
              <a:rPr lang="zh-CN" altLang="en-US" smtClean="0">
                <a:solidFill>
                  <a:srgbClr val="FFFFFF"/>
                </a:solidFill>
              </a:rPr>
              <a:pPr>
                <a:defRPr/>
              </a:pPr>
              <a:t>31/8/18</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E900C64-4566-3E47-A799-A105EB69F1CC}"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2450969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1D847944-EC1C-0F41-A12C-6485D4D80355}" type="datetime1">
              <a:rPr lang="zh-CN" altLang="en-US" smtClean="0">
                <a:solidFill>
                  <a:srgbClr val="FFFFFF"/>
                </a:solidFill>
              </a:rPr>
              <a:pPr>
                <a:defRPr/>
              </a:pPr>
              <a:t>31/8/18</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657346-AD7D-CF48-ADDA-1D3F264A8B2F}"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48052116"/>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888BCD1-DB75-EA40-9B03-9E94DDEB4B01}" type="datetime1">
              <a:rPr lang="zh-CN" altLang="en-US" smtClean="0">
                <a:solidFill>
                  <a:srgbClr val="FFFFFF"/>
                </a:solidFill>
              </a:rPr>
              <a:pPr>
                <a:defRPr/>
              </a:pPr>
              <a:t>31/8/18</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7B4EE5D-AFFD-A641-B693-D1BACA9ED686}"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05418330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4A519B52-4209-6349-8DC1-812477F73E0A}" type="datetime1">
              <a:rPr lang="zh-CN" altLang="en-US" smtClean="0">
                <a:solidFill>
                  <a:srgbClr val="FFFFFF"/>
                </a:solidFill>
              </a:rPr>
              <a:pPr>
                <a:defRPr/>
              </a:pPr>
              <a:t>31/8/18</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A0F97147-4BE0-BC40-9225-0A0FC9F9BA8B}"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9360446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66305729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91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41763"/>
            <a:ext cx="4038600" cy="218916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4"/>
          <p:cNvSpPr>
            <a:spLocks noGrp="1" noChangeArrowheads="1"/>
          </p:cNvSpPr>
          <p:nvPr>
            <p:ph type="dt" sz="half" idx="10"/>
          </p:nvPr>
        </p:nvSpPr>
        <p:spPr>
          <a:ln/>
        </p:spPr>
        <p:txBody>
          <a:bodyPr/>
          <a:lstStyle>
            <a:lvl1pPr>
              <a:defRPr/>
            </a:lvl1pPr>
          </a:lstStyle>
          <a:p>
            <a:pPr>
              <a:defRPr/>
            </a:pPr>
            <a:fld id="{4A519B52-4209-6349-8DC1-812477F73E0A}" type="datetime1">
              <a:rPr lang="zh-CN" altLang="en-US" smtClean="0">
                <a:solidFill>
                  <a:srgbClr val="FFFFFF"/>
                </a:solidFill>
              </a:rPr>
              <a:pPr>
                <a:defRPr/>
              </a:pPr>
              <a:t>31/8/18</a:t>
            </a:fld>
            <a:endParaRPr lang="en-US" altLang="zh-CN">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A0F97147-4BE0-BC40-9225-0A0FC9F9BA8B}"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11783082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FDFDCB-1F59-BA4F-91E0-2FCCA9EDDB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128289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528EE7-9875-314E-BD8A-C21E350371D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769389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63C7B8F-77B6-E747-8E38-A804305392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92893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F139177-929C-2148-BDE7-863C4F5C93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622457"/>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9B2622-52E4-124F-B587-A3EA1D3E31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0237262"/>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4AE4C73-4EB7-6447-A8C9-6F7DEDC5B1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7147298"/>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54EE342-8EAA-2045-95EE-023A173B0F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2048725"/>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C4BABC-FFF0-D94F-A1B0-002D2C3D77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3657316"/>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E5974F-70F9-BA40-9903-BF1A199E55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24742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223709137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EAF5B6-F0C7-D446-B373-909DC9E2C5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8423401"/>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32F7561-759C-C447-BDC8-D84069F3D6E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261673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smtClean="0"/>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01979D2-C28C-DF45-85F6-81450EC85F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627928"/>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smtClean="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EE35028-94E6-7042-80D5-7456DC7056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1400974"/>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ahLst/>
            <a:cxnLst>
              <a:cxn ang="0">
                <a:pos x="26" y="107"/>
              </a:cxn>
              <a:cxn ang="0">
                <a:pos x="42" y="100"/>
              </a:cxn>
              <a:cxn ang="0">
                <a:pos x="717" y="100"/>
              </a:cxn>
              <a:cxn ang="0">
                <a:pos x="767" y="64"/>
              </a:cxn>
              <a:cxn ang="0">
                <a:pos x="801" y="44"/>
              </a:cxn>
              <a:cxn ang="0">
                <a:pos x="835" y="28"/>
              </a:cxn>
              <a:cxn ang="0">
                <a:pos x="877" y="18"/>
              </a:cxn>
              <a:cxn ang="0">
                <a:pos x="917" y="9"/>
              </a:cxn>
              <a:cxn ang="0">
                <a:pos x="960" y="4"/>
              </a:cxn>
              <a:cxn ang="0">
                <a:pos x="1014" y="0"/>
              </a:cxn>
              <a:cxn ang="0">
                <a:pos x="1076" y="9"/>
              </a:cxn>
              <a:cxn ang="0">
                <a:pos x="1133" y="24"/>
              </a:cxn>
              <a:cxn ang="0">
                <a:pos x="1174" y="44"/>
              </a:cxn>
              <a:cxn ang="0">
                <a:pos x="1219" y="64"/>
              </a:cxn>
              <a:cxn ang="0">
                <a:pos x="1247" y="82"/>
              </a:cxn>
              <a:cxn ang="0">
                <a:pos x="1273" y="103"/>
              </a:cxn>
              <a:cxn ang="0">
                <a:pos x="1919" y="100"/>
              </a:cxn>
              <a:cxn ang="0">
                <a:pos x="1941" y="105"/>
              </a:cxn>
              <a:cxn ang="0">
                <a:pos x="1956" y="116"/>
              </a:cxn>
              <a:cxn ang="0">
                <a:pos x="1970" y="146"/>
              </a:cxn>
              <a:cxn ang="0">
                <a:pos x="1978" y="180"/>
              </a:cxn>
              <a:cxn ang="0">
                <a:pos x="1980" y="220"/>
              </a:cxn>
              <a:cxn ang="0">
                <a:pos x="1980" y="559"/>
              </a:cxn>
              <a:cxn ang="0">
                <a:pos x="1284" y="560"/>
              </a:cxn>
              <a:cxn ang="0">
                <a:pos x="1112" y="656"/>
              </a:cxn>
              <a:cxn ang="0">
                <a:pos x="829" y="658"/>
              </a:cxn>
              <a:cxn ang="0">
                <a:pos x="694" y="554"/>
              </a:cxn>
              <a:cxn ang="0">
                <a:pos x="74" y="559"/>
              </a:cxn>
              <a:cxn ang="0">
                <a:pos x="0" y="559"/>
              </a:cxn>
              <a:cxn ang="0">
                <a:pos x="0" y="243"/>
              </a:cxn>
              <a:cxn ang="0">
                <a:pos x="0" y="196"/>
              </a:cxn>
              <a:cxn ang="0">
                <a:pos x="8" y="151"/>
              </a:cxn>
              <a:cxn ang="0">
                <a:pos x="15" y="128"/>
              </a:cxn>
              <a:cxn ang="0">
                <a:pos x="26" y="10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w="9525">
            <a:noFill/>
            <a:round/>
            <a:headEnd/>
            <a:tailEnd/>
          </a:ln>
          <a:effectLst/>
        </p:spPr>
        <p:txBody>
          <a:bodyPr/>
          <a:lstStyle/>
          <a:p>
            <a:pPr algn="ctr" eaLnBrk="1" hangingPunct="1">
              <a:defRPr/>
            </a:pPr>
            <a:endParaRPr kumimoji="1" lang="en-US">
              <a:solidFill>
                <a:srgbClr val="FFFFCC"/>
              </a:solidFill>
              <a:latin typeface="Times New Roman" pitchFamily="-128" charset="0"/>
              <a:cs typeface="+mn-cs"/>
            </a:endParaRPr>
          </a:p>
        </p:txBody>
      </p:sp>
      <p:sp>
        <p:nvSpPr>
          <p:cNvPr id="6" name="Freeform 9"/>
          <p:cNvSpPr>
            <a:spLocks/>
          </p:cNvSpPr>
          <p:nvPr/>
        </p:nvSpPr>
        <p:spPr bwMode="auto">
          <a:xfrm>
            <a:off x="3022600" y="684213"/>
            <a:ext cx="3146425" cy="485775"/>
          </a:xfrm>
          <a:custGeom>
            <a:avLst/>
            <a:gdLst/>
            <a:ahLst/>
            <a:cxnLst>
              <a:cxn ang="0">
                <a:pos x="96" y="68"/>
              </a:cxn>
              <a:cxn ang="0">
                <a:pos x="156" y="68"/>
              </a:cxn>
              <a:cxn ang="0">
                <a:pos x="203" y="101"/>
              </a:cxn>
              <a:cxn ang="0">
                <a:pos x="279" y="82"/>
              </a:cxn>
              <a:cxn ang="0">
                <a:pos x="366" y="71"/>
              </a:cxn>
              <a:cxn ang="0">
                <a:pos x="427" y="92"/>
              </a:cxn>
              <a:cxn ang="0">
                <a:pos x="493" y="82"/>
              </a:cxn>
              <a:cxn ang="0">
                <a:pos x="599" y="87"/>
              </a:cxn>
              <a:cxn ang="0">
                <a:pos x="667" y="101"/>
              </a:cxn>
              <a:cxn ang="0">
                <a:pos x="766" y="128"/>
              </a:cxn>
              <a:cxn ang="0">
                <a:pos x="814" y="158"/>
              </a:cxn>
              <a:cxn ang="0">
                <a:pos x="850" y="208"/>
              </a:cxn>
              <a:cxn ang="0">
                <a:pos x="917" y="206"/>
              </a:cxn>
              <a:cxn ang="0">
                <a:pos x="979" y="222"/>
              </a:cxn>
              <a:cxn ang="0">
                <a:pos x="1033" y="210"/>
              </a:cxn>
              <a:cxn ang="0">
                <a:pos x="1091" y="194"/>
              </a:cxn>
              <a:cxn ang="0">
                <a:pos x="1156" y="162"/>
              </a:cxn>
              <a:cxn ang="0">
                <a:pos x="1220" y="109"/>
              </a:cxn>
              <a:cxn ang="0">
                <a:pos x="1291" y="83"/>
              </a:cxn>
              <a:cxn ang="0">
                <a:pos x="1339" y="90"/>
              </a:cxn>
              <a:cxn ang="0">
                <a:pos x="1398" y="91"/>
              </a:cxn>
              <a:cxn ang="0">
                <a:pos x="1480" y="111"/>
              </a:cxn>
              <a:cxn ang="0">
                <a:pos x="1527" y="82"/>
              </a:cxn>
              <a:cxn ang="0">
                <a:pos x="1569" y="88"/>
              </a:cxn>
              <a:cxn ang="0">
                <a:pos x="1642" y="53"/>
              </a:cxn>
              <a:cxn ang="0">
                <a:pos x="1687" y="57"/>
              </a:cxn>
              <a:cxn ang="0">
                <a:pos x="1739" y="11"/>
              </a:cxn>
              <a:cxn ang="0">
                <a:pos x="1792" y="51"/>
              </a:cxn>
              <a:cxn ang="0">
                <a:pos x="1847" y="0"/>
              </a:cxn>
              <a:cxn ang="0">
                <a:pos x="1896" y="61"/>
              </a:cxn>
              <a:cxn ang="0">
                <a:pos x="1946" y="26"/>
              </a:cxn>
              <a:cxn ang="0">
                <a:pos x="1981" y="46"/>
              </a:cxn>
              <a:cxn ang="0">
                <a:pos x="1304" y="230"/>
              </a:cxn>
              <a:cxn ang="0">
                <a:pos x="893" y="305"/>
              </a:cxn>
              <a:cxn ang="0">
                <a:pos x="699" y="157"/>
              </a:cxn>
              <a:cxn ang="0">
                <a:pos x="0" y="31"/>
              </a:cxn>
              <a:cxn ang="0">
                <a:pos x="29" y="53"/>
              </a:cxn>
              <a:cxn ang="0">
                <a:pos x="68" y="61"/>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7" name="Freeform 10"/>
          <p:cNvSpPr>
            <a:spLocks/>
          </p:cNvSpPr>
          <p:nvPr/>
        </p:nvSpPr>
        <p:spPr bwMode="auto">
          <a:xfrm>
            <a:off x="3022600" y="771525"/>
            <a:ext cx="3146425" cy="490538"/>
          </a:xfrm>
          <a:custGeom>
            <a:avLst/>
            <a:gdLst/>
            <a:ahLst/>
            <a:cxnLst>
              <a:cxn ang="0">
                <a:pos x="42" y="200"/>
              </a:cxn>
              <a:cxn ang="0">
                <a:pos x="714" y="201"/>
              </a:cxn>
              <a:cxn ang="0">
                <a:pos x="772" y="249"/>
              </a:cxn>
              <a:cxn ang="0">
                <a:pos x="844" y="281"/>
              </a:cxn>
              <a:cxn ang="0">
                <a:pos x="932" y="301"/>
              </a:cxn>
              <a:cxn ang="0">
                <a:pos x="1065" y="301"/>
              </a:cxn>
              <a:cxn ang="0">
                <a:pos x="1221" y="253"/>
              </a:cxn>
              <a:cxn ang="0">
                <a:pos x="1287" y="200"/>
              </a:cxn>
              <a:cxn ang="0">
                <a:pos x="1942" y="199"/>
              </a:cxn>
              <a:cxn ang="0">
                <a:pos x="1971" y="184"/>
              </a:cxn>
              <a:cxn ang="0">
                <a:pos x="1981" y="155"/>
              </a:cxn>
              <a:cxn ang="0">
                <a:pos x="1964" y="0"/>
              </a:cxn>
              <a:cxn ang="0">
                <a:pos x="1946" y="29"/>
              </a:cxn>
              <a:cxn ang="0">
                <a:pos x="1931" y="53"/>
              </a:cxn>
              <a:cxn ang="0">
                <a:pos x="1897" y="38"/>
              </a:cxn>
              <a:cxn ang="0">
                <a:pos x="1856" y="23"/>
              </a:cxn>
              <a:cxn ang="0">
                <a:pos x="1805" y="53"/>
              </a:cxn>
              <a:cxn ang="0">
                <a:pos x="1771" y="38"/>
              </a:cxn>
              <a:cxn ang="0">
                <a:pos x="1727" y="31"/>
              </a:cxn>
              <a:cxn ang="0">
                <a:pos x="1705" y="61"/>
              </a:cxn>
              <a:cxn ang="0">
                <a:pos x="1660" y="53"/>
              </a:cxn>
              <a:cxn ang="0">
                <a:pos x="1597" y="61"/>
              </a:cxn>
              <a:cxn ang="0">
                <a:pos x="1538" y="53"/>
              </a:cxn>
              <a:cxn ang="0">
                <a:pos x="1479" y="76"/>
              </a:cxn>
              <a:cxn ang="0">
                <a:pos x="1429" y="55"/>
              </a:cxn>
              <a:cxn ang="0">
                <a:pos x="1344" y="72"/>
              </a:cxn>
              <a:cxn ang="0">
                <a:pos x="1281" y="69"/>
              </a:cxn>
              <a:cxn ang="0">
                <a:pos x="1242" y="130"/>
              </a:cxn>
              <a:cxn ang="0">
                <a:pos x="1214" y="178"/>
              </a:cxn>
              <a:cxn ang="0">
                <a:pos x="1156" y="196"/>
              </a:cxn>
              <a:cxn ang="0">
                <a:pos x="1106" y="213"/>
              </a:cxn>
              <a:cxn ang="0">
                <a:pos x="1005" y="221"/>
              </a:cxn>
              <a:cxn ang="0">
                <a:pos x="883" y="233"/>
              </a:cxn>
              <a:cxn ang="0">
                <a:pos x="792" y="186"/>
              </a:cxn>
              <a:cxn ang="0">
                <a:pos x="721" y="91"/>
              </a:cxn>
              <a:cxn ang="0">
                <a:pos x="634" y="76"/>
              </a:cxn>
              <a:cxn ang="0">
                <a:pos x="526" y="53"/>
              </a:cxn>
              <a:cxn ang="0">
                <a:pos x="415" y="38"/>
              </a:cxn>
              <a:cxn ang="0">
                <a:pos x="339" y="57"/>
              </a:cxn>
              <a:cxn ang="0">
                <a:pos x="295" y="51"/>
              </a:cxn>
              <a:cxn ang="0">
                <a:pos x="231" y="59"/>
              </a:cxn>
              <a:cxn ang="0">
                <a:pos x="162" y="57"/>
              </a:cxn>
              <a:cxn ang="0">
                <a:pos x="90" y="70"/>
              </a:cxn>
              <a:cxn ang="0">
                <a:pos x="18" y="61"/>
              </a:cxn>
              <a:cxn ang="0">
                <a:pos x="2" y="120"/>
              </a:cxn>
              <a:cxn ang="0">
                <a:pos x="14" y="190"/>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8" name="Freeform 11"/>
          <p:cNvSpPr>
            <a:spLocks/>
          </p:cNvSpPr>
          <p:nvPr/>
        </p:nvSpPr>
        <p:spPr bwMode="auto">
          <a:xfrm>
            <a:off x="3044825" y="850900"/>
            <a:ext cx="3086100" cy="365125"/>
          </a:xfrm>
          <a:custGeom>
            <a:avLst/>
            <a:gdLst/>
            <a:ahLst/>
            <a:cxnLst>
              <a:cxn ang="0">
                <a:pos x="477" y="72"/>
              </a:cxn>
              <a:cxn ang="0">
                <a:pos x="348" y="81"/>
              </a:cxn>
              <a:cxn ang="0">
                <a:pos x="154" y="81"/>
              </a:cxn>
              <a:cxn ang="0">
                <a:pos x="64" y="79"/>
              </a:cxn>
              <a:cxn ang="0">
                <a:pos x="12" y="58"/>
              </a:cxn>
              <a:cxn ang="0">
                <a:pos x="0" y="74"/>
              </a:cxn>
              <a:cxn ang="0">
                <a:pos x="73" y="103"/>
              </a:cxn>
              <a:cxn ang="0">
                <a:pos x="163" y="101"/>
              </a:cxn>
              <a:cxn ang="0">
                <a:pos x="212" y="105"/>
              </a:cxn>
              <a:cxn ang="0">
                <a:pos x="324" y="109"/>
              </a:cxn>
              <a:cxn ang="0">
                <a:pos x="541" y="101"/>
              </a:cxn>
              <a:cxn ang="0">
                <a:pos x="698" y="103"/>
              </a:cxn>
              <a:cxn ang="0">
                <a:pos x="769" y="168"/>
              </a:cxn>
              <a:cxn ang="0">
                <a:pos x="885" y="218"/>
              </a:cxn>
              <a:cxn ang="0">
                <a:pos x="1018" y="229"/>
              </a:cxn>
              <a:cxn ang="0">
                <a:pos x="1154" y="194"/>
              </a:cxn>
              <a:cxn ang="0">
                <a:pos x="1246" y="131"/>
              </a:cxn>
              <a:cxn ang="0">
                <a:pos x="1311" y="107"/>
              </a:cxn>
              <a:cxn ang="0">
                <a:pos x="1485" y="109"/>
              </a:cxn>
              <a:cxn ang="0">
                <a:pos x="1618" y="107"/>
              </a:cxn>
              <a:cxn ang="0">
                <a:pos x="1773" y="107"/>
              </a:cxn>
              <a:cxn ang="0">
                <a:pos x="1919" y="111"/>
              </a:cxn>
              <a:cxn ang="0">
                <a:pos x="1943" y="54"/>
              </a:cxn>
              <a:cxn ang="0">
                <a:pos x="1919" y="60"/>
              </a:cxn>
              <a:cxn ang="0">
                <a:pos x="1857" y="95"/>
              </a:cxn>
              <a:cxn ang="0">
                <a:pos x="1687" y="91"/>
              </a:cxn>
              <a:cxn ang="0">
                <a:pos x="1491" y="93"/>
              </a:cxn>
              <a:cxn ang="0">
                <a:pos x="1349" y="99"/>
              </a:cxn>
              <a:cxn ang="0">
                <a:pos x="1291" y="85"/>
              </a:cxn>
              <a:cxn ang="0">
                <a:pos x="1283" y="52"/>
              </a:cxn>
              <a:cxn ang="0">
                <a:pos x="1265" y="36"/>
              </a:cxn>
              <a:cxn ang="0">
                <a:pos x="1205" y="115"/>
              </a:cxn>
              <a:cxn ang="0">
                <a:pos x="1139" y="162"/>
              </a:cxn>
              <a:cxn ang="0">
                <a:pos x="1063" y="180"/>
              </a:cxn>
              <a:cxn ang="0">
                <a:pos x="980" y="198"/>
              </a:cxn>
              <a:cxn ang="0">
                <a:pos x="883" y="176"/>
              </a:cxn>
              <a:cxn ang="0">
                <a:pos x="825" y="149"/>
              </a:cxn>
              <a:cxn ang="0">
                <a:pos x="771" y="137"/>
              </a:cxn>
              <a:cxn ang="0">
                <a:pos x="730" y="99"/>
              </a:cxn>
              <a:cxn ang="0">
                <a:pos x="685" y="38"/>
              </a:cxn>
              <a:cxn ang="0">
                <a:pos x="655" y="68"/>
              </a:cxn>
              <a:cxn ang="0">
                <a:pos x="537" y="77"/>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9" name="Freeform 12"/>
          <p:cNvSpPr>
            <a:spLocks/>
          </p:cNvSpPr>
          <p:nvPr/>
        </p:nvSpPr>
        <p:spPr bwMode="auto">
          <a:xfrm>
            <a:off x="5057775" y="358775"/>
            <a:ext cx="193675" cy="649288"/>
          </a:xfrm>
          <a:custGeom>
            <a:avLst/>
            <a:gdLst/>
            <a:ahLst/>
            <a:cxnLst>
              <a:cxn ang="0">
                <a:pos x="82" y="10"/>
              </a:cxn>
              <a:cxn ang="0">
                <a:pos x="75" y="40"/>
              </a:cxn>
              <a:cxn ang="0">
                <a:pos x="121" y="44"/>
              </a:cxn>
              <a:cxn ang="0">
                <a:pos x="103" y="98"/>
              </a:cxn>
              <a:cxn ang="0">
                <a:pos x="105" y="140"/>
              </a:cxn>
              <a:cxn ang="0">
                <a:pos x="116" y="176"/>
              </a:cxn>
              <a:cxn ang="0">
                <a:pos x="97" y="214"/>
              </a:cxn>
              <a:cxn ang="0">
                <a:pos x="90" y="252"/>
              </a:cxn>
              <a:cxn ang="0">
                <a:pos x="82" y="290"/>
              </a:cxn>
              <a:cxn ang="0">
                <a:pos x="66" y="316"/>
              </a:cxn>
              <a:cxn ang="0">
                <a:pos x="51" y="342"/>
              </a:cxn>
              <a:cxn ang="0">
                <a:pos x="32" y="368"/>
              </a:cxn>
              <a:cxn ang="0">
                <a:pos x="21" y="386"/>
              </a:cxn>
              <a:cxn ang="0">
                <a:pos x="0" y="408"/>
              </a:cxn>
              <a:cxn ang="0">
                <a:pos x="12" y="368"/>
              </a:cxn>
              <a:cxn ang="0">
                <a:pos x="38" y="340"/>
              </a:cxn>
              <a:cxn ang="0">
                <a:pos x="34" y="308"/>
              </a:cxn>
              <a:cxn ang="0">
                <a:pos x="58" y="268"/>
              </a:cxn>
              <a:cxn ang="0">
                <a:pos x="71" y="220"/>
              </a:cxn>
              <a:cxn ang="0">
                <a:pos x="64" y="174"/>
              </a:cxn>
              <a:cxn ang="0">
                <a:pos x="69" y="136"/>
              </a:cxn>
              <a:cxn ang="0">
                <a:pos x="64" y="110"/>
              </a:cxn>
              <a:cxn ang="0">
                <a:pos x="30" y="58"/>
              </a:cxn>
              <a:cxn ang="0">
                <a:pos x="10" y="6"/>
              </a:cxn>
              <a:cxn ang="0">
                <a:pos x="79" y="0"/>
              </a:cxn>
              <a:cxn ang="0">
                <a:pos x="82" y="10"/>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0" name="Freeform 13"/>
          <p:cNvSpPr>
            <a:spLocks/>
          </p:cNvSpPr>
          <p:nvPr/>
        </p:nvSpPr>
        <p:spPr bwMode="auto">
          <a:xfrm>
            <a:off x="3052763" y="4763"/>
            <a:ext cx="3092450" cy="642937"/>
          </a:xfrm>
          <a:custGeom>
            <a:avLst/>
            <a:gdLst/>
            <a:ahLst/>
            <a:cxnLst>
              <a:cxn ang="0">
                <a:pos x="0" y="405"/>
              </a:cxn>
              <a:cxn ang="0">
                <a:pos x="8" y="238"/>
              </a:cxn>
              <a:cxn ang="0">
                <a:pos x="37" y="199"/>
              </a:cxn>
              <a:cxn ang="0">
                <a:pos x="88" y="224"/>
              </a:cxn>
              <a:cxn ang="0">
                <a:pos x="135" y="195"/>
              </a:cxn>
              <a:cxn ang="0">
                <a:pos x="185" y="222"/>
              </a:cxn>
              <a:cxn ang="0">
                <a:pos x="242" y="222"/>
              </a:cxn>
              <a:cxn ang="0">
                <a:pos x="330" y="211"/>
              </a:cxn>
              <a:cxn ang="0">
                <a:pos x="395" y="186"/>
              </a:cxn>
              <a:cxn ang="0">
                <a:pos x="458" y="211"/>
              </a:cxn>
              <a:cxn ang="0">
                <a:pos x="495" y="219"/>
              </a:cxn>
              <a:cxn ang="0">
                <a:pos x="573" y="210"/>
              </a:cxn>
              <a:cxn ang="0">
                <a:pos x="712" y="184"/>
              </a:cxn>
              <a:cxn ang="0">
                <a:pos x="791" y="124"/>
              </a:cxn>
              <a:cxn ang="0">
                <a:pos x="776" y="181"/>
              </a:cxn>
              <a:cxn ang="0">
                <a:pos x="842" y="203"/>
              </a:cxn>
              <a:cxn ang="0">
                <a:pos x="887" y="243"/>
              </a:cxn>
              <a:cxn ang="0">
                <a:pos x="929" y="275"/>
              </a:cxn>
              <a:cxn ang="0">
                <a:pos x="955" y="275"/>
              </a:cxn>
              <a:cxn ang="0">
                <a:pos x="921" y="223"/>
              </a:cxn>
              <a:cxn ang="0">
                <a:pos x="889" y="156"/>
              </a:cxn>
              <a:cxn ang="0">
                <a:pos x="867" y="122"/>
              </a:cxn>
              <a:cxn ang="0">
                <a:pos x="910" y="90"/>
              </a:cxn>
              <a:cxn ang="0">
                <a:pos x="849" y="80"/>
              </a:cxn>
              <a:cxn ang="0">
                <a:pos x="951" y="58"/>
              </a:cxn>
              <a:cxn ang="0">
                <a:pos x="1072" y="78"/>
              </a:cxn>
              <a:cxn ang="0">
                <a:pos x="1142" y="86"/>
              </a:cxn>
              <a:cxn ang="0">
                <a:pos x="1225" y="164"/>
              </a:cxn>
              <a:cxn ang="0">
                <a:pos x="1313" y="214"/>
              </a:cxn>
              <a:cxn ang="0">
                <a:pos x="1394" y="217"/>
              </a:cxn>
              <a:cxn ang="0">
                <a:pos x="1471" y="195"/>
              </a:cxn>
              <a:cxn ang="0">
                <a:pos x="1517" y="214"/>
              </a:cxn>
              <a:cxn ang="0">
                <a:pos x="1555" y="198"/>
              </a:cxn>
              <a:cxn ang="0">
                <a:pos x="1608" y="224"/>
              </a:cxn>
              <a:cxn ang="0">
                <a:pos x="1651" y="222"/>
              </a:cxn>
              <a:cxn ang="0">
                <a:pos x="1686" y="199"/>
              </a:cxn>
              <a:cxn ang="0">
                <a:pos x="1742" y="225"/>
              </a:cxn>
              <a:cxn ang="0">
                <a:pos x="1789" y="214"/>
              </a:cxn>
              <a:cxn ang="0">
                <a:pos x="1830" y="229"/>
              </a:cxn>
              <a:cxn ang="0">
                <a:pos x="1898" y="211"/>
              </a:cxn>
              <a:cxn ang="0">
                <a:pos x="1936" y="254"/>
              </a:cxn>
              <a:cxn ang="0">
                <a:pos x="1948" y="238"/>
              </a:cxn>
              <a:cxn ang="0">
                <a:pos x="1940" y="170"/>
              </a:cxn>
              <a:cxn ang="0">
                <a:pos x="1881" y="140"/>
              </a:cxn>
              <a:cxn ang="0">
                <a:pos x="1807" y="152"/>
              </a:cxn>
              <a:cxn ang="0">
                <a:pos x="1742" y="140"/>
              </a:cxn>
              <a:cxn ang="0">
                <a:pos x="1648" y="142"/>
              </a:cxn>
              <a:cxn ang="0">
                <a:pos x="1580" y="140"/>
              </a:cxn>
              <a:cxn ang="0">
                <a:pos x="1514" y="145"/>
              </a:cxn>
              <a:cxn ang="0">
                <a:pos x="1442" y="145"/>
              </a:cxn>
              <a:cxn ang="0">
                <a:pos x="1365" y="146"/>
              </a:cxn>
              <a:cxn ang="0">
                <a:pos x="1310" y="145"/>
              </a:cxn>
              <a:cxn ang="0">
                <a:pos x="1244" y="102"/>
              </a:cxn>
              <a:cxn ang="0">
                <a:pos x="1153" y="39"/>
              </a:cxn>
              <a:cxn ang="0">
                <a:pos x="1008" y="0"/>
              </a:cxn>
              <a:cxn ang="0">
                <a:pos x="821" y="31"/>
              </a:cxn>
              <a:cxn ang="0">
                <a:pos x="676" y="130"/>
              </a:cxn>
              <a:cxn ang="0">
                <a:pos x="558" y="152"/>
              </a:cxn>
              <a:cxn ang="0">
                <a:pos x="395" y="147"/>
              </a:cxn>
              <a:cxn ang="0">
                <a:pos x="234" y="147"/>
              </a:cxn>
              <a:cxn ang="0">
                <a:pos x="51" y="142"/>
              </a:cxn>
              <a:cxn ang="0">
                <a:pos x="4" y="172"/>
              </a:cxn>
              <a:cxn ang="0">
                <a:pos x="0" y="271"/>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1" name="Freeform 14"/>
          <p:cNvSpPr>
            <a:spLocks/>
          </p:cNvSpPr>
          <p:nvPr/>
        </p:nvSpPr>
        <p:spPr bwMode="auto">
          <a:xfrm>
            <a:off x="3981450" y="334963"/>
            <a:ext cx="142875" cy="638175"/>
          </a:xfrm>
          <a:custGeom>
            <a:avLst/>
            <a:gdLst/>
            <a:ahLst/>
            <a:cxnLst>
              <a:cxn ang="0">
                <a:pos x="21" y="10"/>
              </a:cxn>
              <a:cxn ang="0">
                <a:pos x="28" y="40"/>
              </a:cxn>
              <a:cxn ang="0">
                <a:pos x="21" y="54"/>
              </a:cxn>
              <a:cxn ang="0">
                <a:pos x="10" y="99"/>
              </a:cxn>
              <a:cxn ang="0">
                <a:pos x="2" y="138"/>
              </a:cxn>
              <a:cxn ang="0">
                <a:pos x="0" y="173"/>
              </a:cxn>
              <a:cxn ang="0">
                <a:pos x="8" y="215"/>
              </a:cxn>
              <a:cxn ang="0">
                <a:pos x="13" y="256"/>
              </a:cxn>
              <a:cxn ang="0">
                <a:pos x="21" y="295"/>
              </a:cxn>
              <a:cxn ang="0">
                <a:pos x="43" y="319"/>
              </a:cxn>
              <a:cxn ang="0">
                <a:pos x="52" y="348"/>
              </a:cxn>
              <a:cxn ang="0">
                <a:pos x="71" y="374"/>
              </a:cxn>
              <a:cxn ang="0">
                <a:pos x="89" y="401"/>
              </a:cxn>
              <a:cxn ang="0">
                <a:pos x="82" y="376"/>
              </a:cxn>
              <a:cxn ang="0">
                <a:pos x="65" y="346"/>
              </a:cxn>
              <a:cxn ang="0">
                <a:pos x="69" y="313"/>
              </a:cxn>
              <a:cxn ang="0">
                <a:pos x="45" y="272"/>
              </a:cxn>
              <a:cxn ang="0">
                <a:pos x="23" y="223"/>
              </a:cxn>
              <a:cxn ang="0">
                <a:pos x="19" y="150"/>
              </a:cxn>
              <a:cxn ang="0">
                <a:pos x="28" y="103"/>
              </a:cxn>
              <a:cxn ang="0">
                <a:pos x="41" y="54"/>
              </a:cxn>
              <a:cxn ang="0">
                <a:pos x="43" y="20"/>
              </a:cxn>
              <a:cxn ang="0">
                <a:pos x="23" y="0"/>
              </a:cxn>
              <a:cxn ang="0">
                <a:pos x="21" y="10"/>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ahLst/>
              <a:cxnLst>
                <a:cxn ang="0">
                  <a:pos x="23" y="6"/>
                </a:cxn>
                <a:cxn ang="0">
                  <a:pos x="37" y="0"/>
                </a:cxn>
                <a:cxn ang="0">
                  <a:pos x="1706" y="0"/>
                </a:cxn>
                <a:cxn ang="0">
                  <a:pos x="1725" y="4"/>
                </a:cxn>
                <a:cxn ang="0">
                  <a:pos x="1739" y="15"/>
                </a:cxn>
                <a:cxn ang="0">
                  <a:pos x="1751" y="42"/>
                </a:cxn>
                <a:cxn ang="0">
                  <a:pos x="1758" y="74"/>
                </a:cxn>
                <a:cxn ang="0">
                  <a:pos x="1760" y="110"/>
                </a:cxn>
                <a:cxn ang="0">
                  <a:pos x="1760" y="426"/>
                </a:cxn>
                <a:cxn ang="0">
                  <a:pos x="66" y="426"/>
                </a:cxn>
                <a:cxn ang="0">
                  <a:pos x="0" y="426"/>
                </a:cxn>
                <a:cxn ang="0">
                  <a:pos x="0" y="132"/>
                </a:cxn>
                <a:cxn ang="0">
                  <a:pos x="0" y="89"/>
                </a:cxn>
                <a:cxn ang="0">
                  <a:pos x="7" y="47"/>
                </a:cxn>
                <a:cxn ang="0">
                  <a:pos x="13" y="25"/>
                </a:cxn>
                <a:cxn ang="0">
                  <a:pos x="23" y="6"/>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4" name="Freeform 17"/>
            <p:cNvSpPr>
              <a:spLocks/>
            </p:cNvSpPr>
            <p:nvPr/>
          </p:nvSpPr>
          <p:spPr bwMode="auto">
            <a:xfrm>
              <a:off x="85" y="412"/>
              <a:ext cx="1761" cy="185"/>
            </a:xfrm>
            <a:custGeom>
              <a:avLst/>
              <a:gdLst/>
              <a:ahLst/>
              <a:cxnLst>
                <a:cxn ang="0">
                  <a:pos x="85" y="63"/>
                </a:cxn>
                <a:cxn ang="0">
                  <a:pos x="138" y="63"/>
                </a:cxn>
                <a:cxn ang="0">
                  <a:pos x="180" y="95"/>
                </a:cxn>
                <a:cxn ang="0">
                  <a:pos x="248" y="76"/>
                </a:cxn>
                <a:cxn ang="0">
                  <a:pos x="325" y="67"/>
                </a:cxn>
                <a:cxn ang="0">
                  <a:pos x="379" y="86"/>
                </a:cxn>
                <a:cxn ang="0">
                  <a:pos x="438" y="76"/>
                </a:cxn>
                <a:cxn ang="0">
                  <a:pos x="532" y="82"/>
                </a:cxn>
                <a:cxn ang="0">
                  <a:pos x="592" y="95"/>
                </a:cxn>
                <a:cxn ang="0">
                  <a:pos x="663" y="57"/>
                </a:cxn>
                <a:cxn ang="0">
                  <a:pos x="716" y="90"/>
                </a:cxn>
                <a:cxn ang="0">
                  <a:pos x="787" y="85"/>
                </a:cxn>
                <a:cxn ang="0">
                  <a:pos x="824" y="90"/>
                </a:cxn>
                <a:cxn ang="0">
                  <a:pos x="857" y="57"/>
                </a:cxn>
                <a:cxn ang="0">
                  <a:pos x="899" y="34"/>
                </a:cxn>
                <a:cxn ang="0">
                  <a:pos x="949" y="31"/>
                </a:cxn>
                <a:cxn ang="0">
                  <a:pos x="991" y="22"/>
                </a:cxn>
                <a:cxn ang="0">
                  <a:pos x="1030" y="48"/>
                </a:cxn>
                <a:cxn ang="0">
                  <a:pos x="1071" y="67"/>
                </a:cxn>
                <a:cxn ang="0">
                  <a:pos x="1138" y="53"/>
                </a:cxn>
                <a:cxn ang="0">
                  <a:pos x="1168" y="89"/>
                </a:cxn>
                <a:cxn ang="0">
                  <a:pos x="1215" y="95"/>
                </a:cxn>
                <a:cxn ang="0">
                  <a:pos x="1293" y="95"/>
                </a:cxn>
                <a:cxn ang="0">
                  <a:pos x="1340" y="79"/>
                </a:cxn>
                <a:cxn ang="0">
                  <a:pos x="1376" y="86"/>
                </a:cxn>
                <a:cxn ang="0">
                  <a:pos x="1418" y="57"/>
                </a:cxn>
                <a:cxn ang="0">
                  <a:pos x="1478" y="53"/>
                </a:cxn>
                <a:cxn ang="0">
                  <a:pos x="1528" y="22"/>
                </a:cxn>
                <a:cxn ang="0">
                  <a:pos x="1567" y="15"/>
                </a:cxn>
                <a:cxn ang="0">
                  <a:pos x="1617" y="27"/>
                </a:cxn>
                <a:cxn ang="0">
                  <a:pos x="1661" y="1"/>
                </a:cxn>
                <a:cxn ang="0">
                  <a:pos x="1703" y="48"/>
                </a:cxn>
                <a:cxn ang="0">
                  <a:pos x="1750" y="24"/>
                </a:cxn>
                <a:cxn ang="0">
                  <a:pos x="1760" y="184"/>
                </a:cxn>
                <a:cxn ang="0">
                  <a:pos x="727" y="149"/>
                </a:cxn>
                <a:cxn ang="0">
                  <a:pos x="0" y="29"/>
                </a:cxn>
                <a:cxn ang="0">
                  <a:pos x="26" y="50"/>
                </a:cxn>
                <a:cxn ang="0">
                  <a:pos x="61" y="57"/>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5" name="Freeform 18"/>
            <p:cNvSpPr>
              <a:spLocks/>
            </p:cNvSpPr>
            <p:nvPr/>
          </p:nvSpPr>
          <p:spPr bwMode="auto">
            <a:xfrm>
              <a:off x="85" y="476"/>
              <a:ext cx="1761" cy="188"/>
            </a:xfrm>
            <a:custGeom>
              <a:avLst/>
              <a:gdLst/>
              <a:ahLst/>
              <a:cxnLst>
                <a:cxn ang="0">
                  <a:pos x="37" y="185"/>
                </a:cxn>
                <a:cxn ang="0">
                  <a:pos x="1706" y="187"/>
                </a:cxn>
                <a:cxn ang="0">
                  <a:pos x="1739" y="181"/>
                </a:cxn>
                <a:cxn ang="0">
                  <a:pos x="1758" y="158"/>
                </a:cxn>
                <a:cxn ang="0">
                  <a:pos x="1760" y="22"/>
                </a:cxn>
                <a:cxn ang="0">
                  <a:pos x="1736" y="6"/>
                </a:cxn>
                <a:cxn ang="0">
                  <a:pos x="1723" y="51"/>
                </a:cxn>
                <a:cxn ang="0">
                  <a:pos x="1706" y="47"/>
                </a:cxn>
                <a:cxn ang="0">
                  <a:pos x="1671" y="25"/>
                </a:cxn>
                <a:cxn ang="0">
                  <a:pos x="1625" y="32"/>
                </a:cxn>
                <a:cxn ang="0">
                  <a:pos x="1588" y="37"/>
                </a:cxn>
                <a:cxn ang="0">
                  <a:pos x="1554" y="25"/>
                </a:cxn>
                <a:cxn ang="0">
                  <a:pos x="1520" y="40"/>
                </a:cxn>
                <a:cxn ang="0">
                  <a:pos x="1498" y="49"/>
                </a:cxn>
                <a:cxn ang="0">
                  <a:pos x="1445" y="43"/>
                </a:cxn>
                <a:cxn ang="0">
                  <a:pos x="1396" y="36"/>
                </a:cxn>
                <a:cxn ang="0">
                  <a:pos x="1337" y="82"/>
                </a:cxn>
                <a:cxn ang="0">
                  <a:pos x="1293" y="58"/>
                </a:cxn>
                <a:cxn ang="0">
                  <a:pos x="1240" y="56"/>
                </a:cxn>
                <a:cxn ang="0">
                  <a:pos x="1153" y="55"/>
                </a:cxn>
                <a:cxn ang="0">
                  <a:pos x="1112" y="49"/>
                </a:cxn>
                <a:cxn ang="0">
                  <a:pos x="1079" y="36"/>
                </a:cxn>
                <a:cxn ang="0">
                  <a:pos x="1006" y="65"/>
                </a:cxn>
                <a:cxn ang="0">
                  <a:pos x="943" y="50"/>
                </a:cxn>
                <a:cxn ang="0">
                  <a:pos x="866" y="58"/>
                </a:cxn>
                <a:cxn ang="0">
                  <a:pos x="804" y="58"/>
                </a:cxn>
                <a:cxn ang="0">
                  <a:pos x="730" y="78"/>
                </a:cxn>
                <a:cxn ang="0">
                  <a:pos x="652" y="68"/>
                </a:cxn>
                <a:cxn ang="0">
                  <a:pos x="563" y="70"/>
                </a:cxn>
                <a:cxn ang="0">
                  <a:pos x="468" y="49"/>
                </a:cxn>
                <a:cxn ang="0">
                  <a:pos x="369" y="35"/>
                </a:cxn>
                <a:cxn ang="0">
                  <a:pos x="301" y="53"/>
                </a:cxn>
                <a:cxn ang="0">
                  <a:pos x="262" y="47"/>
                </a:cxn>
                <a:cxn ang="0">
                  <a:pos x="205" y="55"/>
                </a:cxn>
                <a:cxn ang="0">
                  <a:pos x="143" y="53"/>
                </a:cxn>
                <a:cxn ang="0">
                  <a:pos x="80" y="65"/>
                </a:cxn>
                <a:cxn ang="0">
                  <a:pos x="16" y="56"/>
                </a:cxn>
                <a:cxn ang="0">
                  <a:pos x="2" y="111"/>
                </a:cxn>
                <a:cxn ang="0">
                  <a:pos x="13" y="175"/>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6" name="Freeform 19"/>
            <p:cNvSpPr>
              <a:spLocks/>
            </p:cNvSpPr>
            <p:nvPr/>
          </p:nvSpPr>
          <p:spPr bwMode="auto">
            <a:xfrm>
              <a:off x="95" y="151"/>
              <a:ext cx="1733" cy="245"/>
            </a:xfrm>
            <a:custGeom>
              <a:avLst/>
              <a:gdLst/>
              <a:ahLst/>
              <a:cxnLst>
                <a:cxn ang="0">
                  <a:pos x="0" y="185"/>
                </a:cxn>
                <a:cxn ang="0">
                  <a:pos x="4" y="196"/>
                </a:cxn>
                <a:cxn ang="0">
                  <a:pos x="7" y="88"/>
                </a:cxn>
                <a:cxn ang="0">
                  <a:pos x="22" y="44"/>
                </a:cxn>
                <a:cxn ang="0">
                  <a:pos x="82" y="39"/>
                </a:cxn>
                <a:cxn ang="0">
                  <a:pos x="198" y="45"/>
                </a:cxn>
                <a:cxn ang="0">
                  <a:pos x="308" y="42"/>
                </a:cxn>
                <a:cxn ang="0">
                  <a:pos x="437" y="45"/>
                </a:cxn>
                <a:cxn ang="0">
                  <a:pos x="525" y="39"/>
                </a:cxn>
                <a:cxn ang="0">
                  <a:pos x="598" y="39"/>
                </a:cxn>
                <a:cxn ang="0">
                  <a:pos x="708" y="51"/>
                </a:cxn>
                <a:cxn ang="0">
                  <a:pos x="788" y="53"/>
                </a:cxn>
                <a:cxn ang="0">
                  <a:pos x="878" y="45"/>
                </a:cxn>
                <a:cxn ang="0">
                  <a:pos x="986" y="61"/>
                </a:cxn>
                <a:cxn ang="0">
                  <a:pos x="1071" y="57"/>
                </a:cxn>
                <a:cxn ang="0">
                  <a:pos x="1150" y="49"/>
                </a:cxn>
                <a:cxn ang="0">
                  <a:pos x="1241" y="54"/>
                </a:cxn>
                <a:cxn ang="0">
                  <a:pos x="1319" y="49"/>
                </a:cxn>
                <a:cxn ang="0">
                  <a:pos x="1395" y="44"/>
                </a:cxn>
                <a:cxn ang="0">
                  <a:pos x="1449" y="48"/>
                </a:cxn>
                <a:cxn ang="0">
                  <a:pos x="1557" y="39"/>
                </a:cxn>
                <a:cxn ang="0">
                  <a:pos x="1665" y="51"/>
                </a:cxn>
                <a:cxn ang="0">
                  <a:pos x="1703" y="71"/>
                </a:cxn>
                <a:cxn ang="0">
                  <a:pos x="1721" y="104"/>
                </a:cxn>
                <a:cxn ang="0">
                  <a:pos x="1732" y="189"/>
                </a:cxn>
                <a:cxn ang="0">
                  <a:pos x="1732" y="63"/>
                </a:cxn>
                <a:cxn ang="0">
                  <a:pos x="1725" y="25"/>
                </a:cxn>
                <a:cxn ang="0">
                  <a:pos x="1606" y="9"/>
                </a:cxn>
                <a:cxn ang="0">
                  <a:pos x="1510" y="2"/>
                </a:cxn>
                <a:cxn ang="0">
                  <a:pos x="1443" y="5"/>
                </a:cxn>
                <a:cxn ang="0">
                  <a:pos x="1349" y="12"/>
                </a:cxn>
                <a:cxn ang="0">
                  <a:pos x="1182" y="9"/>
                </a:cxn>
                <a:cxn ang="0">
                  <a:pos x="1067" y="10"/>
                </a:cxn>
                <a:cxn ang="0">
                  <a:pos x="986" y="9"/>
                </a:cxn>
                <a:cxn ang="0">
                  <a:pos x="923" y="6"/>
                </a:cxn>
                <a:cxn ang="0">
                  <a:pos x="813" y="9"/>
                </a:cxn>
                <a:cxn ang="0">
                  <a:pos x="681" y="10"/>
                </a:cxn>
                <a:cxn ang="0">
                  <a:pos x="531" y="6"/>
                </a:cxn>
                <a:cxn ang="0">
                  <a:pos x="463" y="4"/>
                </a:cxn>
                <a:cxn ang="0">
                  <a:pos x="351" y="4"/>
                </a:cxn>
                <a:cxn ang="0">
                  <a:pos x="208" y="4"/>
                </a:cxn>
                <a:cxn ang="0">
                  <a:pos x="87" y="0"/>
                </a:cxn>
                <a:cxn ang="0">
                  <a:pos x="28" y="2"/>
                </a:cxn>
                <a:cxn ang="0">
                  <a:pos x="4" y="27"/>
                </a:cxn>
                <a:cxn ang="0">
                  <a:pos x="0" y="86"/>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7" name="Freeform 20"/>
            <p:cNvSpPr>
              <a:spLocks/>
            </p:cNvSpPr>
            <p:nvPr/>
          </p:nvSpPr>
          <p:spPr bwMode="auto">
            <a:xfrm>
              <a:off x="98" y="539"/>
              <a:ext cx="1733" cy="100"/>
            </a:xfrm>
            <a:custGeom>
              <a:avLst/>
              <a:gdLst/>
              <a:ahLst/>
              <a:cxnLst>
                <a:cxn ang="0">
                  <a:pos x="0" y="24"/>
                </a:cxn>
                <a:cxn ang="0">
                  <a:pos x="4" y="19"/>
                </a:cxn>
                <a:cxn ang="0">
                  <a:pos x="6" y="63"/>
                </a:cxn>
                <a:cxn ang="0">
                  <a:pos x="22" y="80"/>
                </a:cxn>
                <a:cxn ang="0">
                  <a:pos x="48" y="76"/>
                </a:cxn>
                <a:cxn ang="0">
                  <a:pos x="90" y="76"/>
                </a:cxn>
                <a:cxn ang="0">
                  <a:pos x="132" y="78"/>
                </a:cxn>
                <a:cxn ang="0">
                  <a:pos x="156" y="80"/>
                </a:cxn>
                <a:cxn ang="0">
                  <a:pos x="202" y="75"/>
                </a:cxn>
                <a:cxn ang="0">
                  <a:pos x="266" y="80"/>
                </a:cxn>
                <a:cxn ang="0">
                  <a:pos x="336" y="79"/>
                </a:cxn>
                <a:cxn ang="0">
                  <a:pos x="390" y="82"/>
                </a:cxn>
                <a:cxn ang="0">
                  <a:pos x="421" y="81"/>
                </a:cxn>
                <a:cxn ang="0">
                  <a:pos x="525" y="83"/>
                </a:cxn>
                <a:cxn ang="0">
                  <a:pos x="590" y="76"/>
                </a:cxn>
                <a:cxn ang="0">
                  <a:pos x="656" y="78"/>
                </a:cxn>
                <a:cxn ang="0">
                  <a:pos x="708" y="78"/>
                </a:cxn>
                <a:cxn ang="0">
                  <a:pos x="788" y="77"/>
                </a:cxn>
                <a:cxn ang="0">
                  <a:pos x="850" y="71"/>
                </a:cxn>
                <a:cxn ang="0">
                  <a:pos x="942" y="73"/>
                </a:cxn>
                <a:cxn ang="0">
                  <a:pos x="1055" y="76"/>
                </a:cxn>
                <a:cxn ang="0">
                  <a:pos x="1121" y="71"/>
                </a:cxn>
                <a:cxn ang="0">
                  <a:pos x="1150" y="79"/>
                </a:cxn>
                <a:cxn ang="0">
                  <a:pos x="1237" y="79"/>
                </a:cxn>
                <a:cxn ang="0">
                  <a:pos x="1308" y="79"/>
                </a:cxn>
                <a:cxn ang="0">
                  <a:pos x="1332" y="75"/>
                </a:cxn>
                <a:cxn ang="0">
                  <a:pos x="1373" y="80"/>
                </a:cxn>
                <a:cxn ang="0">
                  <a:pos x="1394" y="80"/>
                </a:cxn>
                <a:cxn ang="0">
                  <a:pos x="1451" y="80"/>
                </a:cxn>
                <a:cxn ang="0">
                  <a:pos x="1499" y="77"/>
                </a:cxn>
                <a:cxn ang="0">
                  <a:pos x="1578" y="74"/>
                </a:cxn>
                <a:cxn ang="0">
                  <a:pos x="1687" y="73"/>
                </a:cxn>
                <a:cxn ang="0">
                  <a:pos x="1713" y="65"/>
                </a:cxn>
                <a:cxn ang="0">
                  <a:pos x="1727" y="42"/>
                </a:cxn>
                <a:cxn ang="0">
                  <a:pos x="1732" y="63"/>
                </a:cxn>
                <a:cxn ang="0">
                  <a:pos x="1730" y="80"/>
                </a:cxn>
                <a:cxn ang="0">
                  <a:pos x="1716" y="95"/>
                </a:cxn>
                <a:cxn ang="0">
                  <a:pos x="1606" y="95"/>
                </a:cxn>
                <a:cxn ang="0">
                  <a:pos x="1510" y="97"/>
                </a:cxn>
                <a:cxn ang="0">
                  <a:pos x="1466" y="99"/>
                </a:cxn>
                <a:cxn ang="0">
                  <a:pos x="1416" y="99"/>
                </a:cxn>
                <a:cxn ang="0">
                  <a:pos x="1325" y="93"/>
                </a:cxn>
                <a:cxn ang="0">
                  <a:pos x="1216" y="92"/>
                </a:cxn>
                <a:cxn ang="0">
                  <a:pos x="1125" y="94"/>
                </a:cxn>
                <a:cxn ang="0">
                  <a:pos x="1067" y="94"/>
                </a:cxn>
                <a:cxn ang="0">
                  <a:pos x="1022" y="95"/>
                </a:cxn>
                <a:cxn ang="0">
                  <a:pos x="987" y="97"/>
                </a:cxn>
                <a:cxn ang="0">
                  <a:pos x="947" y="93"/>
                </a:cxn>
                <a:cxn ang="0">
                  <a:pos x="901" y="97"/>
                </a:cxn>
                <a:cxn ang="0">
                  <a:pos x="839" y="97"/>
                </a:cxn>
                <a:cxn ang="0">
                  <a:pos x="791" y="95"/>
                </a:cxn>
                <a:cxn ang="0">
                  <a:pos x="720" y="99"/>
                </a:cxn>
                <a:cxn ang="0">
                  <a:pos x="638" y="99"/>
                </a:cxn>
                <a:cxn ang="0">
                  <a:pos x="563" y="99"/>
                </a:cxn>
                <a:cxn ang="0">
                  <a:pos x="496" y="95"/>
                </a:cxn>
                <a:cxn ang="0">
                  <a:pos x="435" y="97"/>
                </a:cxn>
                <a:cxn ang="0">
                  <a:pos x="326" y="97"/>
                </a:cxn>
                <a:cxn ang="0">
                  <a:pos x="208" y="97"/>
                </a:cxn>
                <a:cxn ang="0">
                  <a:pos x="15" y="95"/>
                </a:cxn>
                <a:cxn ang="0">
                  <a:pos x="0" y="76"/>
                </a:cxn>
                <a:cxn ang="0">
                  <a:pos x="0" y="50"/>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ahLst/>
              <a:cxnLst>
                <a:cxn ang="0">
                  <a:pos x="23" y="6"/>
                </a:cxn>
                <a:cxn ang="0">
                  <a:pos x="37" y="0"/>
                </a:cxn>
                <a:cxn ang="0">
                  <a:pos x="1706" y="0"/>
                </a:cxn>
                <a:cxn ang="0">
                  <a:pos x="1725" y="4"/>
                </a:cxn>
                <a:cxn ang="0">
                  <a:pos x="1739" y="15"/>
                </a:cxn>
                <a:cxn ang="0">
                  <a:pos x="1751" y="44"/>
                </a:cxn>
                <a:cxn ang="0">
                  <a:pos x="1758" y="77"/>
                </a:cxn>
                <a:cxn ang="0">
                  <a:pos x="1760" y="115"/>
                </a:cxn>
                <a:cxn ang="0">
                  <a:pos x="1760" y="444"/>
                </a:cxn>
                <a:cxn ang="0">
                  <a:pos x="66" y="444"/>
                </a:cxn>
                <a:cxn ang="0">
                  <a:pos x="0" y="444"/>
                </a:cxn>
                <a:cxn ang="0">
                  <a:pos x="0" y="138"/>
                </a:cxn>
                <a:cxn ang="0">
                  <a:pos x="0" y="93"/>
                </a:cxn>
                <a:cxn ang="0">
                  <a:pos x="7" y="49"/>
                </a:cxn>
                <a:cxn ang="0">
                  <a:pos x="13" y="26"/>
                </a:cxn>
                <a:cxn ang="0">
                  <a:pos x="23" y="6"/>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 name="Freeform 23"/>
            <p:cNvSpPr>
              <a:spLocks/>
            </p:cNvSpPr>
            <p:nvPr/>
          </p:nvSpPr>
          <p:spPr bwMode="auto">
            <a:xfrm>
              <a:off x="3933" y="425"/>
              <a:ext cx="1761" cy="190"/>
            </a:xfrm>
            <a:custGeom>
              <a:avLst/>
              <a:gdLst/>
              <a:ahLst/>
              <a:cxnLst>
                <a:cxn ang="0">
                  <a:pos x="85" y="65"/>
                </a:cxn>
                <a:cxn ang="0">
                  <a:pos x="138" y="65"/>
                </a:cxn>
                <a:cxn ang="0">
                  <a:pos x="180" y="97"/>
                </a:cxn>
                <a:cxn ang="0">
                  <a:pos x="248" y="78"/>
                </a:cxn>
                <a:cxn ang="0">
                  <a:pos x="325" y="69"/>
                </a:cxn>
                <a:cxn ang="0">
                  <a:pos x="379" y="88"/>
                </a:cxn>
                <a:cxn ang="0">
                  <a:pos x="438" y="78"/>
                </a:cxn>
                <a:cxn ang="0">
                  <a:pos x="532" y="84"/>
                </a:cxn>
                <a:cxn ang="0">
                  <a:pos x="592" y="97"/>
                </a:cxn>
                <a:cxn ang="0">
                  <a:pos x="663" y="59"/>
                </a:cxn>
                <a:cxn ang="0">
                  <a:pos x="716" y="93"/>
                </a:cxn>
                <a:cxn ang="0">
                  <a:pos x="787" y="87"/>
                </a:cxn>
                <a:cxn ang="0">
                  <a:pos x="824" y="93"/>
                </a:cxn>
                <a:cxn ang="0">
                  <a:pos x="857" y="59"/>
                </a:cxn>
                <a:cxn ang="0">
                  <a:pos x="899" y="35"/>
                </a:cxn>
                <a:cxn ang="0">
                  <a:pos x="949" y="32"/>
                </a:cxn>
                <a:cxn ang="0">
                  <a:pos x="991" y="23"/>
                </a:cxn>
                <a:cxn ang="0">
                  <a:pos x="1030" y="49"/>
                </a:cxn>
                <a:cxn ang="0">
                  <a:pos x="1071" y="69"/>
                </a:cxn>
                <a:cxn ang="0">
                  <a:pos x="1138" y="55"/>
                </a:cxn>
                <a:cxn ang="0">
                  <a:pos x="1168" y="92"/>
                </a:cxn>
                <a:cxn ang="0">
                  <a:pos x="1215" y="97"/>
                </a:cxn>
                <a:cxn ang="0">
                  <a:pos x="1293" y="97"/>
                </a:cxn>
                <a:cxn ang="0">
                  <a:pos x="1340" y="81"/>
                </a:cxn>
                <a:cxn ang="0">
                  <a:pos x="1376" y="88"/>
                </a:cxn>
                <a:cxn ang="0">
                  <a:pos x="1418" y="59"/>
                </a:cxn>
                <a:cxn ang="0">
                  <a:pos x="1478" y="55"/>
                </a:cxn>
                <a:cxn ang="0">
                  <a:pos x="1528" y="23"/>
                </a:cxn>
                <a:cxn ang="0">
                  <a:pos x="1567" y="15"/>
                </a:cxn>
                <a:cxn ang="0">
                  <a:pos x="1617" y="28"/>
                </a:cxn>
                <a:cxn ang="0">
                  <a:pos x="1661" y="1"/>
                </a:cxn>
                <a:cxn ang="0">
                  <a:pos x="1703" y="49"/>
                </a:cxn>
                <a:cxn ang="0">
                  <a:pos x="1750" y="24"/>
                </a:cxn>
                <a:cxn ang="0">
                  <a:pos x="1760" y="189"/>
                </a:cxn>
                <a:cxn ang="0">
                  <a:pos x="727" y="153"/>
                </a:cxn>
                <a:cxn ang="0">
                  <a:pos x="0" y="30"/>
                </a:cxn>
                <a:cxn ang="0">
                  <a:pos x="26" y="51"/>
                </a:cxn>
                <a:cxn ang="0">
                  <a:pos x="61" y="59"/>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1" name="Freeform 24"/>
            <p:cNvSpPr>
              <a:spLocks/>
            </p:cNvSpPr>
            <p:nvPr/>
          </p:nvSpPr>
          <p:spPr bwMode="auto">
            <a:xfrm>
              <a:off x="3933" y="489"/>
              <a:ext cx="1761" cy="197"/>
            </a:xfrm>
            <a:custGeom>
              <a:avLst/>
              <a:gdLst/>
              <a:ahLst/>
              <a:cxnLst>
                <a:cxn ang="0">
                  <a:pos x="37" y="194"/>
                </a:cxn>
                <a:cxn ang="0">
                  <a:pos x="1706" y="196"/>
                </a:cxn>
                <a:cxn ang="0">
                  <a:pos x="1739" y="189"/>
                </a:cxn>
                <a:cxn ang="0">
                  <a:pos x="1758" y="165"/>
                </a:cxn>
                <a:cxn ang="0">
                  <a:pos x="1760" y="23"/>
                </a:cxn>
                <a:cxn ang="0">
                  <a:pos x="1736" y="7"/>
                </a:cxn>
                <a:cxn ang="0">
                  <a:pos x="1723" y="53"/>
                </a:cxn>
                <a:cxn ang="0">
                  <a:pos x="1706" y="50"/>
                </a:cxn>
                <a:cxn ang="0">
                  <a:pos x="1671" y="26"/>
                </a:cxn>
                <a:cxn ang="0">
                  <a:pos x="1625" y="34"/>
                </a:cxn>
                <a:cxn ang="0">
                  <a:pos x="1588" y="39"/>
                </a:cxn>
                <a:cxn ang="0">
                  <a:pos x="1554" y="26"/>
                </a:cxn>
                <a:cxn ang="0">
                  <a:pos x="1520" y="42"/>
                </a:cxn>
                <a:cxn ang="0">
                  <a:pos x="1498" y="52"/>
                </a:cxn>
                <a:cxn ang="0">
                  <a:pos x="1445" y="45"/>
                </a:cxn>
                <a:cxn ang="0">
                  <a:pos x="1396" y="37"/>
                </a:cxn>
                <a:cxn ang="0">
                  <a:pos x="1337" y="86"/>
                </a:cxn>
                <a:cxn ang="0">
                  <a:pos x="1293" y="61"/>
                </a:cxn>
                <a:cxn ang="0">
                  <a:pos x="1240" y="59"/>
                </a:cxn>
                <a:cxn ang="0">
                  <a:pos x="1153" y="58"/>
                </a:cxn>
                <a:cxn ang="0">
                  <a:pos x="1112" y="52"/>
                </a:cxn>
                <a:cxn ang="0">
                  <a:pos x="1079" y="37"/>
                </a:cxn>
                <a:cxn ang="0">
                  <a:pos x="1006" y="68"/>
                </a:cxn>
                <a:cxn ang="0">
                  <a:pos x="943" y="53"/>
                </a:cxn>
                <a:cxn ang="0">
                  <a:pos x="866" y="61"/>
                </a:cxn>
                <a:cxn ang="0">
                  <a:pos x="804" y="61"/>
                </a:cxn>
                <a:cxn ang="0">
                  <a:pos x="730" y="82"/>
                </a:cxn>
                <a:cxn ang="0">
                  <a:pos x="652" y="71"/>
                </a:cxn>
                <a:cxn ang="0">
                  <a:pos x="563" y="73"/>
                </a:cxn>
                <a:cxn ang="0">
                  <a:pos x="468" y="52"/>
                </a:cxn>
                <a:cxn ang="0">
                  <a:pos x="369" y="37"/>
                </a:cxn>
                <a:cxn ang="0">
                  <a:pos x="301" y="55"/>
                </a:cxn>
                <a:cxn ang="0">
                  <a:pos x="262" y="50"/>
                </a:cxn>
                <a:cxn ang="0">
                  <a:pos x="205" y="57"/>
                </a:cxn>
                <a:cxn ang="0">
                  <a:pos x="143" y="55"/>
                </a:cxn>
                <a:cxn ang="0">
                  <a:pos x="80" y="68"/>
                </a:cxn>
                <a:cxn ang="0">
                  <a:pos x="16" y="59"/>
                </a:cxn>
                <a:cxn ang="0">
                  <a:pos x="2" y="116"/>
                </a:cxn>
                <a:cxn ang="0">
                  <a:pos x="13" y="184"/>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2" name="Freeform 25"/>
            <p:cNvSpPr>
              <a:spLocks/>
            </p:cNvSpPr>
            <p:nvPr/>
          </p:nvSpPr>
          <p:spPr bwMode="auto">
            <a:xfrm>
              <a:off x="3943" y="152"/>
              <a:ext cx="1733" cy="254"/>
            </a:xfrm>
            <a:custGeom>
              <a:avLst/>
              <a:gdLst/>
              <a:ahLst/>
              <a:cxnLst>
                <a:cxn ang="0">
                  <a:pos x="0" y="191"/>
                </a:cxn>
                <a:cxn ang="0">
                  <a:pos x="4" y="203"/>
                </a:cxn>
                <a:cxn ang="0">
                  <a:pos x="7" y="92"/>
                </a:cxn>
                <a:cxn ang="0">
                  <a:pos x="22" y="46"/>
                </a:cxn>
                <a:cxn ang="0">
                  <a:pos x="82" y="40"/>
                </a:cxn>
                <a:cxn ang="0">
                  <a:pos x="198" y="46"/>
                </a:cxn>
                <a:cxn ang="0">
                  <a:pos x="308" y="44"/>
                </a:cxn>
                <a:cxn ang="0">
                  <a:pos x="437" y="46"/>
                </a:cxn>
                <a:cxn ang="0">
                  <a:pos x="525" y="40"/>
                </a:cxn>
                <a:cxn ang="0">
                  <a:pos x="598" y="40"/>
                </a:cxn>
                <a:cxn ang="0">
                  <a:pos x="708" y="53"/>
                </a:cxn>
                <a:cxn ang="0">
                  <a:pos x="788" y="55"/>
                </a:cxn>
                <a:cxn ang="0">
                  <a:pos x="878" y="46"/>
                </a:cxn>
                <a:cxn ang="0">
                  <a:pos x="986" y="63"/>
                </a:cxn>
                <a:cxn ang="0">
                  <a:pos x="1071" y="59"/>
                </a:cxn>
                <a:cxn ang="0">
                  <a:pos x="1150" y="51"/>
                </a:cxn>
                <a:cxn ang="0">
                  <a:pos x="1241" y="56"/>
                </a:cxn>
                <a:cxn ang="0">
                  <a:pos x="1319" y="51"/>
                </a:cxn>
                <a:cxn ang="0">
                  <a:pos x="1395" y="46"/>
                </a:cxn>
                <a:cxn ang="0">
                  <a:pos x="1449" y="50"/>
                </a:cxn>
                <a:cxn ang="0">
                  <a:pos x="1557" y="40"/>
                </a:cxn>
                <a:cxn ang="0">
                  <a:pos x="1665" y="53"/>
                </a:cxn>
                <a:cxn ang="0">
                  <a:pos x="1703" y="74"/>
                </a:cxn>
                <a:cxn ang="0">
                  <a:pos x="1721" y="107"/>
                </a:cxn>
                <a:cxn ang="0">
                  <a:pos x="1732" y="196"/>
                </a:cxn>
                <a:cxn ang="0">
                  <a:pos x="1732" y="65"/>
                </a:cxn>
                <a:cxn ang="0">
                  <a:pos x="1725" y="26"/>
                </a:cxn>
                <a:cxn ang="0">
                  <a:pos x="1606" y="9"/>
                </a:cxn>
                <a:cxn ang="0">
                  <a:pos x="1510" y="2"/>
                </a:cxn>
                <a:cxn ang="0">
                  <a:pos x="1443" y="6"/>
                </a:cxn>
                <a:cxn ang="0">
                  <a:pos x="1349" y="13"/>
                </a:cxn>
                <a:cxn ang="0">
                  <a:pos x="1182" y="9"/>
                </a:cxn>
                <a:cxn ang="0">
                  <a:pos x="1067" y="10"/>
                </a:cxn>
                <a:cxn ang="0">
                  <a:pos x="986" y="9"/>
                </a:cxn>
                <a:cxn ang="0">
                  <a:pos x="923" y="7"/>
                </a:cxn>
                <a:cxn ang="0">
                  <a:pos x="813" y="9"/>
                </a:cxn>
                <a:cxn ang="0">
                  <a:pos x="681" y="10"/>
                </a:cxn>
                <a:cxn ang="0">
                  <a:pos x="531" y="7"/>
                </a:cxn>
                <a:cxn ang="0">
                  <a:pos x="463" y="4"/>
                </a:cxn>
                <a:cxn ang="0">
                  <a:pos x="351" y="4"/>
                </a:cxn>
                <a:cxn ang="0">
                  <a:pos x="208" y="4"/>
                </a:cxn>
                <a:cxn ang="0">
                  <a:pos x="87" y="0"/>
                </a:cxn>
                <a:cxn ang="0">
                  <a:pos x="28" y="2"/>
                </a:cxn>
                <a:cxn ang="0">
                  <a:pos x="4" y="28"/>
                </a:cxn>
                <a:cxn ang="0">
                  <a:pos x="0" y="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3" name="Freeform 26"/>
            <p:cNvSpPr>
              <a:spLocks/>
            </p:cNvSpPr>
            <p:nvPr/>
          </p:nvSpPr>
          <p:spPr bwMode="auto">
            <a:xfrm>
              <a:off x="3946" y="556"/>
              <a:ext cx="1733" cy="103"/>
            </a:xfrm>
            <a:custGeom>
              <a:avLst/>
              <a:gdLst/>
              <a:ahLst/>
              <a:cxnLst>
                <a:cxn ang="0">
                  <a:pos x="0" y="24"/>
                </a:cxn>
                <a:cxn ang="0">
                  <a:pos x="4" y="20"/>
                </a:cxn>
                <a:cxn ang="0">
                  <a:pos x="6" y="65"/>
                </a:cxn>
                <a:cxn ang="0">
                  <a:pos x="22" y="83"/>
                </a:cxn>
                <a:cxn ang="0">
                  <a:pos x="48" y="78"/>
                </a:cxn>
                <a:cxn ang="0">
                  <a:pos x="90" y="78"/>
                </a:cxn>
                <a:cxn ang="0">
                  <a:pos x="132" y="80"/>
                </a:cxn>
                <a:cxn ang="0">
                  <a:pos x="156" y="82"/>
                </a:cxn>
                <a:cxn ang="0">
                  <a:pos x="202" y="77"/>
                </a:cxn>
                <a:cxn ang="0">
                  <a:pos x="266" y="82"/>
                </a:cxn>
                <a:cxn ang="0">
                  <a:pos x="336" y="82"/>
                </a:cxn>
                <a:cxn ang="0">
                  <a:pos x="390" y="85"/>
                </a:cxn>
                <a:cxn ang="0">
                  <a:pos x="421" y="83"/>
                </a:cxn>
                <a:cxn ang="0">
                  <a:pos x="525" y="85"/>
                </a:cxn>
                <a:cxn ang="0">
                  <a:pos x="590" y="78"/>
                </a:cxn>
                <a:cxn ang="0">
                  <a:pos x="656" y="80"/>
                </a:cxn>
                <a:cxn ang="0">
                  <a:pos x="708" y="80"/>
                </a:cxn>
                <a:cxn ang="0">
                  <a:pos x="788" y="79"/>
                </a:cxn>
                <a:cxn ang="0">
                  <a:pos x="850" y="74"/>
                </a:cxn>
                <a:cxn ang="0">
                  <a:pos x="942" y="75"/>
                </a:cxn>
                <a:cxn ang="0">
                  <a:pos x="1055" y="78"/>
                </a:cxn>
                <a:cxn ang="0">
                  <a:pos x="1121" y="74"/>
                </a:cxn>
                <a:cxn ang="0">
                  <a:pos x="1150" y="81"/>
                </a:cxn>
                <a:cxn ang="0">
                  <a:pos x="1237" y="81"/>
                </a:cxn>
                <a:cxn ang="0">
                  <a:pos x="1308" y="81"/>
                </a:cxn>
                <a:cxn ang="0">
                  <a:pos x="1332" y="77"/>
                </a:cxn>
                <a:cxn ang="0">
                  <a:pos x="1373" y="82"/>
                </a:cxn>
                <a:cxn ang="0">
                  <a:pos x="1394" y="83"/>
                </a:cxn>
                <a:cxn ang="0">
                  <a:pos x="1451" y="82"/>
                </a:cxn>
                <a:cxn ang="0">
                  <a:pos x="1499" y="80"/>
                </a:cxn>
                <a:cxn ang="0">
                  <a:pos x="1578" y="76"/>
                </a:cxn>
                <a:cxn ang="0">
                  <a:pos x="1687" y="75"/>
                </a:cxn>
                <a:cxn ang="0">
                  <a:pos x="1713" y="67"/>
                </a:cxn>
                <a:cxn ang="0">
                  <a:pos x="1727" y="43"/>
                </a:cxn>
                <a:cxn ang="0">
                  <a:pos x="1732" y="65"/>
                </a:cxn>
                <a:cxn ang="0">
                  <a:pos x="1730" y="82"/>
                </a:cxn>
                <a:cxn ang="0">
                  <a:pos x="1716" y="98"/>
                </a:cxn>
                <a:cxn ang="0">
                  <a:pos x="1606" y="98"/>
                </a:cxn>
                <a:cxn ang="0">
                  <a:pos x="1510" y="100"/>
                </a:cxn>
                <a:cxn ang="0">
                  <a:pos x="1466" y="102"/>
                </a:cxn>
                <a:cxn ang="0">
                  <a:pos x="1416" y="102"/>
                </a:cxn>
                <a:cxn ang="0">
                  <a:pos x="1325" y="96"/>
                </a:cxn>
                <a:cxn ang="0">
                  <a:pos x="1216" y="95"/>
                </a:cxn>
                <a:cxn ang="0">
                  <a:pos x="1125" y="97"/>
                </a:cxn>
                <a:cxn ang="0">
                  <a:pos x="1067" y="97"/>
                </a:cxn>
                <a:cxn ang="0">
                  <a:pos x="1022" y="98"/>
                </a:cxn>
                <a:cxn ang="0">
                  <a:pos x="987" y="100"/>
                </a:cxn>
                <a:cxn ang="0">
                  <a:pos x="947" y="96"/>
                </a:cxn>
                <a:cxn ang="0">
                  <a:pos x="901" y="100"/>
                </a:cxn>
                <a:cxn ang="0">
                  <a:pos x="839" y="100"/>
                </a:cxn>
                <a:cxn ang="0">
                  <a:pos x="791" y="98"/>
                </a:cxn>
                <a:cxn ang="0">
                  <a:pos x="720" y="102"/>
                </a:cxn>
                <a:cxn ang="0">
                  <a:pos x="638" y="102"/>
                </a:cxn>
                <a:cxn ang="0">
                  <a:pos x="563" y="102"/>
                </a:cxn>
                <a:cxn ang="0">
                  <a:pos x="496" y="98"/>
                </a:cxn>
                <a:cxn ang="0">
                  <a:pos x="435" y="100"/>
                </a:cxn>
                <a:cxn ang="0">
                  <a:pos x="326" y="100"/>
                </a:cxn>
                <a:cxn ang="0">
                  <a:pos x="208" y="100"/>
                </a:cxn>
                <a:cxn ang="0">
                  <a:pos x="15" y="98"/>
                </a:cxn>
                <a:cxn ang="0">
                  <a:pos x="0" y="78"/>
                </a:cxn>
                <a:cxn ang="0">
                  <a:pos x="0" y="52"/>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28"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smtClean="0"/>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smtClean="0"/>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fld id="{D7A660A3-BBF5-814E-8D03-767A4BB8B97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48303203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7BEAAD0B-DB42-2F4F-9206-765106D7EC25}"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62468986"/>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5A2F9298-F322-6543-97C5-4D92DEBFEDC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04923948"/>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9ABBF3C0-D71A-8B4E-9015-3D051AD3B90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77036814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fld id="{07FF0651-A4F2-F646-9BAC-90F800C3184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943717467"/>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fld id="{A327C4FA-5209-0747-AAB4-40BDB013535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609870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pPr>
                <a:defRPr/>
              </a:pPr>
              <a:t>‹#›</a:t>
            </a:fld>
            <a:endParaRPr lang="en-US"/>
          </a:p>
        </p:txBody>
      </p:sp>
    </p:spTree>
    <p:extLst>
      <p:ext uri="{BB962C8B-B14F-4D97-AF65-F5344CB8AC3E}">
        <p14:creationId xmlns:p14="http://schemas.microsoft.com/office/powerpoint/2010/main" val="70676977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87028474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fld id="{723FFD1E-F901-1C4C-BD83-5CF15EA9BEF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84871155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188584B3-34C8-9F43-AC8E-784D2280B22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043176133"/>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72B1552C-A9EC-EE42-8C2D-3333B5AC0AE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35287224"/>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93402F77-FCC8-2E40-A326-A2628CA85190}"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956157054"/>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9B77D65E-5A59-A449-898C-96EF7E770F24}"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14108742"/>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A611C0C6-8E56-F645-9900-47C75293FAFC}" type="datetimeFigureOut">
              <a:rPr lang="en-US">
                <a:latin typeface="Calibri"/>
              </a:rPr>
              <a:pPr>
                <a:defRPr/>
              </a:pPr>
              <a:t>31/8/18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5507DE7-DD1F-354B-8539-BD5FA1FE9B0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96426936"/>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D4DC585D-94D8-D741-9119-5CD076B3BAE3}" type="datetimeFigureOut">
              <a:rPr lang="en-US">
                <a:latin typeface="Calibri"/>
              </a:rPr>
              <a:pPr>
                <a:defRPr/>
              </a:pPr>
              <a:t>31/8/18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4AB8549-213E-214E-82D9-CE4F021701AE}"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37263688"/>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4DCD3612-902D-BF4E-8D85-9CFA5C1F6B0E}" type="datetimeFigureOut">
              <a:rPr lang="en-US">
                <a:latin typeface="Calibri"/>
              </a:rPr>
              <a:pPr>
                <a:defRPr/>
              </a:pPr>
              <a:t>31/8/18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EA9B9A1-4171-B24F-B3D0-A4BDD87CB75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939610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B7887B33-ACC6-6940-9AA5-23AD07BD0FB7}" type="datetimeFigureOut">
              <a:rPr lang="en-US">
                <a:latin typeface="Calibri"/>
              </a:rPr>
              <a:pPr>
                <a:defRPr/>
              </a:pPr>
              <a:t>31/8/18</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CF2457A7-C16A-6044-A084-E765EF709B8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87902708"/>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A0D73B7F-6F88-7B49-A129-1C6D819887CC}" type="datetimeFigureOut">
              <a:rPr lang="en-US">
                <a:latin typeface="Calibri"/>
              </a:rPr>
              <a:pPr>
                <a:defRPr/>
              </a:pPr>
              <a:t>31/8/18</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FAFF49FA-8BBC-BF40-B6F5-2B6CAE05510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0277214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37635355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F3B58193-3EDA-7E47-A08E-CF77F0FF523F}" type="datetimeFigureOut">
              <a:rPr lang="en-US">
                <a:latin typeface="Calibri"/>
              </a:rPr>
              <a:pPr>
                <a:defRPr/>
              </a:pPr>
              <a:t>31/8/18</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517849E1-B5C5-314A-B281-73E242E1737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6367008"/>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13776DD-BCFF-2347-9DB2-08FFF25F3CC6}" type="datetimeFigureOut">
              <a:rPr lang="en-US">
                <a:latin typeface="Calibri"/>
              </a:rPr>
              <a:pPr>
                <a:defRPr/>
              </a:pPr>
              <a:t>31/8/18</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2A5C4921-66B5-7543-811E-C21B1D437B4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63578557"/>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95543DB9-2EA3-6B45-B436-75ADEDB03FA1}" type="datetimeFigureOut">
              <a:rPr lang="en-US">
                <a:latin typeface="Calibri"/>
              </a:rPr>
              <a:pPr>
                <a:defRPr/>
              </a:pPr>
              <a:t>31/8/18</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DE7ED437-9308-8641-BBFC-ACC1A8A4E1B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63110818"/>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D49111B4-27D1-E24F-8681-ED0AED499611}" type="datetimeFigureOut">
              <a:rPr lang="en-US">
                <a:latin typeface="Calibri"/>
              </a:rPr>
              <a:pPr>
                <a:defRPr/>
              </a:pPr>
              <a:t>31/8/18</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255DCD0-C907-984D-AF92-77AE53B910D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77094483"/>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0B85F353-BA9A-9945-A99A-A2D1E31EBF91}" type="datetimeFigureOut">
              <a:rPr lang="en-US">
                <a:latin typeface="Calibri"/>
              </a:rPr>
              <a:pPr>
                <a:defRPr/>
              </a:pPr>
              <a:t>31/8/18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1E643D4A-C991-F84E-B7D0-3D90C509183C}"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4399284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7D0505A-3F5A-AA4A-8828-D12D14C2F522}" type="datetimeFigureOut">
              <a:rPr lang="en-US">
                <a:latin typeface="Calibri"/>
              </a:rPr>
              <a:pPr>
                <a:defRPr/>
              </a:pPr>
              <a:t>31/8/18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BB1D17-A101-5241-A1D8-6FB093169D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61781410"/>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27679175"/>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83324709"/>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1716159"/>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65057016"/>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4052812616"/>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36825192"/>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58163199"/>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37150230"/>
      </p:ext>
    </p:extLst>
  </p:cSld>
  <p:clrMapOvr>
    <a:masterClrMapping/>
  </p:clrMapOvr>
  <p:transition xmlns:p14="http://schemas.microsoft.com/office/powerpoint/2010/main"/>
</p:sldLayout>
</file>

<file path=ppt/slideLayouts/slideLayout8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35376692"/>
      </p:ext>
    </p:extLst>
  </p:cSld>
  <p:clrMapOvr>
    <a:masterClrMapping/>
  </p:clrMapOvr>
  <p:transition xmlns:p14="http://schemas.microsoft.com/office/powerpoint/2010/main"/>
</p:sldLayout>
</file>

<file path=ppt/slideLayouts/slideLayout8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73068135"/>
      </p:ext>
    </p:extLst>
  </p:cSld>
  <p:clrMapOvr>
    <a:masterClrMapping/>
  </p:clrMapOvr>
  <p:transition xmlns:p14="http://schemas.microsoft.com/office/powerpoint/2010/main"/>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96758269"/>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99313500"/>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AAF50C2-D163-4838-950E-474EDB8A950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3309232"/>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B870AA2-1C16-4F6D-A117-F7EA595E66A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168346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BA7212F7-90D0-41F8-B7C0-388B4CB91F3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21994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BE3DE5E-62F6-E147-B194-4FE0B86F41E4}" type="slidenum">
              <a:rPr lang="en-US"/>
              <a:pPr>
                <a:defRPr/>
              </a:pPr>
              <a:t>‹#›</a:t>
            </a:fld>
            <a:endParaRPr lang="en-US"/>
          </a:p>
        </p:txBody>
      </p:sp>
    </p:spTree>
    <p:extLst>
      <p:ext uri="{BB962C8B-B14F-4D97-AF65-F5344CB8AC3E}">
        <p14:creationId xmlns:p14="http://schemas.microsoft.com/office/powerpoint/2010/main" val="3266470322"/>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596E481B-4F94-4A70-AC9A-C96710A15B2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55047465"/>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9" name="Slide Number Placeholder 8"/>
          <p:cNvSpPr>
            <a:spLocks noGrp="1"/>
          </p:cNvSpPr>
          <p:nvPr>
            <p:ph type="sldNum" sz="quarter" idx="12"/>
          </p:nvPr>
        </p:nvSpPr>
        <p:spPr/>
        <p:txBody>
          <a:bodyPr/>
          <a:lstStyle>
            <a:lvl1pPr>
              <a:defRPr/>
            </a:lvl1pPr>
          </a:lstStyle>
          <a:p>
            <a:fld id="{04C0BB6B-CF76-48AE-A52B-3E6584F49CA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12009230"/>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5" name="Slide Number Placeholder 4"/>
          <p:cNvSpPr>
            <a:spLocks noGrp="1"/>
          </p:cNvSpPr>
          <p:nvPr>
            <p:ph type="sldNum" sz="quarter" idx="12"/>
          </p:nvPr>
        </p:nvSpPr>
        <p:spPr/>
        <p:txBody>
          <a:bodyPr/>
          <a:lstStyle>
            <a:lvl1pPr>
              <a:defRPr/>
            </a:lvl1pPr>
          </a:lstStyle>
          <a:p>
            <a:fld id="{BBBA72AB-C501-434C-98E5-734BE523A92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751628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4" name="Slide Number Placeholder 3"/>
          <p:cNvSpPr>
            <a:spLocks noGrp="1"/>
          </p:cNvSpPr>
          <p:nvPr>
            <p:ph type="sldNum" sz="quarter" idx="12"/>
          </p:nvPr>
        </p:nvSpPr>
        <p:spPr/>
        <p:txBody>
          <a:bodyPr/>
          <a:lstStyle>
            <a:lvl1pPr>
              <a:defRPr/>
            </a:lvl1pPr>
          </a:lstStyle>
          <a:p>
            <a:fld id="{04C10400-C046-483D-AE32-F25146246445}"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46454114"/>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57B01E9-7A57-4E0E-A1DA-0A9BFB9AA2F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76249"/>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7EC31CD-254E-46BD-AE8F-5032358FFCE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263682"/>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427E1799-EAB4-4C20-86C1-7D59FF58E15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1270357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FA451450-2720-477A-BE6D-DEB06AA5DB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9302786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18277376"/>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812192120"/>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45918E1-6183-F84C-B6F3-4FDE2ECB8212}" type="slidenum">
              <a:rPr lang="en-US"/>
              <a:pPr>
                <a:defRPr/>
              </a:pPr>
              <a:t>‹#›</a:t>
            </a:fld>
            <a:endParaRPr lang="en-US"/>
          </a:p>
        </p:txBody>
      </p:sp>
    </p:spTree>
    <p:extLst>
      <p:ext uri="{BB962C8B-B14F-4D97-AF65-F5344CB8AC3E}">
        <p14:creationId xmlns:p14="http://schemas.microsoft.com/office/powerpoint/2010/main" val="44808822"/>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726252562"/>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41927770"/>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87357059"/>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01303911"/>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45371745"/>
      </p:ext>
    </p:extLst>
  </p:cSld>
  <p:clrMapOvr>
    <a:masterClrMapping/>
  </p:clrMapOvr>
  <p:transition xmlns:p14="http://schemas.microsoft.com/office/powerpoint/2010/main"/>
</p:sldLayout>
</file>

<file path=ppt/slideLayouts/slideLayout8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478555888"/>
      </p:ext>
    </p:extLst>
  </p:cSld>
  <p:clrMapOvr>
    <a:masterClrMapping/>
  </p:clrMapOvr>
  <p:transition xmlns:p14="http://schemas.microsoft.com/office/powerpoint/2010/main"/>
</p:sldLayout>
</file>

<file path=ppt/slideLayouts/slideLayout8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820068609"/>
      </p:ext>
    </p:extLst>
  </p:cSld>
  <p:clrMapOvr>
    <a:masterClrMapping/>
  </p:clrMapOvr>
  <p:transition xmlns:p14="http://schemas.microsoft.com/office/powerpoint/2010/mai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68267429"/>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53034968"/>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6B41E2D3-6588-A347-BDC2-7FB68E7F7230}" type="slidenum">
              <a:rPr lang="en-GB">
                <a:latin typeface="Times New Roman"/>
                <a:ea typeface="ＭＳ Ｐゴシック"/>
              </a:rPr>
              <a:pPr>
                <a:defRPr/>
              </a:pPr>
              <a:t>‹#›</a:t>
            </a:fld>
            <a:endParaRPr lang="en-GB">
              <a:latin typeface="Times New Roman"/>
              <a:ea typeface="ＭＳ Ｐゴシック"/>
            </a:endParaRPr>
          </a:p>
        </p:txBody>
      </p:sp>
    </p:spTree>
    <p:extLst>
      <p:ext uri="{BB962C8B-B14F-4D97-AF65-F5344CB8AC3E}">
        <p14:creationId xmlns:p14="http://schemas.microsoft.com/office/powerpoint/2010/main" val="126698445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2BA11DE5-2556-E44F-ACEF-323DE650A70C}" type="slidenum">
              <a:rPr lang="en-US"/>
              <a:pPr>
                <a:defRPr/>
              </a:pPr>
              <a:t>‹#›</a:t>
            </a:fld>
            <a:endParaRPr lang="en-US"/>
          </a:p>
        </p:txBody>
      </p:sp>
    </p:spTree>
    <p:extLst>
      <p:ext uri="{BB962C8B-B14F-4D97-AF65-F5344CB8AC3E}">
        <p14:creationId xmlns:p14="http://schemas.microsoft.com/office/powerpoint/2010/main" val="513212273"/>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943684721"/>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36376095"/>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01072860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36490493"/>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0161700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1073810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93601091"/>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840143026"/>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976390"/>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0612534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376694A0-B884-DB48-B8ED-4C42AF9C4EC7}" type="slidenum">
              <a:rPr lang="en-US"/>
              <a:pPr>
                <a:defRPr/>
              </a:pPr>
              <a:t>‹#›</a:t>
            </a:fld>
            <a:endParaRPr lang="en-US"/>
          </a:p>
        </p:txBody>
      </p:sp>
    </p:spTree>
    <p:extLst>
      <p:ext uri="{BB962C8B-B14F-4D97-AF65-F5344CB8AC3E}">
        <p14:creationId xmlns:p14="http://schemas.microsoft.com/office/powerpoint/2010/main" val="1889619361"/>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20852082"/>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a:noFill/>
                </a14:hiddenFill>
              </a:ext>
            </a:extLst>
          </p:spPr>
          <p:txBody>
            <a:bodyPr wrap="none" anchor="ctr"/>
            <a:lstStyle/>
            <a:p>
              <a:pPr eaLnBrk="1" hangingPunct="1"/>
              <a:endParaRPr lang="en-US" smtClean="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a:noFill/>
                </a14:hiddenFill>
              </a:ext>
            </a:extLst>
          </p:spPr>
          <p:txBody>
            <a:bodyPr wrap="none" anchor="ctr"/>
            <a:lstStyle/>
            <a:p>
              <a:pPr eaLnBrk="1" hangingPunct="1"/>
              <a:endParaRPr lang="en-US" smtClean="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pPr eaLnBrk="1" hangingPunct="1"/>
              <a:endParaRPr lang="en-US" smtClean="0">
                <a:solidFill>
                  <a:srgbClr val="EAEAEA"/>
                </a:solidFill>
                <a:latin typeface="Times New Roman"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7AF3F233-6479-5642-8F0B-DA77AFC36EC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324918522"/>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3A481FC-384C-C747-98CB-86A966DCF72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199687324"/>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672AD421-5F8D-4048-A826-D16287DCB19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69212550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9C10663-DB0B-4C44-BBC1-4212BBD5297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287740007"/>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789CEB89-2ED4-BC45-802B-73C456145740}"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666402777"/>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3F1E8E10-F48D-8B4B-B41D-880F5BB9EC39}"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48330894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D63D05D-BDBC-C54A-9C0C-23CD2AC943A2}"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649541796"/>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36050BFF-7F31-664B-8B17-BD16F61CA5E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58983780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7FCE5B4-B3EE-3748-8D6B-A36EC9481D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4234833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410E5998-0AB8-0947-8037-F1A23A336106}" type="slidenum">
              <a:rPr lang="en-US"/>
              <a:pPr>
                <a:defRPr/>
              </a:pPr>
              <a:t>‹#›</a:t>
            </a:fld>
            <a:endParaRPr lang="en-US"/>
          </a:p>
        </p:txBody>
      </p:sp>
    </p:spTree>
    <p:extLst>
      <p:ext uri="{BB962C8B-B14F-4D97-AF65-F5344CB8AC3E}">
        <p14:creationId xmlns:p14="http://schemas.microsoft.com/office/powerpoint/2010/main" val="2787154084"/>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915FE78-3B88-8345-8255-BBA98088974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883001047"/>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4E6A349-1A8E-7E43-98DB-2733B83357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433027166"/>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smtClean="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218956BD-71C1-E74E-A883-26C78610C9E7}"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834469197"/>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eaLnBrk="1" hangingPunct="1"/>
            <a:endParaRPr kumimoji="1" lang="en-US" smtClean="0">
              <a:solidFill>
                <a:srgbClr val="FFFFCC"/>
              </a:solidFill>
              <a:latin typeface="Times New Roman"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62810731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274728630"/>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872623792"/>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33556879"/>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106198086"/>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710151218"/>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5944467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9A6AFBC-5548-CB4B-A2AC-09B3B2AFF4F7}" type="slidenum">
              <a:rPr lang="en-US"/>
              <a:pPr>
                <a:defRPr/>
              </a:pPr>
              <a:t>‹#›</a:t>
            </a:fld>
            <a:endParaRPr lang="en-US"/>
          </a:p>
        </p:txBody>
      </p:sp>
    </p:spTree>
    <p:extLst>
      <p:ext uri="{BB962C8B-B14F-4D97-AF65-F5344CB8AC3E}">
        <p14:creationId xmlns:p14="http://schemas.microsoft.com/office/powerpoint/2010/main" val="295624471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947242265"/>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075168809"/>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84383802"/>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7822277"/>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119000885"/>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16142404"/>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8999378"/>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416315"/>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4361676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3070266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5E80A056-95DD-DA4F-B290-7A52E865347E}" type="slidenum">
              <a:rPr lang="en-US"/>
              <a:pPr>
                <a:defRPr/>
              </a:pPr>
              <a:t>‹#›</a:t>
            </a:fld>
            <a:endParaRPr lang="en-US"/>
          </a:p>
        </p:txBody>
      </p:sp>
    </p:spTree>
    <p:extLst>
      <p:ext uri="{BB962C8B-B14F-4D97-AF65-F5344CB8AC3E}">
        <p14:creationId xmlns:p14="http://schemas.microsoft.com/office/powerpoint/2010/main" val="1656896226"/>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7313948"/>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2882993"/>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21440001"/>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82482884"/>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2692717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23633812"/>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0787816"/>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130185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01879"/>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72368593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pPr>
                <a:defRPr/>
              </a:pPr>
              <a:t>‹#›</a:t>
            </a:fld>
            <a:endParaRPr lang="en-US"/>
          </a:p>
        </p:txBody>
      </p:sp>
    </p:spTree>
    <p:extLst>
      <p:ext uri="{BB962C8B-B14F-4D97-AF65-F5344CB8AC3E}">
        <p14:creationId xmlns:p14="http://schemas.microsoft.com/office/powerpoint/2010/main" val="365045859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D01AE83-3CF6-7A42-888B-C8FB1180E929}" type="slidenum">
              <a:rPr lang="en-US"/>
              <a:pPr>
                <a:defRPr/>
              </a:pPr>
              <a:t>‹#›</a:t>
            </a:fld>
            <a:endParaRPr lang="en-US"/>
          </a:p>
        </p:txBody>
      </p:sp>
    </p:spTree>
    <p:extLst>
      <p:ext uri="{BB962C8B-B14F-4D97-AF65-F5344CB8AC3E}">
        <p14:creationId xmlns:p14="http://schemas.microsoft.com/office/powerpoint/2010/main" val="155615793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7B19EAEF-2DB3-214D-BDA3-4D3D165D0046}"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30844034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8BC8B4-7BC6-6749-8D38-E2F7FBBD44F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511294059"/>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ADD16D6-C781-C446-B66A-C6CE354D954F}"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254491539"/>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4FDB865D-CE04-904D-AF69-8AD0EB651E05}"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60275320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2AB1B7CC-2D6D-AA4D-AF4F-162199A96174}"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764770244"/>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BF48189-E951-534F-8C9A-398B00DACE1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65700561"/>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C0DC5CC-AC0A-7C4C-830D-B35EE146756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527047230"/>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487113-FEC7-0942-A2DD-2AEB0D7979C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630779348"/>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7EC9041-BC82-EB4A-A213-5FD24936B5F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597042184"/>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00990AE-90BE-084F-B441-35A344B754B9}"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8530638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73D8318-791A-B44A-AD1C-38EA41A67BCD}" type="slidenum">
              <a:rPr lang="en-US"/>
              <a:pPr>
                <a:defRPr/>
              </a:pPr>
              <a:t>‹#›</a:t>
            </a:fld>
            <a:endParaRPr lang="en-US"/>
          </a:p>
        </p:txBody>
      </p:sp>
    </p:spTree>
    <p:extLst>
      <p:ext uri="{BB962C8B-B14F-4D97-AF65-F5344CB8AC3E}">
        <p14:creationId xmlns:p14="http://schemas.microsoft.com/office/powerpoint/2010/main" val="2803090907"/>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FDF0633-41AC-5046-98BD-7D0F4A2EC1B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47318269"/>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91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41763"/>
            <a:ext cx="4038600" cy="218916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B792A3D-3BFB-B947-91E5-3286B390EBE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241874123"/>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2E05765-02FE-C745-8A86-30EB5B3E5D57}" type="slidenum">
              <a:rPr lang="en-US"/>
              <a:pPr/>
              <a:t>‹#›</a:t>
            </a:fld>
            <a:endParaRPr lang="en-US"/>
          </a:p>
        </p:txBody>
      </p:sp>
    </p:spTree>
    <p:extLst>
      <p:ext uri="{BB962C8B-B14F-4D97-AF65-F5344CB8AC3E}">
        <p14:creationId xmlns:p14="http://schemas.microsoft.com/office/powerpoint/2010/main" val="634630523"/>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5BC55264-CAB4-1643-B8D2-9248AAA8DC31}" type="slidenum">
              <a:rPr lang="en-US"/>
              <a:pPr/>
              <a:t>‹#›</a:t>
            </a:fld>
            <a:endParaRPr lang="en-US"/>
          </a:p>
        </p:txBody>
      </p:sp>
    </p:spTree>
    <p:extLst>
      <p:ext uri="{BB962C8B-B14F-4D97-AF65-F5344CB8AC3E}">
        <p14:creationId xmlns:p14="http://schemas.microsoft.com/office/powerpoint/2010/main" val="4113039347"/>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9B285DF7-DB10-FA46-9773-C24561E40434}" type="slidenum">
              <a:rPr lang="en-US"/>
              <a:pPr/>
              <a:t>‹#›</a:t>
            </a:fld>
            <a:endParaRPr lang="en-US"/>
          </a:p>
        </p:txBody>
      </p:sp>
    </p:spTree>
    <p:extLst>
      <p:ext uri="{BB962C8B-B14F-4D97-AF65-F5344CB8AC3E}">
        <p14:creationId xmlns:p14="http://schemas.microsoft.com/office/powerpoint/2010/main" val="72328856"/>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4C820D39-9687-A24F-BE67-7A2363F42AEF}" type="slidenum">
              <a:rPr lang="en-US"/>
              <a:pPr/>
              <a:t>‹#›</a:t>
            </a:fld>
            <a:endParaRPr lang="en-US"/>
          </a:p>
        </p:txBody>
      </p:sp>
    </p:spTree>
    <p:extLst>
      <p:ext uri="{BB962C8B-B14F-4D97-AF65-F5344CB8AC3E}">
        <p14:creationId xmlns:p14="http://schemas.microsoft.com/office/powerpoint/2010/main" val="212075931"/>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278EA09A-0A7D-3546-9CBF-F6D30A191A83}" type="slidenum">
              <a:rPr lang="en-US"/>
              <a:pPr/>
              <a:t>‹#›</a:t>
            </a:fld>
            <a:endParaRPr lang="en-US"/>
          </a:p>
        </p:txBody>
      </p:sp>
    </p:spTree>
    <p:extLst>
      <p:ext uri="{BB962C8B-B14F-4D97-AF65-F5344CB8AC3E}">
        <p14:creationId xmlns:p14="http://schemas.microsoft.com/office/powerpoint/2010/main" val="1512611953"/>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2FBEC784-D90E-D54D-94D9-CAC90AC3C1B4}" type="slidenum">
              <a:rPr lang="en-US"/>
              <a:pPr/>
              <a:t>‹#›</a:t>
            </a:fld>
            <a:endParaRPr lang="en-US"/>
          </a:p>
        </p:txBody>
      </p:sp>
    </p:spTree>
    <p:extLst>
      <p:ext uri="{BB962C8B-B14F-4D97-AF65-F5344CB8AC3E}">
        <p14:creationId xmlns:p14="http://schemas.microsoft.com/office/powerpoint/2010/main" val="400615756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4AF70326-8E97-7A4E-A641-AD7CB8625C6E}" type="slidenum">
              <a:rPr lang="en-US"/>
              <a:pPr/>
              <a:t>‹#›</a:t>
            </a:fld>
            <a:endParaRPr lang="en-US"/>
          </a:p>
        </p:txBody>
      </p:sp>
    </p:spTree>
    <p:extLst>
      <p:ext uri="{BB962C8B-B14F-4D97-AF65-F5344CB8AC3E}">
        <p14:creationId xmlns:p14="http://schemas.microsoft.com/office/powerpoint/2010/main" val="2446324183"/>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7E0BC50E-E1BD-4340-B9DF-1E9F61A0B47A}" type="slidenum">
              <a:rPr lang="en-US"/>
              <a:pPr/>
              <a:t>‹#›</a:t>
            </a:fld>
            <a:endParaRPr lang="en-US"/>
          </a:p>
        </p:txBody>
      </p:sp>
    </p:spTree>
    <p:extLst>
      <p:ext uri="{BB962C8B-B14F-4D97-AF65-F5344CB8AC3E}">
        <p14:creationId xmlns:p14="http://schemas.microsoft.com/office/powerpoint/2010/main" val="66550866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E41F4618-F9D6-6C45-9578-0C8F4B228702}" type="slidenum">
              <a:rPr lang="en-US"/>
              <a:pPr>
                <a:defRPr/>
              </a:pPr>
              <a:t>‹#›</a:t>
            </a:fld>
            <a:endParaRPr lang="en-US"/>
          </a:p>
        </p:txBody>
      </p:sp>
    </p:spTree>
    <p:extLst>
      <p:ext uri="{BB962C8B-B14F-4D97-AF65-F5344CB8AC3E}">
        <p14:creationId xmlns:p14="http://schemas.microsoft.com/office/powerpoint/2010/main" val="833731725"/>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2106A40E-52F4-3E4F-BA25-339096036446}" type="slidenum">
              <a:rPr lang="en-US"/>
              <a:pPr/>
              <a:t>‹#›</a:t>
            </a:fld>
            <a:endParaRPr lang="en-US"/>
          </a:p>
        </p:txBody>
      </p:sp>
    </p:spTree>
    <p:extLst>
      <p:ext uri="{BB962C8B-B14F-4D97-AF65-F5344CB8AC3E}">
        <p14:creationId xmlns:p14="http://schemas.microsoft.com/office/powerpoint/2010/main" val="2918846015"/>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931E6A0-4A22-604B-A18C-4F14BBD11AAD}" type="slidenum">
              <a:rPr lang="en-US"/>
              <a:pPr/>
              <a:t>‹#›</a:t>
            </a:fld>
            <a:endParaRPr lang="en-US"/>
          </a:p>
        </p:txBody>
      </p:sp>
    </p:spTree>
    <p:extLst>
      <p:ext uri="{BB962C8B-B14F-4D97-AF65-F5344CB8AC3E}">
        <p14:creationId xmlns:p14="http://schemas.microsoft.com/office/powerpoint/2010/main" val="3445292750"/>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3F8B693-5297-464C-8774-9052536362F6}" type="slidenum">
              <a:rPr lang="en-US"/>
              <a:pPr/>
              <a:t>‹#›</a:t>
            </a:fld>
            <a:endParaRPr lang="en-US"/>
          </a:p>
        </p:txBody>
      </p:sp>
    </p:spTree>
    <p:extLst>
      <p:ext uri="{BB962C8B-B14F-4D97-AF65-F5344CB8AC3E}">
        <p14:creationId xmlns:p14="http://schemas.microsoft.com/office/powerpoint/2010/main" val="1493435151"/>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D1A96817-6F82-45E8-BA85-D316B515180F}"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3156851"/>
      </p:ext>
    </p:extLst>
  </p:cSld>
  <p:clrMapOvr>
    <a:masterClrMapping/>
  </p:clrMapOvr>
  <p:transition xmlns:p14="http://schemas.microsoft.com/office/powerpoint/2010/main"/>
</p:sldLayout>
</file>

<file path=ppt/slideLayouts/slideLayout9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632BBDD5-8BBC-4681-8C7B-9C431746BB72}"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4093272"/>
      </p:ext>
    </p:extLst>
  </p:cSld>
  <p:clrMapOvr>
    <a:masterClrMapping/>
  </p:clrMapOvr>
  <p:transition xmlns:p14="http://schemas.microsoft.com/office/powerpoint/2010/main"/>
</p:sldLayout>
</file>

<file path=ppt/slideLayouts/slideLayout9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460AEE2-7A4D-4C99-990A-2A5AC86FA67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92523203"/>
      </p:ext>
    </p:extLst>
  </p:cSld>
  <p:clrMapOvr>
    <a:masterClrMapping/>
  </p:clrMapOvr>
  <p:transition xmlns:p14="http://schemas.microsoft.com/office/powerpoint/2010/main"/>
</p:sldLayout>
</file>

<file path=ppt/slideLayouts/slideLayout9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866A0CD-4580-478D-96A8-2D0B73C1A2BC}"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66242482"/>
      </p:ext>
    </p:extLst>
  </p:cSld>
  <p:clrMapOvr>
    <a:masterClrMapping/>
  </p:clrMapOvr>
  <p:transition xmlns:p14="http://schemas.microsoft.com/office/powerpoint/2010/main"/>
</p:sldLayout>
</file>

<file path=ppt/slideLayouts/slideLayout9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8"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401DE0D6-E87F-410F-9EB8-DCAC53370577}"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11215811"/>
      </p:ext>
    </p:extLst>
  </p:cSld>
  <p:clrMapOvr>
    <a:masterClrMapping/>
  </p:clrMapOvr>
  <p:transition xmlns:p14="http://schemas.microsoft.com/office/powerpoint/2010/main"/>
</p:sldLayout>
</file>

<file path=ppt/slideLayouts/slideLayout9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4"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FE23038A-CD5F-42BC-91C9-E2ABA77B789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7759845"/>
      </p:ext>
    </p:extLst>
  </p:cSld>
  <p:clrMapOvr>
    <a:masterClrMapping/>
  </p:clrMapOvr>
  <p:transition xmlns:p14="http://schemas.microsoft.com/office/powerpoint/2010/main"/>
</p:sldLayout>
</file>

<file path=ppt/slideLayouts/slideLayout9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3"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515A7E61-7C89-461E-A2B3-910B0D4D78CD}"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7510173"/>
      </p:ext>
    </p:extLst>
  </p:cSld>
  <p:clrMapOvr>
    <a:masterClrMapping/>
  </p:clrMapOvr>
  <p:transition xmlns:p14="http://schemas.microsoft.com/office/powerpoint/2010/mai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BEE3A3C-13CC-B046-939A-8B382F60B5D0}" type="slidenum">
              <a:rPr lang="en-US"/>
              <a:pPr>
                <a:defRPr/>
              </a:pPr>
              <a:t>‹#›</a:t>
            </a:fld>
            <a:endParaRPr lang="en-US"/>
          </a:p>
        </p:txBody>
      </p:sp>
    </p:spTree>
    <p:extLst>
      <p:ext uri="{BB962C8B-B14F-4D97-AF65-F5344CB8AC3E}">
        <p14:creationId xmlns:p14="http://schemas.microsoft.com/office/powerpoint/2010/main" val="338685762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4C3509A6-3E80-4F0C-82CB-0E9EA5865E79}"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62979894"/>
      </p:ext>
    </p:extLst>
  </p:cSld>
  <p:clrMapOvr>
    <a:masterClrMapping/>
  </p:clrMapOvr>
  <p:transition xmlns:p14="http://schemas.microsoft.com/office/powerpoint/2010/main"/>
</p:sldLayout>
</file>

<file path=ppt/slideLayouts/slideLayout9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2A3C1371-F84A-42A0-B4F6-7F5C60779C64}"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2719690"/>
      </p:ext>
    </p:extLst>
  </p:cSld>
  <p:clrMapOvr>
    <a:masterClrMapping/>
  </p:clrMapOvr>
  <p:transition xmlns:p14="http://schemas.microsoft.com/office/powerpoint/2010/main"/>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156C77EE-1380-436E-B066-F7FC574881C6}"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51789472"/>
      </p:ext>
    </p:extLst>
  </p:cSld>
  <p:clrMapOvr>
    <a:masterClrMapping/>
  </p:clrMapOvr>
  <p:transition xmlns:p14="http://schemas.microsoft.com/office/powerpoint/2010/main"/>
</p:sldLayout>
</file>

<file path=ppt/slideLayouts/slideLayout9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9FA4F4AE-E3A2-47EA-8159-A56209BF01E0}"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00177896"/>
      </p:ext>
    </p:extLst>
  </p:cSld>
  <p:clrMapOvr>
    <a:masterClrMapping/>
  </p:clrMapOvr>
  <p:transition xmlns:p14="http://schemas.microsoft.com/office/powerpoint/2010/main"/>
</p:sldLayout>
</file>

<file path=ppt/slideLayouts/slideLayout934.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533009"/>
      </p:ext>
    </p:extLst>
  </p:cSld>
  <p:clrMapOvr>
    <a:masterClrMapping/>
  </p:clrMapOvr>
  <p:transition xmlns:p14="http://schemas.microsoft.com/office/powerpoint/2010/main"/>
</p:sldLayout>
</file>

<file path=ppt/slideLayouts/slideLayout93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11999023"/>
      </p:ext>
    </p:extLst>
  </p:cSld>
  <p:clrMapOvr>
    <a:masterClrMapping/>
  </p:clrMapOvr>
  <p:transition xmlns:p14="http://schemas.microsoft.com/office/powerpoint/2010/main"/>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257F917-7D2D-F140-8C41-7B8200A926F7}" type="slidenum">
              <a:rPr lang="en-US"/>
              <a:pPr>
                <a:defRPr/>
              </a:pPr>
              <a:t>‹#›</a:t>
            </a:fld>
            <a:endParaRPr lang="en-US"/>
          </a:p>
        </p:txBody>
      </p:sp>
    </p:spTree>
    <p:extLst>
      <p:ext uri="{BB962C8B-B14F-4D97-AF65-F5344CB8AC3E}">
        <p14:creationId xmlns:p14="http://schemas.microsoft.com/office/powerpoint/2010/main" val="3465497934"/>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25843339-0B9C-5A40-93B2-10ED5A82CF0B}" type="slidenum">
              <a:rPr lang="en-US"/>
              <a:pPr>
                <a:defRPr/>
              </a:pPr>
              <a:t>‹#›</a:t>
            </a:fld>
            <a:endParaRPr lang="en-US"/>
          </a:p>
        </p:txBody>
      </p:sp>
    </p:spTree>
    <p:extLst>
      <p:ext uri="{BB962C8B-B14F-4D97-AF65-F5344CB8AC3E}">
        <p14:creationId xmlns:p14="http://schemas.microsoft.com/office/powerpoint/2010/main" val="3370407515"/>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E1E2132-B1F4-FC44-AB12-79EFFE980AC2}" type="slidenum">
              <a:rPr lang="en-US"/>
              <a:pPr>
                <a:defRPr/>
              </a:pPr>
              <a:t>‹#›</a:t>
            </a:fld>
            <a:endParaRPr lang="en-US"/>
          </a:p>
        </p:txBody>
      </p:sp>
    </p:spTree>
    <p:extLst>
      <p:ext uri="{BB962C8B-B14F-4D97-AF65-F5344CB8AC3E}">
        <p14:creationId xmlns:p14="http://schemas.microsoft.com/office/powerpoint/2010/main" val="4090406093"/>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AA34E6F-CA10-3147-8252-9C4958545CD2}" type="slidenum">
              <a:rPr lang="en-US"/>
              <a:pPr>
                <a:defRPr/>
              </a:pPr>
              <a:t>‹#›</a:t>
            </a:fld>
            <a:endParaRPr lang="en-US"/>
          </a:p>
        </p:txBody>
      </p:sp>
    </p:spTree>
    <p:extLst>
      <p:ext uri="{BB962C8B-B14F-4D97-AF65-F5344CB8AC3E}">
        <p14:creationId xmlns:p14="http://schemas.microsoft.com/office/powerpoint/2010/main" val="132858796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a:lvl1pPr>
          </a:lstStyle>
          <a:p>
            <a:r>
              <a:rPr lang="en-US"/>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a:lvl1pPr>
          </a:lstStyle>
          <a:p>
            <a:r>
              <a:rPr lang="en-US"/>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a:xfrm>
            <a:off x="6934200" y="6248400"/>
            <a:ext cx="1905000" cy="457200"/>
          </a:xfrm>
        </p:spPr>
        <p:txBody>
          <a:bodyPr/>
          <a:lstStyle>
            <a:lvl1pPr>
              <a:defRPr/>
            </a:lvl1pPr>
          </a:lstStyle>
          <a:p>
            <a:pPr>
              <a:defRPr/>
            </a:pPr>
            <a:fld id="{B6A46488-FF0E-6044-BE57-26876DC9E5D9}" type="slidenum">
              <a:rPr lang="en-US"/>
              <a:pPr>
                <a:defRPr/>
              </a:pPr>
              <a:t>‹#›</a:t>
            </a:fld>
            <a:endParaRPr lang="en-US"/>
          </a:p>
        </p:txBody>
      </p:sp>
    </p:spTree>
    <p:extLst>
      <p:ext uri="{BB962C8B-B14F-4D97-AF65-F5344CB8AC3E}">
        <p14:creationId xmlns:p14="http://schemas.microsoft.com/office/powerpoint/2010/main" val="1738573202"/>
      </p:ext>
    </p:extLst>
  </p:cSld>
  <p:clrMapOvr>
    <a:masterClrMapping/>
  </p:clrMapOvr>
  <p:transition xmlns:p14="http://schemas.microsoft.com/office/powerpoint/2010/main"/>
</p:sldLayout>
</file>

<file path=ppt/slideLayouts/slideLayout9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7762A564-AC02-B045-BF40-738C35163219}" type="slidenum">
              <a:rPr lang="en-US"/>
              <a:pPr>
                <a:defRPr/>
              </a:pPr>
              <a:t>‹#›</a:t>
            </a:fld>
            <a:endParaRPr lang="en-US"/>
          </a:p>
        </p:txBody>
      </p:sp>
    </p:spTree>
    <p:extLst>
      <p:ext uri="{BB962C8B-B14F-4D97-AF65-F5344CB8AC3E}">
        <p14:creationId xmlns:p14="http://schemas.microsoft.com/office/powerpoint/2010/main" val="379367946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4CA2C462-B6B6-D543-81D8-429CAC242376}" type="slidenum">
              <a:rPr lang="en-US"/>
              <a:pPr>
                <a:defRPr/>
              </a:pPr>
              <a:t>‹#›</a:t>
            </a:fld>
            <a:endParaRPr lang="en-US"/>
          </a:p>
        </p:txBody>
      </p:sp>
    </p:spTree>
    <p:extLst>
      <p:ext uri="{BB962C8B-B14F-4D97-AF65-F5344CB8AC3E}">
        <p14:creationId xmlns:p14="http://schemas.microsoft.com/office/powerpoint/2010/main" val="2505269894"/>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98B5F796-7F7C-5043-BF86-E06A2CB9B154}" type="slidenum">
              <a:rPr lang="en-US"/>
              <a:pPr>
                <a:defRPr/>
              </a:pPr>
              <a:t>‹#›</a:t>
            </a:fld>
            <a:endParaRPr lang="en-US"/>
          </a:p>
        </p:txBody>
      </p:sp>
    </p:spTree>
    <p:extLst>
      <p:ext uri="{BB962C8B-B14F-4D97-AF65-F5344CB8AC3E}">
        <p14:creationId xmlns:p14="http://schemas.microsoft.com/office/powerpoint/2010/main" val="376294655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5CB08AE-033C-B74E-B8FB-F788F81742C3}" type="slidenum">
              <a:rPr lang="en-US"/>
              <a:pPr>
                <a:defRPr/>
              </a:pPr>
              <a:t>‹#›</a:t>
            </a:fld>
            <a:endParaRPr lang="en-US"/>
          </a:p>
        </p:txBody>
      </p:sp>
    </p:spTree>
    <p:extLst>
      <p:ext uri="{BB962C8B-B14F-4D97-AF65-F5344CB8AC3E}">
        <p14:creationId xmlns:p14="http://schemas.microsoft.com/office/powerpoint/2010/main" val="3093469698"/>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4525C8E-EA52-6E45-904B-258CBF8A0FB0}" type="slidenum">
              <a:rPr lang="en-US"/>
              <a:pPr>
                <a:defRPr/>
              </a:pPr>
              <a:t>‹#›</a:t>
            </a:fld>
            <a:endParaRPr lang="en-US"/>
          </a:p>
        </p:txBody>
      </p:sp>
    </p:spTree>
    <p:extLst>
      <p:ext uri="{BB962C8B-B14F-4D97-AF65-F5344CB8AC3E}">
        <p14:creationId xmlns:p14="http://schemas.microsoft.com/office/powerpoint/2010/main" val="3424550058"/>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6F99277-05D3-084E-9408-BE7959A43196}" type="slidenum">
              <a:rPr lang="en-US"/>
              <a:pPr>
                <a:defRPr/>
              </a:pPr>
              <a:t>‹#›</a:t>
            </a:fld>
            <a:endParaRPr lang="en-US"/>
          </a:p>
        </p:txBody>
      </p:sp>
    </p:spTree>
    <p:extLst>
      <p:ext uri="{BB962C8B-B14F-4D97-AF65-F5344CB8AC3E}">
        <p14:creationId xmlns:p14="http://schemas.microsoft.com/office/powerpoint/2010/main" val="2152994218"/>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DC2039A-515F-9342-BAD5-8C2357D11FF0}" type="slidenum">
              <a:rPr lang="en-US"/>
              <a:pPr>
                <a:defRPr/>
              </a:pPr>
              <a:t>‹#›</a:t>
            </a:fld>
            <a:endParaRPr lang="en-US"/>
          </a:p>
        </p:txBody>
      </p:sp>
    </p:spTree>
    <p:extLst>
      <p:ext uri="{BB962C8B-B14F-4D97-AF65-F5344CB8AC3E}">
        <p14:creationId xmlns:p14="http://schemas.microsoft.com/office/powerpoint/2010/main" val="1180001257"/>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685800" y="4114800"/>
            <a:ext cx="77724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defRPr>
            </a:lvl1pPr>
          </a:lstStyle>
          <a:p>
            <a:pPr>
              <a:defRPr/>
            </a:pPr>
            <a:fld id="{402EB74F-A998-F84D-A039-DA2DBA957189}" type="slidenum">
              <a:rPr lang="en-US"/>
              <a:pPr>
                <a:defRPr/>
              </a:pPr>
              <a:t>‹#›</a:t>
            </a:fld>
            <a:endParaRPr lang="en-US"/>
          </a:p>
        </p:txBody>
      </p:sp>
    </p:spTree>
    <p:extLst>
      <p:ext uri="{BB962C8B-B14F-4D97-AF65-F5344CB8AC3E}">
        <p14:creationId xmlns:p14="http://schemas.microsoft.com/office/powerpoint/2010/main" val="59062571"/>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205900500"/>
      </p:ext>
    </p:extLst>
  </p:cSld>
  <p:clrMapOvr>
    <a:masterClrMapping/>
  </p:clrMapOvr>
  <p:transition xmlns:p14="http://schemas.microsoft.com/office/powerpoint/2010/main"/>
</p:sldLayout>
</file>

<file path=ppt/slideLayouts/slideLayout9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604371647"/>
      </p:ext>
    </p:extLst>
  </p:cSld>
  <p:clrMapOvr>
    <a:masterClrMapping/>
  </p:clrMapOvr>
  <p:transition xmlns:p14="http://schemas.microsoft.com/office/powerpoint/2010/main"/>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BB5A9D51-97F4-4F44-B18F-478501243021}" type="slidenum">
              <a:rPr lang="en-US"/>
              <a:pPr>
                <a:defRPr/>
              </a:pPr>
              <a:t>‹#›</a:t>
            </a:fld>
            <a:endParaRPr lang="en-US"/>
          </a:p>
        </p:txBody>
      </p:sp>
    </p:spTree>
    <p:extLst>
      <p:ext uri="{BB962C8B-B14F-4D97-AF65-F5344CB8AC3E}">
        <p14:creationId xmlns:p14="http://schemas.microsoft.com/office/powerpoint/2010/main" val="589211319"/>
      </p:ext>
    </p:extLst>
  </p:cSld>
  <p:clrMapOvr>
    <a:masterClrMapping/>
  </p:clrMapOvr>
  <p:transition xmlns:p14="http://schemas.microsoft.com/office/powerpoint/2010/main"/>
</p:sldLayout>
</file>

<file path=ppt/slideLayouts/slideLayout9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221727018"/>
      </p:ext>
    </p:extLst>
  </p:cSld>
  <p:clrMapOvr>
    <a:masterClrMapping/>
  </p:clrMapOvr>
  <p:transition xmlns:p14="http://schemas.microsoft.com/office/powerpoint/2010/main"/>
</p:sldLayout>
</file>

<file path=ppt/slideLayouts/slideLayout9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033318189"/>
      </p:ext>
    </p:extLst>
  </p:cSld>
  <p:clrMapOvr>
    <a:masterClrMapping/>
  </p:clrMapOvr>
  <p:transition xmlns:p14="http://schemas.microsoft.com/office/powerpoint/2010/main"/>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141351319"/>
      </p:ext>
    </p:extLst>
  </p:cSld>
  <p:clrMapOvr>
    <a:masterClrMapping/>
  </p:clrMapOvr>
  <p:transition xmlns:p14="http://schemas.microsoft.com/office/powerpoint/2010/main"/>
</p:sldLayout>
</file>

<file path=ppt/slideLayouts/slideLayout9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212044879"/>
      </p:ext>
    </p:extLst>
  </p:cSld>
  <p:clrMapOvr>
    <a:masterClrMapping/>
  </p:clrMapOvr>
  <p:transition xmlns:p14="http://schemas.microsoft.com/office/powerpoint/2010/main"/>
</p:sldLayout>
</file>

<file path=ppt/slideLayouts/slideLayout9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654891536"/>
      </p:ext>
    </p:extLst>
  </p:cSld>
  <p:clrMapOvr>
    <a:masterClrMapping/>
  </p:clrMapOvr>
  <p:transition xmlns:p14="http://schemas.microsoft.com/office/powerpoint/2010/main"/>
</p:sldLayout>
</file>

<file path=ppt/slideLayouts/slideLayout9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358018899"/>
      </p:ext>
    </p:extLst>
  </p:cSld>
  <p:clrMapOvr>
    <a:masterClrMapping/>
  </p:clrMapOvr>
  <p:transition xmlns:p14="http://schemas.microsoft.com/office/powerpoint/2010/main"/>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818681064"/>
      </p:ext>
    </p:extLst>
  </p:cSld>
  <p:clrMapOvr>
    <a:masterClrMapping/>
  </p:clrMapOvr>
  <p:transition xmlns:p14="http://schemas.microsoft.com/office/powerpoint/2010/main"/>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96284333"/>
      </p:ext>
    </p:extLst>
  </p:cSld>
  <p:clrMapOvr>
    <a:masterClrMapping/>
  </p:clrMapOvr>
  <p:transition xmlns:p14="http://schemas.microsoft.com/office/powerpoint/2010/main"/>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68831607"/>
      </p:ext>
    </p:extLst>
  </p:cSld>
  <p:clrMapOvr>
    <a:masterClrMapping/>
  </p:clrMapOvr>
  <p:transition xmlns:p14="http://schemas.microsoft.com/office/powerpoint/2010/main"/>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smtClean="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smtClean="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163851802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F7E21F26-33C3-7E44-9556-FB21A011F5B5}" type="slidenum">
              <a:rPr lang="en-US"/>
              <a:pPr>
                <a:defRPr/>
              </a:pPr>
              <a:t>‹#›</a:t>
            </a:fld>
            <a:endParaRPr lang="en-US"/>
          </a:p>
        </p:txBody>
      </p:sp>
    </p:spTree>
    <p:extLst>
      <p:ext uri="{BB962C8B-B14F-4D97-AF65-F5344CB8AC3E}">
        <p14:creationId xmlns:p14="http://schemas.microsoft.com/office/powerpoint/2010/main" val="3784000942"/>
      </p:ext>
    </p:extLst>
  </p:cSld>
  <p:clrMapOvr>
    <a:masterClrMapping/>
  </p:clrMapOvr>
  <p:transition xmlns:p14="http://schemas.microsoft.com/office/powerpoint/2010/main"/>
</p:sldLayout>
</file>

<file path=ppt/slideLayouts/slideLayout9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2514522202"/>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1150264573"/>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2372108457"/>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2802680034"/>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1451663785"/>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1959454709"/>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98919680"/>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3664959411"/>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1334056572"/>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34596609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4478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0292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BBABBB5B-840B-C041-8103-FE9F5E0C485B}" type="slidenum">
              <a:rPr lang="en-US"/>
              <a:pPr>
                <a:defRPr/>
              </a:pPr>
              <a:t>‹#›</a:t>
            </a:fld>
            <a:endParaRPr lang="en-US"/>
          </a:p>
        </p:txBody>
      </p:sp>
    </p:spTree>
    <p:extLst>
      <p:ext uri="{BB962C8B-B14F-4D97-AF65-F5344CB8AC3E}">
        <p14:creationId xmlns:p14="http://schemas.microsoft.com/office/powerpoint/2010/main" val="306462441"/>
      </p:ext>
    </p:extLst>
  </p:cSld>
  <p:clrMapOvr>
    <a:masterClrMapping/>
  </p:clrMapOvr>
  <p:transition xmlns:p14="http://schemas.microsoft.com/office/powerpoint/2010/main"/>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257F917-7D2D-F140-8C41-7B8200A926F7}" type="slidenum">
              <a:rPr lang="en-US"/>
              <a:pPr>
                <a:defRPr/>
              </a:pPr>
              <a:t>‹#›</a:t>
            </a:fld>
            <a:endParaRPr lang="en-US"/>
          </a:p>
        </p:txBody>
      </p:sp>
    </p:spTree>
    <p:extLst>
      <p:ext uri="{BB962C8B-B14F-4D97-AF65-F5344CB8AC3E}">
        <p14:creationId xmlns:p14="http://schemas.microsoft.com/office/powerpoint/2010/main" val="1816261014"/>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25843339-0B9C-5A40-93B2-10ED5A82CF0B}" type="slidenum">
              <a:rPr lang="en-US"/>
              <a:pPr>
                <a:defRPr/>
              </a:pPr>
              <a:t>‹#›</a:t>
            </a:fld>
            <a:endParaRPr lang="en-US"/>
          </a:p>
        </p:txBody>
      </p:sp>
    </p:spTree>
    <p:extLst>
      <p:ext uri="{BB962C8B-B14F-4D97-AF65-F5344CB8AC3E}">
        <p14:creationId xmlns:p14="http://schemas.microsoft.com/office/powerpoint/2010/main" val="205626780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E1E2132-B1F4-FC44-AB12-79EFFE980AC2}" type="slidenum">
              <a:rPr lang="en-US"/>
              <a:pPr>
                <a:defRPr/>
              </a:pPr>
              <a:t>‹#›</a:t>
            </a:fld>
            <a:endParaRPr lang="en-US"/>
          </a:p>
        </p:txBody>
      </p:sp>
    </p:spTree>
    <p:extLst>
      <p:ext uri="{BB962C8B-B14F-4D97-AF65-F5344CB8AC3E}">
        <p14:creationId xmlns:p14="http://schemas.microsoft.com/office/powerpoint/2010/main" val="3322873597"/>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AA34E6F-CA10-3147-8252-9C4958545CD2}" type="slidenum">
              <a:rPr lang="en-US"/>
              <a:pPr>
                <a:defRPr/>
              </a:pPr>
              <a:t>‹#›</a:t>
            </a:fld>
            <a:endParaRPr lang="en-US"/>
          </a:p>
        </p:txBody>
      </p:sp>
    </p:spTree>
    <p:extLst>
      <p:ext uri="{BB962C8B-B14F-4D97-AF65-F5344CB8AC3E}">
        <p14:creationId xmlns:p14="http://schemas.microsoft.com/office/powerpoint/2010/main" val="3874098693"/>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7762A564-AC02-B045-BF40-738C35163219}" type="slidenum">
              <a:rPr lang="en-US"/>
              <a:pPr>
                <a:defRPr/>
              </a:pPr>
              <a:t>‹#›</a:t>
            </a:fld>
            <a:endParaRPr lang="en-US"/>
          </a:p>
        </p:txBody>
      </p:sp>
    </p:spTree>
    <p:extLst>
      <p:ext uri="{BB962C8B-B14F-4D97-AF65-F5344CB8AC3E}">
        <p14:creationId xmlns:p14="http://schemas.microsoft.com/office/powerpoint/2010/main" val="1284769601"/>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4CA2C462-B6B6-D543-81D8-429CAC242376}" type="slidenum">
              <a:rPr lang="en-US"/>
              <a:pPr>
                <a:defRPr/>
              </a:pPr>
              <a:t>‹#›</a:t>
            </a:fld>
            <a:endParaRPr lang="en-US"/>
          </a:p>
        </p:txBody>
      </p:sp>
    </p:spTree>
    <p:extLst>
      <p:ext uri="{BB962C8B-B14F-4D97-AF65-F5344CB8AC3E}">
        <p14:creationId xmlns:p14="http://schemas.microsoft.com/office/powerpoint/2010/main" val="2463472692"/>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98B5F796-7F7C-5043-BF86-E06A2CB9B154}" type="slidenum">
              <a:rPr lang="en-US"/>
              <a:pPr>
                <a:defRPr/>
              </a:pPr>
              <a:t>‹#›</a:t>
            </a:fld>
            <a:endParaRPr lang="en-US"/>
          </a:p>
        </p:txBody>
      </p:sp>
    </p:spTree>
    <p:extLst>
      <p:ext uri="{BB962C8B-B14F-4D97-AF65-F5344CB8AC3E}">
        <p14:creationId xmlns:p14="http://schemas.microsoft.com/office/powerpoint/2010/main" val="2279081031"/>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5CB08AE-033C-B74E-B8FB-F788F81742C3}" type="slidenum">
              <a:rPr lang="en-US"/>
              <a:pPr>
                <a:defRPr/>
              </a:pPr>
              <a:t>‹#›</a:t>
            </a:fld>
            <a:endParaRPr lang="en-US"/>
          </a:p>
        </p:txBody>
      </p:sp>
    </p:spTree>
    <p:extLst>
      <p:ext uri="{BB962C8B-B14F-4D97-AF65-F5344CB8AC3E}">
        <p14:creationId xmlns:p14="http://schemas.microsoft.com/office/powerpoint/2010/main" val="2115917106"/>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4525C8E-EA52-6E45-904B-258CBF8A0FB0}" type="slidenum">
              <a:rPr lang="en-US"/>
              <a:pPr>
                <a:defRPr/>
              </a:pPr>
              <a:t>‹#›</a:t>
            </a:fld>
            <a:endParaRPr lang="en-US"/>
          </a:p>
        </p:txBody>
      </p:sp>
    </p:spTree>
    <p:extLst>
      <p:ext uri="{BB962C8B-B14F-4D97-AF65-F5344CB8AC3E}">
        <p14:creationId xmlns:p14="http://schemas.microsoft.com/office/powerpoint/2010/main" val="418196920"/>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6F99277-05D3-084E-9408-BE7959A43196}" type="slidenum">
              <a:rPr lang="en-US"/>
              <a:pPr>
                <a:defRPr/>
              </a:pPr>
              <a:t>‹#›</a:t>
            </a:fld>
            <a:endParaRPr lang="en-US"/>
          </a:p>
        </p:txBody>
      </p:sp>
    </p:spTree>
    <p:extLst>
      <p:ext uri="{BB962C8B-B14F-4D97-AF65-F5344CB8AC3E}">
        <p14:creationId xmlns:p14="http://schemas.microsoft.com/office/powerpoint/2010/main" val="143989650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lgn="l">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lvl1pPr>
          </a:lstStyle>
          <a:p>
            <a:pPr>
              <a:defRPr/>
            </a:pPr>
            <a:fld id="{AB835BB1-A159-D64D-9334-B85AABF2EFB6}" type="slidenum">
              <a:rPr lang="en-US"/>
              <a:pPr>
                <a:defRPr/>
              </a:pPr>
              <a:t>‹#›</a:t>
            </a:fld>
            <a:endParaRPr lang="en-US"/>
          </a:p>
        </p:txBody>
      </p:sp>
    </p:spTree>
    <p:extLst>
      <p:ext uri="{BB962C8B-B14F-4D97-AF65-F5344CB8AC3E}">
        <p14:creationId xmlns:p14="http://schemas.microsoft.com/office/powerpoint/2010/main" val="4272228436"/>
      </p:ext>
    </p:extLst>
  </p:cSld>
  <p:clrMapOvr>
    <a:masterClrMapping/>
  </p:clrMapOvr>
  <p:transition xmlns:p14="http://schemas.microsoft.com/office/powerpoint/2010/main"/>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DC2039A-515F-9342-BAD5-8C2357D11FF0}" type="slidenum">
              <a:rPr lang="en-US"/>
              <a:pPr>
                <a:defRPr/>
              </a:pPr>
              <a:t>‹#›</a:t>
            </a:fld>
            <a:endParaRPr lang="en-US"/>
          </a:p>
        </p:txBody>
      </p:sp>
    </p:spTree>
    <p:extLst>
      <p:ext uri="{BB962C8B-B14F-4D97-AF65-F5344CB8AC3E}">
        <p14:creationId xmlns:p14="http://schemas.microsoft.com/office/powerpoint/2010/main" val="420645277"/>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685800" y="4114800"/>
            <a:ext cx="77724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defRPr>
            </a:lvl1pPr>
          </a:lstStyle>
          <a:p>
            <a:pPr>
              <a:defRPr/>
            </a:pPr>
            <a:fld id="{402EB74F-A998-F84D-A039-DA2DBA957189}" type="slidenum">
              <a:rPr lang="en-US"/>
              <a:pPr>
                <a:defRPr/>
              </a:pPr>
              <a:t>‹#›</a:t>
            </a:fld>
            <a:endParaRPr lang="en-US"/>
          </a:p>
        </p:txBody>
      </p:sp>
    </p:spTree>
    <p:extLst>
      <p:ext uri="{BB962C8B-B14F-4D97-AF65-F5344CB8AC3E}">
        <p14:creationId xmlns:p14="http://schemas.microsoft.com/office/powerpoint/2010/main" val="581666894"/>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2120116"/>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683093706"/>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34472658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517335375"/>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10420217"/>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193310946"/>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49201334"/>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32699526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lgn="l">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lvl1pPr>
          </a:lstStyle>
          <a:p>
            <a:pPr>
              <a:defRPr/>
            </a:pPr>
            <a:fld id="{92829F4B-0878-634F-BABF-44E4D0852348}" type="slidenum">
              <a:rPr lang="en-US"/>
              <a:pPr>
                <a:defRPr/>
              </a:pPr>
              <a:t>‹#›</a:t>
            </a:fld>
            <a:endParaRPr lang="en-US"/>
          </a:p>
        </p:txBody>
      </p:sp>
    </p:spTree>
    <p:extLst>
      <p:ext uri="{BB962C8B-B14F-4D97-AF65-F5344CB8AC3E}">
        <p14:creationId xmlns:p14="http://schemas.microsoft.com/office/powerpoint/2010/main" val="4245516521"/>
      </p:ext>
    </p:extLst>
  </p:cSld>
  <p:clrMapOvr>
    <a:masterClrMapping/>
  </p:clrMapOvr>
  <p:transition xmlns:p14="http://schemas.microsoft.com/office/powerpoint/2010/main"/>
</p:sldLayout>
</file>

<file path=ppt/slideLayouts/slideLayout9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471425631"/>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077786791"/>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77506334"/>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71048175"/>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97241079"/>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65992688"/>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9390621"/>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5379338"/>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5901463"/>
      </p:ext>
    </p:extLst>
  </p:cSld>
  <p:clrMapOvr>
    <a:masterClrMapping/>
  </p:clrMapOvr>
  <p:transition xmlns:p14="http://schemas.microsoft.com/office/powerpoint/2010/main"/>
</p:sldLayout>
</file>

<file path=ppt/slideLayouts/slideLayout9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2913648"/>
      </p:ext>
    </p:extLst>
  </p:cSld>
  <p:clrMapOvr>
    <a:masterClrMapping/>
  </p:clrMapOvr>
  <p:transition xmlns:p14="http://schemas.microsoft.com/office/powerpoint/2010/main"/>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15.xml"/><Relationship Id="rId12" Type="http://schemas.openxmlformats.org/officeDocument/2006/relationships/theme" Target="../theme/theme10.xml"/><Relationship Id="rId1" Type="http://schemas.openxmlformats.org/officeDocument/2006/relationships/slideLayout" Target="../slideLayouts/slideLayout105.xml"/><Relationship Id="rId2" Type="http://schemas.openxmlformats.org/officeDocument/2006/relationships/slideLayout" Target="../slideLayouts/slideLayout106.xml"/><Relationship Id="rId3" Type="http://schemas.openxmlformats.org/officeDocument/2006/relationships/slideLayout" Target="../slideLayouts/slideLayout107.xml"/><Relationship Id="rId4" Type="http://schemas.openxmlformats.org/officeDocument/2006/relationships/slideLayout" Target="../slideLayouts/slideLayout108.xml"/><Relationship Id="rId5" Type="http://schemas.openxmlformats.org/officeDocument/2006/relationships/slideLayout" Target="../slideLayouts/slideLayout109.xml"/><Relationship Id="rId6" Type="http://schemas.openxmlformats.org/officeDocument/2006/relationships/slideLayout" Target="../slideLayouts/slideLayout110.xml"/><Relationship Id="rId7" Type="http://schemas.openxmlformats.org/officeDocument/2006/relationships/slideLayout" Target="../slideLayouts/slideLayout111.xml"/><Relationship Id="rId8" Type="http://schemas.openxmlformats.org/officeDocument/2006/relationships/slideLayout" Target="../slideLayouts/slideLayout112.xml"/><Relationship Id="rId9" Type="http://schemas.openxmlformats.org/officeDocument/2006/relationships/slideLayout" Target="../slideLayouts/slideLayout113.xml"/><Relationship Id="rId10" Type="http://schemas.openxmlformats.org/officeDocument/2006/relationships/slideLayout" Target="../slideLayouts/slideLayout114.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26.xml"/><Relationship Id="rId12" Type="http://schemas.openxmlformats.org/officeDocument/2006/relationships/theme" Target="../theme/theme11.xml"/><Relationship Id="rId1" Type="http://schemas.openxmlformats.org/officeDocument/2006/relationships/slideLayout" Target="../slideLayouts/slideLayout116.xml"/><Relationship Id="rId2" Type="http://schemas.openxmlformats.org/officeDocument/2006/relationships/slideLayout" Target="../slideLayouts/slideLayout117.xml"/><Relationship Id="rId3" Type="http://schemas.openxmlformats.org/officeDocument/2006/relationships/slideLayout" Target="../slideLayouts/slideLayout118.xml"/><Relationship Id="rId4" Type="http://schemas.openxmlformats.org/officeDocument/2006/relationships/slideLayout" Target="../slideLayouts/slideLayout119.xml"/><Relationship Id="rId5" Type="http://schemas.openxmlformats.org/officeDocument/2006/relationships/slideLayout" Target="../slideLayouts/slideLayout120.xml"/><Relationship Id="rId6" Type="http://schemas.openxmlformats.org/officeDocument/2006/relationships/slideLayout" Target="../slideLayouts/slideLayout121.xml"/><Relationship Id="rId7" Type="http://schemas.openxmlformats.org/officeDocument/2006/relationships/slideLayout" Target="../slideLayouts/slideLayout122.xml"/><Relationship Id="rId8" Type="http://schemas.openxmlformats.org/officeDocument/2006/relationships/slideLayout" Target="../slideLayouts/slideLayout123.xml"/><Relationship Id="rId9" Type="http://schemas.openxmlformats.org/officeDocument/2006/relationships/slideLayout" Target="../slideLayouts/slideLayout124.xml"/><Relationship Id="rId10" Type="http://schemas.openxmlformats.org/officeDocument/2006/relationships/slideLayout" Target="../slideLayouts/slideLayout125.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37.xml"/><Relationship Id="rId12" Type="http://schemas.openxmlformats.org/officeDocument/2006/relationships/theme" Target="../theme/theme12.xml"/><Relationship Id="rId13" Type="http://schemas.openxmlformats.org/officeDocument/2006/relationships/image" Target="../media/image3.jpeg"/><Relationship Id="rId1" Type="http://schemas.openxmlformats.org/officeDocument/2006/relationships/slideLayout" Target="../slideLayouts/slideLayout127.xml"/><Relationship Id="rId2" Type="http://schemas.openxmlformats.org/officeDocument/2006/relationships/slideLayout" Target="../slideLayouts/slideLayout128.xml"/><Relationship Id="rId3" Type="http://schemas.openxmlformats.org/officeDocument/2006/relationships/slideLayout" Target="../slideLayouts/slideLayout129.xml"/><Relationship Id="rId4" Type="http://schemas.openxmlformats.org/officeDocument/2006/relationships/slideLayout" Target="../slideLayouts/slideLayout130.xml"/><Relationship Id="rId5" Type="http://schemas.openxmlformats.org/officeDocument/2006/relationships/slideLayout" Target="../slideLayouts/slideLayout131.xml"/><Relationship Id="rId6" Type="http://schemas.openxmlformats.org/officeDocument/2006/relationships/slideLayout" Target="../slideLayouts/slideLayout132.xml"/><Relationship Id="rId7" Type="http://schemas.openxmlformats.org/officeDocument/2006/relationships/slideLayout" Target="../slideLayouts/slideLayout133.xml"/><Relationship Id="rId8" Type="http://schemas.openxmlformats.org/officeDocument/2006/relationships/slideLayout" Target="../slideLayouts/slideLayout134.xml"/><Relationship Id="rId9" Type="http://schemas.openxmlformats.org/officeDocument/2006/relationships/slideLayout" Target="../slideLayouts/slideLayout135.xml"/><Relationship Id="rId10" Type="http://schemas.openxmlformats.org/officeDocument/2006/relationships/slideLayout" Target="../slideLayouts/slideLayout136.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48.xml"/><Relationship Id="rId12" Type="http://schemas.openxmlformats.org/officeDocument/2006/relationships/slideLayout" Target="../slideLayouts/slideLayout149.xml"/><Relationship Id="rId13" Type="http://schemas.openxmlformats.org/officeDocument/2006/relationships/slideLayout" Target="../slideLayouts/slideLayout150.xml"/><Relationship Id="rId14" Type="http://schemas.openxmlformats.org/officeDocument/2006/relationships/slideLayout" Target="../slideLayouts/slideLayout151.xml"/><Relationship Id="rId15" Type="http://schemas.openxmlformats.org/officeDocument/2006/relationships/slideLayout" Target="../slideLayouts/slideLayout152.xml"/><Relationship Id="rId16" Type="http://schemas.openxmlformats.org/officeDocument/2006/relationships/theme" Target="../theme/theme13.xml"/><Relationship Id="rId1" Type="http://schemas.openxmlformats.org/officeDocument/2006/relationships/slideLayout" Target="../slideLayouts/slideLayout138.xml"/><Relationship Id="rId2" Type="http://schemas.openxmlformats.org/officeDocument/2006/relationships/slideLayout" Target="../slideLayouts/slideLayout139.xml"/><Relationship Id="rId3" Type="http://schemas.openxmlformats.org/officeDocument/2006/relationships/slideLayout" Target="../slideLayouts/slideLayout140.xml"/><Relationship Id="rId4" Type="http://schemas.openxmlformats.org/officeDocument/2006/relationships/slideLayout" Target="../slideLayouts/slideLayout141.xml"/><Relationship Id="rId5" Type="http://schemas.openxmlformats.org/officeDocument/2006/relationships/slideLayout" Target="../slideLayouts/slideLayout142.xml"/><Relationship Id="rId6" Type="http://schemas.openxmlformats.org/officeDocument/2006/relationships/slideLayout" Target="../slideLayouts/slideLayout143.xml"/><Relationship Id="rId7" Type="http://schemas.openxmlformats.org/officeDocument/2006/relationships/slideLayout" Target="../slideLayouts/slideLayout144.xml"/><Relationship Id="rId8" Type="http://schemas.openxmlformats.org/officeDocument/2006/relationships/slideLayout" Target="../slideLayouts/slideLayout145.xml"/><Relationship Id="rId9" Type="http://schemas.openxmlformats.org/officeDocument/2006/relationships/slideLayout" Target="../slideLayouts/slideLayout146.xml"/><Relationship Id="rId10" Type="http://schemas.openxmlformats.org/officeDocument/2006/relationships/slideLayout" Target="../slideLayouts/slideLayout147.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63.xml"/><Relationship Id="rId12" Type="http://schemas.openxmlformats.org/officeDocument/2006/relationships/slideLayout" Target="../slideLayouts/slideLayout164.xml"/><Relationship Id="rId13" Type="http://schemas.openxmlformats.org/officeDocument/2006/relationships/slideLayout" Target="../slideLayouts/slideLayout165.xml"/><Relationship Id="rId14" Type="http://schemas.openxmlformats.org/officeDocument/2006/relationships/slideLayout" Target="../slideLayouts/slideLayout166.xml"/><Relationship Id="rId15" Type="http://schemas.openxmlformats.org/officeDocument/2006/relationships/slideLayout" Target="../slideLayouts/slideLayout167.xml"/><Relationship Id="rId16" Type="http://schemas.openxmlformats.org/officeDocument/2006/relationships/theme" Target="../theme/theme14.xml"/><Relationship Id="rId1" Type="http://schemas.openxmlformats.org/officeDocument/2006/relationships/slideLayout" Target="../slideLayouts/slideLayout153.xml"/><Relationship Id="rId2" Type="http://schemas.openxmlformats.org/officeDocument/2006/relationships/slideLayout" Target="../slideLayouts/slideLayout154.xml"/><Relationship Id="rId3" Type="http://schemas.openxmlformats.org/officeDocument/2006/relationships/slideLayout" Target="../slideLayouts/slideLayout155.xml"/><Relationship Id="rId4" Type="http://schemas.openxmlformats.org/officeDocument/2006/relationships/slideLayout" Target="../slideLayouts/slideLayout156.xml"/><Relationship Id="rId5" Type="http://schemas.openxmlformats.org/officeDocument/2006/relationships/slideLayout" Target="../slideLayouts/slideLayout157.xml"/><Relationship Id="rId6" Type="http://schemas.openxmlformats.org/officeDocument/2006/relationships/slideLayout" Target="../slideLayouts/slideLayout158.xml"/><Relationship Id="rId7" Type="http://schemas.openxmlformats.org/officeDocument/2006/relationships/slideLayout" Target="../slideLayouts/slideLayout159.xml"/><Relationship Id="rId8" Type="http://schemas.openxmlformats.org/officeDocument/2006/relationships/slideLayout" Target="../slideLayouts/slideLayout160.xml"/><Relationship Id="rId9" Type="http://schemas.openxmlformats.org/officeDocument/2006/relationships/slideLayout" Target="../slideLayouts/slideLayout161.xml"/><Relationship Id="rId10" Type="http://schemas.openxmlformats.org/officeDocument/2006/relationships/slideLayout" Target="../slideLayouts/slideLayout162.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78.xml"/><Relationship Id="rId12" Type="http://schemas.openxmlformats.org/officeDocument/2006/relationships/slideLayout" Target="../slideLayouts/slideLayout179.xml"/><Relationship Id="rId13" Type="http://schemas.openxmlformats.org/officeDocument/2006/relationships/slideLayout" Target="../slideLayouts/slideLayout180.xml"/><Relationship Id="rId14" Type="http://schemas.openxmlformats.org/officeDocument/2006/relationships/slideLayout" Target="../slideLayouts/slideLayout181.xml"/><Relationship Id="rId15" Type="http://schemas.openxmlformats.org/officeDocument/2006/relationships/slideLayout" Target="../slideLayouts/slideLayout182.xml"/><Relationship Id="rId16" Type="http://schemas.openxmlformats.org/officeDocument/2006/relationships/theme" Target="../theme/theme15.xml"/><Relationship Id="rId1" Type="http://schemas.openxmlformats.org/officeDocument/2006/relationships/slideLayout" Target="../slideLayouts/slideLayout168.xml"/><Relationship Id="rId2" Type="http://schemas.openxmlformats.org/officeDocument/2006/relationships/slideLayout" Target="../slideLayouts/slideLayout169.xml"/><Relationship Id="rId3" Type="http://schemas.openxmlformats.org/officeDocument/2006/relationships/slideLayout" Target="../slideLayouts/slideLayout170.xml"/><Relationship Id="rId4" Type="http://schemas.openxmlformats.org/officeDocument/2006/relationships/slideLayout" Target="../slideLayouts/slideLayout171.xml"/><Relationship Id="rId5" Type="http://schemas.openxmlformats.org/officeDocument/2006/relationships/slideLayout" Target="../slideLayouts/slideLayout172.xml"/><Relationship Id="rId6" Type="http://schemas.openxmlformats.org/officeDocument/2006/relationships/slideLayout" Target="../slideLayouts/slideLayout173.xml"/><Relationship Id="rId7" Type="http://schemas.openxmlformats.org/officeDocument/2006/relationships/slideLayout" Target="../slideLayouts/slideLayout174.xml"/><Relationship Id="rId8" Type="http://schemas.openxmlformats.org/officeDocument/2006/relationships/slideLayout" Target="../slideLayouts/slideLayout175.xml"/><Relationship Id="rId9" Type="http://schemas.openxmlformats.org/officeDocument/2006/relationships/slideLayout" Target="../slideLayouts/slideLayout176.xml"/><Relationship Id="rId10" Type="http://schemas.openxmlformats.org/officeDocument/2006/relationships/slideLayout" Target="../slideLayouts/slideLayout177.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93.xml"/><Relationship Id="rId12" Type="http://schemas.openxmlformats.org/officeDocument/2006/relationships/slideLayout" Target="../slideLayouts/slideLayout194.xml"/><Relationship Id="rId13" Type="http://schemas.openxmlformats.org/officeDocument/2006/relationships/slideLayout" Target="../slideLayouts/slideLayout195.xml"/><Relationship Id="rId14" Type="http://schemas.openxmlformats.org/officeDocument/2006/relationships/slideLayout" Target="../slideLayouts/slideLayout196.xml"/><Relationship Id="rId15" Type="http://schemas.openxmlformats.org/officeDocument/2006/relationships/slideLayout" Target="../slideLayouts/slideLayout197.xml"/><Relationship Id="rId16" Type="http://schemas.openxmlformats.org/officeDocument/2006/relationships/theme" Target="../theme/theme16.xml"/><Relationship Id="rId1" Type="http://schemas.openxmlformats.org/officeDocument/2006/relationships/slideLayout" Target="../slideLayouts/slideLayout183.xml"/><Relationship Id="rId2" Type="http://schemas.openxmlformats.org/officeDocument/2006/relationships/slideLayout" Target="../slideLayouts/slideLayout184.xml"/><Relationship Id="rId3" Type="http://schemas.openxmlformats.org/officeDocument/2006/relationships/slideLayout" Target="../slideLayouts/slideLayout185.xml"/><Relationship Id="rId4" Type="http://schemas.openxmlformats.org/officeDocument/2006/relationships/slideLayout" Target="../slideLayouts/slideLayout186.xml"/><Relationship Id="rId5" Type="http://schemas.openxmlformats.org/officeDocument/2006/relationships/slideLayout" Target="../slideLayouts/slideLayout187.xml"/><Relationship Id="rId6" Type="http://schemas.openxmlformats.org/officeDocument/2006/relationships/slideLayout" Target="../slideLayouts/slideLayout188.xml"/><Relationship Id="rId7" Type="http://schemas.openxmlformats.org/officeDocument/2006/relationships/slideLayout" Target="../slideLayouts/slideLayout189.xml"/><Relationship Id="rId8" Type="http://schemas.openxmlformats.org/officeDocument/2006/relationships/slideLayout" Target="../slideLayouts/slideLayout190.xml"/><Relationship Id="rId9" Type="http://schemas.openxmlformats.org/officeDocument/2006/relationships/slideLayout" Target="../slideLayouts/slideLayout191.xml"/><Relationship Id="rId10" Type="http://schemas.openxmlformats.org/officeDocument/2006/relationships/slideLayout" Target="../slideLayouts/slideLayout192.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208.xml"/><Relationship Id="rId12" Type="http://schemas.openxmlformats.org/officeDocument/2006/relationships/slideLayout" Target="../slideLayouts/slideLayout209.xml"/><Relationship Id="rId13" Type="http://schemas.openxmlformats.org/officeDocument/2006/relationships/slideLayout" Target="../slideLayouts/slideLayout210.xml"/><Relationship Id="rId14" Type="http://schemas.openxmlformats.org/officeDocument/2006/relationships/slideLayout" Target="../slideLayouts/slideLayout211.xml"/><Relationship Id="rId15" Type="http://schemas.openxmlformats.org/officeDocument/2006/relationships/slideLayout" Target="../slideLayouts/slideLayout212.xml"/><Relationship Id="rId16" Type="http://schemas.openxmlformats.org/officeDocument/2006/relationships/theme" Target="../theme/theme17.xml"/><Relationship Id="rId1" Type="http://schemas.openxmlformats.org/officeDocument/2006/relationships/slideLayout" Target="../slideLayouts/slideLayout198.xml"/><Relationship Id="rId2" Type="http://schemas.openxmlformats.org/officeDocument/2006/relationships/slideLayout" Target="../slideLayouts/slideLayout199.xml"/><Relationship Id="rId3" Type="http://schemas.openxmlformats.org/officeDocument/2006/relationships/slideLayout" Target="../slideLayouts/slideLayout200.xml"/><Relationship Id="rId4" Type="http://schemas.openxmlformats.org/officeDocument/2006/relationships/slideLayout" Target="../slideLayouts/slideLayout201.xml"/><Relationship Id="rId5" Type="http://schemas.openxmlformats.org/officeDocument/2006/relationships/slideLayout" Target="../slideLayouts/slideLayout202.xml"/><Relationship Id="rId6" Type="http://schemas.openxmlformats.org/officeDocument/2006/relationships/slideLayout" Target="../slideLayouts/slideLayout203.xml"/><Relationship Id="rId7" Type="http://schemas.openxmlformats.org/officeDocument/2006/relationships/slideLayout" Target="../slideLayouts/slideLayout204.xml"/><Relationship Id="rId8" Type="http://schemas.openxmlformats.org/officeDocument/2006/relationships/slideLayout" Target="../slideLayouts/slideLayout205.xml"/><Relationship Id="rId9" Type="http://schemas.openxmlformats.org/officeDocument/2006/relationships/slideLayout" Target="../slideLayouts/slideLayout206.xml"/><Relationship Id="rId10" Type="http://schemas.openxmlformats.org/officeDocument/2006/relationships/slideLayout" Target="../slideLayouts/slideLayout207.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223.xml"/><Relationship Id="rId12" Type="http://schemas.openxmlformats.org/officeDocument/2006/relationships/slideLayout" Target="../slideLayouts/slideLayout224.xml"/><Relationship Id="rId13" Type="http://schemas.openxmlformats.org/officeDocument/2006/relationships/slideLayout" Target="../slideLayouts/slideLayout225.xml"/><Relationship Id="rId14" Type="http://schemas.openxmlformats.org/officeDocument/2006/relationships/slideLayout" Target="../slideLayouts/slideLayout226.xml"/><Relationship Id="rId15" Type="http://schemas.openxmlformats.org/officeDocument/2006/relationships/slideLayout" Target="../slideLayouts/slideLayout227.xml"/><Relationship Id="rId16" Type="http://schemas.openxmlformats.org/officeDocument/2006/relationships/theme" Target="../theme/theme18.xml"/><Relationship Id="rId1" Type="http://schemas.openxmlformats.org/officeDocument/2006/relationships/slideLayout" Target="../slideLayouts/slideLayout213.xml"/><Relationship Id="rId2" Type="http://schemas.openxmlformats.org/officeDocument/2006/relationships/slideLayout" Target="../slideLayouts/slideLayout214.xml"/><Relationship Id="rId3" Type="http://schemas.openxmlformats.org/officeDocument/2006/relationships/slideLayout" Target="../slideLayouts/slideLayout215.xml"/><Relationship Id="rId4" Type="http://schemas.openxmlformats.org/officeDocument/2006/relationships/slideLayout" Target="../slideLayouts/slideLayout216.xml"/><Relationship Id="rId5" Type="http://schemas.openxmlformats.org/officeDocument/2006/relationships/slideLayout" Target="../slideLayouts/slideLayout217.xml"/><Relationship Id="rId6" Type="http://schemas.openxmlformats.org/officeDocument/2006/relationships/slideLayout" Target="../slideLayouts/slideLayout218.xml"/><Relationship Id="rId7" Type="http://schemas.openxmlformats.org/officeDocument/2006/relationships/slideLayout" Target="../slideLayouts/slideLayout219.xml"/><Relationship Id="rId8" Type="http://schemas.openxmlformats.org/officeDocument/2006/relationships/slideLayout" Target="../slideLayouts/slideLayout220.xml"/><Relationship Id="rId9" Type="http://schemas.openxmlformats.org/officeDocument/2006/relationships/slideLayout" Target="../slideLayouts/slideLayout221.xml"/><Relationship Id="rId10" Type="http://schemas.openxmlformats.org/officeDocument/2006/relationships/slideLayout" Target="../slideLayouts/slideLayout222.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38.xml"/><Relationship Id="rId12" Type="http://schemas.openxmlformats.org/officeDocument/2006/relationships/slideLayout" Target="../slideLayouts/slideLayout239.xml"/><Relationship Id="rId13" Type="http://schemas.openxmlformats.org/officeDocument/2006/relationships/slideLayout" Target="../slideLayouts/slideLayout240.xml"/><Relationship Id="rId14" Type="http://schemas.openxmlformats.org/officeDocument/2006/relationships/slideLayout" Target="../slideLayouts/slideLayout241.xml"/><Relationship Id="rId15" Type="http://schemas.openxmlformats.org/officeDocument/2006/relationships/slideLayout" Target="../slideLayouts/slideLayout242.xml"/><Relationship Id="rId16" Type="http://schemas.openxmlformats.org/officeDocument/2006/relationships/theme" Target="../theme/theme19.xml"/><Relationship Id="rId1" Type="http://schemas.openxmlformats.org/officeDocument/2006/relationships/slideLayout" Target="../slideLayouts/slideLayout228.xml"/><Relationship Id="rId2" Type="http://schemas.openxmlformats.org/officeDocument/2006/relationships/slideLayout" Target="../slideLayouts/slideLayout229.xml"/><Relationship Id="rId3" Type="http://schemas.openxmlformats.org/officeDocument/2006/relationships/slideLayout" Target="../slideLayouts/slideLayout230.xml"/><Relationship Id="rId4" Type="http://schemas.openxmlformats.org/officeDocument/2006/relationships/slideLayout" Target="../slideLayouts/slideLayout231.xml"/><Relationship Id="rId5" Type="http://schemas.openxmlformats.org/officeDocument/2006/relationships/slideLayout" Target="../slideLayouts/slideLayout232.xml"/><Relationship Id="rId6" Type="http://schemas.openxmlformats.org/officeDocument/2006/relationships/slideLayout" Target="../slideLayouts/slideLayout233.xml"/><Relationship Id="rId7" Type="http://schemas.openxmlformats.org/officeDocument/2006/relationships/slideLayout" Target="../slideLayouts/slideLayout234.xml"/><Relationship Id="rId8" Type="http://schemas.openxmlformats.org/officeDocument/2006/relationships/slideLayout" Target="../slideLayouts/slideLayout235.xml"/><Relationship Id="rId9" Type="http://schemas.openxmlformats.org/officeDocument/2006/relationships/slideLayout" Target="../slideLayouts/slideLayout236.xml"/><Relationship Id="rId10" Type="http://schemas.openxmlformats.org/officeDocument/2006/relationships/slideLayout" Target="../slideLayouts/slideLayout237.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4.xml"/><Relationship Id="rId12" Type="http://schemas.openxmlformats.org/officeDocument/2006/relationships/theme" Target="../theme/theme2.xml"/><Relationship Id="rId1" Type="http://schemas.openxmlformats.org/officeDocument/2006/relationships/slideLayout" Target="../slideLayouts/slideLayout14.xml"/><Relationship Id="rId2" Type="http://schemas.openxmlformats.org/officeDocument/2006/relationships/slideLayout" Target="../slideLayouts/slideLayout15.xml"/><Relationship Id="rId3" Type="http://schemas.openxmlformats.org/officeDocument/2006/relationships/slideLayout" Target="../slideLayouts/slideLayout16.xml"/><Relationship Id="rId4" Type="http://schemas.openxmlformats.org/officeDocument/2006/relationships/slideLayout" Target="../slideLayouts/slideLayout17.xml"/><Relationship Id="rId5" Type="http://schemas.openxmlformats.org/officeDocument/2006/relationships/slideLayout" Target="../slideLayouts/slideLayout18.xml"/><Relationship Id="rId6" Type="http://schemas.openxmlformats.org/officeDocument/2006/relationships/slideLayout" Target="../slideLayouts/slideLayout19.xml"/><Relationship Id="rId7" Type="http://schemas.openxmlformats.org/officeDocument/2006/relationships/slideLayout" Target="../slideLayouts/slideLayout20.xml"/><Relationship Id="rId8" Type="http://schemas.openxmlformats.org/officeDocument/2006/relationships/slideLayout" Target="../slideLayouts/slideLayout21.xml"/><Relationship Id="rId9" Type="http://schemas.openxmlformats.org/officeDocument/2006/relationships/slideLayout" Target="../slideLayouts/slideLayout22.xml"/><Relationship Id="rId10" Type="http://schemas.openxmlformats.org/officeDocument/2006/relationships/slideLayout" Target="../slideLayouts/slideLayout23.xml"/></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53.xml"/><Relationship Id="rId12" Type="http://schemas.openxmlformats.org/officeDocument/2006/relationships/slideLayout" Target="../slideLayouts/slideLayout254.xml"/><Relationship Id="rId13" Type="http://schemas.openxmlformats.org/officeDocument/2006/relationships/slideLayout" Target="../slideLayouts/slideLayout255.xml"/><Relationship Id="rId14" Type="http://schemas.openxmlformats.org/officeDocument/2006/relationships/slideLayout" Target="../slideLayouts/slideLayout256.xml"/><Relationship Id="rId15" Type="http://schemas.openxmlformats.org/officeDocument/2006/relationships/slideLayout" Target="../slideLayouts/slideLayout257.xml"/><Relationship Id="rId16" Type="http://schemas.openxmlformats.org/officeDocument/2006/relationships/theme" Target="../theme/theme20.xml"/><Relationship Id="rId1" Type="http://schemas.openxmlformats.org/officeDocument/2006/relationships/slideLayout" Target="../slideLayouts/slideLayout243.xml"/><Relationship Id="rId2" Type="http://schemas.openxmlformats.org/officeDocument/2006/relationships/slideLayout" Target="../slideLayouts/slideLayout244.xml"/><Relationship Id="rId3" Type="http://schemas.openxmlformats.org/officeDocument/2006/relationships/slideLayout" Target="../slideLayouts/slideLayout245.xml"/><Relationship Id="rId4" Type="http://schemas.openxmlformats.org/officeDocument/2006/relationships/slideLayout" Target="../slideLayouts/slideLayout246.xml"/><Relationship Id="rId5" Type="http://schemas.openxmlformats.org/officeDocument/2006/relationships/slideLayout" Target="../slideLayouts/slideLayout247.xml"/><Relationship Id="rId6" Type="http://schemas.openxmlformats.org/officeDocument/2006/relationships/slideLayout" Target="../slideLayouts/slideLayout248.xml"/><Relationship Id="rId7" Type="http://schemas.openxmlformats.org/officeDocument/2006/relationships/slideLayout" Target="../slideLayouts/slideLayout249.xml"/><Relationship Id="rId8" Type="http://schemas.openxmlformats.org/officeDocument/2006/relationships/slideLayout" Target="../slideLayouts/slideLayout250.xml"/><Relationship Id="rId9" Type="http://schemas.openxmlformats.org/officeDocument/2006/relationships/slideLayout" Target="../slideLayouts/slideLayout251.xml"/><Relationship Id="rId10" Type="http://schemas.openxmlformats.org/officeDocument/2006/relationships/slideLayout" Target="../slideLayouts/slideLayout252.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68.xml"/><Relationship Id="rId12" Type="http://schemas.openxmlformats.org/officeDocument/2006/relationships/slideLayout" Target="../slideLayouts/slideLayout269.xml"/><Relationship Id="rId13" Type="http://schemas.openxmlformats.org/officeDocument/2006/relationships/slideLayout" Target="../slideLayouts/slideLayout270.xml"/><Relationship Id="rId14" Type="http://schemas.openxmlformats.org/officeDocument/2006/relationships/slideLayout" Target="../slideLayouts/slideLayout271.xml"/><Relationship Id="rId15" Type="http://schemas.openxmlformats.org/officeDocument/2006/relationships/slideLayout" Target="../slideLayouts/slideLayout272.xml"/><Relationship Id="rId16" Type="http://schemas.openxmlformats.org/officeDocument/2006/relationships/theme" Target="../theme/theme21.xml"/><Relationship Id="rId1" Type="http://schemas.openxmlformats.org/officeDocument/2006/relationships/slideLayout" Target="../slideLayouts/slideLayout258.xml"/><Relationship Id="rId2" Type="http://schemas.openxmlformats.org/officeDocument/2006/relationships/slideLayout" Target="../slideLayouts/slideLayout259.xml"/><Relationship Id="rId3" Type="http://schemas.openxmlformats.org/officeDocument/2006/relationships/slideLayout" Target="../slideLayouts/slideLayout260.xml"/><Relationship Id="rId4" Type="http://schemas.openxmlformats.org/officeDocument/2006/relationships/slideLayout" Target="../slideLayouts/slideLayout261.xml"/><Relationship Id="rId5" Type="http://schemas.openxmlformats.org/officeDocument/2006/relationships/slideLayout" Target="../slideLayouts/slideLayout262.xml"/><Relationship Id="rId6" Type="http://schemas.openxmlformats.org/officeDocument/2006/relationships/slideLayout" Target="../slideLayouts/slideLayout263.xml"/><Relationship Id="rId7" Type="http://schemas.openxmlformats.org/officeDocument/2006/relationships/slideLayout" Target="../slideLayouts/slideLayout264.xml"/><Relationship Id="rId8" Type="http://schemas.openxmlformats.org/officeDocument/2006/relationships/slideLayout" Target="../slideLayouts/slideLayout265.xml"/><Relationship Id="rId9" Type="http://schemas.openxmlformats.org/officeDocument/2006/relationships/slideLayout" Target="../slideLayouts/slideLayout266.xml"/><Relationship Id="rId10" Type="http://schemas.openxmlformats.org/officeDocument/2006/relationships/slideLayout" Target="../slideLayouts/slideLayout267.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83.xml"/><Relationship Id="rId12" Type="http://schemas.openxmlformats.org/officeDocument/2006/relationships/slideLayout" Target="../slideLayouts/slideLayout284.xml"/><Relationship Id="rId13" Type="http://schemas.openxmlformats.org/officeDocument/2006/relationships/slideLayout" Target="../slideLayouts/slideLayout285.xml"/><Relationship Id="rId14" Type="http://schemas.openxmlformats.org/officeDocument/2006/relationships/slideLayout" Target="../slideLayouts/slideLayout286.xml"/><Relationship Id="rId15" Type="http://schemas.openxmlformats.org/officeDocument/2006/relationships/slideLayout" Target="../slideLayouts/slideLayout287.xml"/><Relationship Id="rId16" Type="http://schemas.openxmlformats.org/officeDocument/2006/relationships/theme" Target="../theme/theme22.xml"/><Relationship Id="rId1" Type="http://schemas.openxmlformats.org/officeDocument/2006/relationships/slideLayout" Target="../slideLayouts/slideLayout273.xml"/><Relationship Id="rId2" Type="http://schemas.openxmlformats.org/officeDocument/2006/relationships/slideLayout" Target="../slideLayouts/slideLayout274.xml"/><Relationship Id="rId3" Type="http://schemas.openxmlformats.org/officeDocument/2006/relationships/slideLayout" Target="../slideLayouts/slideLayout275.xml"/><Relationship Id="rId4" Type="http://schemas.openxmlformats.org/officeDocument/2006/relationships/slideLayout" Target="../slideLayouts/slideLayout276.xml"/><Relationship Id="rId5" Type="http://schemas.openxmlformats.org/officeDocument/2006/relationships/slideLayout" Target="../slideLayouts/slideLayout277.xml"/><Relationship Id="rId6" Type="http://schemas.openxmlformats.org/officeDocument/2006/relationships/slideLayout" Target="../slideLayouts/slideLayout278.xml"/><Relationship Id="rId7" Type="http://schemas.openxmlformats.org/officeDocument/2006/relationships/slideLayout" Target="../slideLayouts/slideLayout279.xml"/><Relationship Id="rId8" Type="http://schemas.openxmlformats.org/officeDocument/2006/relationships/slideLayout" Target="../slideLayouts/slideLayout280.xml"/><Relationship Id="rId9" Type="http://schemas.openxmlformats.org/officeDocument/2006/relationships/slideLayout" Target="../slideLayouts/slideLayout281.xml"/><Relationship Id="rId10" Type="http://schemas.openxmlformats.org/officeDocument/2006/relationships/slideLayout" Target="../slideLayouts/slideLayout282.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98.xml"/><Relationship Id="rId12" Type="http://schemas.openxmlformats.org/officeDocument/2006/relationships/slideLayout" Target="../slideLayouts/slideLayout299.xml"/><Relationship Id="rId13" Type="http://schemas.openxmlformats.org/officeDocument/2006/relationships/slideLayout" Target="../slideLayouts/slideLayout300.xml"/><Relationship Id="rId14" Type="http://schemas.openxmlformats.org/officeDocument/2006/relationships/slideLayout" Target="../slideLayouts/slideLayout301.xml"/><Relationship Id="rId15" Type="http://schemas.openxmlformats.org/officeDocument/2006/relationships/slideLayout" Target="../slideLayouts/slideLayout302.xml"/><Relationship Id="rId16" Type="http://schemas.openxmlformats.org/officeDocument/2006/relationships/theme" Target="../theme/theme23.xml"/><Relationship Id="rId1" Type="http://schemas.openxmlformats.org/officeDocument/2006/relationships/slideLayout" Target="../slideLayouts/slideLayout288.xml"/><Relationship Id="rId2" Type="http://schemas.openxmlformats.org/officeDocument/2006/relationships/slideLayout" Target="../slideLayouts/slideLayout289.xml"/><Relationship Id="rId3" Type="http://schemas.openxmlformats.org/officeDocument/2006/relationships/slideLayout" Target="../slideLayouts/slideLayout290.xml"/><Relationship Id="rId4" Type="http://schemas.openxmlformats.org/officeDocument/2006/relationships/slideLayout" Target="../slideLayouts/slideLayout291.xml"/><Relationship Id="rId5" Type="http://schemas.openxmlformats.org/officeDocument/2006/relationships/slideLayout" Target="../slideLayouts/slideLayout292.xml"/><Relationship Id="rId6" Type="http://schemas.openxmlformats.org/officeDocument/2006/relationships/slideLayout" Target="../slideLayouts/slideLayout293.xml"/><Relationship Id="rId7" Type="http://schemas.openxmlformats.org/officeDocument/2006/relationships/slideLayout" Target="../slideLayouts/slideLayout294.xml"/><Relationship Id="rId8" Type="http://schemas.openxmlformats.org/officeDocument/2006/relationships/slideLayout" Target="../slideLayouts/slideLayout295.xml"/><Relationship Id="rId9" Type="http://schemas.openxmlformats.org/officeDocument/2006/relationships/slideLayout" Target="../slideLayouts/slideLayout296.xml"/><Relationship Id="rId10" Type="http://schemas.openxmlformats.org/officeDocument/2006/relationships/slideLayout" Target="../slideLayouts/slideLayout297.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slideLayout" Target="../slideLayouts/slideLayout314.xml"/><Relationship Id="rId13" Type="http://schemas.openxmlformats.org/officeDocument/2006/relationships/slideLayout" Target="../slideLayouts/slideLayout315.xml"/><Relationship Id="rId14" Type="http://schemas.openxmlformats.org/officeDocument/2006/relationships/slideLayout" Target="../slideLayouts/slideLayout316.xml"/><Relationship Id="rId15" Type="http://schemas.openxmlformats.org/officeDocument/2006/relationships/slideLayout" Target="../slideLayouts/slideLayout317.xml"/><Relationship Id="rId16" Type="http://schemas.openxmlformats.org/officeDocument/2006/relationships/theme" Target="../theme/theme24.xml"/><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328.xml"/><Relationship Id="rId12" Type="http://schemas.openxmlformats.org/officeDocument/2006/relationships/slideLayout" Target="../slideLayouts/slideLayout329.xml"/><Relationship Id="rId13" Type="http://schemas.openxmlformats.org/officeDocument/2006/relationships/slideLayout" Target="../slideLayouts/slideLayout330.xml"/><Relationship Id="rId14" Type="http://schemas.openxmlformats.org/officeDocument/2006/relationships/slideLayout" Target="../slideLayouts/slideLayout331.xml"/><Relationship Id="rId15" Type="http://schemas.openxmlformats.org/officeDocument/2006/relationships/slideLayout" Target="../slideLayouts/slideLayout332.xml"/><Relationship Id="rId16" Type="http://schemas.openxmlformats.org/officeDocument/2006/relationships/theme" Target="../theme/theme25.xml"/><Relationship Id="rId1" Type="http://schemas.openxmlformats.org/officeDocument/2006/relationships/slideLayout" Target="../slideLayouts/slideLayout318.xml"/><Relationship Id="rId2" Type="http://schemas.openxmlformats.org/officeDocument/2006/relationships/slideLayout" Target="../slideLayouts/slideLayout319.xml"/><Relationship Id="rId3" Type="http://schemas.openxmlformats.org/officeDocument/2006/relationships/slideLayout" Target="../slideLayouts/slideLayout320.xml"/><Relationship Id="rId4" Type="http://schemas.openxmlformats.org/officeDocument/2006/relationships/slideLayout" Target="../slideLayouts/slideLayout321.xml"/><Relationship Id="rId5" Type="http://schemas.openxmlformats.org/officeDocument/2006/relationships/slideLayout" Target="../slideLayouts/slideLayout322.xml"/><Relationship Id="rId6" Type="http://schemas.openxmlformats.org/officeDocument/2006/relationships/slideLayout" Target="../slideLayouts/slideLayout323.xml"/><Relationship Id="rId7" Type="http://schemas.openxmlformats.org/officeDocument/2006/relationships/slideLayout" Target="../slideLayouts/slideLayout324.xml"/><Relationship Id="rId8" Type="http://schemas.openxmlformats.org/officeDocument/2006/relationships/slideLayout" Target="../slideLayouts/slideLayout325.xml"/><Relationship Id="rId9" Type="http://schemas.openxmlformats.org/officeDocument/2006/relationships/slideLayout" Target="../slideLayouts/slideLayout326.xml"/><Relationship Id="rId10" Type="http://schemas.openxmlformats.org/officeDocument/2006/relationships/slideLayout" Target="../slideLayouts/slideLayout327.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343.xml"/><Relationship Id="rId12" Type="http://schemas.openxmlformats.org/officeDocument/2006/relationships/slideLayout" Target="../slideLayouts/slideLayout344.xml"/><Relationship Id="rId13" Type="http://schemas.openxmlformats.org/officeDocument/2006/relationships/slideLayout" Target="../slideLayouts/slideLayout345.xml"/><Relationship Id="rId14" Type="http://schemas.openxmlformats.org/officeDocument/2006/relationships/slideLayout" Target="../slideLayouts/slideLayout346.xml"/><Relationship Id="rId15" Type="http://schemas.openxmlformats.org/officeDocument/2006/relationships/slideLayout" Target="../slideLayouts/slideLayout347.xml"/><Relationship Id="rId16" Type="http://schemas.openxmlformats.org/officeDocument/2006/relationships/theme" Target="../theme/theme26.xml"/><Relationship Id="rId1" Type="http://schemas.openxmlformats.org/officeDocument/2006/relationships/slideLayout" Target="../slideLayouts/slideLayout333.xml"/><Relationship Id="rId2" Type="http://schemas.openxmlformats.org/officeDocument/2006/relationships/slideLayout" Target="../slideLayouts/slideLayout334.xml"/><Relationship Id="rId3" Type="http://schemas.openxmlformats.org/officeDocument/2006/relationships/slideLayout" Target="../slideLayouts/slideLayout335.xml"/><Relationship Id="rId4" Type="http://schemas.openxmlformats.org/officeDocument/2006/relationships/slideLayout" Target="../slideLayouts/slideLayout336.xml"/><Relationship Id="rId5" Type="http://schemas.openxmlformats.org/officeDocument/2006/relationships/slideLayout" Target="../slideLayouts/slideLayout337.xml"/><Relationship Id="rId6" Type="http://schemas.openxmlformats.org/officeDocument/2006/relationships/slideLayout" Target="../slideLayouts/slideLayout338.xml"/><Relationship Id="rId7" Type="http://schemas.openxmlformats.org/officeDocument/2006/relationships/slideLayout" Target="../slideLayouts/slideLayout339.xml"/><Relationship Id="rId8" Type="http://schemas.openxmlformats.org/officeDocument/2006/relationships/slideLayout" Target="../slideLayouts/slideLayout340.xml"/><Relationship Id="rId9" Type="http://schemas.openxmlformats.org/officeDocument/2006/relationships/slideLayout" Target="../slideLayouts/slideLayout341.xml"/><Relationship Id="rId10" Type="http://schemas.openxmlformats.org/officeDocument/2006/relationships/slideLayout" Target="../slideLayouts/slideLayout342.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358.xml"/><Relationship Id="rId12" Type="http://schemas.openxmlformats.org/officeDocument/2006/relationships/slideLayout" Target="../slideLayouts/slideLayout359.xml"/><Relationship Id="rId13" Type="http://schemas.openxmlformats.org/officeDocument/2006/relationships/slideLayout" Target="../slideLayouts/slideLayout360.xml"/><Relationship Id="rId14" Type="http://schemas.openxmlformats.org/officeDocument/2006/relationships/slideLayout" Target="../slideLayouts/slideLayout361.xml"/><Relationship Id="rId15" Type="http://schemas.openxmlformats.org/officeDocument/2006/relationships/slideLayout" Target="../slideLayouts/slideLayout362.xml"/><Relationship Id="rId16" Type="http://schemas.openxmlformats.org/officeDocument/2006/relationships/theme" Target="../theme/theme27.xml"/><Relationship Id="rId1" Type="http://schemas.openxmlformats.org/officeDocument/2006/relationships/slideLayout" Target="../slideLayouts/slideLayout348.xml"/><Relationship Id="rId2" Type="http://schemas.openxmlformats.org/officeDocument/2006/relationships/slideLayout" Target="../slideLayouts/slideLayout349.xml"/><Relationship Id="rId3" Type="http://schemas.openxmlformats.org/officeDocument/2006/relationships/slideLayout" Target="../slideLayouts/slideLayout350.xml"/><Relationship Id="rId4" Type="http://schemas.openxmlformats.org/officeDocument/2006/relationships/slideLayout" Target="../slideLayouts/slideLayout351.xml"/><Relationship Id="rId5" Type="http://schemas.openxmlformats.org/officeDocument/2006/relationships/slideLayout" Target="../slideLayouts/slideLayout352.xml"/><Relationship Id="rId6" Type="http://schemas.openxmlformats.org/officeDocument/2006/relationships/slideLayout" Target="../slideLayouts/slideLayout353.xml"/><Relationship Id="rId7" Type="http://schemas.openxmlformats.org/officeDocument/2006/relationships/slideLayout" Target="../slideLayouts/slideLayout354.xml"/><Relationship Id="rId8" Type="http://schemas.openxmlformats.org/officeDocument/2006/relationships/slideLayout" Target="../slideLayouts/slideLayout355.xml"/><Relationship Id="rId9" Type="http://schemas.openxmlformats.org/officeDocument/2006/relationships/slideLayout" Target="../slideLayouts/slideLayout356.xml"/><Relationship Id="rId10" Type="http://schemas.openxmlformats.org/officeDocument/2006/relationships/slideLayout" Target="../slideLayouts/slideLayout357.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73.xml"/><Relationship Id="rId12" Type="http://schemas.openxmlformats.org/officeDocument/2006/relationships/slideLayout" Target="../slideLayouts/slideLayout374.xml"/><Relationship Id="rId13" Type="http://schemas.openxmlformats.org/officeDocument/2006/relationships/slideLayout" Target="../slideLayouts/slideLayout375.xml"/><Relationship Id="rId14" Type="http://schemas.openxmlformats.org/officeDocument/2006/relationships/slideLayout" Target="../slideLayouts/slideLayout376.xml"/><Relationship Id="rId15" Type="http://schemas.openxmlformats.org/officeDocument/2006/relationships/slideLayout" Target="../slideLayouts/slideLayout377.xml"/><Relationship Id="rId16" Type="http://schemas.openxmlformats.org/officeDocument/2006/relationships/theme" Target="../theme/theme28.xml"/><Relationship Id="rId1" Type="http://schemas.openxmlformats.org/officeDocument/2006/relationships/slideLayout" Target="../slideLayouts/slideLayout363.xml"/><Relationship Id="rId2" Type="http://schemas.openxmlformats.org/officeDocument/2006/relationships/slideLayout" Target="../slideLayouts/slideLayout364.xml"/><Relationship Id="rId3" Type="http://schemas.openxmlformats.org/officeDocument/2006/relationships/slideLayout" Target="../slideLayouts/slideLayout365.xml"/><Relationship Id="rId4" Type="http://schemas.openxmlformats.org/officeDocument/2006/relationships/slideLayout" Target="../slideLayouts/slideLayout366.xml"/><Relationship Id="rId5" Type="http://schemas.openxmlformats.org/officeDocument/2006/relationships/slideLayout" Target="../slideLayouts/slideLayout367.xml"/><Relationship Id="rId6" Type="http://schemas.openxmlformats.org/officeDocument/2006/relationships/slideLayout" Target="../slideLayouts/slideLayout368.xml"/><Relationship Id="rId7" Type="http://schemas.openxmlformats.org/officeDocument/2006/relationships/slideLayout" Target="../slideLayouts/slideLayout369.xml"/><Relationship Id="rId8" Type="http://schemas.openxmlformats.org/officeDocument/2006/relationships/slideLayout" Target="../slideLayouts/slideLayout370.xml"/><Relationship Id="rId9" Type="http://schemas.openxmlformats.org/officeDocument/2006/relationships/slideLayout" Target="../slideLayouts/slideLayout371.xml"/><Relationship Id="rId10" Type="http://schemas.openxmlformats.org/officeDocument/2006/relationships/slideLayout" Target="../slideLayouts/slideLayout372.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88.xml"/><Relationship Id="rId12" Type="http://schemas.openxmlformats.org/officeDocument/2006/relationships/slideLayout" Target="../slideLayouts/slideLayout389.xml"/><Relationship Id="rId13" Type="http://schemas.openxmlformats.org/officeDocument/2006/relationships/slideLayout" Target="../slideLayouts/slideLayout390.xml"/><Relationship Id="rId14" Type="http://schemas.openxmlformats.org/officeDocument/2006/relationships/slideLayout" Target="../slideLayouts/slideLayout391.xml"/><Relationship Id="rId15" Type="http://schemas.openxmlformats.org/officeDocument/2006/relationships/slideLayout" Target="../slideLayouts/slideLayout392.xml"/><Relationship Id="rId16" Type="http://schemas.openxmlformats.org/officeDocument/2006/relationships/theme" Target="../theme/theme29.xml"/><Relationship Id="rId1" Type="http://schemas.openxmlformats.org/officeDocument/2006/relationships/slideLayout" Target="../slideLayouts/slideLayout378.xml"/><Relationship Id="rId2" Type="http://schemas.openxmlformats.org/officeDocument/2006/relationships/slideLayout" Target="../slideLayouts/slideLayout379.xml"/><Relationship Id="rId3" Type="http://schemas.openxmlformats.org/officeDocument/2006/relationships/slideLayout" Target="../slideLayouts/slideLayout380.xml"/><Relationship Id="rId4" Type="http://schemas.openxmlformats.org/officeDocument/2006/relationships/slideLayout" Target="../slideLayouts/slideLayout381.xml"/><Relationship Id="rId5" Type="http://schemas.openxmlformats.org/officeDocument/2006/relationships/slideLayout" Target="../slideLayouts/slideLayout382.xml"/><Relationship Id="rId6" Type="http://schemas.openxmlformats.org/officeDocument/2006/relationships/slideLayout" Target="../slideLayouts/slideLayout383.xml"/><Relationship Id="rId7" Type="http://schemas.openxmlformats.org/officeDocument/2006/relationships/slideLayout" Target="../slideLayouts/slideLayout384.xml"/><Relationship Id="rId8" Type="http://schemas.openxmlformats.org/officeDocument/2006/relationships/slideLayout" Target="../slideLayouts/slideLayout385.xml"/><Relationship Id="rId9" Type="http://schemas.openxmlformats.org/officeDocument/2006/relationships/slideLayout" Target="../slideLayouts/slideLayout386.xml"/><Relationship Id="rId10" Type="http://schemas.openxmlformats.org/officeDocument/2006/relationships/slideLayout" Target="../slideLayouts/slideLayout387.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5.xml"/><Relationship Id="rId12" Type="http://schemas.openxmlformats.org/officeDocument/2006/relationships/theme" Target="../theme/theme3.xml"/><Relationship Id="rId13" Type="http://schemas.openxmlformats.org/officeDocument/2006/relationships/image" Target="../media/image1.jpeg"/><Relationship Id="rId1" Type="http://schemas.openxmlformats.org/officeDocument/2006/relationships/slideLayout" Target="../slideLayouts/slideLayout25.xml"/><Relationship Id="rId2" Type="http://schemas.openxmlformats.org/officeDocument/2006/relationships/slideLayout" Target="../slideLayouts/slideLayout26.xml"/><Relationship Id="rId3" Type="http://schemas.openxmlformats.org/officeDocument/2006/relationships/slideLayout" Target="../slideLayouts/slideLayout27.xml"/><Relationship Id="rId4" Type="http://schemas.openxmlformats.org/officeDocument/2006/relationships/slideLayout" Target="../slideLayouts/slideLayout28.xml"/><Relationship Id="rId5" Type="http://schemas.openxmlformats.org/officeDocument/2006/relationships/slideLayout" Target="../slideLayouts/slideLayout29.xml"/><Relationship Id="rId6" Type="http://schemas.openxmlformats.org/officeDocument/2006/relationships/slideLayout" Target="../slideLayouts/slideLayout30.xml"/><Relationship Id="rId7" Type="http://schemas.openxmlformats.org/officeDocument/2006/relationships/slideLayout" Target="../slideLayouts/slideLayout31.xml"/><Relationship Id="rId8" Type="http://schemas.openxmlformats.org/officeDocument/2006/relationships/slideLayout" Target="../slideLayouts/slideLayout32.xml"/><Relationship Id="rId9" Type="http://schemas.openxmlformats.org/officeDocument/2006/relationships/slideLayout" Target="../slideLayouts/slideLayout33.xml"/><Relationship Id="rId10" Type="http://schemas.openxmlformats.org/officeDocument/2006/relationships/slideLayout" Target="../slideLayouts/slideLayout34.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403.xml"/><Relationship Id="rId12" Type="http://schemas.openxmlformats.org/officeDocument/2006/relationships/slideLayout" Target="../slideLayouts/slideLayout404.xml"/><Relationship Id="rId13" Type="http://schemas.openxmlformats.org/officeDocument/2006/relationships/slideLayout" Target="../slideLayouts/slideLayout405.xml"/><Relationship Id="rId14" Type="http://schemas.openxmlformats.org/officeDocument/2006/relationships/slideLayout" Target="../slideLayouts/slideLayout406.xml"/><Relationship Id="rId15" Type="http://schemas.openxmlformats.org/officeDocument/2006/relationships/slideLayout" Target="../slideLayouts/slideLayout407.xml"/><Relationship Id="rId16" Type="http://schemas.openxmlformats.org/officeDocument/2006/relationships/theme" Target="../theme/theme30.xml"/><Relationship Id="rId1" Type="http://schemas.openxmlformats.org/officeDocument/2006/relationships/slideLayout" Target="../slideLayouts/slideLayout393.xml"/><Relationship Id="rId2" Type="http://schemas.openxmlformats.org/officeDocument/2006/relationships/slideLayout" Target="../slideLayouts/slideLayout394.xml"/><Relationship Id="rId3" Type="http://schemas.openxmlformats.org/officeDocument/2006/relationships/slideLayout" Target="../slideLayouts/slideLayout395.xml"/><Relationship Id="rId4" Type="http://schemas.openxmlformats.org/officeDocument/2006/relationships/slideLayout" Target="../slideLayouts/slideLayout396.xml"/><Relationship Id="rId5" Type="http://schemas.openxmlformats.org/officeDocument/2006/relationships/slideLayout" Target="../slideLayouts/slideLayout397.xml"/><Relationship Id="rId6" Type="http://schemas.openxmlformats.org/officeDocument/2006/relationships/slideLayout" Target="../slideLayouts/slideLayout398.xml"/><Relationship Id="rId7" Type="http://schemas.openxmlformats.org/officeDocument/2006/relationships/slideLayout" Target="../slideLayouts/slideLayout399.xml"/><Relationship Id="rId8" Type="http://schemas.openxmlformats.org/officeDocument/2006/relationships/slideLayout" Target="../slideLayouts/slideLayout400.xml"/><Relationship Id="rId9" Type="http://schemas.openxmlformats.org/officeDocument/2006/relationships/slideLayout" Target="../slideLayouts/slideLayout401.xml"/><Relationship Id="rId10" Type="http://schemas.openxmlformats.org/officeDocument/2006/relationships/slideLayout" Target="../slideLayouts/slideLayout402.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418.xml"/><Relationship Id="rId12" Type="http://schemas.openxmlformats.org/officeDocument/2006/relationships/slideLayout" Target="../slideLayouts/slideLayout419.xml"/><Relationship Id="rId13" Type="http://schemas.openxmlformats.org/officeDocument/2006/relationships/slideLayout" Target="../slideLayouts/slideLayout420.xml"/><Relationship Id="rId14" Type="http://schemas.openxmlformats.org/officeDocument/2006/relationships/slideLayout" Target="../slideLayouts/slideLayout421.xml"/><Relationship Id="rId15" Type="http://schemas.openxmlformats.org/officeDocument/2006/relationships/slideLayout" Target="../slideLayouts/slideLayout422.xml"/><Relationship Id="rId16" Type="http://schemas.openxmlformats.org/officeDocument/2006/relationships/theme" Target="../theme/theme31.xml"/><Relationship Id="rId1" Type="http://schemas.openxmlformats.org/officeDocument/2006/relationships/slideLayout" Target="../slideLayouts/slideLayout408.xml"/><Relationship Id="rId2" Type="http://schemas.openxmlformats.org/officeDocument/2006/relationships/slideLayout" Target="../slideLayouts/slideLayout409.xml"/><Relationship Id="rId3" Type="http://schemas.openxmlformats.org/officeDocument/2006/relationships/slideLayout" Target="../slideLayouts/slideLayout410.xml"/><Relationship Id="rId4" Type="http://schemas.openxmlformats.org/officeDocument/2006/relationships/slideLayout" Target="../slideLayouts/slideLayout411.xml"/><Relationship Id="rId5" Type="http://schemas.openxmlformats.org/officeDocument/2006/relationships/slideLayout" Target="../slideLayouts/slideLayout412.xml"/><Relationship Id="rId6" Type="http://schemas.openxmlformats.org/officeDocument/2006/relationships/slideLayout" Target="../slideLayouts/slideLayout413.xml"/><Relationship Id="rId7" Type="http://schemas.openxmlformats.org/officeDocument/2006/relationships/slideLayout" Target="../slideLayouts/slideLayout414.xml"/><Relationship Id="rId8" Type="http://schemas.openxmlformats.org/officeDocument/2006/relationships/slideLayout" Target="../slideLayouts/slideLayout415.xml"/><Relationship Id="rId9" Type="http://schemas.openxmlformats.org/officeDocument/2006/relationships/slideLayout" Target="../slideLayouts/slideLayout416.xml"/><Relationship Id="rId10" Type="http://schemas.openxmlformats.org/officeDocument/2006/relationships/slideLayout" Target="../slideLayouts/slideLayout417.xml"/></Relationships>
</file>

<file path=ppt/slideMasters/_rels/slideMaster32.xml.rels><?xml version="1.0" encoding="UTF-8" standalone="yes"?>
<Relationships xmlns="http://schemas.openxmlformats.org/package/2006/relationships"><Relationship Id="rId1" Type="http://schemas.openxmlformats.org/officeDocument/2006/relationships/slideLayout" Target="../slideLayouts/slideLayout423.xml"/><Relationship Id="rId2"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434.xml"/><Relationship Id="rId12" Type="http://schemas.openxmlformats.org/officeDocument/2006/relationships/slideLayout" Target="../slideLayouts/slideLayout435.xml"/><Relationship Id="rId13" Type="http://schemas.openxmlformats.org/officeDocument/2006/relationships/slideLayout" Target="../slideLayouts/slideLayout436.xml"/><Relationship Id="rId14" Type="http://schemas.openxmlformats.org/officeDocument/2006/relationships/slideLayout" Target="../slideLayouts/slideLayout437.xml"/><Relationship Id="rId15" Type="http://schemas.openxmlformats.org/officeDocument/2006/relationships/slideLayout" Target="../slideLayouts/slideLayout438.xml"/><Relationship Id="rId16" Type="http://schemas.openxmlformats.org/officeDocument/2006/relationships/theme" Target="../theme/theme33.xml"/><Relationship Id="rId1" Type="http://schemas.openxmlformats.org/officeDocument/2006/relationships/slideLayout" Target="../slideLayouts/slideLayout424.xml"/><Relationship Id="rId2" Type="http://schemas.openxmlformats.org/officeDocument/2006/relationships/slideLayout" Target="../slideLayouts/slideLayout425.xml"/><Relationship Id="rId3" Type="http://schemas.openxmlformats.org/officeDocument/2006/relationships/slideLayout" Target="../slideLayouts/slideLayout426.xml"/><Relationship Id="rId4" Type="http://schemas.openxmlformats.org/officeDocument/2006/relationships/slideLayout" Target="../slideLayouts/slideLayout427.xml"/><Relationship Id="rId5" Type="http://schemas.openxmlformats.org/officeDocument/2006/relationships/slideLayout" Target="../slideLayouts/slideLayout428.xml"/><Relationship Id="rId6" Type="http://schemas.openxmlformats.org/officeDocument/2006/relationships/slideLayout" Target="../slideLayouts/slideLayout429.xml"/><Relationship Id="rId7" Type="http://schemas.openxmlformats.org/officeDocument/2006/relationships/slideLayout" Target="../slideLayouts/slideLayout430.xml"/><Relationship Id="rId8" Type="http://schemas.openxmlformats.org/officeDocument/2006/relationships/slideLayout" Target="../slideLayouts/slideLayout431.xml"/><Relationship Id="rId9" Type="http://schemas.openxmlformats.org/officeDocument/2006/relationships/slideLayout" Target="../slideLayouts/slideLayout432.xml"/><Relationship Id="rId10" Type="http://schemas.openxmlformats.org/officeDocument/2006/relationships/slideLayout" Target="../slideLayouts/slideLayout433.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449.xml"/><Relationship Id="rId12" Type="http://schemas.openxmlformats.org/officeDocument/2006/relationships/slideLayout" Target="../slideLayouts/slideLayout450.xml"/><Relationship Id="rId13" Type="http://schemas.openxmlformats.org/officeDocument/2006/relationships/slideLayout" Target="../slideLayouts/slideLayout451.xml"/><Relationship Id="rId14" Type="http://schemas.openxmlformats.org/officeDocument/2006/relationships/slideLayout" Target="../slideLayouts/slideLayout452.xml"/><Relationship Id="rId15" Type="http://schemas.openxmlformats.org/officeDocument/2006/relationships/slideLayout" Target="../slideLayouts/slideLayout453.xml"/><Relationship Id="rId16" Type="http://schemas.openxmlformats.org/officeDocument/2006/relationships/theme" Target="../theme/theme34.xml"/><Relationship Id="rId1" Type="http://schemas.openxmlformats.org/officeDocument/2006/relationships/slideLayout" Target="../slideLayouts/slideLayout439.xml"/><Relationship Id="rId2" Type="http://schemas.openxmlformats.org/officeDocument/2006/relationships/slideLayout" Target="../slideLayouts/slideLayout440.xml"/><Relationship Id="rId3" Type="http://schemas.openxmlformats.org/officeDocument/2006/relationships/slideLayout" Target="../slideLayouts/slideLayout441.xml"/><Relationship Id="rId4" Type="http://schemas.openxmlformats.org/officeDocument/2006/relationships/slideLayout" Target="../slideLayouts/slideLayout442.xml"/><Relationship Id="rId5" Type="http://schemas.openxmlformats.org/officeDocument/2006/relationships/slideLayout" Target="../slideLayouts/slideLayout443.xml"/><Relationship Id="rId6" Type="http://schemas.openxmlformats.org/officeDocument/2006/relationships/slideLayout" Target="../slideLayouts/slideLayout444.xml"/><Relationship Id="rId7" Type="http://schemas.openxmlformats.org/officeDocument/2006/relationships/slideLayout" Target="../slideLayouts/slideLayout445.xml"/><Relationship Id="rId8" Type="http://schemas.openxmlformats.org/officeDocument/2006/relationships/slideLayout" Target="../slideLayouts/slideLayout446.xml"/><Relationship Id="rId9" Type="http://schemas.openxmlformats.org/officeDocument/2006/relationships/slideLayout" Target="../slideLayouts/slideLayout447.xml"/><Relationship Id="rId10" Type="http://schemas.openxmlformats.org/officeDocument/2006/relationships/slideLayout" Target="../slideLayouts/slideLayout448.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464.xml"/><Relationship Id="rId12" Type="http://schemas.openxmlformats.org/officeDocument/2006/relationships/slideLayout" Target="../slideLayouts/slideLayout465.xml"/><Relationship Id="rId13" Type="http://schemas.openxmlformats.org/officeDocument/2006/relationships/slideLayout" Target="../slideLayouts/slideLayout466.xml"/><Relationship Id="rId14" Type="http://schemas.openxmlformats.org/officeDocument/2006/relationships/slideLayout" Target="../slideLayouts/slideLayout467.xml"/><Relationship Id="rId15" Type="http://schemas.openxmlformats.org/officeDocument/2006/relationships/slideLayout" Target="../slideLayouts/slideLayout468.xml"/><Relationship Id="rId16" Type="http://schemas.openxmlformats.org/officeDocument/2006/relationships/theme" Target="../theme/theme35.xml"/><Relationship Id="rId1" Type="http://schemas.openxmlformats.org/officeDocument/2006/relationships/slideLayout" Target="../slideLayouts/slideLayout454.xml"/><Relationship Id="rId2" Type="http://schemas.openxmlformats.org/officeDocument/2006/relationships/slideLayout" Target="../slideLayouts/slideLayout455.xml"/><Relationship Id="rId3" Type="http://schemas.openxmlformats.org/officeDocument/2006/relationships/slideLayout" Target="../slideLayouts/slideLayout456.xml"/><Relationship Id="rId4" Type="http://schemas.openxmlformats.org/officeDocument/2006/relationships/slideLayout" Target="../slideLayouts/slideLayout457.xml"/><Relationship Id="rId5" Type="http://schemas.openxmlformats.org/officeDocument/2006/relationships/slideLayout" Target="../slideLayouts/slideLayout458.xml"/><Relationship Id="rId6" Type="http://schemas.openxmlformats.org/officeDocument/2006/relationships/slideLayout" Target="../slideLayouts/slideLayout459.xml"/><Relationship Id="rId7" Type="http://schemas.openxmlformats.org/officeDocument/2006/relationships/slideLayout" Target="../slideLayouts/slideLayout460.xml"/><Relationship Id="rId8" Type="http://schemas.openxmlformats.org/officeDocument/2006/relationships/slideLayout" Target="../slideLayouts/slideLayout461.xml"/><Relationship Id="rId9" Type="http://schemas.openxmlformats.org/officeDocument/2006/relationships/slideLayout" Target="../slideLayouts/slideLayout462.xml"/><Relationship Id="rId10" Type="http://schemas.openxmlformats.org/officeDocument/2006/relationships/slideLayout" Target="../slideLayouts/slideLayout463.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slideLayout" Target="../slideLayouts/slideLayout480.xml"/><Relationship Id="rId13" Type="http://schemas.openxmlformats.org/officeDocument/2006/relationships/slideLayout" Target="../slideLayouts/slideLayout481.xml"/><Relationship Id="rId14" Type="http://schemas.openxmlformats.org/officeDocument/2006/relationships/slideLayout" Target="../slideLayouts/slideLayout482.xml"/><Relationship Id="rId15" Type="http://schemas.openxmlformats.org/officeDocument/2006/relationships/slideLayout" Target="../slideLayouts/slideLayout483.xml"/><Relationship Id="rId16" Type="http://schemas.openxmlformats.org/officeDocument/2006/relationships/theme" Target="../theme/theme36.xml"/><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94.xml"/><Relationship Id="rId12" Type="http://schemas.openxmlformats.org/officeDocument/2006/relationships/slideLayout" Target="../slideLayouts/slideLayout495.xml"/><Relationship Id="rId13" Type="http://schemas.openxmlformats.org/officeDocument/2006/relationships/slideLayout" Target="../slideLayouts/slideLayout496.xml"/><Relationship Id="rId14" Type="http://schemas.openxmlformats.org/officeDocument/2006/relationships/slideLayout" Target="../slideLayouts/slideLayout497.xml"/><Relationship Id="rId15" Type="http://schemas.openxmlformats.org/officeDocument/2006/relationships/slideLayout" Target="../slideLayouts/slideLayout498.xml"/><Relationship Id="rId16" Type="http://schemas.openxmlformats.org/officeDocument/2006/relationships/theme" Target="../theme/theme37.xml"/><Relationship Id="rId1" Type="http://schemas.openxmlformats.org/officeDocument/2006/relationships/slideLayout" Target="../slideLayouts/slideLayout484.xml"/><Relationship Id="rId2" Type="http://schemas.openxmlformats.org/officeDocument/2006/relationships/slideLayout" Target="../slideLayouts/slideLayout485.xml"/><Relationship Id="rId3" Type="http://schemas.openxmlformats.org/officeDocument/2006/relationships/slideLayout" Target="../slideLayouts/slideLayout486.xml"/><Relationship Id="rId4" Type="http://schemas.openxmlformats.org/officeDocument/2006/relationships/slideLayout" Target="../slideLayouts/slideLayout487.xml"/><Relationship Id="rId5" Type="http://schemas.openxmlformats.org/officeDocument/2006/relationships/slideLayout" Target="../slideLayouts/slideLayout488.xml"/><Relationship Id="rId6" Type="http://schemas.openxmlformats.org/officeDocument/2006/relationships/slideLayout" Target="../slideLayouts/slideLayout489.xml"/><Relationship Id="rId7" Type="http://schemas.openxmlformats.org/officeDocument/2006/relationships/slideLayout" Target="../slideLayouts/slideLayout490.xml"/><Relationship Id="rId8" Type="http://schemas.openxmlformats.org/officeDocument/2006/relationships/slideLayout" Target="../slideLayouts/slideLayout491.xml"/><Relationship Id="rId9" Type="http://schemas.openxmlformats.org/officeDocument/2006/relationships/slideLayout" Target="../slideLayouts/slideLayout492.xml"/><Relationship Id="rId10" Type="http://schemas.openxmlformats.org/officeDocument/2006/relationships/slideLayout" Target="../slideLayouts/slideLayout493.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509.xml"/><Relationship Id="rId12" Type="http://schemas.openxmlformats.org/officeDocument/2006/relationships/slideLayout" Target="../slideLayouts/slideLayout510.xml"/><Relationship Id="rId13" Type="http://schemas.openxmlformats.org/officeDocument/2006/relationships/slideLayout" Target="../slideLayouts/slideLayout511.xml"/><Relationship Id="rId14" Type="http://schemas.openxmlformats.org/officeDocument/2006/relationships/slideLayout" Target="../slideLayouts/slideLayout512.xml"/><Relationship Id="rId15" Type="http://schemas.openxmlformats.org/officeDocument/2006/relationships/slideLayout" Target="../slideLayouts/slideLayout513.xml"/><Relationship Id="rId16" Type="http://schemas.openxmlformats.org/officeDocument/2006/relationships/theme" Target="../theme/theme38.xml"/><Relationship Id="rId1" Type="http://schemas.openxmlformats.org/officeDocument/2006/relationships/slideLayout" Target="../slideLayouts/slideLayout499.xml"/><Relationship Id="rId2" Type="http://schemas.openxmlformats.org/officeDocument/2006/relationships/slideLayout" Target="../slideLayouts/slideLayout500.xml"/><Relationship Id="rId3" Type="http://schemas.openxmlformats.org/officeDocument/2006/relationships/slideLayout" Target="../slideLayouts/slideLayout501.xml"/><Relationship Id="rId4" Type="http://schemas.openxmlformats.org/officeDocument/2006/relationships/slideLayout" Target="../slideLayouts/slideLayout502.xml"/><Relationship Id="rId5" Type="http://schemas.openxmlformats.org/officeDocument/2006/relationships/slideLayout" Target="../slideLayouts/slideLayout503.xml"/><Relationship Id="rId6" Type="http://schemas.openxmlformats.org/officeDocument/2006/relationships/slideLayout" Target="../slideLayouts/slideLayout504.xml"/><Relationship Id="rId7" Type="http://schemas.openxmlformats.org/officeDocument/2006/relationships/slideLayout" Target="../slideLayouts/slideLayout505.xml"/><Relationship Id="rId8" Type="http://schemas.openxmlformats.org/officeDocument/2006/relationships/slideLayout" Target="../slideLayouts/slideLayout506.xml"/><Relationship Id="rId9" Type="http://schemas.openxmlformats.org/officeDocument/2006/relationships/slideLayout" Target="../slideLayouts/slideLayout507.xml"/><Relationship Id="rId10" Type="http://schemas.openxmlformats.org/officeDocument/2006/relationships/slideLayout" Target="../slideLayouts/slideLayout508.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524.xml"/><Relationship Id="rId12" Type="http://schemas.openxmlformats.org/officeDocument/2006/relationships/slideLayout" Target="../slideLayouts/slideLayout525.xml"/><Relationship Id="rId13" Type="http://schemas.openxmlformats.org/officeDocument/2006/relationships/slideLayout" Target="../slideLayouts/slideLayout526.xml"/><Relationship Id="rId14" Type="http://schemas.openxmlformats.org/officeDocument/2006/relationships/slideLayout" Target="../slideLayouts/slideLayout527.xml"/><Relationship Id="rId15" Type="http://schemas.openxmlformats.org/officeDocument/2006/relationships/slideLayout" Target="../slideLayouts/slideLayout528.xml"/><Relationship Id="rId16" Type="http://schemas.openxmlformats.org/officeDocument/2006/relationships/theme" Target="../theme/theme39.xml"/><Relationship Id="rId1" Type="http://schemas.openxmlformats.org/officeDocument/2006/relationships/slideLayout" Target="../slideLayouts/slideLayout514.xml"/><Relationship Id="rId2" Type="http://schemas.openxmlformats.org/officeDocument/2006/relationships/slideLayout" Target="../slideLayouts/slideLayout515.xml"/><Relationship Id="rId3" Type="http://schemas.openxmlformats.org/officeDocument/2006/relationships/slideLayout" Target="../slideLayouts/slideLayout516.xml"/><Relationship Id="rId4" Type="http://schemas.openxmlformats.org/officeDocument/2006/relationships/slideLayout" Target="../slideLayouts/slideLayout517.xml"/><Relationship Id="rId5" Type="http://schemas.openxmlformats.org/officeDocument/2006/relationships/slideLayout" Target="../slideLayouts/slideLayout518.xml"/><Relationship Id="rId6" Type="http://schemas.openxmlformats.org/officeDocument/2006/relationships/slideLayout" Target="../slideLayouts/slideLayout519.xml"/><Relationship Id="rId7" Type="http://schemas.openxmlformats.org/officeDocument/2006/relationships/slideLayout" Target="../slideLayouts/slideLayout520.xml"/><Relationship Id="rId8" Type="http://schemas.openxmlformats.org/officeDocument/2006/relationships/slideLayout" Target="../slideLayouts/slideLayout521.xml"/><Relationship Id="rId9" Type="http://schemas.openxmlformats.org/officeDocument/2006/relationships/slideLayout" Target="../slideLayouts/slideLayout522.xml"/><Relationship Id="rId10" Type="http://schemas.openxmlformats.org/officeDocument/2006/relationships/slideLayout" Target="../slideLayouts/slideLayout5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6.xml"/><Relationship Id="rId12" Type="http://schemas.openxmlformats.org/officeDocument/2006/relationships/theme" Target="../theme/theme4.xml"/><Relationship Id="rId1" Type="http://schemas.openxmlformats.org/officeDocument/2006/relationships/slideLayout" Target="../slideLayouts/slideLayout36.xml"/><Relationship Id="rId2" Type="http://schemas.openxmlformats.org/officeDocument/2006/relationships/slideLayout" Target="../slideLayouts/slideLayout37.xml"/><Relationship Id="rId3" Type="http://schemas.openxmlformats.org/officeDocument/2006/relationships/slideLayout" Target="../slideLayouts/slideLayout38.xml"/><Relationship Id="rId4" Type="http://schemas.openxmlformats.org/officeDocument/2006/relationships/slideLayout" Target="../slideLayouts/slideLayout39.xml"/><Relationship Id="rId5" Type="http://schemas.openxmlformats.org/officeDocument/2006/relationships/slideLayout" Target="../slideLayouts/slideLayout40.xml"/><Relationship Id="rId6" Type="http://schemas.openxmlformats.org/officeDocument/2006/relationships/slideLayout" Target="../slideLayouts/slideLayout41.xml"/><Relationship Id="rId7" Type="http://schemas.openxmlformats.org/officeDocument/2006/relationships/slideLayout" Target="../slideLayouts/slideLayout42.xml"/><Relationship Id="rId8" Type="http://schemas.openxmlformats.org/officeDocument/2006/relationships/slideLayout" Target="../slideLayouts/slideLayout43.xml"/><Relationship Id="rId9" Type="http://schemas.openxmlformats.org/officeDocument/2006/relationships/slideLayout" Target="../slideLayouts/slideLayout44.xml"/><Relationship Id="rId10" Type="http://schemas.openxmlformats.org/officeDocument/2006/relationships/slideLayout" Target="../slideLayouts/slideLayout45.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539.xml"/><Relationship Id="rId12" Type="http://schemas.openxmlformats.org/officeDocument/2006/relationships/slideLayout" Target="../slideLayouts/slideLayout540.xml"/><Relationship Id="rId13" Type="http://schemas.openxmlformats.org/officeDocument/2006/relationships/slideLayout" Target="../slideLayouts/slideLayout541.xml"/><Relationship Id="rId14" Type="http://schemas.openxmlformats.org/officeDocument/2006/relationships/slideLayout" Target="../slideLayouts/slideLayout542.xml"/><Relationship Id="rId15" Type="http://schemas.openxmlformats.org/officeDocument/2006/relationships/slideLayout" Target="../slideLayouts/slideLayout543.xml"/><Relationship Id="rId16" Type="http://schemas.openxmlformats.org/officeDocument/2006/relationships/theme" Target="../theme/theme40.xml"/><Relationship Id="rId1" Type="http://schemas.openxmlformats.org/officeDocument/2006/relationships/slideLayout" Target="../slideLayouts/slideLayout529.xml"/><Relationship Id="rId2" Type="http://schemas.openxmlformats.org/officeDocument/2006/relationships/slideLayout" Target="../slideLayouts/slideLayout530.xml"/><Relationship Id="rId3" Type="http://schemas.openxmlformats.org/officeDocument/2006/relationships/slideLayout" Target="../slideLayouts/slideLayout531.xml"/><Relationship Id="rId4" Type="http://schemas.openxmlformats.org/officeDocument/2006/relationships/slideLayout" Target="../slideLayouts/slideLayout532.xml"/><Relationship Id="rId5" Type="http://schemas.openxmlformats.org/officeDocument/2006/relationships/slideLayout" Target="../slideLayouts/slideLayout533.xml"/><Relationship Id="rId6" Type="http://schemas.openxmlformats.org/officeDocument/2006/relationships/slideLayout" Target="../slideLayouts/slideLayout534.xml"/><Relationship Id="rId7" Type="http://schemas.openxmlformats.org/officeDocument/2006/relationships/slideLayout" Target="../slideLayouts/slideLayout535.xml"/><Relationship Id="rId8" Type="http://schemas.openxmlformats.org/officeDocument/2006/relationships/slideLayout" Target="../slideLayouts/slideLayout536.xml"/><Relationship Id="rId9" Type="http://schemas.openxmlformats.org/officeDocument/2006/relationships/slideLayout" Target="../slideLayouts/slideLayout537.xml"/><Relationship Id="rId10" Type="http://schemas.openxmlformats.org/officeDocument/2006/relationships/slideLayout" Target="../slideLayouts/slideLayout538.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554.xml"/><Relationship Id="rId12" Type="http://schemas.openxmlformats.org/officeDocument/2006/relationships/slideLayout" Target="../slideLayouts/slideLayout555.xml"/><Relationship Id="rId13" Type="http://schemas.openxmlformats.org/officeDocument/2006/relationships/slideLayout" Target="../slideLayouts/slideLayout556.xml"/><Relationship Id="rId14" Type="http://schemas.openxmlformats.org/officeDocument/2006/relationships/theme" Target="../theme/theme41.xml"/><Relationship Id="rId1" Type="http://schemas.openxmlformats.org/officeDocument/2006/relationships/slideLayout" Target="../slideLayouts/slideLayout544.xml"/><Relationship Id="rId2" Type="http://schemas.openxmlformats.org/officeDocument/2006/relationships/slideLayout" Target="../slideLayouts/slideLayout545.xml"/><Relationship Id="rId3" Type="http://schemas.openxmlformats.org/officeDocument/2006/relationships/slideLayout" Target="../slideLayouts/slideLayout546.xml"/><Relationship Id="rId4" Type="http://schemas.openxmlformats.org/officeDocument/2006/relationships/slideLayout" Target="../slideLayouts/slideLayout547.xml"/><Relationship Id="rId5" Type="http://schemas.openxmlformats.org/officeDocument/2006/relationships/slideLayout" Target="../slideLayouts/slideLayout548.xml"/><Relationship Id="rId6" Type="http://schemas.openxmlformats.org/officeDocument/2006/relationships/slideLayout" Target="../slideLayouts/slideLayout549.xml"/><Relationship Id="rId7" Type="http://schemas.openxmlformats.org/officeDocument/2006/relationships/slideLayout" Target="../slideLayouts/slideLayout550.xml"/><Relationship Id="rId8" Type="http://schemas.openxmlformats.org/officeDocument/2006/relationships/slideLayout" Target="../slideLayouts/slideLayout551.xml"/><Relationship Id="rId9" Type="http://schemas.openxmlformats.org/officeDocument/2006/relationships/slideLayout" Target="../slideLayouts/slideLayout552.xml"/><Relationship Id="rId10" Type="http://schemas.openxmlformats.org/officeDocument/2006/relationships/slideLayout" Target="../slideLayouts/slideLayout553.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slideLayout" Target="../slideLayouts/slideLayout568.xml"/><Relationship Id="rId13" Type="http://schemas.openxmlformats.org/officeDocument/2006/relationships/slideLayout" Target="../slideLayouts/slideLayout569.xml"/><Relationship Id="rId14" Type="http://schemas.openxmlformats.org/officeDocument/2006/relationships/slideLayout" Target="../slideLayouts/slideLayout570.xml"/><Relationship Id="rId15" Type="http://schemas.openxmlformats.org/officeDocument/2006/relationships/slideLayout" Target="../slideLayouts/slideLayout571.xml"/><Relationship Id="rId16" Type="http://schemas.openxmlformats.org/officeDocument/2006/relationships/theme" Target="../theme/theme42.xml"/><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582.xml"/><Relationship Id="rId12" Type="http://schemas.openxmlformats.org/officeDocument/2006/relationships/slideLayout" Target="../slideLayouts/slideLayout583.xml"/><Relationship Id="rId13" Type="http://schemas.openxmlformats.org/officeDocument/2006/relationships/slideLayout" Target="../slideLayouts/slideLayout584.xml"/><Relationship Id="rId14" Type="http://schemas.openxmlformats.org/officeDocument/2006/relationships/slideLayout" Target="../slideLayouts/slideLayout585.xml"/><Relationship Id="rId15" Type="http://schemas.openxmlformats.org/officeDocument/2006/relationships/slideLayout" Target="../slideLayouts/slideLayout586.xml"/><Relationship Id="rId16" Type="http://schemas.openxmlformats.org/officeDocument/2006/relationships/theme" Target="../theme/theme43.xml"/><Relationship Id="rId1" Type="http://schemas.openxmlformats.org/officeDocument/2006/relationships/slideLayout" Target="../slideLayouts/slideLayout572.xml"/><Relationship Id="rId2" Type="http://schemas.openxmlformats.org/officeDocument/2006/relationships/slideLayout" Target="../slideLayouts/slideLayout573.xml"/><Relationship Id="rId3" Type="http://schemas.openxmlformats.org/officeDocument/2006/relationships/slideLayout" Target="../slideLayouts/slideLayout574.xml"/><Relationship Id="rId4" Type="http://schemas.openxmlformats.org/officeDocument/2006/relationships/slideLayout" Target="../slideLayouts/slideLayout575.xml"/><Relationship Id="rId5" Type="http://schemas.openxmlformats.org/officeDocument/2006/relationships/slideLayout" Target="../slideLayouts/slideLayout576.xml"/><Relationship Id="rId6" Type="http://schemas.openxmlformats.org/officeDocument/2006/relationships/slideLayout" Target="../slideLayouts/slideLayout577.xml"/><Relationship Id="rId7" Type="http://schemas.openxmlformats.org/officeDocument/2006/relationships/slideLayout" Target="../slideLayouts/slideLayout578.xml"/><Relationship Id="rId8" Type="http://schemas.openxmlformats.org/officeDocument/2006/relationships/slideLayout" Target="../slideLayouts/slideLayout579.xml"/><Relationship Id="rId9" Type="http://schemas.openxmlformats.org/officeDocument/2006/relationships/slideLayout" Target="../slideLayouts/slideLayout580.xml"/><Relationship Id="rId10" Type="http://schemas.openxmlformats.org/officeDocument/2006/relationships/slideLayout" Target="../slideLayouts/slideLayout581.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597.xml"/><Relationship Id="rId12" Type="http://schemas.openxmlformats.org/officeDocument/2006/relationships/slideLayout" Target="../slideLayouts/slideLayout598.xml"/><Relationship Id="rId13" Type="http://schemas.openxmlformats.org/officeDocument/2006/relationships/slideLayout" Target="../slideLayouts/slideLayout599.xml"/><Relationship Id="rId14" Type="http://schemas.openxmlformats.org/officeDocument/2006/relationships/slideLayout" Target="../slideLayouts/slideLayout600.xml"/><Relationship Id="rId15" Type="http://schemas.openxmlformats.org/officeDocument/2006/relationships/slideLayout" Target="../slideLayouts/slideLayout601.xml"/><Relationship Id="rId16" Type="http://schemas.openxmlformats.org/officeDocument/2006/relationships/theme" Target="../theme/theme44.xml"/><Relationship Id="rId1" Type="http://schemas.openxmlformats.org/officeDocument/2006/relationships/slideLayout" Target="../slideLayouts/slideLayout587.xml"/><Relationship Id="rId2" Type="http://schemas.openxmlformats.org/officeDocument/2006/relationships/slideLayout" Target="../slideLayouts/slideLayout588.xml"/><Relationship Id="rId3" Type="http://schemas.openxmlformats.org/officeDocument/2006/relationships/slideLayout" Target="../slideLayouts/slideLayout589.xml"/><Relationship Id="rId4" Type="http://schemas.openxmlformats.org/officeDocument/2006/relationships/slideLayout" Target="../slideLayouts/slideLayout590.xml"/><Relationship Id="rId5" Type="http://schemas.openxmlformats.org/officeDocument/2006/relationships/slideLayout" Target="../slideLayouts/slideLayout591.xml"/><Relationship Id="rId6" Type="http://schemas.openxmlformats.org/officeDocument/2006/relationships/slideLayout" Target="../slideLayouts/slideLayout592.xml"/><Relationship Id="rId7" Type="http://schemas.openxmlformats.org/officeDocument/2006/relationships/slideLayout" Target="../slideLayouts/slideLayout593.xml"/><Relationship Id="rId8" Type="http://schemas.openxmlformats.org/officeDocument/2006/relationships/slideLayout" Target="../slideLayouts/slideLayout594.xml"/><Relationship Id="rId9" Type="http://schemas.openxmlformats.org/officeDocument/2006/relationships/slideLayout" Target="../slideLayouts/slideLayout595.xml"/><Relationship Id="rId10" Type="http://schemas.openxmlformats.org/officeDocument/2006/relationships/slideLayout" Target="../slideLayouts/slideLayout596.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612.xml"/><Relationship Id="rId12" Type="http://schemas.openxmlformats.org/officeDocument/2006/relationships/slideLayout" Target="../slideLayouts/slideLayout613.xml"/><Relationship Id="rId13" Type="http://schemas.openxmlformats.org/officeDocument/2006/relationships/slideLayout" Target="../slideLayouts/slideLayout614.xml"/><Relationship Id="rId14" Type="http://schemas.openxmlformats.org/officeDocument/2006/relationships/slideLayout" Target="../slideLayouts/slideLayout615.xml"/><Relationship Id="rId15" Type="http://schemas.openxmlformats.org/officeDocument/2006/relationships/slideLayout" Target="../slideLayouts/slideLayout616.xml"/><Relationship Id="rId16" Type="http://schemas.openxmlformats.org/officeDocument/2006/relationships/theme" Target="../theme/theme45.xml"/><Relationship Id="rId1" Type="http://schemas.openxmlformats.org/officeDocument/2006/relationships/slideLayout" Target="../slideLayouts/slideLayout602.xml"/><Relationship Id="rId2" Type="http://schemas.openxmlformats.org/officeDocument/2006/relationships/slideLayout" Target="../slideLayouts/slideLayout603.xml"/><Relationship Id="rId3" Type="http://schemas.openxmlformats.org/officeDocument/2006/relationships/slideLayout" Target="../slideLayouts/slideLayout604.xml"/><Relationship Id="rId4" Type="http://schemas.openxmlformats.org/officeDocument/2006/relationships/slideLayout" Target="../slideLayouts/slideLayout605.xml"/><Relationship Id="rId5" Type="http://schemas.openxmlformats.org/officeDocument/2006/relationships/slideLayout" Target="../slideLayouts/slideLayout606.xml"/><Relationship Id="rId6" Type="http://schemas.openxmlformats.org/officeDocument/2006/relationships/slideLayout" Target="../slideLayouts/slideLayout607.xml"/><Relationship Id="rId7" Type="http://schemas.openxmlformats.org/officeDocument/2006/relationships/slideLayout" Target="../slideLayouts/slideLayout608.xml"/><Relationship Id="rId8" Type="http://schemas.openxmlformats.org/officeDocument/2006/relationships/slideLayout" Target="../slideLayouts/slideLayout609.xml"/><Relationship Id="rId9" Type="http://schemas.openxmlformats.org/officeDocument/2006/relationships/slideLayout" Target="../slideLayouts/slideLayout610.xml"/><Relationship Id="rId10" Type="http://schemas.openxmlformats.org/officeDocument/2006/relationships/slideLayout" Target="../slideLayouts/slideLayout611.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627.xml"/><Relationship Id="rId12" Type="http://schemas.openxmlformats.org/officeDocument/2006/relationships/slideLayout" Target="../slideLayouts/slideLayout628.xml"/><Relationship Id="rId13" Type="http://schemas.openxmlformats.org/officeDocument/2006/relationships/theme" Target="../theme/theme46.xml"/><Relationship Id="rId14" Type="http://schemas.openxmlformats.org/officeDocument/2006/relationships/image" Target="../media/image5.jpeg"/><Relationship Id="rId1" Type="http://schemas.openxmlformats.org/officeDocument/2006/relationships/slideLayout" Target="../slideLayouts/slideLayout617.xml"/><Relationship Id="rId2" Type="http://schemas.openxmlformats.org/officeDocument/2006/relationships/slideLayout" Target="../slideLayouts/slideLayout618.xml"/><Relationship Id="rId3" Type="http://schemas.openxmlformats.org/officeDocument/2006/relationships/slideLayout" Target="../slideLayouts/slideLayout619.xml"/><Relationship Id="rId4" Type="http://schemas.openxmlformats.org/officeDocument/2006/relationships/slideLayout" Target="../slideLayouts/slideLayout620.xml"/><Relationship Id="rId5" Type="http://schemas.openxmlformats.org/officeDocument/2006/relationships/slideLayout" Target="../slideLayouts/slideLayout621.xml"/><Relationship Id="rId6" Type="http://schemas.openxmlformats.org/officeDocument/2006/relationships/slideLayout" Target="../slideLayouts/slideLayout622.xml"/><Relationship Id="rId7" Type="http://schemas.openxmlformats.org/officeDocument/2006/relationships/slideLayout" Target="../slideLayouts/slideLayout623.xml"/><Relationship Id="rId8" Type="http://schemas.openxmlformats.org/officeDocument/2006/relationships/slideLayout" Target="../slideLayouts/slideLayout624.xml"/><Relationship Id="rId9" Type="http://schemas.openxmlformats.org/officeDocument/2006/relationships/slideLayout" Target="../slideLayouts/slideLayout625.xml"/><Relationship Id="rId10" Type="http://schemas.openxmlformats.org/officeDocument/2006/relationships/slideLayout" Target="../slideLayouts/slideLayout626.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639.xml"/><Relationship Id="rId12" Type="http://schemas.openxmlformats.org/officeDocument/2006/relationships/slideLayout" Target="../slideLayouts/slideLayout640.xml"/><Relationship Id="rId13" Type="http://schemas.openxmlformats.org/officeDocument/2006/relationships/slideLayout" Target="../slideLayouts/slideLayout641.xml"/><Relationship Id="rId14" Type="http://schemas.openxmlformats.org/officeDocument/2006/relationships/slideLayout" Target="../slideLayouts/slideLayout642.xml"/><Relationship Id="rId15" Type="http://schemas.openxmlformats.org/officeDocument/2006/relationships/slideLayout" Target="../slideLayouts/slideLayout643.xml"/><Relationship Id="rId16" Type="http://schemas.openxmlformats.org/officeDocument/2006/relationships/theme" Target="../theme/theme47.xml"/><Relationship Id="rId1" Type="http://schemas.openxmlformats.org/officeDocument/2006/relationships/slideLayout" Target="../slideLayouts/slideLayout629.xml"/><Relationship Id="rId2" Type="http://schemas.openxmlformats.org/officeDocument/2006/relationships/slideLayout" Target="../slideLayouts/slideLayout630.xml"/><Relationship Id="rId3" Type="http://schemas.openxmlformats.org/officeDocument/2006/relationships/slideLayout" Target="../slideLayouts/slideLayout631.xml"/><Relationship Id="rId4" Type="http://schemas.openxmlformats.org/officeDocument/2006/relationships/slideLayout" Target="../slideLayouts/slideLayout632.xml"/><Relationship Id="rId5" Type="http://schemas.openxmlformats.org/officeDocument/2006/relationships/slideLayout" Target="../slideLayouts/slideLayout633.xml"/><Relationship Id="rId6" Type="http://schemas.openxmlformats.org/officeDocument/2006/relationships/slideLayout" Target="../slideLayouts/slideLayout634.xml"/><Relationship Id="rId7" Type="http://schemas.openxmlformats.org/officeDocument/2006/relationships/slideLayout" Target="../slideLayouts/slideLayout635.xml"/><Relationship Id="rId8" Type="http://schemas.openxmlformats.org/officeDocument/2006/relationships/slideLayout" Target="../slideLayouts/slideLayout636.xml"/><Relationship Id="rId9" Type="http://schemas.openxmlformats.org/officeDocument/2006/relationships/slideLayout" Target="../slideLayouts/slideLayout637.xml"/><Relationship Id="rId10" Type="http://schemas.openxmlformats.org/officeDocument/2006/relationships/slideLayout" Target="../slideLayouts/slideLayout638.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654.xml"/><Relationship Id="rId12" Type="http://schemas.openxmlformats.org/officeDocument/2006/relationships/slideLayout" Target="../slideLayouts/slideLayout655.xml"/><Relationship Id="rId13" Type="http://schemas.openxmlformats.org/officeDocument/2006/relationships/slideLayout" Target="../slideLayouts/slideLayout656.xml"/><Relationship Id="rId14" Type="http://schemas.openxmlformats.org/officeDocument/2006/relationships/slideLayout" Target="../slideLayouts/slideLayout657.xml"/><Relationship Id="rId15" Type="http://schemas.openxmlformats.org/officeDocument/2006/relationships/slideLayout" Target="../slideLayouts/slideLayout658.xml"/><Relationship Id="rId16" Type="http://schemas.openxmlformats.org/officeDocument/2006/relationships/theme" Target="../theme/theme48.xml"/><Relationship Id="rId1" Type="http://schemas.openxmlformats.org/officeDocument/2006/relationships/slideLayout" Target="../slideLayouts/slideLayout644.xml"/><Relationship Id="rId2" Type="http://schemas.openxmlformats.org/officeDocument/2006/relationships/slideLayout" Target="../slideLayouts/slideLayout645.xml"/><Relationship Id="rId3" Type="http://schemas.openxmlformats.org/officeDocument/2006/relationships/slideLayout" Target="../slideLayouts/slideLayout646.xml"/><Relationship Id="rId4" Type="http://schemas.openxmlformats.org/officeDocument/2006/relationships/slideLayout" Target="../slideLayouts/slideLayout647.xml"/><Relationship Id="rId5" Type="http://schemas.openxmlformats.org/officeDocument/2006/relationships/slideLayout" Target="../slideLayouts/slideLayout648.xml"/><Relationship Id="rId6" Type="http://schemas.openxmlformats.org/officeDocument/2006/relationships/slideLayout" Target="../slideLayouts/slideLayout649.xml"/><Relationship Id="rId7" Type="http://schemas.openxmlformats.org/officeDocument/2006/relationships/slideLayout" Target="../slideLayouts/slideLayout650.xml"/><Relationship Id="rId8" Type="http://schemas.openxmlformats.org/officeDocument/2006/relationships/slideLayout" Target="../slideLayouts/slideLayout651.xml"/><Relationship Id="rId9" Type="http://schemas.openxmlformats.org/officeDocument/2006/relationships/slideLayout" Target="../slideLayouts/slideLayout652.xml"/><Relationship Id="rId10" Type="http://schemas.openxmlformats.org/officeDocument/2006/relationships/slideLayout" Target="../slideLayouts/slideLayout653.xml"/></Relationships>
</file>

<file path=ppt/slideMasters/_rels/slideMaster49.xml.rels><?xml version="1.0" encoding="UTF-8" standalone="yes"?>
<Relationships xmlns="http://schemas.openxmlformats.org/package/2006/relationships"><Relationship Id="rId1" Type="http://schemas.openxmlformats.org/officeDocument/2006/relationships/slideLayout" Target="../slideLayouts/slideLayout659.xml"/><Relationship Id="rId2"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57.xml"/><Relationship Id="rId12" Type="http://schemas.openxmlformats.org/officeDocument/2006/relationships/slideLayout" Target="../slideLayouts/slideLayout58.xml"/><Relationship Id="rId13" Type="http://schemas.openxmlformats.org/officeDocument/2006/relationships/slideLayout" Target="../slideLayouts/slideLayout59.xml"/><Relationship Id="rId14" Type="http://schemas.openxmlformats.org/officeDocument/2006/relationships/theme" Target="../theme/theme5.xml"/><Relationship Id="rId1" Type="http://schemas.openxmlformats.org/officeDocument/2006/relationships/slideLayout" Target="../slideLayouts/slideLayout47.xml"/><Relationship Id="rId2" Type="http://schemas.openxmlformats.org/officeDocument/2006/relationships/slideLayout" Target="../slideLayouts/slideLayout48.xml"/><Relationship Id="rId3" Type="http://schemas.openxmlformats.org/officeDocument/2006/relationships/slideLayout" Target="../slideLayouts/slideLayout49.xml"/><Relationship Id="rId4" Type="http://schemas.openxmlformats.org/officeDocument/2006/relationships/slideLayout" Target="../slideLayouts/slideLayout50.xml"/><Relationship Id="rId5" Type="http://schemas.openxmlformats.org/officeDocument/2006/relationships/slideLayout" Target="../slideLayouts/slideLayout51.xml"/><Relationship Id="rId6" Type="http://schemas.openxmlformats.org/officeDocument/2006/relationships/slideLayout" Target="../slideLayouts/slideLayout52.xml"/><Relationship Id="rId7" Type="http://schemas.openxmlformats.org/officeDocument/2006/relationships/slideLayout" Target="../slideLayouts/slideLayout53.xml"/><Relationship Id="rId8" Type="http://schemas.openxmlformats.org/officeDocument/2006/relationships/slideLayout" Target="../slideLayouts/slideLayout54.xml"/><Relationship Id="rId9" Type="http://schemas.openxmlformats.org/officeDocument/2006/relationships/slideLayout" Target="../slideLayouts/slideLayout55.xml"/><Relationship Id="rId10"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670.xml"/><Relationship Id="rId12" Type="http://schemas.openxmlformats.org/officeDocument/2006/relationships/slideLayout" Target="../slideLayouts/slideLayout671.xml"/><Relationship Id="rId13" Type="http://schemas.openxmlformats.org/officeDocument/2006/relationships/slideLayout" Target="../slideLayouts/slideLayout672.xml"/><Relationship Id="rId14" Type="http://schemas.openxmlformats.org/officeDocument/2006/relationships/slideLayout" Target="../slideLayouts/slideLayout673.xml"/><Relationship Id="rId15" Type="http://schemas.openxmlformats.org/officeDocument/2006/relationships/slideLayout" Target="../slideLayouts/slideLayout674.xml"/><Relationship Id="rId16" Type="http://schemas.openxmlformats.org/officeDocument/2006/relationships/theme" Target="../theme/theme50.xml"/><Relationship Id="rId1" Type="http://schemas.openxmlformats.org/officeDocument/2006/relationships/slideLayout" Target="../slideLayouts/slideLayout660.xml"/><Relationship Id="rId2" Type="http://schemas.openxmlformats.org/officeDocument/2006/relationships/slideLayout" Target="../slideLayouts/slideLayout661.xml"/><Relationship Id="rId3" Type="http://schemas.openxmlformats.org/officeDocument/2006/relationships/slideLayout" Target="../slideLayouts/slideLayout662.xml"/><Relationship Id="rId4" Type="http://schemas.openxmlformats.org/officeDocument/2006/relationships/slideLayout" Target="../slideLayouts/slideLayout663.xml"/><Relationship Id="rId5" Type="http://schemas.openxmlformats.org/officeDocument/2006/relationships/slideLayout" Target="../slideLayouts/slideLayout664.xml"/><Relationship Id="rId6" Type="http://schemas.openxmlformats.org/officeDocument/2006/relationships/slideLayout" Target="../slideLayouts/slideLayout665.xml"/><Relationship Id="rId7" Type="http://schemas.openxmlformats.org/officeDocument/2006/relationships/slideLayout" Target="../slideLayouts/slideLayout666.xml"/><Relationship Id="rId8" Type="http://schemas.openxmlformats.org/officeDocument/2006/relationships/slideLayout" Target="../slideLayouts/slideLayout667.xml"/><Relationship Id="rId9" Type="http://schemas.openxmlformats.org/officeDocument/2006/relationships/slideLayout" Target="../slideLayouts/slideLayout668.xml"/><Relationship Id="rId10" Type="http://schemas.openxmlformats.org/officeDocument/2006/relationships/slideLayout" Target="../slideLayouts/slideLayout669.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685.xml"/><Relationship Id="rId12" Type="http://schemas.openxmlformats.org/officeDocument/2006/relationships/slideLayout" Target="../slideLayouts/slideLayout686.xml"/><Relationship Id="rId13" Type="http://schemas.openxmlformats.org/officeDocument/2006/relationships/slideLayout" Target="../slideLayouts/slideLayout687.xml"/><Relationship Id="rId14" Type="http://schemas.openxmlformats.org/officeDocument/2006/relationships/theme" Target="../theme/theme51.xml"/><Relationship Id="rId1" Type="http://schemas.openxmlformats.org/officeDocument/2006/relationships/slideLayout" Target="../slideLayouts/slideLayout675.xml"/><Relationship Id="rId2" Type="http://schemas.openxmlformats.org/officeDocument/2006/relationships/slideLayout" Target="../slideLayouts/slideLayout676.xml"/><Relationship Id="rId3" Type="http://schemas.openxmlformats.org/officeDocument/2006/relationships/slideLayout" Target="../slideLayouts/slideLayout677.xml"/><Relationship Id="rId4" Type="http://schemas.openxmlformats.org/officeDocument/2006/relationships/slideLayout" Target="../slideLayouts/slideLayout678.xml"/><Relationship Id="rId5" Type="http://schemas.openxmlformats.org/officeDocument/2006/relationships/slideLayout" Target="../slideLayouts/slideLayout679.xml"/><Relationship Id="rId6" Type="http://schemas.openxmlformats.org/officeDocument/2006/relationships/slideLayout" Target="../slideLayouts/slideLayout680.xml"/><Relationship Id="rId7" Type="http://schemas.openxmlformats.org/officeDocument/2006/relationships/slideLayout" Target="../slideLayouts/slideLayout681.xml"/><Relationship Id="rId8" Type="http://schemas.openxmlformats.org/officeDocument/2006/relationships/slideLayout" Target="../slideLayouts/slideLayout682.xml"/><Relationship Id="rId9" Type="http://schemas.openxmlformats.org/officeDocument/2006/relationships/slideLayout" Target="../slideLayouts/slideLayout683.xml"/><Relationship Id="rId10" Type="http://schemas.openxmlformats.org/officeDocument/2006/relationships/slideLayout" Target="../slideLayouts/slideLayout684.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698.xml"/><Relationship Id="rId12" Type="http://schemas.openxmlformats.org/officeDocument/2006/relationships/slideLayout" Target="../slideLayouts/slideLayout699.xml"/><Relationship Id="rId13" Type="http://schemas.openxmlformats.org/officeDocument/2006/relationships/slideLayout" Target="../slideLayouts/slideLayout700.xml"/><Relationship Id="rId14" Type="http://schemas.openxmlformats.org/officeDocument/2006/relationships/slideLayout" Target="../slideLayouts/slideLayout701.xml"/><Relationship Id="rId15" Type="http://schemas.openxmlformats.org/officeDocument/2006/relationships/slideLayout" Target="../slideLayouts/slideLayout702.xml"/><Relationship Id="rId16" Type="http://schemas.openxmlformats.org/officeDocument/2006/relationships/theme" Target="../theme/theme52.xml"/><Relationship Id="rId1" Type="http://schemas.openxmlformats.org/officeDocument/2006/relationships/slideLayout" Target="../slideLayouts/slideLayout688.xml"/><Relationship Id="rId2" Type="http://schemas.openxmlformats.org/officeDocument/2006/relationships/slideLayout" Target="../slideLayouts/slideLayout689.xml"/><Relationship Id="rId3" Type="http://schemas.openxmlformats.org/officeDocument/2006/relationships/slideLayout" Target="../slideLayouts/slideLayout690.xml"/><Relationship Id="rId4" Type="http://schemas.openxmlformats.org/officeDocument/2006/relationships/slideLayout" Target="../slideLayouts/slideLayout691.xml"/><Relationship Id="rId5" Type="http://schemas.openxmlformats.org/officeDocument/2006/relationships/slideLayout" Target="../slideLayouts/slideLayout692.xml"/><Relationship Id="rId6" Type="http://schemas.openxmlformats.org/officeDocument/2006/relationships/slideLayout" Target="../slideLayouts/slideLayout693.xml"/><Relationship Id="rId7" Type="http://schemas.openxmlformats.org/officeDocument/2006/relationships/slideLayout" Target="../slideLayouts/slideLayout694.xml"/><Relationship Id="rId8" Type="http://schemas.openxmlformats.org/officeDocument/2006/relationships/slideLayout" Target="../slideLayouts/slideLayout695.xml"/><Relationship Id="rId9" Type="http://schemas.openxmlformats.org/officeDocument/2006/relationships/slideLayout" Target="../slideLayouts/slideLayout696.xml"/><Relationship Id="rId10" Type="http://schemas.openxmlformats.org/officeDocument/2006/relationships/slideLayout" Target="../slideLayouts/slideLayout697.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713.xml"/><Relationship Id="rId12" Type="http://schemas.openxmlformats.org/officeDocument/2006/relationships/theme" Target="../theme/theme53.xml"/><Relationship Id="rId1" Type="http://schemas.openxmlformats.org/officeDocument/2006/relationships/slideLayout" Target="../slideLayouts/slideLayout703.xml"/><Relationship Id="rId2" Type="http://schemas.openxmlformats.org/officeDocument/2006/relationships/slideLayout" Target="../slideLayouts/slideLayout704.xml"/><Relationship Id="rId3" Type="http://schemas.openxmlformats.org/officeDocument/2006/relationships/slideLayout" Target="../slideLayouts/slideLayout705.xml"/><Relationship Id="rId4" Type="http://schemas.openxmlformats.org/officeDocument/2006/relationships/slideLayout" Target="../slideLayouts/slideLayout706.xml"/><Relationship Id="rId5" Type="http://schemas.openxmlformats.org/officeDocument/2006/relationships/slideLayout" Target="../slideLayouts/slideLayout707.xml"/><Relationship Id="rId6" Type="http://schemas.openxmlformats.org/officeDocument/2006/relationships/slideLayout" Target="../slideLayouts/slideLayout708.xml"/><Relationship Id="rId7" Type="http://schemas.openxmlformats.org/officeDocument/2006/relationships/slideLayout" Target="../slideLayouts/slideLayout709.xml"/><Relationship Id="rId8" Type="http://schemas.openxmlformats.org/officeDocument/2006/relationships/slideLayout" Target="../slideLayouts/slideLayout710.xml"/><Relationship Id="rId9" Type="http://schemas.openxmlformats.org/officeDocument/2006/relationships/slideLayout" Target="../slideLayouts/slideLayout711.xml"/><Relationship Id="rId10" Type="http://schemas.openxmlformats.org/officeDocument/2006/relationships/slideLayout" Target="../slideLayouts/slideLayout712.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724.xml"/><Relationship Id="rId12" Type="http://schemas.openxmlformats.org/officeDocument/2006/relationships/slideLayout" Target="../slideLayouts/slideLayout725.xml"/><Relationship Id="rId13" Type="http://schemas.openxmlformats.org/officeDocument/2006/relationships/slideLayout" Target="../slideLayouts/slideLayout726.xml"/><Relationship Id="rId14" Type="http://schemas.openxmlformats.org/officeDocument/2006/relationships/theme" Target="../theme/theme54.xml"/><Relationship Id="rId1" Type="http://schemas.openxmlformats.org/officeDocument/2006/relationships/slideLayout" Target="../slideLayouts/slideLayout714.xml"/><Relationship Id="rId2" Type="http://schemas.openxmlformats.org/officeDocument/2006/relationships/slideLayout" Target="../slideLayouts/slideLayout715.xml"/><Relationship Id="rId3" Type="http://schemas.openxmlformats.org/officeDocument/2006/relationships/slideLayout" Target="../slideLayouts/slideLayout716.xml"/><Relationship Id="rId4" Type="http://schemas.openxmlformats.org/officeDocument/2006/relationships/slideLayout" Target="../slideLayouts/slideLayout717.xml"/><Relationship Id="rId5" Type="http://schemas.openxmlformats.org/officeDocument/2006/relationships/slideLayout" Target="../slideLayouts/slideLayout718.xml"/><Relationship Id="rId6" Type="http://schemas.openxmlformats.org/officeDocument/2006/relationships/slideLayout" Target="../slideLayouts/slideLayout719.xml"/><Relationship Id="rId7" Type="http://schemas.openxmlformats.org/officeDocument/2006/relationships/slideLayout" Target="../slideLayouts/slideLayout720.xml"/><Relationship Id="rId8" Type="http://schemas.openxmlformats.org/officeDocument/2006/relationships/slideLayout" Target="../slideLayouts/slideLayout721.xml"/><Relationship Id="rId9" Type="http://schemas.openxmlformats.org/officeDocument/2006/relationships/slideLayout" Target="../slideLayouts/slideLayout722.xml"/><Relationship Id="rId10" Type="http://schemas.openxmlformats.org/officeDocument/2006/relationships/slideLayout" Target="../slideLayouts/slideLayout723.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737.xml"/><Relationship Id="rId12" Type="http://schemas.openxmlformats.org/officeDocument/2006/relationships/slideLayout" Target="../slideLayouts/slideLayout738.xml"/><Relationship Id="rId13" Type="http://schemas.openxmlformats.org/officeDocument/2006/relationships/slideLayout" Target="../slideLayouts/slideLayout739.xml"/><Relationship Id="rId14" Type="http://schemas.openxmlformats.org/officeDocument/2006/relationships/slideLayout" Target="../slideLayouts/slideLayout740.xml"/><Relationship Id="rId15" Type="http://schemas.openxmlformats.org/officeDocument/2006/relationships/theme" Target="../theme/theme55.xml"/><Relationship Id="rId1" Type="http://schemas.openxmlformats.org/officeDocument/2006/relationships/slideLayout" Target="../slideLayouts/slideLayout727.xml"/><Relationship Id="rId2" Type="http://schemas.openxmlformats.org/officeDocument/2006/relationships/slideLayout" Target="../slideLayouts/slideLayout728.xml"/><Relationship Id="rId3" Type="http://schemas.openxmlformats.org/officeDocument/2006/relationships/slideLayout" Target="../slideLayouts/slideLayout729.xml"/><Relationship Id="rId4" Type="http://schemas.openxmlformats.org/officeDocument/2006/relationships/slideLayout" Target="../slideLayouts/slideLayout730.xml"/><Relationship Id="rId5" Type="http://schemas.openxmlformats.org/officeDocument/2006/relationships/slideLayout" Target="../slideLayouts/slideLayout731.xml"/><Relationship Id="rId6" Type="http://schemas.openxmlformats.org/officeDocument/2006/relationships/slideLayout" Target="../slideLayouts/slideLayout732.xml"/><Relationship Id="rId7" Type="http://schemas.openxmlformats.org/officeDocument/2006/relationships/slideLayout" Target="../slideLayouts/slideLayout733.xml"/><Relationship Id="rId8" Type="http://schemas.openxmlformats.org/officeDocument/2006/relationships/slideLayout" Target="../slideLayouts/slideLayout734.xml"/><Relationship Id="rId9" Type="http://schemas.openxmlformats.org/officeDocument/2006/relationships/slideLayout" Target="../slideLayouts/slideLayout735.xml"/><Relationship Id="rId10" Type="http://schemas.openxmlformats.org/officeDocument/2006/relationships/slideLayout" Target="../slideLayouts/slideLayout736.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751.xml"/><Relationship Id="rId12" Type="http://schemas.openxmlformats.org/officeDocument/2006/relationships/slideLayout" Target="../slideLayouts/slideLayout752.xml"/><Relationship Id="rId13" Type="http://schemas.openxmlformats.org/officeDocument/2006/relationships/slideLayout" Target="../slideLayouts/slideLayout753.xml"/><Relationship Id="rId14" Type="http://schemas.openxmlformats.org/officeDocument/2006/relationships/slideLayout" Target="../slideLayouts/slideLayout754.xml"/><Relationship Id="rId15" Type="http://schemas.openxmlformats.org/officeDocument/2006/relationships/slideLayout" Target="../slideLayouts/slideLayout755.xml"/><Relationship Id="rId16" Type="http://schemas.openxmlformats.org/officeDocument/2006/relationships/theme" Target="../theme/theme56.xml"/><Relationship Id="rId1" Type="http://schemas.openxmlformats.org/officeDocument/2006/relationships/slideLayout" Target="../slideLayouts/slideLayout741.xml"/><Relationship Id="rId2" Type="http://schemas.openxmlformats.org/officeDocument/2006/relationships/slideLayout" Target="../slideLayouts/slideLayout742.xml"/><Relationship Id="rId3" Type="http://schemas.openxmlformats.org/officeDocument/2006/relationships/slideLayout" Target="../slideLayouts/slideLayout743.xml"/><Relationship Id="rId4" Type="http://schemas.openxmlformats.org/officeDocument/2006/relationships/slideLayout" Target="../slideLayouts/slideLayout744.xml"/><Relationship Id="rId5" Type="http://schemas.openxmlformats.org/officeDocument/2006/relationships/slideLayout" Target="../slideLayouts/slideLayout745.xml"/><Relationship Id="rId6" Type="http://schemas.openxmlformats.org/officeDocument/2006/relationships/slideLayout" Target="../slideLayouts/slideLayout746.xml"/><Relationship Id="rId7" Type="http://schemas.openxmlformats.org/officeDocument/2006/relationships/slideLayout" Target="../slideLayouts/slideLayout747.xml"/><Relationship Id="rId8" Type="http://schemas.openxmlformats.org/officeDocument/2006/relationships/slideLayout" Target="../slideLayouts/slideLayout748.xml"/><Relationship Id="rId9" Type="http://schemas.openxmlformats.org/officeDocument/2006/relationships/slideLayout" Target="../slideLayouts/slideLayout749.xml"/><Relationship Id="rId10" Type="http://schemas.openxmlformats.org/officeDocument/2006/relationships/slideLayout" Target="../slideLayouts/slideLayout75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766.xml"/><Relationship Id="rId12" Type="http://schemas.openxmlformats.org/officeDocument/2006/relationships/slideLayout" Target="../slideLayouts/slideLayout767.xml"/><Relationship Id="rId13" Type="http://schemas.openxmlformats.org/officeDocument/2006/relationships/theme" Target="../theme/theme57.xml"/><Relationship Id="rId1" Type="http://schemas.openxmlformats.org/officeDocument/2006/relationships/slideLayout" Target="../slideLayouts/slideLayout756.xml"/><Relationship Id="rId2" Type="http://schemas.openxmlformats.org/officeDocument/2006/relationships/slideLayout" Target="../slideLayouts/slideLayout757.xml"/><Relationship Id="rId3" Type="http://schemas.openxmlformats.org/officeDocument/2006/relationships/slideLayout" Target="../slideLayouts/slideLayout758.xml"/><Relationship Id="rId4" Type="http://schemas.openxmlformats.org/officeDocument/2006/relationships/slideLayout" Target="../slideLayouts/slideLayout759.xml"/><Relationship Id="rId5" Type="http://schemas.openxmlformats.org/officeDocument/2006/relationships/slideLayout" Target="../slideLayouts/slideLayout760.xml"/><Relationship Id="rId6" Type="http://schemas.openxmlformats.org/officeDocument/2006/relationships/slideLayout" Target="../slideLayouts/slideLayout761.xml"/><Relationship Id="rId7" Type="http://schemas.openxmlformats.org/officeDocument/2006/relationships/slideLayout" Target="../slideLayouts/slideLayout762.xml"/><Relationship Id="rId8" Type="http://schemas.openxmlformats.org/officeDocument/2006/relationships/slideLayout" Target="../slideLayouts/slideLayout763.xml"/><Relationship Id="rId9" Type="http://schemas.openxmlformats.org/officeDocument/2006/relationships/slideLayout" Target="../slideLayouts/slideLayout764.xml"/><Relationship Id="rId10" Type="http://schemas.openxmlformats.org/officeDocument/2006/relationships/slideLayout" Target="../slideLayouts/slideLayout765.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778.xml"/><Relationship Id="rId12" Type="http://schemas.openxmlformats.org/officeDocument/2006/relationships/slideLayout" Target="../slideLayouts/slideLayout779.xml"/><Relationship Id="rId13" Type="http://schemas.openxmlformats.org/officeDocument/2006/relationships/slideLayout" Target="../slideLayouts/slideLayout780.xml"/><Relationship Id="rId14" Type="http://schemas.openxmlformats.org/officeDocument/2006/relationships/theme" Target="../theme/theme58.xml"/><Relationship Id="rId15" Type="http://schemas.openxmlformats.org/officeDocument/2006/relationships/image" Target="../media/image6.png"/><Relationship Id="rId16" Type="http://schemas.openxmlformats.org/officeDocument/2006/relationships/image" Target="../media/image7.png"/><Relationship Id="rId17" Type="http://schemas.openxmlformats.org/officeDocument/2006/relationships/image" Target="../media/image8.png"/><Relationship Id="rId1" Type="http://schemas.openxmlformats.org/officeDocument/2006/relationships/slideLayout" Target="../slideLayouts/slideLayout768.xml"/><Relationship Id="rId2" Type="http://schemas.openxmlformats.org/officeDocument/2006/relationships/slideLayout" Target="../slideLayouts/slideLayout769.xml"/><Relationship Id="rId3" Type="http://schemas.openxmlformats.org/officeDocument/2006/relationships/slideLayout" Target="../slideLayouts/slideLayout770.xml"/><Relationship Id="rId4" Type="http://schemas.openxmlformats.org/officeDocument/2006/relationships/slideLayout" Target="../slideLayouts/slideLayout771.xml"/><Relationship Id="rId5" Type="http://schemas.openxmlformats.org/officeDocument/2006/relationships/slideLayout" Target="../slideLayouts/slideLayout772.xml"/><Relationship Id="rId6" Type="http://schemas.openxmlformats.org/officeDocument/2006/relationships/slideLayout" Target="../slideLayouts/slideLayout773.xml"/><Relationship Id="rId7" Type="http://schemas.openxmlformats.org/officeDocument/2006/relationships/slideLayout" Target="../slideLayouts/slideLayout774.xml"/><Relationship Id="rId8" Type="http://schemas.openxmlformats.org/officeDocument/2006/relationships/slideLayout" Target="../slideLayouts/slideLayout775.xml"/><Relationship Id="rId9" Type="http://schemas.openxmlformats.org/officeDocument/2006/relationships/slideLayout" Target="../slideLayouts/slideLayout776.xml"/><Relationship Id="rId10" Type="http://schemas.openxmlformats.org/officeDocument/2006/relationships/slideLayout" Target="../slideLayouts/slideLayout777.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791.xml"/><Relationship Id="rId12" Type="http://schemas.openxmlformats.org/officeDocument/2006/relationships/slideLayout" Target="../slideLayouts/slideLayout792.xml"/><Relationship Id="rId13" Type="http://schemas.openxmlformats.org/officeDocument/2006/relationships/slideLayout" Target="../slideLayouts/slideLayout793.xml"/><Relationship Id="rId14" Type="http://schemas.openxmlformats.org/officeDocument/2006/relationships/theme" Target="../theme/theme59.xml"/><Relationship Id="rId1" Type="http://schemas.openxmlformats.org/officeDocument/2006/relationships/slideLayout" Target="../slideLayouts/slideLayout781.xml"/><Relationship Id="rId2" Type="http://schemas.openxmlformats.org/officeDocument/2006/relationships/slideLayout" Target="../slideLayouts/slideLayout782.xml"/><Relationship Id="rId3" Type="http://schemas.openxmlformats.org/officeDocument/2006/relationships/slideLayout" Target="../slideLayouts/slideLayout783.xml"/><Relationship Id="rId4" Type="http://schemas.openxmlformats.org/officeDocument/2006/relationships/slideLayout" Target="../slideLayouts/slideLayout784.xml"/><Relationship Id="rId5" Type="http://schemas.openxmlformats.org/officeDocument/2006/relationships/slideLayout" Target="../slideLayouts/slideLayout785.xml"/><Relationship Id="rId6" Type="http://schemas.openxmlformats.org/officeDocument/2006/relationships/slideLayout" Target="../slideLayouts/slideLayout786.xml"/><Relationship Id="rId7" Type="http://schemas.openxmlformats.org/officeDocument/2006/relationships/slideLayout" Target="../slideLayouts/slideLayout787.xml"/><Relationship Id="rId8" Type="http://schemas.openxmlformats.org/officeDocument/2006/relationships/slideLayout" Target="../slideLayouts/slideLayout788.xml"/><Relationship Id="rId9" Type="http://schemas.openxmlformats.org/officeDocument/2006/relationships/slideLayout" Target="../slideLayouts/slideLayout789.xml"/><Relationship Id="rId10" Type="http://schemas.openxmlformats.org/officeDocument/2006/relationships/slideLayout" Target="../slideLayouts/slideLayout790.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70.xml"/><Relationship Id="rId12" Type="http://schemas.openxmlformats.org/officeDocument/2006/relationships/slideLayout" Target="../slideLayouts/slideLayout71.xml"/><Relationship Id="rId13" Type="http://schemas.openxmlformats.org/officeDocument/2006/relationships/theme" Target="../theme/theme6.xml"/><Relationship Id="rId1" Type="http://schemas.openxmlformats.org/officeDocument/2006/relationships/slideLayout" Target="../slideLayouts/slideLayout60.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5" Type="http://schemas.openxmlformats.org/officeDocument/2006/relationships/slideLayout" Target="../slideLayouts/slideLayout64.xml"/><Relationship Id="rId6" Type="http://schemas.openxmlformats.org/officeDocument/2006/relationships/slideLayout" Target="../slideLayouts/slideLayout65.xml"/><Relationship Id="rId7" Type="http://schemas.openxmlformats.org/officeDocument/2006/relationships/slideLayout" Target="../slideLayouts/slideLayout66.xml"/><Relationship Id="rId8" Type="http://schemas.openxmlformats.org/officeDocument/2006/relationships/slideLayout" Target="../slideLayouts/slideLayout67.xml"/><Relationship Id="rId9" Type="http://schemas.openxmlformats.org/officeDocument/2006/relationships/slideLayout" Target="../slideLayouts/slideLayout68.xml"/><Relationship Id="rId10" Type="http://schemas.openxmlformats.org/officeDocument/2006/relationships/slideLayout" Target="../slideLayouts/slideLayout69.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804.xml"/><Relationship Id="rId12" Type="http://schemas.openxmlformats.org/officeDocument/2006/relationships/theme" Target="../theme/theme60.xml"/><Relationship Id="rId1" Type="http://schemas.openxmlformats.org/officeDocument/2006/relationships/slideLayout" Target="../slideLayouts/slideLayout794.xml"/><Relationship Id="rId2" Type="http://schemas.openxmlformats.org/officeDocument/2006/relationships/slideLayout" Target="../slideLayouts/slideLayout795.xml"/><Relationship Id="rId3" Type="http://schemas.openxmlformats.org/officeDocument/2006/relationships/slideLayout" Target="../slideLayouts/slideLayout796.xml"/><Relationship Id="rId4" Type="http://schemas.openxmlformats.org/officeDocument/2006/relationships/slideLayout" Target="../slideLayouts/slideLayout797.xml"/><Relationship Id="rId5" Type="http://schemas.openxmlformats.org/officeDocument/2006/relationships/slideLayout" Target="../slideLayouts/slideLayout798.xml"/><Relationship Id="rId6" Type="http://schemas.openxmlformats.org/officeDocument/2006/relationships/slideLayout" Target="../slideLayouts/slideLayout799.xml"/><Relationship Id="rId7" Type="http://schemas.openxmlformats.org/officeDocument/2006/relationships/slideLayout" Target="../slideLayouts/slideLayout800.xml"/><Relationship Id="rId8" Type="http://schemas.openxmlformats.org/officeDocument/2006/relationships/slideLayout" Target="../slideLayouts/slideLayout801.xml"/><Relationship Id="rId9" Type="http://schemas.openxmlformats.org/officeDocument/2006/relationships/slideLayout" Target="../slideLayouts/slideLayout802.xml"/><Relationship Id="rId10" Type="http://schemas.openxmlformats.org/officeDocument/2006/relationships/slideLayout" Target="../slideLayouts/slideLayout803.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815.xml"/><Relationship Id="rId12" Type="http://schemas.openxmlformats.org/officeDocument/2006/relationships/theme" Target="../theme/theme61.xml"/><Relationship Id="rId1" Type="http://schemas.openxmlformats.org/officeDocument/2006/relationships/slideLayout" Target="../slideLayouts/slideLayout805.xml"/><Relationship Id="rId2" Type="http://schemas.openxmlformats.org/officeDocument/2006/relationships/slideLayout" Target="../slideLayouts/slideLayout806.xml"/><Relationship Id="rId3" Type="http://schemas.openxmlformats.org/officeDocument/2006/relationships/slideLayout" Target="../slideLayouts/slideLayout807.xml"/><Relationship Id="rId4" Type="http://schemas.openxmlformats.org/officeDocument/2006/relationships/slideLayout" Target="../slideLayouts/slideLayout808.xml"/><Relationship Id="rId5" Type="http://schemas.openxmlformats.org/officeDocument/2006/relationships/slideLayout" Target="../slideLayouts/slideLayout809.xml"/><Relationship Id="rId6" Type="http://schemas.openxmlformats.org/officeDocument/2006/relationships/slideLayout" Target="../slideLayouts/slideLayout810.xml"/><Relationship Id="rId7" Type="http://schemas.openxmlformats.org/officeDocument/2006/relationships/slideLayout" Target="../slideLayouts/slideLayout811.xml"/><Relationship Id="rId8" Type="http://schemas.openxmlformats.org/officeDocument/2006/relationships/slideLayout" Target="../slideLayouts/slideLayout812.xml"/><Relationship Id="rId9" Type="http://schemas.openxmlformats.org/officeDocument/2006/relationships/slideLayout" Target="../slideLayouts/slideLayout813.xml"/><Relationship Id="rId10" Type="http://schemas.openxmlformats.org/officeDocument/2006/relationships/slideLayout" Target="../slideLayouts/slideLayout814.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826.xml"/><Relationship Id="rId12" Type="http://schemas.openxmlformats.org/officeDocument/2006/relationships/theme" Target="../theme/theme62.xml"/><Relationship Id="rId1" Type="http://schemas.openxmlformats.org/officeDocument/2006/relationships/slideLayout" Target="../slideLayouts/slideLayout816.xml"/><Relationship Id="rId2" Type="http://schemas.openxmlformats.org/officeDocument/2006/relationships/slideLayout" Target="../slideLayouts/slideLayout817.xml"/><Relationship Id="rId3" Type="http://schemas.openxmlformats.org/officeDocument/2006/relationships/slideLayout" Target="../slideLayouts/slideLayout818.xml"/><Relationship Id="rId4" Type="http://schemas.openxmlformats.org/officeDocument/2006/relationships/slideLayout" Target="../slideLayouts/slideLayout819.xml"/><Relationship Id="rId5" Type="http://schemas.openxmlformats.org/officeDocument/2006/relationships/slideLayout" Target="../slideLayouts/slideLayout820.xml"/><Relationship Id="rId6" Type="http://schemas.openxmlformats.org/officeDocument/2006/relationships/slideLayout" Target="../slideLayouts/slideLayout821.xml"/><Relationship Id="rId7" Type="http://schemas.openxmlformats.org/officeDocument/2006/relationships/slideLayout" Target="../slideLayouts/slideLayout822.xml"/><Relationship Id="rId8" Type="http://schemas.openxmlformats.org/officeDocument/2006/relationships/slideLayout" Target="../slideLayouts/slideLayout823.xml"/><Relationship Id="rId9" Type="http://schemas.openxmlformats.org/officeDocument/2006/relationships/slideLayout" Target="../slideLayouts/slideLayout824.xml"/><Relationship Id="rId10" Type="http://schemas.openxmlformats.org/officeDocument/2006/relationships/slideLayout" Target="../slideLayouts/slideLayout825.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837.xml"/><Relationship Id="rId12" Type="http://schemas.openxmlformats.org/officeDocument/2006/relationships/theme" Target="../theme/theme63.xml"/><Relationship Id="rId1" Type="http://schemas.openxmlformats.org/officeDocument/2006/relationships/slideLayout" Target="../slideLayouts/slideLayout827.xml"/><Relationship Id="rId2" Type="http://schemas.openxmlformats.org/officeDocument/2006/relationships/slideLayout" Target="../slideLayouts/slideLayout828.xml"/><Relationship Id="rId3" Type="http://schemas.openxmlformats.org/officeDocument/2006/relationships/slideLayout" Target="../slideLayouts/slideLayout829.xml"/><Relationship Id="rId4" Type="http://schemas.openxmlformats.org/officeDocument/2006/relationships/slideLayout" Target="../slideLayouts/slideLayout830.xml"/><Relationship Id="rId5" Type="http://schemas.openxmlformats.org/officeDocument/2006/relationships/slideLayout" Target="../slideLayouts/slideLayout831.xml"/><Relationship Id="rId6" Type="http://schemas.openxmlformats.org/officeDocument/2006/relationships/slideLayout" Target="../slideLayouts/slideLayout832.xml"/><Relationship Id="rId7" Type="http://schemas.openxmlformats.org/officeDocument/2006/relationships/slideLayout" Target="../slideLayouts/slideLayout833.xml"/><Relationship Id="rId8" Type="http://schemas.openxmlformats.org/officeDocument/2006/relationships/slideLayout" Target="../slideLayouts/slideLayout834.xml"/><Relationship Id="rId9" Type="http://schemas.openxmlformats.org/officeDocument/2006/relationships/slideLayout" Target="../slideLayouts/slideLayout835.xml"/><Relationship Id="rId10" Type="http://schemas.openxmlformats.org/officeDocument/2006/relationships/slideLayout" Target="../slideLayouts/slideLayout836.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848.xml"/><Relationship Id="rId12" Type="http://schemas.openxmlformats.org/officeDocument/2006/relationships/theme" Target="../theme/theme64.xml"/><Relationship Id="rId1" Type="http://schemas.openxmlformats.org/officeDocument/2006/relationships/slideLayout" Target="../slideLayouts/slideLayout838.xml"/><Relationship Id="rId2" Type="http://schemas.openxmlformats.org/officeDocument/2006/relationships/slideLayout" Target="../slideLayouts/slideLayout839.xml"/><Relationship Id="rId3" Type="http://schemas.openxmlformats.org/officeDocument/2006/relationships/slideLayout" Target="../slideLayouts/slideLayout840.xml"/><Relationship Id="rId4" Type="http://schemas.openxmlformats.org/officeDocument/2006/relationships/slideLayout" Target="../slideLayouts/slideLayout841.xml"/><Relationship Id="rId5" Type="http://schemas.openxmlformats.org/officeDocument/2006/relationships/slideLayout" Target="../slideLayouts/slideLayout842.xml"/><Relationship Id="rId6" Type="http://schemas.openxmlformats.org/officeDocument/2006/relationships/slideLayout" Target="../slideLayouts/slideLayout843.xml"/><Relationship Id="rId7" Type="http://schemas.openxmlformats.org/officeDocument/2006/relationships/slideLayout" Target="../slideLayouts/slideLayout844.xml"/><Relationship Id="rId8" Type="http://schemas.openxmlformats.org/officeDocument/2006/relationships/slideLayout" Target="../slideLayouts/slideLayout845.xml"/><Relationship Id="rId9" Type="http://schemas.openxmlformats.org/officeDocument/2006/relationships/slideLayout" Target="../slideLayouts/slideLayout846.xml"/><Relationship Id="rId10" Type="http://schemas.openxmlformats.org/officeDocument/2006/relationships/slideLayout" Target="../slideLayouts/slideLayout847.xml"/></Relationships>
</file>

<file path=ppt/slideMasters/_rels/slideMaster65.xml.rels><?xml version="1.0" encoding="UTF-8" standalone="yes"?>
<Relationships xmlns="http://schemas.openxmlformats.org/package/2006/relationships"><Relationship Id="rId1" Type="http://schemas.openxmlformats.org/officeDocument/2006/relationships/slideLayout" Target="../slideLayouts/slideLayout849.xml"/><Relationship Id="rId2"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860.xml"/><Relationship Id="rId12" Type="http://schemas.openxmlformats.org/officeDocument/2006/relationships/theme" Target="../theme/theme66.xml"/><Relationship Id="rId1" Type="http://schemas.openxmlformats.org/officeDocument/2006/relationships/slideLayout" Target="../slideLayouts/slideLayout850.xml"/><Relationship Id="rId2" Type="http://schemas.openxmlformats.org/officeDocument/2006/relationships/slideLayout" Target="../slideLayouts/slideLayout851.xml"/><Relationship Id="rId3" Type="http://schemas.openxmlformats.org/officeDocument/2006/relationships/slideLayout" Target="../slideLayouts/slideLayout852.xml"/><Relationship Id="rId4" Type="http://schemas.openxmlformats.org/officeDocument/2006/relationships/slideLayout" Target="../slideLayouts/slideLayout853.xml"/><Relationship Id="rId5" Type="http://schemas.openxmlformats.org/officeDocument/2006/relationships/slideLayout" Target="../slideLayouts/slideLayout854.xml"/><Relationship Id="rId6" Type="http://schemas.openxmlformats.org/officeDocument/2006/relationships/slideLayout" Target="../slideLayouts/slideLayout855.xml"/><Relationship Id="rId7" Type="http://schemas.openxmlformats.org/officeDocument/2006/relationships/slideLayout" Target="../slideLayouts/slideLayout856.xml"/><Relationship Id="rId8" Type="http://schemas.openxmlformats.org/officeDocument/2006/relationships/slideLayout" Target="../slideLayouts/slideLayout857.xml"/><Relationship Id="rId9" Type="http://schemas.openxmlformats.org/officeDocument/2006/relationships/slideLayout" Target="../slideLayouts/slideLayout858.xml"/><Relationship Id="rId10" Type="http://schemas.openxmlformats.org/officeDocument/2006/relationships/slideLayout" Target="../slideLayouts/slideLayout859.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871.xml"/><Relationship Id="rId12" Type="http://schemas.openxmlformats.org/officeDocument/2006/relationships/slideLayout" Target="../slideLayouts/slideLayout872.xml"/><Relationship Id="rId13" Type="http://schemas.openxmlformats.org/officeDocument/2006/relationships/theme" Target="../theme/theme67.xml"/><Relationship Id="rId1" Type="http://schemas.openxmlformats.org/officeDocument/2006/relationships/slideLayout" Target="../slideLayouts/slideLayout861.xml"/><Relationship Id="rId2" Type="http://schemas.openxmlformats.org/officeDocument/2006/relationships/slideLayout" Target="../slideLayouts/slideLayout862.xml"/><Relationship Id="rId3" Type="http://schemas.openxmlformats.org/officeDocument/2006/relationships/slideLayout" Target="../slideLayouts/slideLayout863.xml"/><Relationship Id="rId4" Type="http://schemas.openxmlformats.org/officeDocument/2006/relationships/slideLayout" Target="../slideLayouts/slideLayout864.xml"/><Relationship Id="rId5" Type="http://schemas.openxmlformats.org/officeDocument/2006/relationships/slideLayout" Target="../slideLayouts/slideLayout865.xml"/><Relationship Id="rId6" Type="http://schemas.openxmlformats.org/officeDocument/2006/relationships/slideLayout" Target="../slideLayouts/slideLayout866.xml"/><Relationship Id="rId7" Type="http://schemas.openxmlformats.org/officeDocument/2006/relationships/slideLayout" Target="../slideLayouts/slideLayout867.xml"/><Relationship Id="rId8" Type="http://schemas.openxmlformats.org/officeDocument/2006/relationships/slideLayout" Target="../slideLayouts/slideLayout868.xml"/><Relationship Id="rId9" Type="http://schemas.openxmlformats.org/officeDocument/2006/relationships/slideLayout" Target="../slideLayouts/slideLayout869.xml"/><Relationship Id="rId10" Type="http://schemas.openxmlformats.org/officeDocument/2006/relationships/slideLayout" Target="../slideLayouts/slideLayout870.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883.xml"/><Relationship Id="rId12" Type="http://schemas.openxmlformats.org/officeDocument/2006/relationships/slideLayout" Target="../slideLayouts/slideLayout884.xml"/><Relationship Id="rId13" Type="http://schemas.openxmlformats.org/officeDocument/2006/relationships/theme" Target="../theme/theme68.xml"/><Relationship Id="rId1" Type="http://schemas.openxmlformats.org/officeDocument/2006/relationships/slideLayout" Target="../slideLayouts/slideLayout873.xml"/><Relationship Id="rId2" Type="http://schemas.openxmlformats.org/officeDocument/2006/relationships/slideLayout" Target="../slideLayouts/slideLayout874.xml"/><Relationship Id="rId3" Type="http://schemas.openxmlformats.org/officeDocument/2006/relationships/slideLayout" Target="../slideLayouts/slideLayout875.xml"/><Relationship Id="rId4" Type="http://schemas.openxmlformats.org/officeDocument/2006/relationships/slideLayout" Target="../slideLayouts/slideLayout876.xml"/><Relationship Id="rId5" Type="http://schemas.openxmlformats.org/officeDocument/2006/relationships/slideLayout" Target="../slideLayouts/slideLayout877.xml"/><Relationship Id="rId6" Type="http://schemas.openxmlformats.org/officeDocument/2006/relationships/slideLayout" Target="../slideLayouts/slideLayout878.xml"/><Relationship Id="rId7" Type="http://schemas.openxmlformats.org/officeDocument/2006/relationships/slideLayout" Target="../slideLayouts/slideLayout879.xml"/><Relationship Id="rId8" Type="http://schemas.openxmlformats.org/officeDocument/2006/relationships/slideLayout" Target="../slideLayouts/slideLayout880.xml"/><Relationship Id="rId9" Type="http://schemas.openxmlformats.org/officeDocument/2006/relationships/slideLayout" Target="../slideLayouts/slideLayout881.xml"/><Relationship Id="rId10" Type="http://schemas.openxmlformats.org/officeDocument/2006/relationships/slideLayout" Target="../slideLayouts/slideLayout882.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895.xml"/><Relationship Id="rId12" Type="http://schemas.openxmlformats.org/officeDocument/2006/relationships/slideLayout" Target="../slideLayouts/slideLayout896.xml"/><Relationship Id="rId13" Type="http://schemas.openxmlformats.org/officeDocument/2006/relationships/slideLayout" Target="../slideLayouts/slideLayout897.xml"/><Relationship Id="rId14" Type="http://schemas.openxmlformats.org/officeDocument/2006/relationships/slideLayout" Target="../slideLayouts/slideLayout898.xml"/><Relationship Id="rId15" Type="http://schemas.openxmlformats.org/officeDocument/2006/relationships/slideLayout" Target="../slideLayouts/slideLayout899.xml"/><Relationship Id="rId16" Type="http://schemas.openxmlformats.org/officeDocument/2006/relationships/theme" Target="../theme/theme69.xml"/><Relationship Id="rId1" Type="http://schemas.openxmlformats.org/officeDocument/2006/relationships/slideLayout" Target="../slideLayouts/slideLayout885.xml"/><Relationship Id="rId2" Type="http://schemas.openxmlformats.org/officeDocument/2006/relationships/slideLayout" Target="../slideLayouts/slideLayout886.xml"/><Relationship Id="rId3" Type="http://schemas.openxmlformats.org/officeDocument/2006/relationships/slideLayout" Target="../slideLayouts/slideLayout887.xml"/><Relationship Id="rId4" Type="http://schemas.openxmlformats.org/officeDocument/2006/relationships/slideLayout" Target="../slideLayouts/slideLayout888.xml"/><Relationship Id="rId5" Type="http://schemas.openxmlformats.org/officeDocument/2006/relationships/slideLayout" Target="../slideLayouts/slideLayout889.xml"/><Relationship Id="rId6" Type="http://schemas.openxmlformats.org/officeDocument/2006/relationships/slideLayout" Target="../slideLayouts/slideLayout890.xml"/><Relationship Id="rId7" Type="http://schemas.openxmlformats.org/officeDocument/2006/relationships/slideLayout" Target="../slideLayouts/slideLayout891.xml"/><Relationship Id="rId8" Type="http://schemas.openxmlformats.org/officeDocument/2006/relationships/slideLayout" Target="../slideLayouts/slideLayout892.xml"/><Relationship Id="rId9" Type="http://schemas.openxmlformats.org/officeDocument/2006/relationships/slideLayout" Target="../slideLayouts/slideLayout893.xml"/><Relationship Id="rId10" Type="http://schemas.openxmlformats.org/officeDocument/2006/relationships/slideLayout" Target="../slideLayouts/slideLayout89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82.xml"/><Relationship Id="rId12" Type="http://schemas.openxmlformats.org/officeDocument/2006/relationships/theme" Target="../theme/theme7.xml"/><Relationship Id="rId1" Type="http://schemas.openxmlformats.org/officeDocument/2006/relationships/slideLayout" Target="../slideLayouts/slideLayout72.xml"/><Relationship Id="rId2" Type="http://schemas.openxmlformats.org/officeDocument/2006/relationships/slideLayout" Target="../slideLayouts/slideLayout73.xml"/><Relationship Id="rId3" Type="http://schemas.openxmlformats.org/officeDocument/2006/relationships/slideLayout" Target="../slideLayouts/slideLayout74.xml"/><Relationship Id="rId4" Type="http://schemas.openxmlformats.org/officeDocument/2006/relationships/slideLayout" Target="../slideLayouts/slideLayout75.xml"/><Relationship Id="rId5" Type="http://schemas.openxmlformats.org/officeDocument/2006/relationships/slideLayout" Target="../slideLayouts/slideLayout76.xml"/><Relationship Id="rId6" Type="http://schemas.openxmlformats.org/officeDocument/2006/relationships/slideLayout" Target="../slideLayouts/slideLayout77.xml"/><Relationship Id="rId7" Type="http://schemas.openxmlformats.org/officeDocument/2006/relationships/slideLayout" Target="../slideLayouts/slideLayout78.xml"/><Relationship Id="rId8" Type="http://schemas.openxmlformats.org/officeDocument/2006/relationships/slideLayout" Target="../slideLayouts/slideLayout79.xml"/><Relationship Id="rId9" Type="http://schemas.openxmlformats.org/officeDocument/2006/relationships/slideLayout" Target="../slideLayouts/slideLayout80.xml"/><Relationship Id="rId10" Type="http://schemas.openxmlformats.org/officeDocument/2006/relationships/slideLayout" Target="../slideLayouts/slideLayout81.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910.xml"/><Relationship Id="rId12" Type="http://schemas.openxmlformats.org/officeDocument/2006/relationships/slideLayout" Target="../slideLayouts/slideLayout911.xml"/><Relationship Id="rId13" Type="http://schemas.openxmlformats.org/officeDocument/2006/relationships/theme" Target="../theme/theme70.xml"/><Relationship Id="rId14" Type="http://schemas.openxmlformats.org/officeDocument/2006/relationships/image" Target="../media/image6.png"/><Relationship Id="rId15" Type="http://schemas.openxmlformats.org/officeDocument/2006/relationships/image" Target="../media/image7.png"/><Relationship Id="rId16" Type="http://schemas.openxmlformats.org/officeDocument/2006/relationships/image" Target="../media/image8.png"/><Relationship Id="rId1" Type="http://schemas.openxmlformats.org/officeDocument/2006/relationships/slideLayout" Target="../slideLayouts/slideLayout900.xml"/><Relationship Id="rId2" Type="http://schemas.openxmlformats.org/officeDocument/2006/relationships/slideLayout" Target="../slideLayouts/slideLayout901.xml"/><Relationship Id="rId3" Type="http://schemas.openxmlformats.org/officeDocument/2006/relationships/slideLayout" Target="../slideLayouts/slideLayout902.xml"/><Relationship Id="rId4" Type="http://schemas.openxmlformats.org/officeDocument/2006/relationships/slideLayout" Target="../slideLayouts/slideLayout903.xml"/><Relationship Id="rId5" Type="http://schemas.openxmlformats.org/officeDocument/2006/relationships/slideLayout" Target="../slideLayouts/slideLayout904.xml"/><Relationship Id="rId6" Type="http://schemas.openxmlformats.org/officeDocument/2006/relationships/slideLayout" Target="../slideLayouts/slideLayout905.xml"/><Relationship Id="rId7" Type="http://schemas.openxmlformats.org/officeDocument/2006/relationships/slideLayout" Target="../slideLayouts/slideLayout906.xml"/><Relationship Id="rId8" Type="http://schemas.openxmlformats.org/officeDocument/2006/relationships/slideLayout" Target="../slideLayouts/slideLayout907.xml"/><Relationship Id="rId9" Type="http://schemas.openxmlformats.org/officeDocument/2006/relationships/slideLayout" Target="../slideLayouts/slideLayout908.xml"/><Relationship Id="rId10" Type="http://schemas.openxmlformats.org/officeDocument/2006/relationships/slideLayout" Target="../slideLayouts/slideLayout909.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922.xml"/><Relationship Id="rId12" Type="http://schemas.openxmlformats.org/officeDocument/2006/relationships/theme" Target="../theme/theme71.xml"/><Relationship Id="rId1" Type="http://schemas.openxmlformats.org/officeDocument/2006/relationships/slideLayout" Target="../slideLayouts/slideLayout912.xml"/><Relationship Id="rId2" Type="http://schemas.openxmlformats.org/officeDocument/2006/relationships/slideLayout" Target="../slideLayouts/slideLayout913.xml"/><Relationship Id="rId3" Type="http://schemas.openxmlformats.org/officeDocument/2006/relationships/slideLayout" Target="../slideLayouts/slideLayout914.xml"/><Relationship Id="rId4" Type="http://schemas.openxmlformats.org/officeDocument/2006/relationships/slideLayout" Target="../slideLayouts/slideLayout915.xml"/><Relationship Id="rId5" Type="http://schemas.openxmlformats.org/officeDocument/2006/relationships/slideLayout" Target="../slideLayouts/slideLayout916.xml"/><Relationship Id="rId6" Type="http://schemas.openxmlformats.org/officeDocument/2006/relationships/slideLayout" Target="../slideLayouts/slideLayout917.xml"/><Relationship Id="rId7" Type="http://schemas.openxmlformats.org/officeDocument/2006/relationships/slideLayout" Target="../slideLayouts/slideLayout918.xml"/><Relationship Id="rId8" Type="http://schemas.openxmlformats.org/officeDocument/2006/relationships/slideLayout" Target="../slideLayouts/slideLayout919.xml"/><Relationship Id="rId9" Type="http://schemas.openxmlformats.org/officeDocument/2006/relationships/slideLayout" Target="../slideLayouts/slideLayout920.xml"/><Relationship Id="rId10" Type="http://schemas.openxmlformats.org/officeDocument/2006/relationships/slideLayout" Target="../slideLayouts/slideLayout921.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933.xml"/><Relationship Id="rId12" Type="http://schemas.openxmlformats.org/officeDocument/2006/relationships/slideLayout" Target="../slideLayouts/slideLayout934.xml"/><Relationship Id="rId13" Type="http://schemas.openxmlformats.org/officeDocument/2006/relationships/slideLayout" Target="../slideLayouts/slideLayout935.xml"/><Relationship Id="rId14" Type="http://schemas.openxmlformats.org/officeDocument/2006/relationships/theme" Target="../theme/theme72.xml"/><Relationship Id="rId15" Type="http://schemas.openxmlformats.org/officeDocument/2006/relationships/image" Target="../media/image1.jpeg"/><Relationship Id="rId1" Type="http://schemas.openxmlformats.org/officeDocument/2006/relationships/slideLayout" Target="../slideLayouts/slideLayout923.xml"/><Relationship Id="rId2" Type="http://schemas.openxmlformats.org/officeDocument/2006/relationships/slideLayout" Target="../slideLayouts/slideLayout924.xml"/><Relationship Id="rId3" Type="http://schemas.openxmlformats.org/officeDocument/2006/relationships/slideLayout" Target="../slideLayouts/slideLayout925.xml"/><Relationship Id="rId4" Type="http://schemas.openxmlformats.org/officeDocument/2006/relationships/slideLayout" Target="../slideLayouts/slideLayout926.xml"/><Relationship Id="rId5" Type="http://schemas.openxmlformats.org/officeDocument/2006/relationships/slideLayout" Target="../slideLayouts/slideLayout927.xml"/><Relationship Id="rId6" Type="http://schemas.openxmlformats.org/officeDocument/2006/relationships/slideLayout" Target="../slideLayouts/slideLayout928.xml"/><Relationship Id="rId7" Type="http://schemas.openxmlformats.org/officeDocument/2006/relationships/slideLayout" Target="../slideLayouts/slideLayout929.xml"/><Relationship Id="rId8" Type="http://schemas.openxmlformats.org/officeDocument/2006/relationships/slideLayout" Target="../slideLayouts/slideLayout930.xml"/><Relationship Id="rId9" Type="http://schemas.openxmlformats.org/officeDocument/2006/relationships/slideLayout" Target="../slideLayouts/slideLayout931.xml"/><Relationship Id="rId10" Type="http://schemas.openxmlformats.org/officeDocument/2006/relationships/slideLayout" Target="../slideLayouts/slideLayout932.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946.xml"/><Relationship Id="rId12" Type="http://schemas.openxmlformats.org/officeDocument/2006/relationships/slideLayout" Target="../slideLayouts/slideLayout947.xml"/><Relationship Id="rId13" Type="http://schemas.openxmlformats.org/officeDocument/2006/relationships/theme" Target="../theme/theme73.xml"/><Relationship Id="rId1" Type="http://schemas.openxmlformats.org/officeDocument/2006/relationships/slideLayout" Target="../slideLayouts/slideLayout936.xml"/><Relationship Id="rId2" Type="http://schemas.openxmlformats.org/officeDocument/2006/relationships/slideLayout" Target="../slideLayouts/slideLayout937.xml"/><Relationship Id="rId3" Type="http://schemas.openxmlformats.org/officeDocument/2006/relationships/slideLayout" Target="../slideLayouts/slideLayout938.xml"/><Relationship Id="rId4" Type="http://schemas.openxmlformats.org/officeDocument/2006/relationships/slideLayout" Target="../slideLayouts/slideLayout939.xml"/><Relationship Id="rId5" Type="http://schemas.openxmlformats.org/officeDocument/2006/relationships/slideLayout" Target="../slideLayouts/slideLayout940.xml"/><Relationship Id="rId6" Type="http://schemas.openxmlformats.org/officeDocument/2006/relationships/slideLayout" Target="../slideLayouts/slideLayout941.xml"/><Relationship Id="rId7" Type="http://schemas.openxmlformats.org/officeDocument/2006/relationships/slideLayout" Target="../slideLayouts/slideLayout942.xml"/><Relationship Id="rId8" Type="http://schemas.openxmlformats.org/officeDocument/2006/relationships/slideLayout" Target="../slideLayouts/slideLayout943.xml"/><Relationship Id="rId9" Type="http://schemas.openxmlformats.org/officeDocument/2006/relationships/slideLayout" Target="../slideLayouts/slideLayout944.xml"/><Relationship Id="rId10" Type="http://schemas.openxmlformats.org/officeDocument/2006/relationships/slideLayout" Target="../slideLayouts/slideLayout945.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958.xml"/><Relationship Id="rId12" Type="http://schemas.openxmlformats.org/officeDocument/2006/relationships/theme" Target="../theme/theme74.xml"/><Relationship Id="rId1" Type="http://schemas.openxmlformats.org/officeDocument/2006/relationships/slideLayout" Target="../slideLayouts/slideLayout948.xml"/><Relationship Id="rId2" Type="http://schemas.openxmlformats.org/officeDocument/2006/relationships/slideLayout" Target="../slideLayouts/slideLayout949.xml"/><Relationship Id="rId3" Type="http://schemas.openxmlformats.org/officeDocument/2006/relationships/slideLayout" Target="../slideLayouts/slideLayout950.xml"/><Relationship Id="rId4" Type="http://schemas.openxmlformats.org/officeDocument/2006/relationships/slideLayout" Target="../slideLayouts/slideLayout951.xml"/><Relationship Id="rId5" Type="http://schemas.openxmlformats.org/officeDocument/2006/relationships/slideLayout" Target="../slideLayouts/slideLayout952.xml"/><Relationship Id="rId6" Type="http://schemas.openxmlformats.org/officeDocument/2006/relationships/slideLayout" Target="../slideLayouts/slideLayout953.xml"/><Relationship Id="rId7" Type="http://schemas.openxmlformats.org/officeDocument/2006/relationships/slideLayout" Target="../slideLayouts/slideLayout954.xml"/><Relationship Id="rId8" Type="http://schemas.openxmlformats.org/officeDocument/2006/relationships/slideLayout" Target="../slideLayouts/slideLayout955.xml"/><Relationship Id="rId9" Type="http://schemas.openxmlformats.org/officeDocument/2006/relationships/slideLayout" Target="../slideLayouts/slideLayout956.xml"/><Relationship Id="rId10" Type="http://schemas.openxmlformats.org/officeDocument/2006/relationships/slideLayout" Target="../slideLayouts/slideLayout957.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969.xml"/><Relationship Id="rId12" Type="http://schemas.openxmlformats.org/officeDocument/2006/relationships/theme" Target="../theme/theme75.xml"/><Relationship Id="rId13" Type="http://schemas.openxmlformats.org/officeDocument/2006/relationships/image" Target="../media/image6.png"/><Relationship Id="rId14" Type="http://schemas.openxmlformats.org/officeDocument/2006/relationships/image" Target="../media/image7.png"/><Relationship Id="rId15" Type="http://schemas.openxmlformats.org/officeDocument/2006/relationships/image" Target="../media/image8.png"/><Relationship Id="rId1" Type="http://schemas.openxmlformats.org/officeDocument/2006/relationships/slideLayout" Target="../slideLayouts/slideLayout959.xml"/><Relationship Id="rId2" Type="http://schemas.openxmlformats.org/officeDocument/2006/relationships/slideLayout" Target="../slideLayouts/slideLayout960.xml"/><Relationship Id="rId3" Type="http://schemas.openxmlformats.org/officeDocument/2006/relationships/slideLayout" Target="../slideLayouts/slideLayout961.xml"/><Relationship Id="rId4" Type="http://schemas.openxmlformats.org/officeDocument/2006/relationships/slideLayout" Target="../slideLayouts/slideLayout962.xml"/><Relationship Id="rId5" Type="http://schemas.openxmlformats.org/officeDocument/2006/relationships/slideLayout" Target="../slideLayouts/slideLayout963.xml"/><Relationship Id="rId6" Type="http://schemas.openxmlformats.org/officeDocument/2006/relationships/slideLayout" Target="../slideLayouts/slideLayout964.xml"/><Relationship Id="rId7" Type="http://schemas.openxmlformats.org/officeDocument/2006/relationships/slideLayout" Target="../slideLayouts/slideLayout965.xml"/><Relationship Id="rId8" Type="http://schemas.openxmlformats.org/officeDocument/2006/relationships/slideLayout" Target="../slideLayouts/slideLayout966.xml"/><Relationship Id="rId9" Type="http://schemas.openxmlformats.org/officeDocument/2006/relationships/slideLayout" Target="../slideLayouts/slideLayout967.xml"/><Relationship Id="rId10" Type="http://schemas.openxmlformats.org/officeDocument/2006/relationships/slideLayout" Target="../slideLayouts/slideLayout968.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980.xml"/><Relationship Id="rId12" Type="http://schemas.openxmlformats.org/officeDocument/2006/relationships/slideLayout" Target="../slideLayouts/slideLayout981.xml"/><Relationship Id="rId13" Type="http://schemas.openxmlformats.org/officeDocument/2006/relationships/theme" Target="../theme/theme76.xml"/><Relationship Id="rId1" Type="http://schemas.openxmlformats.org/officeDocument/2006/relationships/slideLayout" Target="../slideLayouts/slideLayout970.xml"/><Relationship Id="rId2" Type="http://schemas.openxmlformats.org/officeDocument/2006/relationships/slideLayout" Target="../slideLayouts/slideLayout971.xml"/><Relationship Id="rId3" Type="http://schemas.openxmlformats.org/officeDocument/2006/relationships/slideLayout" Target="../slideLayouts/slideLayout972.xml"/><Relationship Id="rId4" Type="http://schemas.openxmlformats.org/officeDocument/2006/relationships/slideLayout" Target="../slideLayouts/slideLayout973.xml"/><Relationship Id="rId5" Type="http://schemas.openxmlformats.org/officeDocument/2006/relationships/slideLayout" Target="../slideLayouts/slideLayout974.xml"/><Relationship Id="rId6" Type="http://schemas.openxmlformats.org/officeDocument/2006/relationships/slideLayout" Target="../slideLayouts/slideLayout975.xml"/><Relationship Id="rId7" Type="http://schemas.openxmlformats.org/officeDocument/2006/relationships/slideLayout" Target="../slideLayouts/slideLayout976.xml"/><Relationship Id="rId8" Type="http://schemas.openxmlformats.org/officeDocument/2006/relationships/slideLayout" Target="../slideLayouts/slideLayout977.xml"/><Relationship Id="rId9" Type="http://schemas.openxmlformats.org/officeDocument/2006/relationships/slideLayout" Target="../slideLayouts/slideLayout978.xml"/><Relationship Id="rId10" Type="http://schemas.openxmlformats.org/officeDocument/2006/relationships/slideLayout" Target="../slideLayouts/slideLayout979.xml"/></Relationships>
</file>

<file path=ppt/slideMasters/_rels/slideMaster77.xml.rels><?xml version="1.0" encoding="UTF-8" standalone="yes"?>
<Relationships xmlns="http://schemas.openxmlformats.org/package/2006/relationships"><Relationship Id="rId1" Type="http://schemas.openxmlformats.org/officeDocument/2006/relationships/slideLayout" Target="../slideLayouts/slideLayout982.xml"/><Relationship Id="rId2" Type="http://schemas.openxmlformats.org/officeDocument/2006/relationships/theme" Target="../theme/theme77.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993.xml"/><Relationship Id="rId12" Type="http://schemas.openxmlformats.org/officeDocument/2006/relationships/slideLayout" Target="../slideLayouts/slideLayout994.xml"/><Relationship Id="rId13" Type="http://schemas.openxmlformats.org/officeDocument/2006/relationships/slideLayout" Target="../slideLayouts/slideLayout995.xml"/><Relationship Id="rId14" Type="http://schemas.openxmlformats.org/officeDocument/2006/relationships/theme" Target="../theme/theme78.xml"/><Relationship Id="rId1" Type="http://schemas.openxmlformats.org/officeDocument/2006/relationships/slideLayout" Target="../slideLayouts/slideLayout983.xml"/><Relationship Id="rId2" Type="http://schemas.openxmlformats.org/officeDocument/2006/relationships/slideLayout" Target="../slideLayouts/slideLayout984.xml"/><Relationship Id="rId3" Type="http://schemas.openxmlformats.org/officeDocument/2006/relationships/slideLayout" Target="../slideLayouts/slideLayout985.xml"/><Relationship Id="rId4" Type="http://schemas.openxmlformats.org/officeDocument/2006/relationships/slideLayout" Target="../slideLayouts/slideLayout986.xml"/><Relationship Id="rId5" Type="http://schemas.openxmlformats.org/officeDocument/2006/relationships/slideLayout" Target="../slideLayouts/slideLayout987.xml"/><Relationship Id="rId6" Type="http://schemas.openxmlformats.org/officeDocument/2006/relationships/slideLayout" Target="../slideLayouts/slideLayout988.xml"/><Relationship Id="rId7" Type="http://schemas.openxmlformats.org/officeDocument/2006/relationships/slideLayout" Target="../slideLayouts/slideLayout989.xml"/><Relationship Id="rId8" Type="http://schemas.openxmlformats.org/officeDocument/2006/relationships/slideLayout" Target="../slideLayouts/slideLayout990.xml"/><Relationship Id="rId9" Type="http://schemas.openxmlformats.org/officeDocument/2006/relationships/slideLayout" Target="../slideLayouts/slideLayout991.xml"/><Relationship Id="rId10" Type="http://schemas.openxmlformats.org/officeDocument/2006/relationships/slideLayout" Target="../slideLayouts/slideLayout992.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1006.xml"/><Relationship Id="rId12" Type="http://schemas.openxmlformats.org/officeDocument/2006/relationships/slideLayout" Target="../slideLayouts/slideLayout1007.xml"/><Relationship Id="rId13" Type="http://schemas.openxmlformats.org/officeDocument/2006/relationships/slideLayout" Target="../slideLayouts/slideLayout1008.xml"/><Relationship Id="rId14" Type="http://schemas.openxmlformats.org/officeDocument/2006/relationships/theme" Target="../theme/theme79.xml"/><Relationship Id="rId1" Type="http://schemas.openxmlformats.org/officeDocument/2006/relationships/slideLayout" Target="../slideLayouts/slideLayout996.xml"/><Relationship Id="rId2" Type="http://schemas.openxmlformats.org/officeDocument/2006/relationships/slideLayout" Target="../slideLayouts/slideLayout997.xml"/><Relationship Id="rId3" Type="http://schemas.openxmlformats.org/officeDocument/2006/relationships/slideLayout" Target="../slideLayouts/slideLayout998.xml"/><Relationship Id="rId4" Type="http://schemas.openxmlformats.org/officeDocument/2006/relationships/slideLayout" Target="../slideLayouts/slideLayout999.xml"/><Relationship Id="rId5" Type="http://schemas.openxmlformats.org/officeDocument/2006/relationships/slideLayout" Target="../slideLayouts/slideLayout1000.xml"/><Relationship Id="rId6" Type="http://schemas.openxmlformats.org/officeDocument/2006/relationships/slideLayout" Target="../slideLayouts/slideLayout1001.xml"/><Relationship Id="rId7" Type="http://schemas.openxmlformats.org/officeDocument/2006/relationships/slideLayout" Target="../slideLayouts/slideLayout1002.xml"/><Relationship Id="rId8" Type="http://schemas.openxmlformats.org/officeDocument/2006/relationships/slideLayout" Target="../slideLayouts/slideLayout1003.xml"/><Relationship Id="rId9" Type="http://schemas.openxmlformats.org/officeDocument/2006/relationships/slideLayout" Target="../slideLayouts/slideLayout1004.xml"/><Relationship Id="rId10" Type="http://schemas.openxmlformats.org/officeDocument/2006/relationships/slideLayout" Target="../slideLayouts/slideLayout100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93.xml"/><Relationship Id="rId12" Type="http://schemas.openxmlformats.org/officeDocument/2006/relationships/theme" Target="../theme/theme8.xml"/><Relationship Id="rId1" Type="http://schemas.openxmlformats.org/officeDocument/2006/relationships/slideLayout" Target="../slideLayouts/slideLayout83.xml"/><Relationship Id="rId2" Type="http://schemas.openxmlformats.org/officeDocument/2006/relationships/slideLayout" Target="../slideLayouts/slideLayout84.xml"/><Relationship Id="rId3" Type="http://schemas.openxmlformats.org/officeDocument/2006/relationships/slideLayout" Target="../slideLayouts/slideLayout85.xml"/><Relationship Id="rId4" Type="http://schemas.openxmlformats.org/officeDocument/2006/relationships/slideLayout" Target="../slideLayouts/slideLayout86.xml"/><Relationship Id="rId5" Type="http://schemas.openxmlformats.org/officeDocument/2006/relationships/slideLayout" Target="../slideLayouts/slideLayout87.xml"/><Relationship Id="rId6" Type="http://schemas.openxmlformats.org/officeDocument/2006/relationships/slideLayout" Target="../slideLayouts/slideLayout88.xml"/><Relationship Id="rId7" Type="http://schemas.openxmlformats.org/officeDocument/2006/relationships/slideLayout" Target="../slideLayouts/slideLayout89.xml"/><Relationship Id="rId8" Type="http://schemas.openxmlformats.org/officeDocument/2006/relationships/slideLayout" Target="../slideLayouts/slideLayout90.xml"/><Relationship Id="rId9" Type="http://schemas.openxmlformats.org/officeDocument/2006/relationships/slideLayout" Target="../slideLayouts/slideLayout91.xml"/><Relationship Id="rId10" Type="http://schemas.openxmlformats.org/officeDocument/2006/relationships/slideLayout" Target="../slideLayouts/slideLayout92.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1019.xml"/><Relationship Id="rId12" Type="http://schemas.openxmlformats.org/officeDocument/2006/relationships/theme" Target="../theme/theme80.xml"/><Relationship Id="rId1" Type="http://schemas.openxmlformats.org/officeDocument/2006/relationships/slideLayout" Target="../slideLayouts/slideLayout1009.xml"/><Relationship Id="rId2" Type="http://schemas.openxmlformats.org/officeDocument/2006/relationships/slideLayout" Target="../slideLayouts/slideLayout1010.xml"/><Relationship Id="rId3" Type="http://schemas.openxmlformats.org/officeDocument/2006/relationships/slideLayout" Target="../slideLayouts/slideLayout1011.xml"/><Relationship Id="rId4" Type="http://schemas.openxmlformats.org/officeDocument/2006/relationships/slideLayout" Target="../slideLayouts/slideLayout1012.xml"/><Relationship Id="rId5" Type="http://schemas.openxmlformats.org/officeDocument/2006/relationships/slideLayout" Target="../slideLayouts/slideLayout1013.xml"/><Relationship Id="rId6" Type="http://schemas.openxmlformats.org/officeDocument/2006/relationships/slideLayout" Target="../slideLayouts/slideLayout1014.xml"/><Relationship Id="rId7" Type="http://schemas.openxmlformats.org/officeDocument/2006/relationships/slideLayout" Target="../slideLayouts/slideLayout1015.xml"/><Relationship Id="rId8" Type="http://schemas.openxmlformats.org/officeDocument/2006/relationships/slideLayout" Target="../slideLayouts/slideLayout1016.xml"/><Relationship Id="rId9" Type="http://schemas.openxmlformats.org/officeDocument/2006/relationships/slideLayout" Target="../slideLayouts/slideLayout1017.xml"/><Relationship Id="rId10" Type="http://schemas.openxmlformats.org/officeDocument/2006/relationships/slideLayout" Target="../slideLayouts/slideLayout1018.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1030.xml"/><Relationship Id="rId12" Type="http://schemas.openxmlformats.org/officeDocument/2006/relationships/slideLayout" Target="../slideLayouts/slideLayout1031.xml"/><Relationship Id="rId13" Type="http://schemas.openxmlformats.org/officeDocument/2006/relationships/theme" Target="../theme/theme81.xml"/><Relationship Id="rId1" Type="http://schemas.openxmlformats.org/officeDocument/2006/relationships/slideLayout" Target="../slideLayouts/slideLayout1020.xml"/><Relationship Id="rId2" Type="http://schemas.openxmlformats.org/officeDocument/2006/relationships/slideLayout" Target="../slideLayouts/slideLayout1021.xml"/><Relationship Id="rId3" Type="http://schemas.openxmlformats.org/officeDocument/2006/relationships/slideLayout" Target="../slideLayouts/slideLayout1022.xml"/><Relationship Id="rId4" Type="http://schemas.openxmlformats.org/officeDocument/2006/relationships/slideLayout" Target="../slideLayouts/slideLayout1023.xml"/><Relationship Id="rId5" Type="http://schemas.openxmlformats.org/officeDocument/2006/relationships/slideLayout" Target="../slideLayouts/slideLayout1024.xml"/><Relationship Id="rId6" Type="http://schemas.openxmlformats.org/officeDocument/2006/relationships/slideLayout" Target="../slideLayouts/slideLayout1025.xml"/><Relationship Id="rId7" Type="http://schemas.openxmlformats.org/officeDocument/2006/relationships/slideLayout" Target="../slideLayouts/slideLayout1026.xml"/><Relationship Id="rId8" Type="http://schemas.openxmlformats.org/officeDocument/2006/relationships/slideLayout" Target="../slideLayouts/slideLayout1027.xml"/><Relationship Id="rId9" Type="http://schemas.openxmlformats.org/officeDocument/2006/relationships/slideLayout" Target="../slideLayouts/slideLayout1028.xml"/><Relationship Id="rId10" Type="http://schemas.openxmlformats.org/officeDocument/2006/relationships/slideLayout" Target="../slideLayouts/slideLayout1029.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1042.xml"/><Relationship Id="rId12" Type="http://schemas.openxmlformats.org/officeDocument/2006/relationships/theme" Target="../theme/theme82.xml"/><Relationship Id="rId1" Type="http://schemas.openxmlformats.org/officeDocument/2006/relationships/slideLayout" Target="../slideLayouts/slideLayout1032.xml"/><Relationship Id="rId2" Type="http://schemas.openxmlformats.org/officeDocument/2006/relationships/slideLayout" Target="../slideLayouts/slideLayout1033.xml"/><Relationship Id="rId3" Type="http://schemas.openxmlformats.org/officeDocument/2006/relationships/slideLayout" Target="../slideLayouts/slideLayout1034.xml"/><Relationship Id="rId4" Type="http://schemas.openxmlformats.org/officeDocument/2006/relationships/slideLayout" Target="../slideLayouts/slideLayout1035.xml"/><Relationship Id="rId5" Type="http://schemas.openxmlformats.org/officeDocument/2006/relationships/slideLayout" Target="../slideLayouts/slideLayout1036.xml"/><Relationship Id="rId6" Type="http://schemas.openxmlformats.org/officeDocument/2006/relationships/slideLayout" Target="../slideLayouts/slideLayout1037.xml"/><Relationship Id="rId7" Type="http://schemas.openxmlformats.org/officeDocument/2006/relationships/slideLayout" Target="../slideLayouts/slideLayout1038.xml"/><Relationship Id="rId8" Type="http://schemas.openxmlformats.org/officeDocument/2006/relationships/slideLayout" Target="../slideLayouts/slideLayout1039.xml"/><Relationship Id="rId9" Type="http://schemas.openxmlformats.org/officeDocument/2006/relationships/slideLayout" Target="../slideLayouts/slideLayout1040.xml"/><Relationship Id="rId10" Type="http://schemas.openxmlformats.org/officeDocument/2006/relationships/slideLayout" Target="../slideLayouts/slideLayout1041.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1053.xml"/><Relationship Id="rId12" Type="http://schemas.openxmlformats.org/officeDocument/2006/relationships/theme" Target="../theme/theme83.xml"/><Relationship Id="rId13" Type="http://schemas.openxmlformats.org/officeDocument/2006/relationships/image" Target="../media/image6.png"/><Relationship Id="rId14" Type="http://schemas.openxmlformats.org/officeDocument/2006/relationships/image" Target="../media/image7.png"/><Relationship Id="rId15" Type="http://schemas.openxmlformats.org/officeDocument/2006/relationships/image" Target="../media/image8.png"/><Relationship Id="rId1" Type="http://schemas.openxmlformats.org/officeDocument/2006/relationships/slideLayout" Target="../slideLayouts/slideLayout1043.xml"/><Relationship Id="rId2" Type="http://schemas.openxmlformats.org/officeDocument/2006/relationships/slideLayout" Target="../slideLayouts/slideLayout1044.xml"/><Relationship Id="rId3" Type="http://schemas.openxmlformats.org/officeDocument/2006/relationships/slideLayout" Target="../slideLayouts/slideLayout1045.xml"/><Relationship Id="rId4" Type="http://schemas.openxmlformats.org/officeDocument/2006/relationships/slideLayout" Target="../slideLayouts/slideLayout1046.xml"/><Relationship Id="rId5" Type="http://schemas.openxmlformats.org/officeDocument/2006/relationships/slideLayout" Target="../slideLayouts/slideLayout1047.xml"/><Relationship Id="rId6" Type="http://schemas.openxmlformats.org/officeDocument/2006/relationships/slideLayout" Target="../slideLayouts/slideLayout1048.xml"/><Relationship Id="rId7" Type="http://schemas.openxmlformats.org/officeDocument/2006/relationships/slideLayout" Target="../slideLayouts/slideLayout1049.xml"/><Relationship Id="rId8" Type="http://schemas.openxmlformats.org/officeDocument/2006/relationships/slideLayout" Target="../slideLayouts/slideLayout1050.xml"/><Relationship Id="rId9" Type="http://schemas.openxmlformats.org/officeDocument/2006/relationships/slideLayout" Target="../slideLayouts/slideLayout1051.xml"/><Relationship Id="rId10" Type="http://schemas.openxmlformats.org/officeDocument/2006/relationships/slideLayout" Target="../slideLayouts/slideLayout1052.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104.xml"/><Relationship Id="rId12" Type="http://schemas.openxmlformats.org/officeDocument/2006/relationships/theme" Target="../theme/theme9.xml"/><Relationship Id="rId13" Type="http://schemas.openxmlformats.org/officeDocument/2006/relationships/image" Target="../media/image2.jpeg"/><Relationship Id="rId1" Type="http://schemas.openxmlformats.org/officeDocument/2006/relationships/slideLayout" Target="../slideLayouts/slideLayout94.xml"/><Relationship Id="rId2" Type="http://schemas.openxmlformats.org/officeDocument/2006/relationships/slideLayout" Target="../slideLayouts/slideLayout95.xml"/><Relationship Id="rId3" Type="http://schemas.openxmlformats.org/officeDocument/2006/relationships/slideLayout" Target="../slideLayouts/slideLayout96.xml"/><Relationship Id="rId4" Type="http://schemas.openxmlformats.org/officeDocument/2006/relationships/slideLayout" Target="../slideLayouts/slideLayout97.xml"/><Relationship Id="rId5" Type="http://schemas.openxmlformats.org/officeDocument/2006/relationships/slideLayout" Target="../slideLayouts/slideLayout98.xml"/><Relationship Id="rId6" Type="http://schemas.openxmlformats.org/officeDocument/2006/relationships/slideLayout" Target="../slideLayouts/slideLayout99.xml"/><Relationship Id="rId7" Type="http://schemas.openxmlformats.org/officeDocument/2006/relationships/slideLayout" Target="../slideLayouts/slideLayout100.xml"/><Relationship Id="rId8" Type="http://schemas.openxmlformats.org/officeDocument/2006/relationships/slideLayout" Target="../slideLayouts/slideLayout101.xml"/><Relationship Id="rId9" Type="http://schemas.openxmlformats.org/officeDocument/2006/relationships/slideLayout" Target="../slideLayouts/slideLayout102.xml"/><Relationship Id="rId10"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4914" r:id="rId1"/>
    <p:sldLayoutId id="2147504915" r:id="rId2"/>
    <p:sldLayoutId id="2147504916" r:id="rId3"/>
    <p:sldLayoutId id="2147504917" r:id="rId4"/>
    <p:sldLayoutId id="2147504918" r:id="rId5"/>
    <p:sldLayoutId id="2147504919" r:id="rId6"/>
    <p:sldLayoutId id="2147504920" r:id="rId7"/>
    <p:sldLayoutId id="2147504921" r:id="rId8"/>
    <p:sldLayoutId id="2147504922" r:id="rId9"/>
    <p:sldLayoutId id="2147504923" r:id="rId10"/>
    <p:sldLayoutId id="2147504924" r:id="rId11"/>
    <p:sldLayoutId id="2147504925" r:id="rId12"/>
    <p:sldLayoutId id="214750492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smtClean="0">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smtClean="0">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9BD380AD-16FF-D649-B103-29D0B139E9EC}" type="slidenum">
              <a:rPr lang="en-GB"/>
              <a:pPr defTabSz="449263" eaLnBrk="1" hangingPunct="1">
                <a:defRPr/>
              </a:pPr>
              <a:t>‹#›</a:t>
            </a:fld>
            <a:endParaRPr lang="en-GB"/>
          </a:p>
        </p:txBody>
      </p:sp>
    </p:spTree>
    <p:extLst>
      <p:ext uri="{BB962C8B-B14F-4D97-AF65-F5344CB8AC3E}">
        <p14:creationId xmlns:p14="http://schemas.microsoft.com/office/powerpoint/2010/main" val="238118128"/>
      </p:ext>
    </p:extLst>
  </p:cSld>
  <p:clrMap bg1="lt1" tx1="dk1" bg2="lt2" tx2="dk2" accent1="accent1" accent2="accent2" accent3="accent3" accent4="accent4" accent5="accent5" accent6="accent6" hlink="hlink" folHlink="folHlink"/>
  <p:sldLayoutIdLst>
    <p:sldLayoutId id="2147505464" r:id="rId1"/>
    <p:sldLayoutId id="2147505465" r:id="rId2"/>
    <p:sldLayoutId id="2147505466" r:id="rId3"/>
    <p:sldLayoutId id="2147505467" r:id="rId4"/>
    <p:sldLayoutId id="2147505468" r:id="rId5"/>
    <p:sldLayoutId id="2147505469" r:id="rId6"/>
    <p:sldLayoutId id="2147505470" r:id="rId7"/>
    <p:sldLayoutId id="2147505471" r:id="rId8"/>
    <p:sldLayoutId id="2147505472" r:id="rId9"/>
    <p:sldLayoutId id="2147505473" r:id="rId10"/>
    <p:sldLayoutId id="2147505474"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smtClean="0">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smtClean="0">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3110348662"/>
      </p:ext>
    </p:extLst>
  </p:cSld>
  <p:clrMap bg1="lt1" tx1="dk1" bg2="lt2" tx2="dk2" accent1="accent1" accent2="accent2" accent3="accent3" accent4="accent4" accent5="accent5" accent6="accent6" hlink="hlink" folHlink="folHlink"/>
  <p:sldLayoutIdLst>
    <p:sldLayoutId id="2147505476" r:id="rId1"/>
    <p:sldLayoutId id="2147505477" r:id="rId2"/>
    <p:sldLayoutId id="2147505478" r:id="rId3"/>
    <p:sldLayoutId id="2147505479" r:id="rId4"/>
    <p:sldLayoutId id="2147505480" r:id="rId5"/>
    <p:sldLayoutId id="2147505481" r:id="rId6"/>
    <p:sldLayoutId id="2147505482" r:id="rId7"/>
    <p:sldLayoutId id="2147505483" r:id="rId8"/>
    <p:sldLayoutId id="2147505484" r:id="rId9"/>
    <p:sldLayoutId id="2147505485" r:id="rId10"/>
    <p:sldLayoutId id="214750548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3010" name="Picture 2"/>
          <p:cNvPicPr>
            <a:picLocks noChangeAspect="1" noChangeArrowheads="1"/>
          </p:cNvPicPr>
          <p:nvPr/>
        </p:nvPicPr>
        <p:blipFill>
          <a:blip r:embed="rId13">
            <a:lum bright="6000"/>
            <a:extLst>
              <a:ext uri="{28A0092B-C50C-407E-A947-70E740481C1C}">
                <a14:useLocalDpi xmlns:a14="http://schemas.microsoft.com/office/drawing/2010/main" val="0"/>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43012"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785413" name="Rectangle 5"/>
          <p:cNvSpPr>
            <a:spLocks noGrp="1" noChangeArrowheads="1"/>
          </p:cNvSpPr>
          <p:nvPr>
            <p:ph type="dt" sz="half" idx="2"/>
          </p:nvPr>
        </p:nvSpPr>
        <p:spPr bwMode="auto">
          <a:xfrm>
            <a:off x="685800" y="6172200"/>
            <a:ext cx="1905000" cy="457200"/>
          </a:xfrm>
          <a:prstGeom prst="rect">
            <a:avLst/>
          </a:prstGeom>
          <a:noFill/>
          <a:ln>
            <a:noFill/>
          </a:ln>
          <a:effectLst>
            <a:outerShdw dist="12700" dir="2700000" algn="ctr" rotWithShape="0">
              <a:srgbClr val="808080"/>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solidFill>
                  <a:schemeClr val="tx2"/>
                </a:solidFill>
                <a:latin typeface="Arial" pitchFamily="34" charset="0"/>
              </a:defRPr>
            </a:lvl1pPr>
          </a:lstStyle>
          <a:p>
            <a:endParaRPr lang="en-US" altLang="zh-CN">
              <a:solidFill>
                <a:srgbClr val="FFFFFF"/>
              </a:solidFill>
              <a:ea typeface="MS PGothic" pitchFamily="34" charset="-128"/>
              <a:cs typeface="+mn-cs"/>
            </a:endParaRPr>
          </a:p>
        </p:txBody>
      </p:sp>
      <p:sp>
        <p:nvSpPr>
          <p:cNvPr id="785414" name="Rectangle 6"/>
          <p:cNvSpPr>
            <a:spLocks noGrp="1" noChangeArrowheads="1"/>
          </p:cNvSpPr>
          <p:nvPr>
            <p:ph type="ftr" sz="quarter" idx="3"/>
          </p:nvPr>
        </p:nvSpPr>
        <p:spPr bwMode="auto">
          <a:xfrm>
            <a:off x="3124200" y="6172200"/>
            <a:ext cx="2895600" cy="457200"/>
          </a:xfrm>
          <a:prstGeom prst="rect">
            <a:avLst/>
          </a:prstGeom>
          <a:noFill/>
          <a:ln>
            <a:noFill/>
          </a:ln>
          <a:effectLst>
            <a:outerShdw dist="12700" dir="2700000" algn="ctr" rotWithShape="0">
              <a:srgbClr val="808080"/>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solidFill>
                  <a:schemeClr val="tx2"/>
                </a:solidFill>
                <a:latin typeface="Arial" pitchFamily="34" charset="0"/>
              </a:defRPr>
            </a:lvl1pPr>
          </a:lstStyle>
          <a:p>
            <a:endParaRPr lang="en-US" altLang="zh-CN">
              <a:solidFill>
                <a:srgbClr val="FFFFFF"/>
              </a:solidFill>
              <a:ea typeface="MS PGothic" pitchFamily="34" charset="-128"/>
              <a:cs typeface="+mn-cs"/>
            </a:endParaRPr>
          </a:p>
        </p:txBody>
      </p:sp>
      <p:sp>
        <p:nvSpPr>
          <p:cNvPr id="785415" name="Rectangle 7"/>
          <p:cNvSpPr>
            <a:spLocks noGrp="1" noChangeArrowheads="1"/>
          </p:cNvSpPr>
          <p:nvPr>
            <p:ph type="sldNum" sz="quarter" idx="4"/>
          </p:nvPr>
        </p:nvSpPr>
        <p:spPr bwMode="auto">
          <a:xfrm>
            <a:off x="6553200" y="6172200"/>
            <a:ext cx="1905000" cy="457200"/>
          </a:xfrm>
          <a:prstGeom prst="rect">
            <a:avLst/>
          </a:prstGeom>
          <a:noFill/>
          <a:ln>
            <a:noFill/>
          </a:ln>
          <a:effectLst>
            <a:outerShdw dist="12700" dir="2700000" algn="ctr" rotWithShape="0">
              <a:srgbClr val="808080"/>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solidFill>
                  <a:schemeClr val="tx2"/>
                </a:solidFill>
                <a:latin typeface="Arial" pitchFamily="34" charset="0"/>
              </a:defRPr>
            </a:lvl1pPr>
          </a:lstStyle>
          <a:p>
            <a:fld id="{F103F645-8B91-436A-BEFF-8698351B035C}" type="slidenum">
              <a:rPr lang="en-US" altLang="zh-CN">
                <a:solidFill>
                  <a:srgbClr val="FFFFFF"/>
                </a:solidFill>
                <a:ea typeface="MS PGothic" pitchFamily="34" charset="-128"/>
                <a:cs typeface="+mn-cs"/>
              </a:rPr>
              <a:pPr/>
              <a:t>‹#›</a:t>
            </a:fld>
            <a:endParaRPr lang="en-US" altLang="zh-CN">
              <a:solidFill>
                <a:srgbClr val="FFFFFF"/>
              </a:solidFill>
              <a:ea typeface="MS PGothic" pitchFamily="34" charset="-128"/>
              <a:cs typeface="+mn-cs"/>
            </a:endParaRPr>
          </a:p>
        </p:txBody>
      </p:sp>
    </p:spTree>
    <p:extLst>
      <p:ext uri="{BB962C8B-B14F-4D97-AF65-F5344CB8AC3E}">
        <p14:creationId xmlns:p14="http://schemas.microsoft.com/office/powerpoint/2010/main" val="1317604830"/>
      </p:ext>
    </p:extLst>
  </p:cSld>
  <p:clrMap bg1="lt1" tx1="dk1" bg2="lt2" tx2="dk2" accent1="accent1" accent2="accent2" accent3="accent3" accent4="accent4" accent5="accent5" accent6="accent6" hlink="hlink" folHlink="folHlink"/>
  <p:sldLayoutIdLst>
    <p:sldLayoutId id="2147505915" r:id="rId1"/>
    <p:sldLayoutId id="2147505916" r:id="rId2"/>
    <p:sldLayoutId id="2147505917" r:id="rId3"/>
    <p:sldLayoutId id="2147505918" r:id="rId4"/>
    <p:sldLayoutId id="2147505919" r:id="rId5"/>
    <p:sldLayoutId id="2147505920" r:id="rId6"/>
    <p:sldLayoutId id="2147505921" r:id="rId7"/>
    <p:sldLayoutId id="2147505922" r:id="rId8"/>
    <p:sldLayoutId id="2147505923" r:id="rId9"/>
    <p:sldLayoutId id="2147505924" r:id="rId10"/>
    <p:sldLayoutId id="2147505925" r:id="rId11"/>
  </p:sldLayoutIdLst>
  <p:hf sldNum="0" hdr="0"/>
  <p:txStyles>
    <p:titleStyle>
      <a:lvl1pPr algn="ctr" rtl="0" eaLnBrk="0" fontAlgn="base" hangingPunct="0">
        <a:spcBef>
          <a:spcPct val="0"/>
        </a:spcBef>
        <a:spcAft>
          <a:spcPct val="0"/>
        </a:spcAft>
        <a:defRPr sz="4400" b="1">
          <a:solidFill>
            <a:schemeClr val="tx1"/>
          </a:solidFill>
          <a:latin typeface="+mj-lt"/>
          <a:ea typeface="MS PGothic" pitchFamily="34" charset="-128"/>
          <a:cs typeface="ＭＳ Ｐゴシック" charset="-128"/>
        </a:defRPr>
      </a:lvl1pPr>
      <a:lvl2pPr algn="ctr" rtl="0" eaLnBrk="0" fontAlgn="base" hangingPunct="0">
        <a:spcBef>
          <a:spcPct val="0"/>
        </a:spcBef>
        <a:spcAft>
          <a:spcPct val="0"/>
        </a:spcAft>
        <a:defRPr sz="4400" b="1">
          <a:solidFill>
            <a:schemeClr val="tx1"/>
          </a:solidFill>
          <a:latin typeface="Arial" pitchFamily="34" charset="0"/>
          <a:ea typeface="MS PGothic" pitchFamily="34" charset="-128"/>
          <a:cs typeface="ＭＳ Ｐゴシック" charset="-128"/>
        </a:defRPr>
      </a:lvl2pPr>
      <a:lvl3pPr algn="ctr" rtl="0" eaLnBrk="0" fontAlgn="base" hangingPunct="0">
        <a:spcBef>
          <a:spcPct val="0"/>
        </a:spcBef>
        <a:spcAft>
          <a:spcPct val="0"/>
        </a:spcAft>
        <a:defRPr sz="4400" b="1">
          <a:solidFill>
            <a:schemeClr val="tx1"/>
          </a:solidFill>
          <a:latin typeface="Arial" pitchFamily="34" charset="0"/>
          <a:ea typeface="MS PGothic" pitchFamily="34" charset="-128"/>
          <a:cs typeface="ＭＳ Ｐゴシック" charset="-128"/>
        </a:defRPr>
      </a:lvl3pPr>
      <a:lvl4pPr algn="ctr" rtl="0" eaLnBrk="0" fontAlgn="base" hangingPunct="0">
        <a:spcBef>
          <a:spcPct val="0"/>
        </a:spcBef>
        <a:spcAft>
          <a:spcPct val="0"/>
        </a:spcAft>
        <a:defRPr sz="4400" b="1">
          <a:solidFill>
            <a:schemeClr val="tx1"/>
          </a:solidFill>
          <a:latin typeface="Arial" pitchFamily="34" charset="0"/>
          <a:ea typeface="MS PGothic" pitchFamily="34" charset="-128"/>
          <a:cs typeface="ＭＳ Ｐゴシック" charset="-128"/>
        </a:defRPr>
      </a:lvl4pPr>
      <a:lvl5pPr algn="ctr" rtl="0" eaLnBrk="0" fontAlgn="base" hangingPunct="0">
        <a:spcBef>
          <a:spcPct val="0"/>
        </a:spcBef>
        <a:spcAft>
          <a:spcPct val="0"/>
        </a:spcAft>
        <a:defRPr sz="4400" b="1">
          <a:solidFill>
            <a:schemeClr val="tx1"/>
          </a:solidFill>
          <a:latin typeface="Arial" pitchFamily="34" charset="0"/>
          <a:ea typeface="MS PGothic" pitchFamily="34" charset="-128"/>
          <a:cs typeface="ＭＳ Ｐゴシック" charset="-128"/>
        </a:defRPr>
      </a:lvl5pPr>
      <a:lvl6pPr marL="457200" algn="ctr" rtl="0" fontAlgn="base">
        <a:spcBef>
          <a:spcPct val="0"/>
        </a:spcBef>
        <a:spcAft>
          <a:spcPct val="0"/>
        </a:spcAft>
        <a:defRPr sz="4400" b="1">
          <a:solidFill>
            <a:schemeClr val="tx1"/>
          </a:solidFill>
          <a:latin typeface="Arial" pitchFamily="34" charset="0"/>
          <a:ea typeface="ＭＳ Ｐゴシック" pitchFamily="34" charset="-128"/>
        </a:defRPr>
      </a:lvl6pPr>
      <a:lvl7pPr marL="914400" algn="ctr" rtl="0" fontAlgn="base">
        <a:spcBef>
          <a:spcPct val="0"/>
        </a:spcBef>
        <a:spcAft>
          <a:spcPct val="0"/>
        </a:spcAft>
        <a:defRPr sz="4400" b="1">
          <a:solidFill>
            <a:schemeClr val="tx1"/>
          </a:solidFill>
          <a:latin typeface="Arial" pitchFamily="34" charset="0"/>
          <a:ea typeface="ＭＳ Ｐゴシック" pitchFamily="34" charset="-128"/>
        </a:defRPr>
      </a:lvl7pPr>
      <a:lvl8pPr marL="1371600" algn="ctr" rtl="0" fontAlgn="base">
        <a:spcBef>
          <a:spcPct val="0"/>
        </a:spcBef>
        <a:spcAft>
          <a:spcPct val="0"/>
        </a:spcAft>
        <a:defRPr sz="4400" b="1">
          <a:solidFill>
            <a:schemeClr val="tx1"/>
          </a:solidFill>
          <a:latin typeface="Arial" pitchFamily="34" charset="0"/>
          <a:ea typeface="ＭＳ Ｐゴシック" pitchFamily="34" charset="-128"/>
        </a:defRPr>
      </a:lvl8pPr>
      <a:lvl9pPr marL="1828800" algn="ctr" rtl="0" fontAlgn="base">
        <a:spcBef>
          <a:spcPct val="0"/>
        </a:spcBef>
        <a:spcAft>
          <a:spcPct val="0"/>
        </a:spcAft>
        <a:defRPr sz="4400" b="1">
          <a:solidFill>
            <a:schemeClr val="tx1"/>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43290118"/>
      </p:ext>
    </p:extLst>
  </p:cSld>
  <p:clrMap bg1="lt1" tx1="dk1" bg2="lt2" tx2="dk2" accent1="accent1" accent2="accent2" accent3="accent3" accent4="accent4" accent5="accent5" accent6="accent6" hlink="hlink" folHlink="folHlink"/>
  <p:sldLayoutIdLst>
    <p:sldLayoutId id="2147505951" r:id="rId1"/>
    <p:sldLayoutId id="2147505952" r:id="rId2"/>
    <p:sldLayoutId id="2147505953" r:id="rId3"/>
    <p:sldLayoutId id="2147505954" r:id="rId4"/>
    <p:sldLayoutId id="2147505955" r:id="rId5"/>
    <p:sldLayoutId id="2147505956" r:id="rId6"/>
    <p:sldLayoutId id="2147505957" r:id="rId7"/>
    <p:sldLayoutId id="2147505958" r:id="rId8"/>
    <p:sldLayoutId id="2147505959" r:id="rId9"/>
    <p:sldLayoutId id="2147505960" r:id="rId10"/>
    <p:sldLayoutId id="2147505961" r:id="rId11"/>
    <p:sldLayoutId id="2147505962" r:id="rId12"/>
    <p:sldLayoutId id="2147505963" r:id="rId13"/>
    <p:sldLayoutId id="2147505964" r:id="rId14"/>
    <p:sldLayoutId id="214750596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65340290"/>
      </p:ext>
    </p:extLst>
  </p:cSld>
  <p:clrMap bg1="lt1" tx1="dk1" bg2="lt2" tx2="dk2" accent1="accent1" accent2="accent2" accent3="accent3" accent4="accent4" accent5="accent5" accent6="accent6" hlink="hlink" folHlink="folHlink"/>
  <p:sldLayoutIdLst>
    <p:sldLayoutId id="2147505967" r:id="rId1"/>
    <p:sldLayoutId id="2147505968" r:id="rId2"/>
    <p:sldLayoutId id="2147505969" r:id="rId3"/>
    <p:sldLayoutId id="2147505970" r:id="rId4"/>
    <p:sldLayoutId id="2147505971" r:id="rId5"/>
    <p:sldLayoutId id="2147505972" r:id="rId6"/>
    <p:sldLayoutId id="2147505973" r:id="rId7"/>
    <p:sldLayoutId id="2147505974" r:id="rId8"/>
    <p:sldLayoutId id="2147505975" r:id="rId9"/>
    <p:sldLayoutId id="2147505976" r:id="rId10"/>
    <p:sldLayoutId id="2147505977" r:id="rId11"/>
    <p:sldLayoutId id="2147505978" r:id="rId12"/>
    <p:sldLayoutId id="2147505979" r:id="rId13"/>
    <p:sldLayoutId id="2147505980" r:id="rId14"/>
    <p:sldLayoutId id="214750598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214524190"/>
      </p:ext>
    </p:extLst>
  </p:cSld>
  <p:clrMap bg1="lt1" tx1="dk1" bg2="lt2" tx2="dk2" accent1="accent1" accent2="accent2" accent3="accent3" accent4="accent4" accent5="accent5" accent6="accent6" hlink="hlink" folHlink="folHlink"/>
  <p:sldLayoutIdLst>
    <p:sldLayoutId id="2147505983" r:id="rId1"/>
    <p:sldLayoutId id="2147505984" r:id="rId2"/>
    <p:sldLayoutId id="2147505985" r:id="rId3"/>
    <p:sldLayoutId id="2147505986" r:id="rId4"/>
    <p:sldLayoutId id="2147505987" r:id="rId5"/>
    <p:sldLayoutId id="2147505988" r:id="rId6"/>
    <p:sldLayoutId id="2147505989" r:id="rId7"/>
    <p:sldLayoutId id="2147505990" r:id="rId8"/>
    <p:sldLayoutId id="2147505991" r:id="rId9"/>
    <p:sldLayoutId id="2147505992" r:id="rId10"/>
    <p:sldLayoutId id="2147505993" r:id="rId11"/>
    <p:sldLayoutId id="2147505994" r:id="rId12"/>
    <p:sldLayoutId id="2147505995" r:id="rId13"/>
    <p:sldLayoutId id="2147505996" r:id="rId14"/>
    <p:sldLayoutId id="214750599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065222615"/>
      </p:ext>
    </p:extLst>
  </p:cSld>
  <p:clrMap bg1="lt1" tx1="dk1" bg2="lt2" tx2="dk2" accent1="accent1" accent2="accent2" accent3="accent3" accent4="accent4" accent5="accent5" accent6="accent6" hlink="hlink" folHlink="folHlink"/>
  <p:sldLayoutIdLst>
    <p:sldLayoutId id="2147505999" r:id="rId1"/>
    <p:sldLayoutId id="2147506000" r:id="rId2"/>
    <p:sldLayoutId id="2147506001" r:id="rId3"/>
    <p:sldLayoutId id="2147506002" r:id="rId4"/>
    <p:sldLayoutId id="2147506003" r:id="rId5"/>
    <p:sldLayoutId id="2147506004" r:id="rId6"/>
    <p:sldLayoutId id="2147506005" r:id="rId7"/>
    <p:sldLayoutId id="2147506006" r:id="rId8"/>
    <p:sldLayoutId id="2147506007" r:id="rId9"/>
    <p:sldLayoutId id="2147506008" r:id="rId10"/>
    <p:sldLayoutId id="2147506009" r:id="rId11"/>
    <p:sldLayoutId id="2147506010" r:id="rId12"/>
    <p:sldLayoutId id="2147506011" r:id="rId13"/>
    <p:sldLayoutId id="2147506012" r:id="rId14"/>
    <p:sldLayoutId id="214750601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395044894"/>
      </p:ext>
    </p:extLst>
  </p:cSld>
  <p:clrMap bg1="lt1" tx1="dk1" bg2="lt2" tx2="dk2" accent1="accent1" accent2="accent2" accent3="accent3" accent4="accent4" accent5="accent5" accent6="accent6" hlink="hlink" folHlink="folHlink"/>
  <p:sldLayoutIdLst>
    <p:sldLayoutId id="2147506015" r:id="rId1"/>
    <p:sldLayoutId id="2147506016" r:id="rId2"/>
    <p:sldLayoutId id="2147506017" r:id="rId3"/>
    <p:sldLayoutId id="2147506018" r:id="rId4"/>
    <p:sldLayoutId id="2147506019" r:id="rId5"/>
    <p:sldLayoutId id="2147506020" r:id="rId6"/>
    <p:sldLayoutId id="2147506021" r:id="rId7"/>
    <p:sldLayoutId id="2147506022" r:id="rId8"/>
    <p:sldLayoutId id="2147506023" r:id="rId9"/>
    <p:sldLayoutId id="2147506024" r:id="rId10"/>
    <p:sldLayoutId id="2147506025" r:id="rId11"/>
    <p:sldLayoutId id="2147506026" r:id="rId12"/>
    <p:sldLayoutId id="2147506027" r:id="rId13"/>
    <p:sldLayoutId id="2147506028" r:id="rId14"/>
    <p:sldLayoutId id="214750602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98789408"/>
      </p:ext>
    </p:extLst>
  </p:cSld>
  <p:clrMap bg1="lt1" tx1="dk1" bg2="lt2" tx2="dk2" accent1="accent1" accent2="accent2" accent3="accent3" accent4="accent4" accent5="accent5" accent6="accent6" hlink="hlink" folHlink="folHlink"/>
  <p:sldLayoutIdLst>
    <p:sldLayoutId id="2147506031" r:id="rId1"/>
    <p:sldLayoutId id="2147506032" r:id="rId2"/>
    <p:sldLayoutId id="2147506033" r:id="rId3"/>
    <p:sldLayoutId id="2147506034" r:id="rId4"/>
    <p:sldLayoutId id="2147506035" r:id="rId5"/>
    <p:sldLayoutId id="2147506036" r:id="rId6"/>
    <p:sldLayoutId id="2147506037" r:id="rId7"/>
    <p:sldLayoutId id="2147506038" r:id="rId8"/>
    <p:sldLayoutId id="2147506039" r:id="rId9"/>
    <p:sldLayoutId id="2147506040" r:id="rId10"/>
    <p:sldLayoutId id="2147506041" r:id="rId11"/>
    <p:sldLayoutId id="2147506042" r:id="rId12"/>
    <p:sldLayoutId id="2147506043" r:id="rId13"/>
    <p:sldLayoutId id="2147506044" r:id="rId14"/>
    <p:sldLayoutId id="214750604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950332094"/>
      </p:ext>
    </p:extLst>
  </p:cSld>
  <p:clrMap bg1="lt1" tx1="dk1" bg2="lt2" tx2="dk2" accent1="accent1" accent2="accent2" accent3="accent3" accent4="accent4" accent5="accent5" accent6="accent6" hlink="hlink" folHlink="folHlink"/>
  <p:sldLayoutIdLst>
    <p:sldLayoutId id="2147506047" r:id="rId1"/>
    <p:sldLayoutId id="2147506048" r:id="rId2"/>
    <p:sldLayoutId id="2147506049" r:id="rId3"/>
    <p:sldLayoutId id="2147506050" r:id="rId4"/>
    <p:sldLayoutId id="2147506051" r:id="rId5"/>
    <p:sldLayoutId id="2147506052" r:id="rId6"/>
    <p:sldLayoutId id="2147506053" r:id="rId7"/>
    <p:sldLayoutId id="2147506054" r:id="rId8"/>
    <p:sldLayoutId id="2147506055" r:id="rId9"/>
    <p:sldLayoutId id="2147506056" r:id="rId10"/>
    <p:sldLayoutId id="2147506057" r:id="rId11"/>
    <p:sldLayoutId id="2147506058" r:id="rId12"/>
    <p:sldLayoutId id="2147506059" r:id="rId13"/>
    <p:sldLayoutId id="2147506060" r:id="rId14"/>
    <p:sldLayoutId id="214750606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3ED87E5-9BE3-E144-A735-41BF2B36738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019" r:id="rId1"/>
    <p:sldLayoutId id="2147505020" r:id="rId2"/>
    <p:sldLayoutId id="2147505021" r:id="rId3"/>
    <p:sldLayoutId id="2147505022" r:id="rId4"/>
    <p:sldLayoutId id="2147505023" r:id="rId5"/>
    <p:sldLayoutId id="2147505024" r:id="rId6"/>
    <p:sldLayoutId id="2147505025" r:id="rId7"/>
    <p:sldLayoutId id="2147505026" r:id="rId8"/>
    <p:sldLayoutId id="2147505027" r:id="rId9"/>
    <p:sldLayoutId id="2147505028" r:id="rId10"/>
    <p:sldLayoutId id="214750502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81135743"/>
      </p:ext>
    </p:extLst>
  </p:cSld>
  <p:clrMap bg1="lt1" tx1="dk1" bg2="lt2" tx2="dk2" accent1="accent1" accent2="accent2" accent3="accent3" accent4="accent4" accent5="accent5" accent6="accent6" hlink="hlink" folHlink="folHlink"/>
  <p:sldLayoutIdLst>
    <p:sldLayoutId id="2147506063" r:id="rId1"/>
    <p:sldLayoutId id="2147506064" r:id="rId2"/>
    <p:sldLayoutId id="2147506065" r:id="rId3"/>
    <p:sldLayoutId id="2147506066" r:id="rId4"/>
    <p:sldLayoutId id="2147506067" r:id="rId5"/>
    <p:sldLayoutId id="2147506068" r:id="rId6"/>
    <p:sldLayoutId id="2147506069" r:id="rId7"/>
    <p:sldLayoutId id="2147506070" r:id="rId8"/>
    <p:sldLayoutId id="2147506071" r:id="rId9"/>
    <p:sldLayoutId id="2147506072" r:id="rId10"/>
    <p:sldLayoutId id="2147506073" r:id="rId11"/>
    <p:sldLayoutId id="2147506074" r:id="rId12"/>
    <p:sldLayoutId id="2147506075" r:id="rId13"/>
    <p:sldLayoutId id="2147506076" r:id="rId14"/>
    <p:sldLayoutId id="214750607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99334773"/>
      </p:ext>
    </p:extLst>
  </p:cSld>
  <p:clrMap bg1="lt1" tx1="dk1" bg2="lt2" tx2="dk2" accent1="accent1" accent2="accent2" accent3="accent3" accent4="accent4" accent5="accent5" accent6="accent6" hlink="hlink" folHlink="folHlink"/>
  <p:sldLayoutIdLst>
    <p:sldLayoutId id="2147506079" r:id="rId1"/>
    <p:sldLayoutId id="2147506080" r:id="rId2"/>
    <p:sldLayoutId id="2147506081" r:id="rId3"/>
    <p:sldLayoutId id="2147506082" r:id="rId4"/>
    <p:sldLayoutId id="2147506083" r:id="rId5"/>
    <p:sldLayoutId id="2147506084" r:id="rId6"/>
    <p:sldLayoutId id="2147506085" r:id="rId7"/>
    <p:sldLayoutId id="2147506086" r:id="rId8"/>
    <p:sldLayoutId id="2147506087" r:id="rId9"/>
    <p:sldLayoutId id="2147506088" r:id="rId10"/>
    <p:sldLayoutId id="2147506089" r:id="rId11"/>
    <p:sldLayoutId id="2147506090" r:id="rId12"/>
    <p:sldLayoutId id="2147506091" r:id="rId13"/>
    <p:sldLayoutId id="2147506092" r:id="rId14"/>
    <p:sldLayoutId id="214750609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873814799"/>
      </p:ext>
    </p:extLst>
  </p:cSld>
  <p:clrMap bg1="lt1" tx1="dk1" bg2="lt2" tx2="dk2" accent1="accent1" accent2="accent2" accent3="accent3" accent4="accent4" accent5="accent5" accent6="accent6" hlink="hlink" folHlink="folHlink"/>
  <p:sldLayoutIdLst>
    <p:sldLayoutId id="2147506095" r:id="rId1"/>
    <p:sldLayoutId id="2147506096" r:id="rId2"/>
    <p:sldLayoutId id="2147506097" r:id="rId3"/>
    <p:sldLayoutId id="2147506098" r:id="rId4"/>
    <p:sldLayoutId id="2147506099" r:id="rId5"/>
    <p:sldLayoutId id="2147506100" r:id="rId6"/>
    <p:sldLayoutId id="2147506101" r:id="rId7"/>
    <p:sldLayoutId id="2147506102" r:id="rId8"/>
    <p:sldLayoutId id="2147506103" r:id="rId9"/>
    <p:sldLayoutId id="2147506104" r:id="rId10"/>
    <p:sldLayoutId id="2147506105" r:id="rId11"/>
    <p:sldLayoutId id="2147506106" r:id="rId12"/>
    <p:sldLayoutId id="2147506107" r:id="rId13"/>
    <p:sldLayoutId id="2147506108" r:id="rId14"/>
    <p:sldLayoutId id="214750610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874533454"/>
      </p:ext>
    </p:extLst>
  </p:cSld>
  <p:clrMap bg1="lt1" tx1="dk1" bg2="lt2" tx2="dk2" accent1="accent1" accent2="accent2" accent3="accent3" accent4="accent4" accent5="accent5" accent6="accent6" hlink="hlink" folHlink="folHlink"/>
  <p:sldLayoutIdLst>
    <p:sldLayoutId id="2147506111" r:id="rId1"/>
    <p:sldLayoutId id="2147506112" r:id="rId2"/>
    <p:sldLayoutId id="2147506113" r:id="rId3"/>
    <p:sldLayoutId id="2147506114" r:id="rId4"/>
    <p:sldLayoutId id="2147506115" r:id="rId5"/>
    <p:sldLayoutId id="2147506116" r:id="rId6"/>
    <p:sldLayoutId id="2147506117" r:id="rId7"/>
    <p:sldLayoutId id="2147506118" r:id="rId8"/>
    <p:sldLayoutId id="2147506119" r:id="rId9"/>
    <p:sldLayoutId id="2147506120" r:id="rId10"/>
    <p:sldLayoutId id="2147506121" r:id="rId11"/>
    <p:sldLayoutId id="2147506122" r:id="rId12"/>
    <p:sldLayoutId id="2147506123" r:id="rId13"/>
    <p:sldLayoutId id="2147506124" r:id="rId14"/>
    <p:sldLayoutId id="214750612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84639460"/>
      </p:ext>
    </p:extLst>
  </p:cSld>
  <p:clrMap bg1="lt1" tx1="dk1" bg2="lt2" tx2="dk2" accent1="accent1" accent2="accent2" accent3="accent3" accent4="accent4" accent5="accent5" accent6="accent6" hlink="hlink" folHlink="folHlink"/>
  <p:sldLayoutIdLst>
    <p:sldLayoutId id="2147506127" r:id="rId1"/>
    <p:sldLayoutId id="2147506128" r:id="rId2"/>
    <p:sldLayoutId id="2147506129" r:id="rId3"/>
    <p:sldLayoutId id="2147506130" r:id="rId4"/>
    <p:sldLayoutId id="2147506131" r:id="rId5"/>
    <p:sldLayoutId id="2147506132" r:id="rId6"/>
    <p:sldLayoutId id="2147506133" r:id="rId7"/>
    <p:sldLayoutId id="2147506134" r:id="rId8"/>
    <p:sldLayoutId id="2147506135" r:id="rId9"/>
    <p:sldLayoutId id="2147506136" r:id="rId10"/>
    <p:sldLayoutId id="2147506137" r:id="rId11"/>
    <p:sldLayoutId id="2147506138" r:id="rId12"/>
    <p:sldLayoutId id="2147506139" r:id="rId13"/>
    <p:sldLayoutId id="2147506140" r:id="rId14"/>
    <p:sldLayoutId id="214750614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986043994"/>
      </p:ext>
    </p:extLst>
  </p:cSld>
  <p:clrMap bg1="lt1" tx1="dk1" bg2="lt2" tx2="dk2" accent1="accent1" accent2="accent2" accent3="accent3" accent4="accent4" accent5="accent5" accent6="accent6" hlink="hlink" folHlink="folHlink"/>
  <p:sldLayoutIdLst>
    <p:sldLayoutId id="2147506143" r:id="rId1"/>
    <p:sldLayoutId id="2147506144" r:id="rId2"/>
    <p:sldLayoutId id="2147506145" r:id="rId3"/>
    <p:sldLayoutId id="2147506146" r:id="rId4"/>
    <p:sldLayoutId id="2147506147" r:id="rId5"/>
    <p:sldLayoutId id="2147506148" r:id="rId6"/>
    <p:sldLayoutId id="2147506149" r:id="rId7"/>
    <p:sldLayoutId id="2147506150" r:id="rId8"/>
    <p:sldLayoutId id="2147506151" r:id="rId9"/>
    <p:sldLayoutId id="2147506152" r:id="rId10"/>
    <p:sldLayoutId id="2147506153" r:id="rId11"/>
    <p:sldLayoutId id="2147506154" r:id="rId12"/>
    <p:sldLayoutId id="2147506155" r:id="rId13"/>
    <p:sldLayoutId id="2147506156" r:id="rId14"/>
    <p:sldLayoutId id="214750615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715375720"/>
      </p:ext>
    </p:extLst>
  </p:cSld>
  <p:clrMap bg1="lt1" tx1="dk1" bg2="lt2" tx2="dk2" accent1="accent1" accent2="accent2" accent3="accent3" accent4="accent4" accent5="accent5" accent6="accent6" hlink="hlink" folHlink="folHlink"/>
  <p:sldLayoutIdLst>
    <p:sldLayoutId id="2147506159" r:id="rId1"/>
    <p:sldLayoutId id="2147506160" r:id="rId2"/>
    <p:sldLayoutId id="2147506161" r:id="rId3"/>
    <p:sldLayoutId id="2147506162" r:id="rId4"/>
    <p:sldLayoutId id="2147506163" r:id="rId5"/>
    <p:sldLayoutId id="2147506164" r:id="rId6"/>
    <p:sldLayoutId id="2147506165" r:id="rId7"/>
    <p:sldLayoutId id="2147506166" r:id="rId8"/>
    <p:sldLayoutId id="2147506167" r:id="rId9"/>
    <p:sldLayoutId id="2147506168" r:id="rId10"/>
    <p:sldLayoutId id="2147506169" r:id="rId11"/>
    <p:sldLayoutId id="2147506170" r:id="rId12"/>
    <p:sldLayoutId id="2147506171" r:id="rId13"/>
    <p:sldLayoutId id="2147506172" r:id="rId14"/>
    <p:sldLayoutId id="214750617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95514118"/>
      </p:ext>
    </p:extLst>
  </p:cSld>
  <p:clrMap bg1="lt1" tx1="dk1" bg2="lt2" tx2="dk2" accent1="accent1" accent2="accent2" accent3="accent3" accent4="accent4" accent5="accent5" accent6="accent6" hlink="hlink" folHlink="folHlink"/>
  <p:sldLayoutIdLst>
    <p:sldLayoutId id="2147506175" r:id="rId1"/>
    <p:sldLayoutId id="2147506176" r:id="rId2"/>
    <p:sldLayoutId id="2147506177" r:id="rId3"/>
    <p:sldLayoutId id="2147506178" r:id="rId4"/>
    <p:sldLayoutId id="2147506179" r:id="rId5"/>
    <p:sldLayoutId id="2147506180" r:id="rId6"/>
    <p:sldLayoutId id="2147506181" r:id="rId7"/>
    <p:sldLayoutId id="2147506182" r:id="rId8"/>
    <p:sldLayoutId id="2147506183" r:id="rId9"/>
    <p:sldLayoutId id="2147506184" r:id="rId10"/>
    <p:sldLayoutId id="2147506185" r:id="rId11"/>
    <p:sldLayoutId id="2147506186" r:id="rId12"/>
    <p:sldLayoutId id="2147506187" r:id="rId13"/>
    <p:sldLayoutId id="2147506188" r:id="rId14"/>
    <p:sldLayoutId id="214750618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880891041"/>
      </p:ext>
    </p:extLst>
  </p:cSld>
  <p:clrMap bg1="lt1" tx1="dk1" bg2="lt2" tx2="dk2" accent1="accent1" accent2="accent2" accent3="accent3" accent4="accent4" accent5="accent5" accent6="accent6" hlink="hlink" folHlink="folHlink"/>
  <p:sldLayoutIdLst>
    <p:sldLayoutId id="2147506191" r:id="rId1"/>
    <p:sldLayoutId id="2147506192" r:id="rId2"/>
    <p:sldLayoutId id="2147506193" r:id="rId3"/>
    <p:sldLayoutId id="2147506194" r:id="rId4"/>
    <p:sldLayoutId id="2147506195" r:id="rId5"/>
    <p:sldLayoutId id="2147506196" r:id="rId6"/>
    <p:sldLayoutId id="2147506197" r:id="rId7"/>
    <p:sldLayoutId id="2147506198" r:id="rId8"/>
    <p:sldLayoutId id="2147506199" r:id="rId9"/>
    <p:sldLayoutId id="2147506200" r:id="rId10"/>
    <p:sldLayoutId id="2147506201" r:id="rId11"/>
    <p:sldLayoutId id="2147506202" r:id="rId12"/>
    <p:sldLayoutId id="2147506203" r:id="rId13"/>
    <p:sldLayoutId id="2147506204" r:id="rId14"/>
    <p:sldLayoutId id="214750620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758476860"/>
      </p:ext>
    </p:extLst>
  </p:cSld>
  <p:clrMap bg1="lt1" tx1="dk1" bg2="lt2" tx2="dk2" accent1="accent1" accent2="accent2" accent3="accent3" accent4="accent4" accent5="accent5" accent6="accent6" hlink="hlink" folHlink="folHlink"/>
  <p:sldLayoutIdLst>
    <p:sldLayoutId id="2147506207" r:id="rId1"/>
    <p:sldLayoutId id="2147506208" r:id="rId2"/>
    <p:sldLayoutId id="2147506209" r:id="rId3"/>
    <p:sldLayoutId id="2147506210" r:id="rId4"/>
    <p:sldLayoutId id="2147506211" r:id="rId5"/>
    <p:sldLayoutId id="2147506212" r:id="rId6"/>
    <p:sldLayoutId id="2147506213" r:id="rId7"/>
    <p:sldLayoutId id="2147506214" r:id="rId8"/>
    <p:sldLayoutId id="2147506215" r:id="rId9"/>
    <p:sldLayoutId id="2147506216" r:id="rId10"/>
    <p:sldLayoutId id="2147506217" r:id="rId11"/>
    <p:sldLayoutId id="2147506218" r:id="rId12"/>
    <p:sldLayoutId id="2147506219" r:id="rId13"/>
    <p:sldLayoutId id="2147506220" r:id="rId14"/>
    <p:sldLayoutId id="214750622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8B1832C5-3FF4-114A-8F14-E7B73B0A9A84}" type="slidenum">
              <a:rPr lang="en-US" altLang="zh-TW"/>
              <a:pPr>
                <a:defRPr/>
              </a:pPr>
              <a:t>‹#›</a:t>
            </a:fld>
            <a:endParaRPr lang="en-US" altLang="zh-TW"/>
          </a:p>
        </p:txBody>
      </p:sp>
    </p:spTree>
  </p:cSld>
  <p:clrMap bg1="lt1" tx1="dk1" bg2="lt2" tx2="dk2" accent1="accent1" accent2="accent2" accent3="accent3" accent4="accent4" accent5="accent5" accent6="accent6" hlink="hlink" folHlink="folHlink"/>
  <p:sldLayoutIdLst>
    <p:sldLayoutId id="2147505289" r:id="rId1"/>
    <p:sldLayoutId id="2147505290" r:id="rId2"/>
    <p:sldLayoutId id="2147505291" r:id="rId3"/>
    <p:sldLayoutId id="2147505292" r:id="rId4"/>
    <p:sldLayoutId id="2147505293" r:id="rId5"/>
    <p:sldLayoutId id="2147505294" r:id="rId6"/>
    <p:sldLayoutId id="2147505295" r:id="rId7"/>
    <p:sldLayoutId id="2147505296" r:id="rId8"/>
    <p:sldLayoutId id="2147505297" r:id="rId9"/>
    <p:sldLayoutId id="2147505298" r:id="rId10"/>
    <p:sldLayoutId id="214750529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345646857"/>
      </p:ext>
    </p:extLst>
  </p:cSld>
  <p:clrMap bg1="lt1" tx1="dk1" bg2="lt2" tx2="dk2" accent1="accent1" accent2="accent2" accent3="accent3" accent4="accent4" accent5="accent5" accent6="accent6" hlink="hlink" folHlink="folHlink"/>
  <p:sldLayoutIdLst>
    <p:sldLayoutId id="2147506223" r:id="rId1"/>
    <p:sldLayoutId id="2147506224" r:id="rId2"/>
    <p:sldLayoutId id="2147506225" r:id="rId3"/>
    <p:sldLayoutId id="2147506226" r:id="rId4"/>
    <p:sldLayoutId id="2147506227" r:id="rId5"/>
    <p:sldLayoutId id="2147506228" r:id="rId6"/>
    <p:sldLayoutId id="2147506229" r:id="rId7"/>
    <p:sldLayoutId id="2147506230" r:id="rId8"/>
    <p:sldLayoutId id="2147506231" r:id="rId9"/>
    <p:sldLayoutId id="2147506232" r:id="rId10"/>
    <p:sldLayoutId id="2147506233" r:id="rId11"/>
    <p:sldLayoutId id="2147506234" r:id="rId12"/>
    <p:sldLayoutId id="2147506235" r:id="rId13"/>
    <p:sldLayoutId id="2147506236" r:id="rId14"/>
    <p:sldLayoutId id="214750623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64347084"/>
      </p:ext>
    </p:extLst>
  </p:cSld>
  <p:clrMap bg1="lt1" tx1="dk1" bg2="lt2" tx2="dk2" accent1="accent1" accent2="accent2" accent3="accent3" accent4="accent4" accent5="accent5" accent6="accent6" hlink="hlink" folHlink="folHlink"/>
  <p:sldLayoutIdLst>
    <p:sldLayoutId id="2147506239" r:id="rId1"/>
    <p:sldLayoutId id="2147506240" r:id="rId2"/>
    <p:sldLayoutId id="2147506241" r:id="rId3"/>
    <p:sldLayoutId id="2147506242" r:id="rId4"/>
    <p:sldLayoutId id="2147506243" r:id="rId5"/>
    <p:sldLayoutId id="2147506244" r:id="rId6"/>
    <p:sldLayoutId id="2147506245" r:id="rId7"/>
    <p:sldLayoutId id="2147506246" r:id="rId8"/>
    <p:sldLayoutId id="2147506247" r:id="rId9"/>
    <p:sldLayoutId id="2147506248" r:id="rId10"/>
    <p:sldLayoutId id="2147506249" r:id="rId11"/>
    <p:sldLayoutId id="2147506250" r:id="rId12"/>
    <p:sldLayoutId id="2147506251" r:id="rId13"/>
    <p:sldLayoutId id="2147506252" r:id="rId14"/>
    <p:sldLayoutId id="214750625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5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35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FFD89729-DC13-443A-A92E-40ED0310D887}"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2102673117"/>
      </p:ext>
    </p:extLst>
  </p:cSld>
  <p:clrMap bg1="lt1" tx1="dk1" bg2="lt2" tx2="dk2" accent1="accent1" accent2="accent2" accent3="accent3" accent4="accent4" accent5="accent5" accent6="accent6" hlink="hlink" folHlink="folHlink"/>
  <p:sldLayoutIdLst>
    <p:sldLayoutId id="2147506255" r:id="rId1"/>
  </p:sldLayoutIdLst>
  <p:hf sldNum="0" hdr="0" ftr="0" dt="0"/>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64819901"/>
      </p:ext>
    </p:extLst>
  </p:cSld>
  <p:clrMap bg1="lt1" tx1="dk1" bg2="lt2" tx2="dk2" accent1="accent1" accent2="accent2" accent3="accent3" accent4="accent4" accent5="accent5" accent6="accent6" hlink="hlink" folHlink="folHlink"/>
  <p:sldLayoutIdLst>
    <p:sldLayoutId id="2147506257" r:id="rId1"/>
    <p:sldLayoutId id="2147506258" r:id="rId2"/>
    <p:sldLayoutId id="2147506259" r:id="rId3"/>
    <p:sldLayoutId id="2147506260" r:id="rId4"/>
    <p:sldLayoutId id="2147506261" r:id="rId5"/>
    <p:sldLayoutId id="2147506262" r:id="rId6"/>
    <p:sldLayoutId id="2147506263" r:id="rId7"/>
    <p:sldLayoutId id="2147506264" r:id="rId8"/>
    <p:sldLayoutId id="2147506265" r:id="rId9"/>
    <p:sldLayoutId id="2147506266" r:id="rId10"/>
    <p:sldLayoutId id="2147506267" r:id="rId11"/>
    <p:sldLayoutId id="2147506268" r:id="rId12"/>
    <p:sldLayoutId id="2147506269" r:id="rId13"/>
    <p:sldLayoutId id="2147506270" r:id="rId14"/>
    <p:sldLayoutId id="214750627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68644801"/>
      </p:ext>
    </p:extLst>
  </p:cSld>
  <p:clrMap bg1="lt1" tx1="dk1" bg2="lt2" tx2="dk2" accent1="accent1" accent2="accent2" accent3="accent3" accent4="accent4" accent5="accent5" accent6="accent6" hlink="hlink" folHlink="folHlink"/>
  <p:sldLayoutIdLst>
    <p:sldLayoutId id="2147506273" r:id="rId1"/>
    <p:sldLayoutId id="2147506274" r:id="rId2"/>
    <p:sldLayoutId id="2147506275" r:id="rId3"/>
    <p:sldLayoutId id="2147506276" r:id="rId4"/>
    <p:sldLayoutId id="2147506277" r:id="rId5"/>
    <p:sldLayoutId id="2147506278" r:id="rId6"/>
    <p:sldLayoutId id="2147506279" r:id="rId7"/>
    <p:sldLayoutId id="2147506280" r:id="rId8"/>
    <p:sldLayoutId id="2147506281" r:id="rId9"/>
    <p:sldLayoutId id="2147506282" r:id="rId10"/>
    <p:sldLayoutId id="2147506283" r:id="rId11"/>
    <p:sldLayoutId id="2147506284" r:id="rId12"/>
    <p:sldLayoutId id="2147506285" r:id="rId13"/>
    <p:sldLayoutId id="2147506286" r:id="rId14"/>
    <p:sldLayoutId id="214750628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54961104"/>
      </p:ext>
    </p:extLst>
  </p:cSld>
  <p:clrMap bg1="lt1" tx1="dk1" bg2="lt2" tx2="dk2" accent1="accent1" accent2="accent2" accent3="accent3" accent4="accent4" accent5="accent5" accent6="accent6" hlink="hlink" folHlink="folHlink"/>
  <p:sldLayoutIdLst>
    <p:sldLayoutId id="2147506289" r:id="rId1"/>
    <p:sldLayoutId id="2147506290" r:id="rId2"/>
    <p:sldLayoutId id="2147506291" r:id="rId3"/>
    <p:sldLayoutId id="2147506292" r:id="rId4"/>
    <p:sldLayoutId id="2147506293" r:id="rId5"/>
    <p:sldLayoutId id="2147506294" r:id="rId6"/>
    <p:sldLayoutId id="2147506295" r:id="rId7"/>
    <p:sldLayoutId id="2147506296" r:id="rId8"/>
    <p:sldLayoutId id="2147506297" r:id="rId9"/>
    <p:sldLayoutId id="2147506298" r:id="rId10"/>
    <p:sldLayoutId id="2147506299" r:id="rId11"/>
    <p:sldLayoutId id="2147506300" r:id="rId12"/>
    <p:sldLayoutId id="2147506301" r:id="rId13"/>
    <p:sldLayoutId id="2147506302" r:id="rId14"/>
    <p:sldLayoutId id="214750630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291900583"/>
      </p:ext>
    </p:extLst>
  </p:cSld>
  <p:clrMap bg1="lt1" tx1="dk1" bg2="lt2" tx2="dk2" accent1="accent1" accent2="accent2" accent3="accent3" accent4="accent4" accent5="accent5" accent6="accent6" hlink="hlink" folHlink="folHlink"/>
  <p:sldLayoutIdLst>
    <p:sldLayoutId id="2147506305" r:id="rId1"/>
    <p:sldLayoutId id="2147506306" r:id="rId2"/>
    <p:sldLayoutId id="2147506307" r:id="rId3"/>
    <p:sldLayoutId id="2147506308" r:id="rId4"/>
    <p:sldLayoutId id="2147506309" r:id="rId5"/>
    <p:sldLayoutId id="2147506310" r:id="rId6"/>
    <p:sldLayoutId id="2147506311" r:id="rId7"/>
    <p:sldLayoutId id="2147506312" r:id="rId8"/>
    <p:sldLayoutId id="2147506313" r:id="rId9"/>
    <p:sldLayoutId id="2147506314" r:id="rId10"/>
    <p:sldLayoutId id="2147506315" r:id="rId11"/>
    <p:sldLayoutId id="2147506316" r:id="rId12"/>
    <p:sldLayoutId id="2147506317" r:id="rId13"/>
    <p:sldLayoutId id="2147506318" r:id="rId14"/>
    <p:sldLayoutId id="214750631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884069026"/>
      </p:ext>
    </p:extLst>
  </p:cSld>
  <p:clrMap bg1="lt1" tx1="dk1" bg2="lt2" tx2="dk2" accent1="accent1" accent2="accent2" accent3="accent3" accent4="accent4" accent5="accent5" accent6="accent6" hlink="hlink" folHlink="folHlink"/>
  <p:sldLayoutIdLst>
    <p:sldLayoutId id="2147506321" r:id="rId1"/>
    <p:sldLayoutId id="2147506322" r:id="rId2"/>
    <p:sldLayoutId id="2147506323" r:id="rId3"/>
    <p:sldLayoutId id="2147506324" r:id="rId4"/>
    <p:sldLayoutId id="2147506325" r:id="rId5"/>
    <p:sldLayoutId id="2147506326" r:id="rId6"/>
    <p:sldLayoutId id="2147506327" r:id="rId7"/>
    <p:sldLayoutId id="2147506328" r:id="rId8"/>
    <p:sldLayoutId id="2147506329" r:id="rId9"/>
    <p:sldLayoutId id="2147506330" r:id="rId10"/>
    <p:sldLayoutId id="2147506331" r:id="rId11"/>
    <p:sldLayoutId id="2147506332" r:id="rId12"/>
    <p:sldLayoutId id="2147506333" r:id="rId13"/>
    <p:sldLayoutId id="2147506334" r:id="rId14"/>
    <p:sldLayoutId id="214750633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615314466"/>
      </p:ext>
    </p:extLst>
  </p:cSld>
  <p:clrMap bg1="lt1" tx1="dk1" bg2="lt2" tx2="dk2" accent1="accent1" accent2="accent2" accent3="accent3" accent4="accent4" accent5="accent5" accent6="accent6" hlink="hlink" folHlink="folHlink"/>
  <p:sldLayoutIdLst>
    <p:sldLayoutId id="2147506337" r:id="rId1"/>
    <p:sldLayoutId id="2147506338" r:id="rId2"/>
    <p:sldLayoutId id="2147506339" r:id="rId3"/>
    <p:sldLayoutId id="2147506340" r:id="rId4"/>
    <p:sldLayoutId id="2147506341" r:id="rId5"/>
    <p:sldLayoutId id="2147506342" r:id="rId6"/>
    <p:sldLayoutId id="2147506343" r:id="rId7"/>
    <p:sldLayoutId id="2147506344" r:id="rId8"/>
    <p:sldLayoutId id="2147506345" r:id="rId9"/>
    <p:sldLayoutId id="2147506346" r:id="rId10"/>
    <p:sldLayoutId id="2147506347" r:id="rId11"/>
    <p:sldLayoutId id="2147506348" r:id="rId12"/>
    <p:sldLayoutId id="2147506349" r:id="rId13"/>
    <p:sldLayoutId id="2147506350" r:id="rId14"/>
    <p:sldLayoutId id="214750635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354698706"/>
      </p:ext>
    </p:extLst>
  </p:cSld>
  <p:clrMap bg1="lt1" tx1="dk1" bg2="lt2" tx2="dk2" accent1="accent1" accent2="accent2" accent3="accent3" accent4="accent4" accent5="accent5" accent6="accent6" hlink="hlink" folHlink="folHlink"/>
  <p:sldLayoutIdLst>
    <p:sldLayoutId id="2147506353" r:id="rId1"/>
    <p:sldLayoutId id="2147506354" r:id="rId2"/>
    <p:sldLayoutId id="2147506355" r:id="rId3"/>
    <p:sldLayoutId id="2147506356" r:id="rId4"/>
    <p:sldLayoutId id="2147506357" r:id="rId5"/>
    <p:sldLayoutId id="2147506358" r:id="rId6"/>
    <p:sldLayoutId id="2147506359" r:id="rId7"/>
    <p:sldLayoutId id="2147506360" r:id="rId8"/>
    <p:sldLayoutId id="2147506361" r:id="rId9"/>
    <p:sldLayoutId id="2147506362" r:id="rId10"/>
    <p:sldLayoutId id="2147506363" r:id="rId11"/>
    <p:sldLayoutId id="2147506364" r:id="rId12"/>
    <p:sldLayoutId id="2147506365" r:id="rId13"/>
    <p:sldLayoutId id="2147506366" r:id="rId14"/>
    <p:sldLayoutId id="214750636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a:ex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a:ex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Tree>
  </p:cSld>
  <p:clrMap bg1="dk2" tx1="lt1" bg2="dk1" tx2="lt2" accent1="accent1" accent2="accent2" accent3="accent3" accent4="accent4" accent5="accent5" accent6="accent6" hlink="hlink" folHlink="folHlink"/>
  <p:sldLayoutIdLst>
    <p:sldLayoutId id="2147505040" r:id="rId1"/>
    <p:sldLayoutId id="2147505041" r:id="rId2"/>
    <p:sldLayoutId id="2147505042" r:id="rId3"/>
    <p:sldLayoutId id="2147505043" r:id="rId4"/>
    <p:sldLayoutId id="2147505044" r:id="rId5"/>
    <p:sldLayoutId id="2147505045" r:id="rId6"/>
    <p:sldLayoutId id="2147505046" r:id="rId7"/>
    <p:sldLayoutId id="2147505047" r:id="rId8"/>
    <p:sldLayoutId id="2147505048" r:id="rId9"/>
    <p:sldLayoutId id="2147505049" r:id="rId10"/>
    <p:sldLayoutId id="2147505050"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457122481"/>
      </p:ext>
    </p:extLst>
  </p:cSld>
  <p:clrMap bg1="lt1" tx1="dk1" bg2="lt2" tx2="dk2" accent1="accent1" accent2="accent2" accent3="accent3" accent4="accent4" accent5="accent5" accent6="accent6" hlink="hlink" folHlink="folHlink"/>
  <p:sldLayoutIdLst>
    <p:sldLayoutId id="2147506369" r:id="rId1"/>
    <p:sldLayoutId id="2147506370" r:id="rId2"/>
    <p:sldLayoutId id="2147506371" r:id="rId3"/>
    <p:sldLayoutId id="2147506372" r:id="rId4"/>
    <p:sldLayoutId id="2147506373" r:id="rId5"/>
    <p:sldLayoutId id="2147506374" r:id="rId6"/>
    <p:sldLayoutId id="2147506375" r:id="rId7"/>
    <p:sldLayoutId id="2147506376" r:id="rId8"/>
    <p:sldLayoutId id="2147506377" r:id="rId9"/>
    <p:sldLayoutId id="2147506378" r:id="rId10"/>
    <p:sldLayoutId id="2147506379" r:id="rId11"/>
    <p:sldLayoutId id="2147506380" r:id="rId12"/>
    <p:sldLayoutId id="2147506381" r:id="rId13"/>
    <p:sldLayoutId id="2147506382" r:id="rId14"/>
    <p:sldLayoutId id="214750638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7C9D1747-CBA4-4C58-B8FA-D17BF543300C}"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1338397039"/>
      </p:ext>
    </p:extLst>
  </p:cSld>
  <p:clrMap bg1="lt1" tx1="dk1" bg2="lt2" tx2="dk2" accent1="accent1" accent2="accent2" accent3="accent3" accent4="accent4" accent5="accent5" accent6="accent6" hlink="hlink" folHlink="folHlink"/>
  <p:sldLayoutIdLst>
    <p:sldLayoutId id="2147506385" r:id="rId1"/>
    <p:sldLayoutId id="2147506386" r:id="rId2"/>
    <p:sldLayoutId id="2147506387" r:id="rId3"/>
    <p:sldLayoutId id="2147506388" r:id="rId4"/>
    <p:sldLayoutId id="2147506389" r:id="rId5"/>
    <p:sldLayoutId id="2147506390" r:id="rId6"/>
    <p:sldLayoutId id="2147506391" r:id="rId7"/>
    <p:sldLayoutId id="2147506392" r:id="rId8"/>
    <p:sldLayoutId id="2147506393" r:id="rId9"/>
    <p:sldLayoutId id="2147506394" r:id="rId10"/>
    <p:sldLayoutId id="2147506395" r:id="rId11"/>
    <p:sldLayoutId id="2147506396" r:id="rId12"/>
    <p:sldLayoutId id="2147506397" r:id="rId13"/>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29977575"/>
      </p:ext>
    </p:extLst>
  </p:cSld>
  <p:clrMap bg1="lt1" tx1="dk1" bg2="lt2" tx2="dk2" accent1="accent1" accent2="accent2" accent3="accent3" accent4="accent4" accent5="accent5" accent6="accent6" hlink="hlink" folHlink="folHlink"/>
  <p:sldLayoutIdLst>
    <p:sldLayoutId id="2147506399" r:id="rId1"/>
    <p:sldLayoutId id="2147506400" r:id="rId2"/>
    <p:sldLayoutId id="2147506401" r:id="rId3"/>
    <p:sldLayoutId id="2147506402" r:id="rId4"/>
    <p:sldLayoutId id="2147506403" r:id="rId5"/>
    <p:sldLayoutId id="2147506404" r:id="rId6"/>
    <p:sldLayoutId id="2147506405" r:id="rId7"/>
    <p:sldLayoutId id="2147506406" r:id="rId8"/>
    <p:sldLayoutId id="2147506407" r:id="rId9"/>
    <p:sldLayoutId id="2147506408" r:id="rId10"/>
    <p:sldLayoutId id="2147506409" r:id="rId11"/>
    <p:sldLayoutId id="2147506410" r:id="rId12"/>
    <p:sldLayoutId id="2147506411" r:id="rId13"/>
    <p:sldLayoutId id="2147506412" r:id="rId14"/>
    <p:sldLayoutId id="214750641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66934900"/>
      </p:ext>
    </p:extLst>
  </p:cSld>
  <p:clrMap bg1="lt1" tx1="dk1" bg2="lt2" tx2="dk2" accent1="accent1" accent2="accent2" accent3="accent3" accent4="accent4" accent5="accent5" accent6="accent6" hlink="hlink" folHlink="folHlink"/>
  <p:sldLayoutIdLst>
    <p:sldLayoutId id="2147506415" r:id="rId1"/>
    <p:sldLayoutId id="2147506416" r:id="rId2"/>
    <p:sldLayoutId id="2147506417" r:id="rId3"/>
    <p:sldLayoutId id="2147506418" r:id="rId4"/>
    <p:sldLayoutId id="2147506419" r:id="rId5"/>
    <p:sldLayoutId id="2147506420" r:id="rId6"/>
    <p:sldLayoutId id="2147506421" r:id="rId7"/>
    <p:sldLayoutId id="2147506422" r:id="rId8"/>
    <p:sldLayoutId id="2147506423" r:id="rId9"/>
    <p:sldLayoutId id="2147506424" r:id="rId10"/>
    <p:sldLayoutId id="2147506425" r:id="rId11"/>
    <p:sldLayoutId id="2147506426" r:id="rId12"/>
    <p:sldLayoutId id="2147506427" r:id="rId13"/>
    <p:sldLayoutId id="2147506428" r:id="rId14"/>
    <p:sldLayoutId id="214750642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05695927"/>
      </p:ext>
    </p:extLst>
  </p:cSld>
  <p:clrMap bg1="lt1" tx1="dk1" bg2="lt2" tx2="dk2" accent1="accent1" accent2="accent2" accent3="accent3" accent4="accent4" accent5="accent5" accent6="accent6" hlink="hlink" folHlink="folHlink"/>
  <p:sldLayoutIdLst>
    <p:sldLayoutId id="2147506431" r:id="rId1"/>
    <p:sldLayoutId id="2147506432" r:id="rId2"/>
    <p:sldLayoutId id="2147506433" r:id="rId3"/>
    <p:sldLayoutId id="2147506434" r:id="rId4"/>
    <p:sldLayoutId id="2147506435" r:id="rId5"/>
    <p:sldLayoutId id="2147506436" r:id="rId6"/>
    <p:sldLayoutId id="2147506437" r:id="rId7"/>
    <p:sldLayoutId id="2147506438" r:id="rId8"/>
    <p:sldLayoutId id="2147506439" r:id="rId9"/>
    <p:sldLayoutId id="2147506440" r:id="rId10"/>
    <p:sldLayoutId id="2147506441" r:id="rId11"/>
    <p:sldLayoutId id="2147506442" r:id="rId12"/>
    <p:sldLayoutId id="2147506443" r:id="rId13"/>
    <p:sldLayoutId id="2147506444" r:id="rId14"/>
    <p:sldLayoutId id="214750644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28872329"/>
      </p:ext>
    </p:extLst>
  </p:cSld>
  <p:clrMap bg1="lt1" tx1="dk1" bg2="lt2" tx2="dk2" accent1="accent1" accent2="accent2" accent3="accent3" accent4="accent4" accent5="accent5" accent6="accent6" hlink="hlink" folHlink="folHlink"/>
  <p:sldLayoutIdLst>
    <p:sldLayoutId id="2147506447" r:id="rId1"/>
    <p:sldLayoutId id="2147506448" r:id="rId2"/>
    <p:sldLayoutId id="2147506449" r:id="rId3"/>
    <p:sldLayoutId id="2147506450" r:id="rId4"/>
    <p:sldLayoutId id="2147506451" r:id="rId5"/>
    <p:sldLayoutId id="2147506452" r:id="rId6"/>
    <p:sldLayoutId id="2147506453" r:id="rId7"/>
    <p:sldLayoutId id="2147506454" r:id="rId8"/>
    <p:sldLayoutId id="2147506455" r:id="rId9"/>
    <p:sldLayoutId id="2147506456" r:id="rId10"/>
    <p:sldLayoutId id="2147506457" r:id="rId11"/>
    <p:sldLayoutId id="2147506458" r:id="rId12"/>
    <p:sldLayoutId id="2147506459" r:id="rId13"/>
    <p:sldLayoutId id="2147506460" r:id="rId14"/>
    <p:sldLayoutId id="214750646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17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pitchFamily="34" charset="0"/>
                <a:ea typeface="Osaka" pitchFamily="1" charset="-128"/>
              </a:defRPr>
            </a:lvl1pPr>
          </a:lstStyle>
          <a:p>
            <a:endParaRPr lang="en-US"/>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pitchFamily="34" charset="0"/>
                <a:ea typeface="Osaka" pitchFamily="1" charset="-128"/>
              </a:defRPr>
            </a:lvl1pPr>
          </a:lstStyle>
          <a:p>
            <a:endParaRPr lang="en-US"/>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pitchFamily="34" charset="0"/>
                <a:ea typeface="Osaka" pitchFamily="1" charset="-128"/>
              </a:defRPr>
            </a:lvl1pPr>
          </a:lstStyle>
          <a:p>
            <a:fld id="{C1AA97FA-9AAE-43C1-A089-6A7A3357F71B}" type="slidenum">
              <a:rPr lang="en-US"/>
              <a:pPr/>
              <a:t>‹#›</a:t>
            </a:fld>
            <a:endParaRPr lang="en-US"/>
          </a:p>
        </p:txBody>
      </p:sp>
    </p:spTree>
    <p:extLst>
      <p:ext uri="{BB962C8B-B14F-4D97-AF65-F5344CB8AC3E}">
        <p14:creationId xmlns:p14="http://schemas.microsoft.com/office/powerpoint/2010/main" val="643927697"/>
      </p:ext>
    </p:extLst>
  </p:cSld>
  <p:clrMap bg1="dk2" tx1="lt1" bg2="dk1" tx2="lt2" accent1="accent1" accent2="accent2" accent3="accent3" accent4="accent4" accent5="accent5" accent6="accent6" hlink="hlink" folHlink="folHlink"/>
  <p:sldLayoutIdLst>
    <p:sldLayoutId id="2147506463" r:id="rId1"/>
    <p:sldLayoutId id="2147506464" r:id="rId2"/>
    <p:sldLayoutId id="2147506465" r:id="rId3"/>
    <p:sldLayoutId id="2147506466" r:id="rId4"/>
    <p:sldLayoutId id="2147506467" r:id="rId5"/>
    <p:sldLayoutId id="2147506468" r:id="rId6"/>
    <p:sldLayoutId id="2147506469" r:id="rId7"/>
    <p:sldLayoutId id="2147506470" r:id="rId8"/>
    <p:sldLayoutId id="2147506471" r:id="rId9"/>
    <p:sldLayoutId id="2147506472" r:id="rId10"/>
    <p:sldLayoutId id="2147506473" r:id="rId11"/>
    <p:sldLayoutId id="2147506474" r:id="rId12"/>
  </p:sldLayoutIdLst>
  <p:hf sldNum="0" hdr="0" ftr="0" dt="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pitchFamily="1"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pitchFamily="1"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pitchFamily="1"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90684127"/>
      </p:ext>
    </p:extLst>
  </p:cSld>
  <p:clrMap bg1="lt1" tx1="dk1" bg2="lt2" tx2="dk2" accent1="accent1" accent2="accent2" accent3="accent3" accent4="accent4" accent5="accent5" accent6="accent6" hlink="hlink" folHlink="folHlink"/>
  <p:sldLayoutIdLst>
    <p:sldLayoutId id="2147506476" r:id="rId1"/>
    <p:sldLayoutId id="2147506477" r:id="rId2"/>
    <p:sldLayoutId id="2147506478" r:id="rId3"/>
    <p:sldLayoutId id="2147506479" r:id="rId4"/>
    <p:sldLayoutId id="2147506480" r:id="rId5"/>
    <p:sldLayoutId id="2147506481" r:id="rId6"/>
    <p:sldLayoutId id="2147506482" r:id="rId7"/>
    <p:sldLayoutId id="2147506483" r:id="rId8"/>
    <p:sldLayoutId id="2147506484" r:id="rId9"/>
    <p:sldLayoutId id="2147506485" r:id="rId10"/>
    <p:sldLayoutId id="2147506486" r:id="rId11"/>
    <p:sldLayoutId id="2147506487" r:id="rId12"/>
    <p:sldLayoutId id="2147506488" r:id="rId13"/>
    <p:sldLayoutId id="2147506489" r:id="rId14"/>
    <p:sldLayoutId id="214750649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012678384"/>
      </p:ext>
    </p:extLst>
  </p:cSld>
  <p:clrMap bg1="lt1" tx1="dk1" bg2="lt2" tx2="dk2" accent1="accent1" accent2="accent2" accent3="accent3" accent4="accent4" accent5="accent5" accent6="accent6" hlink="hlink" folHlink="folHlink"/>
  <p:sldLayoutIdLst>
    <p:sldLayoutId id="2147506492" r:id="rId1"/>
    <p:sldLayoutId id="2147506493" r:id="rId2"/>
    <p:sldLayoutId id="2147506494" r:id="rId3"/>
    <p:sldLayoutId id="2147506495" r:id="rId4"/>
    <p:sldLayoutId id="2147506496" r:id="rId5"/>
    <p:sldLayoutId id="2147506497" r:id="rId6"/>
    <p:sldLayoutId id="2147506498" r:id="rId7"/>
    <p:sldLayoutId id="2147506499" r:id="rId8"/>
    <p:sldLayoutId id="2147506500" r:id="rId9"/>
    <p:sldLayoutId id="2147506501" r:id="rId10"/>
    <p:sldLayoutId id="2147506502" r:id="rId11"/>
    <p:sldLayoutId id="2147506503" r:id="rId12"/>
    <p:sldLayoutId id="2147506504" r:id="rId13"/>
    <p:sldLayoutId id="2147506505" r:id="rId14"/>
    <p:sldLayoutId id="2147506506"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8146"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700">
            <a:solidFill>
              <a:schemeClr val="tx1"/>
            </a:solidFill>
            <a:miter lim="800000"/>
            <a:headEnd/>
            <a:tailEnd/>
          </a:ln>
        </p:spPr>
        <p:txBody>
          <a:bodyPr wrap="none" lIns="82058" tIns="41029" rIns="82058" bIns="41029" anchor="ctr"/>
          <a:lstStyle/>
          <a:p>
            <a:pPr algn="ctr"/>
            <a:endParaRPr lang="en-US" sz="3600" b="1">
              <a:solidFill>
                <a:srgbClr val="000000"/>
              </a:solidFill>
              <a:latin typeface="Comic Sans MS" pitchFamily="66" charset="0"/>
              <a:ea typeface="MS PGothic" pitchFamily="34" charset="-128"/>
              <a:cs typeface="Arial"/>
            </a:endParaRPr>
          </a:p>
        </p:txBody>
      </p:sp>
      <p:sp>
        <p:nvSpPr>
          <p:cNvPr id="518147" name="Rectangle 4"/>
          <p:cNvSpPr>
            <a:spLocks noChangeArrowheads="1"/>
          </p:cNvSpPr>
          <p:nvPr/>
        </p:nvSpPr>
        <p:spPr bwMode="auto">
          <a:xfrm>
            <a:off x="7967663" y="6537325"/>
            <a:ext cx="538162"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1976" tIns="40986" rIns="81976" bIns="40986" anchor="ctr">
            <a:spAutoFit/>
          </a:bodyPr>
          <a:lstStyle/>
          <a:p>
            <a:pPr algn="ctr"/>
            <a:r>
              <a:rPr lang="en-US" altLang="zh-CN" sz="900" b="1">
                <a:solidFill>
                  <a:srgbClr val="FFFFFF"/>
                </a:solidFill>
                <a:latin typeface="Comic Sans MS" pitchFamily="66" charset="0"/>
                <a:ea typeface="SimSun" pitchFamily="2" charset="-122"/>
                <a:cs typeface="Arial"/>
              </a:rPr>
              <a:t>8.0.08.</a:t>
            </a:r>
          </a:p>
        </p:txBody>
      </p:sp>
      <p:sp>
        <p:nvSpPr>
          <p:cNvPr id="1564677" name="Rectangle 5"/>
          <p:cNvSpPr>
            <a:spLocks noChangeArrowheads="1"/>
          </p:cNvSpPr>
          <p:nvPr/>
        </p:nvSpPr>
        <p:spPr bwMode="auto">
          <a:xfrm>
            <a:off x="461963" y="106363"/>
            <a:ext cx="4060825" cy="1076325"/>
          </a:xfrm>
          <a:prstGeom prst="rect">
            <a:avLst/>
          </a:prstGeom>
          <a:noFill/>
          <a:ln w="12700">
            <a:noFill/>
            <a:miter lim="800000"/>
            <a:headEnd/>
            <a:tailEnd/>
          </a:ln>
          <a:effectLst>
            <a:outerShdw blurRad="63500" dist="38099" dir="2700000" algn="ctr" rotWithShape="0">
              <a:srgbClr val="000066">
                <a:alpha val="74997"/>
              </a:srgbClr>
            </a:outerShdw>
          </a:effectLst>
        </p:spPr>
        <p:txBody>
          <a:bodyPr lIns="91081" tIns="45541" rIns="91081" bIns="45541">
            <a:spAutoFit/>
          </a:bodyPr>
          <a:lstStyle/>
          <a:p>
            <a:pPr defTabSz="901700"/>
            <a:r>
              <a:rPr lang="zh-CN" altLang="en-US" sz="3200" b="1">
                <a:solidFill>
                  <a:srgbClr val="FFFF00"/>
                </a:solidFill>
                <a:latin typeface="Comic Sans MS" pitchFamily="66" charset="0"/>
                <a:ea typeface="SimSun" pitchFamily="2" charset="-122"/>
                <a:cs typeface="Arial"/>
              </a:rPr>
              <a:t>书卷编排</a:t>
            </a:r>
          </a:p>
          <a:p>
            <a:pPr defTabSz="901700"/>
            <a:r>
              <a:rPr lang="zh-CN" altLang="en-US" sz="3200" b="1">
                <a:solidFill>
                  <a:srgbClr val="FFFF00"/>
                </a:solidFill>
                <a:latin typeface="Comic Sans MS" pitchFamily="66" charset="0"/>
                <a:ea typeface="SimSun" pitchFamily="2" charset="-122"/>
                <a:cs typeface="Arial"/>
              </a:rPr>
              <a:t>结合新约</a:t>
            </a:r>
          </a:p>
        </p:txBody>
      </p:sp>
      <p:sp>
        <p:nvSpPr>
          <p:cNvPr id="518149" name="Text Box 6"/>
          <p:cNvSpPr txBox="1">
            <a:spLocks noChangeArrowheads="1"/>
          </p:cNvSpPr>
          <p:nvPr userDrawn="1"/>
        </p:nvSpPr>
        <p:spPr bwMode="auto">
          <a:xfrm>
            <a:off x="515938" y="6542088"/>
            <a:ext cx="904875"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058" tIns="41029" rIns="82058" bIns="41029"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900" b="1">
                <a:solidFill>
                  <a:srgbClr val="FFFFFF"/>
                </a:solidFill>
                <a:latin typeface="Arial" pitchFamily="34" charset="0"/>
                <a:ea typeface="SimSun" pitchFamily="2" charset="-122"/>
                <a:cs typeface="Arial"/>
              </a:rPr>
              <a:t>©2006 TBBMI</a:t>
            </a:r>
          </a:p>
        </p:txBody>
      </p:sp>
    </p:spTree>
    <p:extLst>
      <p:ext uri="{BB962C8B-B14F-4D97-AF65-F5344CB8AC3E}">
        <p14:creationId xmlns:p14="http://schemas.microsoft.com/office/powerpoint/2010/main" val="3677849612"/>
      </p:ext>
    </p:extLst>
  </p:cSld>
  <p:clrMap bg1="lt1" tx1="dk1" bg2="lt2" tx2="dk2" accent1="accent1" accent2="accent2" accent3="accent3" accent4="accent4" accent5="accent5" accent6="accent6" hlink="hlink" folHlink="folHlink"/>
  <p:sldLayoutIdLst>
    <p:sldLayoutId id="2147506524" r:id="rId1"/>
  </p:sldLayoutIdLst>
  <p:transition xmlns:p14="http://schemas.microsoft.com/office/powerpoint/2010/main">
    <p:wheel spokes="0"/>
  </p:transition>
  <p:timing>
    <p:tnLst>
      <p:par>
        <p:cTn xmlns:p14="http://schemas.microsoft.com/office/powerpoint/2010/main" id="1" dur="indefinite" restart="never" nodeType="tmRoot"/>
      </p:par>
    </p:tnLst>
  </p:timing>
  <p:txStyles>
    <p:titleStyle>
      <a:lvl1pPr algn="ctr" defTabSz="901700" rtl="0" eaLnBrk="0" fontAlgn="base" hangingPunct="0">
        <a:spcBef>
          <a:spcPct val="0"/>
        </a:spcBef>
        <a:spcAft>
          <a:spcPct val="0"/>
        </a:spcAft>
        <a:defRPr sz="4300">
          <a:solidFill>
            <a:schemeClr val="tx2"/>
          </a:solidFill>
          <a:latin typeface="+mj-lt"/>
          <a:ea typeface="MS PGothic" pitchFamily="34" charset="-128"/>
          <a:cs typeface="+mj-cs"/>
        </a:defRPr>
      </a:lvl1pPr>
      <a:lvl2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2pPr>
      <a:lvl3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3pPr>
      <a:lvl4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4pPr>
      <a:lvl5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5pPr>
      <a:lvl6pPr marL="410291" algn="ctr" defTabSz="903211" rtl="0" fontAlgn="base">
        <a:spcBef>
          <a:spcPct val="0"/>
        </a:spcBef>
        <a:spcAft>
          <a:spcPct val="0"/>
        </a:spcAft>
        <a:defRPr sz="4300">
          <a:solidFill>
            <a:schemeClr val="tx2"/>
          </a:solidFill>
          <a:latin typeface="Times" charset="0"/>
          <a:ea typeface="Arial" charset="0"/>
          <a:cs typeface="Arial" charset="0"/>
        </a:defRPr>
      </a:lvl6pPr>
      <a:lvl7pPr marL="820583" algn="ctr" defTabSz="903211" rtl="0" fontAlgn="base">
        <a:spcBef>
          <a:spcPct val="0"/>
        </a:spcBef>
        <a:spcAft>
          <a:spcPct val="0"/>
        </a:spcAft>
        <a:defRPr sz="4300">
          <a:solidFill>
            <a:schemeClr val="tx2"/>
          </a:solidFill>
          <a:latin typeface="Times" charset="0"/>
          <a:ea typeface="Arial" charset="0"/>
          <a:cs typeface="Arial" charset="0"/>
        </a:defRPr>
      </a:lvl7pPr>
      <a:lvl8pPr marL="1230874" algn="ctr" defTabSz="903211" rtl="0" fontAlgn="base">
        <a:spcBef>
          <a:spcPct val="0"/>
        </a:spcBef>
        <a:spcAft>
          <a:spcPct val="0"/>
        </a:spcAft>
        <a:defRPr sz="4300">
          <a:solidFill>
            <a:schemeClr val="tx2"/>
          </a:solidFill>
          <a:latin typeface="Times" charset="0"/>
          <a:ea typeface="Arial" charset="0"/>
          <a:cs typeface="Arial" charset="0"/>
        </a:defRPr>
      </a:lvl8pPr>
      <a:lvl9pPr marL="1641165" algn="ctr" defTabSz="903211" rtl="0" fontAlgn="base">
        <a:spcBef>
          <a:spcPct val="0"/>
        </a:spcBef>
        <a:spcAft>
          <a:spcPct val="0"/>
        </a:spcAft>
        <a:defRPr sz="4300">
          <a:solidFill>
            <a:schemeClr val="tx2"/>
          </a:solidFill>
          <a:latin typeface="Times" charset="0"/>
          <a:ea typeface="Arial" charset="0"/>
          <a:cs typeface="Arial" charset="0"/>
        </a:defRPr>
      </a:lvl9pPr>
    </p:titleStyle>
    <p:bodyStyle>
      <a:lvl1pPr marL="338138" indent="-338138" algn="l" defTabSz="901700" rtl="0" eaLnBrk="0" fontAlgn="base" hangingPunct="0">
        <a:spcBef>
          <a:spcPct val="20000"/>
        </a:spcBef>
        <a:spcAft>
          <a:spcPct val="0"/>
        </a:spcAft>
        <a:buClr>
          <a:schemeClr val="tx2"/>
        </a:buClr>
        <a:buSzPct val="100000"/>
        <a:buChar char="•"/>
        <a:defRPr sz="3100">
          <a:solidFill>
            <a:schemeClr val="tx1"/>
          </a:solidFill>
          <a:latin typeface="+mn-lt"/>
          <a:ea typeface="MS PGothic" pitchFamily="34" charset="-128"/>
          <a:cs typeface="+mn-cs"/>
        </a:defRPr>
      </a:lvl1pPr>
      <a:lvl2pPr marL="733425" indent="-282575" algn="l" defTabSz="901700" rtl="0" eaLnBrk="0" fontAlgn="base" hangingPunct="0">
        <a:spcBef>
          <a:spcPct val="20000"/>
        </a:spcBef>
        <a:spcAft>
          <a:spcPct val="0"/>
        </a:spcAft>
        <a:buClr>
          <a:schemeClr val="tx2"/>
        </a:buClr>
        <a:buSzPct val="100000"/>
        <a:buChar char="–"/>
        <a:defRPr sz="2800">
          <a:solidFill>
            <a:schemeClr val="tx1"/>
          </a:solidFill>
          <a:latin typeface="+mn-lt"/>
          <a:ea typeface="+mn-ea"/>
          <a:cs typeface="+mn-cs"/>
        </a:defRPr>
      </a:lvl2pPr>
      <a:lvl3pPr marL="1127125" indent="-223838" algn="l" defTabSz="901700" rtl="0" eaLnBrk="0" fontAlgn="base" hangingPunct="0">
        <a:spcBef>
          <a:spcPct val="20000"/>
        </a:spcBef>
        <a:spcAft>
          <a:spcPct val="0"/>
        </a:spcAft>
        <a:buClr>
          <a:schemeClr val="tx2"/>
        </a:buClr>
        <a:buSzPct val="100000"/>
        <a:buChar char="•"/>
        <a:defRPr sz="2300">
          <a:solidFill>
            <a:schemeClr val="tx1"/>
          </a:solidFill>
          <a:latin typeface="+mn-lt"/>
          <a:ea typeface="+mn-ea"/>
          <a:cs typeface="+mn-cs"/>
        </a:defRPr>
      </a:lvl3pPr>
      <a:lvl4pPr marL="1579563" indent="-225425" algn="l" defTabSz="901700" rtl="0" eaLnBrk="0" fontAlgn="base" hangingPunct="0">
        <a:spcBef>
          <a:spcPct val="20000"/>
        </a:spcBef>
        <a:spcAft>
          <a:spcPct val="0"/>
        </a:spcAft>
        <a:buClr>
          <a:schemeClr val="tx2"/>
        </a:buClr>
        <a:buSzPct val="100000"/>
        <a:buChar char="–"/>
        <a:defRPr sz="2000">
          <a:solidFill>
            <a:schemeClr val="tx1"/>
          </a:solidFill>
          <a:latin typeface="+mn-lt"/>
          <a:ea typeface="+mn-ea"/>
          <a:cs typeface="+mn-cs"/>
        </a:defRPr>
      </a:lvl4pPr>
      <a:lvl5pPr marL="2030413" indent="-225425" algn="l" defTabSz="901700" rtl="0" eaLnBrk="0" fontAlgn="base" hangingPunct="0">
        <a:spcBef>
          <a:spcPct val="20000"/>
        </a:spcBef>
        <a:spcAft>
          <a:spcPct val="0"/>
        </a:spcAft>
        <a:buClr>
          <a:schemeClr val="tx2"/>
        </a:buClr>
        <a:buSzPct val="100000"/>
        <a:buChar char="•"/>
        <a:defRPr sz="2000">
          <a:solidFill>
            <a:schemeClr val="tx1"/>
          </a:solidFill>
          <a:latin typeface="+mn-lt"/>
          <a:ea typeface="+mn-ea"/>
          <a:cs typeface="+mn-cs"/>
        </a:defRPr>
      </a:lvl5pPr>
      <a:lvl6pPr marL="2441803"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6pPr>
      <a:lvl7pPr marL="2852094"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7pPr>
      <a:lvl8pPr marL="3262386"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8pPr>
      <a:lvl9pPr marL="3672677"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1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B8EAF501-EC29-904D-9FC2-9E1D11784FF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93" r:id="rId1"/>
    <p:sldLayoutId id="2147505094" r:id="rId2"/>
    <p:sldLayoutId id="2147505095" r:id="rId3"/>
    <p:sldLayoutId id="2147505096" r:id="rId4"/>
    <p:sldLayoutId id="2147505097" r:id="rId5"/>
    <p:sldLayoutId id="2147505098" r:id="rId6"/>
    <p:sldLayoutId id="2147505099" r:id="rId7"/>
    <p:sldLayoutId id="2147505100" r:id="rId8"/>
    <p:sldLayoutId id="2147505101" r:id="rId9"/>
    <p:sldLayoutId id="2147505102" r:id="rId10"/>
    <p:sldLayoutId id="2147505103" r:id="rId11"/>
    <p:sldLayoutId id="2147505104" r:id="rId12"/>
    <p:sldLayoutId id="214750510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22923370"/>
      </p:ext>
    </p:extLst>
  </p:cSld>
  <p:clrMap bg1="lt1" tx1="dk1" bg2="lt2" tx2="dk2" accent1="accent1" accent2="accent2" accent3="accent3" accent4="accent4" accent5="accent5" accent6="accent6" hlink="hlink" folHlink="folHlink"/>
  <p:sldLayoutIdLst>
    <p:sldLayoutId id="2147506526" r:id="rId1"/>
    <p:sldLayoutId id="2147506527" r:id="rId2"/>
    <p:sldLayoutId id="2147506528" r:id="rId3"/>
    <p:sldLayoutId id="2147506529" r:id="rId4"/>
    <p:sldLayoutId id="2147506530" r:id="rId5"/>
    <p:sldLayoutId id="2147506531" r:id="rId6"/>
    <p:sldLayoutId id="2147506532" r:id="rId7"/>
    <p:sldLayoutId id="2147506533" r:id="rId8"/>
    <p:sldLayoutId id="2147506534" r:id="rId9"/>
    <p:sldLayoutId id="2147506535" r:id="rId10"/>
    <p:sldLayoutId id="2147506536" r:id="rId11"/>
    <p:sldLayoutId id="2147506537" r:id="rId12"/>
    <p:sldLayoutId id="2147506538" r:id="rId13"/>
    <p:sldLayoutId id="2147506539" r:id="rId14"/>
    <p:sldLayoutId id="214750654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3750964"/>
      </p:ext>
    </p:extLst>
  </p:cSld>
  <p:clrMap bg1="lt1" tx1="dk1" bg2="lt2" tx2="dk2" accent1="accent1" accent2="accent2" accent3="accent3" accent4="accent4" accent5="accent5" accent6="accent6" hlink="hlink" folHlink="folHlink"/>
  <p:sldLayoutIdLst>
    <p:sldLayoutId id="2147507888" r:id="rId1"/>
    <p:sldLayoutId id="2147507889" r:id="rId2"/>
    <p:sldLayoutId id="2147507890" r:id="rId3"/>
    <p:sldLayoutId id="2147507891" r:id="rId4"/>
    <p:sldLayoutId id="2147507892" r:id="rId5"/>
    <p:sldLayoutId id="2147507893" r:id="rId6"/>
    <p:sldLayoutId id="2147507894" r:id="rId7"/>
    <p:sldLayoutId id="2147507895" r:id="rId8"/>
    <p:sldLayoutId id="2147507896" r:id="rId9"/>
    <p:sldLayoutId id="2147507897" r:id="rId10"/>
    <p:sldLayoutId id="2147507898" r:id="rId11"/>
    <p:sldLayoutId id="2147507899" r:id="rId12"/>
    <p:sldLayoutId id="214750790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5731207"/>
      </p:ext>
    </p:extLst>
  </p:cSld>
  <p:clrMap bg1="lt1" tx1="dk1" bg2="lt2" tx2="dk2" accent1="accent1" accent2="accent2" accent3="accent3" accent4="accent4" accent5="accent5" accent6="accent6" hlink="hlink" folHlink="folHlink"/>
  <p:sldLayoutIdLst>
    <p:sldLayoutId id="2147507902" r:id="rId1"/>
    <p:sldLayoutId id="2147507903" r:id="rId2"/>
    <p:sldLayoutId id="2147507904" r:id="rId3"/>
    <p:sldLayoutId id="2147507905" r:id="rId4"/>
    <p:sldLayoutId id="2147507906" r:id="rId5"/>
    <p:sldLayoutId id="2147507907" r:id="rId6"/>
    <p:sldLayoutId id="2147507908" r:id="rId7"/>
    <p:sldLayoutId id="2147507909" r:id="rId8"/>
    <p:sldLayoutId id="2147507910" r:id="rId9"/>
    <p:sldLayoutId id="2147507911" r:id="rId10"/>
    <p:sldLayoutId id="2147507912" r:id="rId11"/>
    <p:sldLayoutId id="2147507913" r:id="rId12"/>
    <p:sldLayoutId id="2147507914" r:id="rId13"/>
    <p:sldLayoutId id="2147507915" r:id="rId14"/>
    <p:sldLayoutId id="2147507916"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F8F4AD73-C4A0-AA4E-86E0-5DD27119A5EE}"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3477480463"/>
      </p:ext>
    </p:extLst>
  </p:cSld>
  <p:clrMap bg1="lt1" tx1="dk1" bg2="lt2" tx2="dk2" accent1="accent1" accent2="accent2" accent3="accent3" accent4="accent4" accent5="accent5" accent6="accent6" hlink="hlink" folHlink="folHlink"/>
  <p:sldLayoutIdLst>
    <p:sldLayoutId id="2147507918" r:id="rId1"/>
    <p:sldLayoutId id="2147507919" r:id="rId2"/>
    <p:sldLayoutId id="2147507920" r:id="rId3"/>
    <p:sldLayoutId id="2147507921" r:id="rId4"/>
    <p:sldLayoutId id="2147507922" r:id="rId5"/>
    <p:sldLayoutId id="2147507923" r:id="rId6"/>
    <p:sldLayoutId id="2147507924" r:id="rId7"/>
    <p:sldLayoutId id="2147507925" r:id="rId8"/>
    <p:sldLayoutId id="2147507926" r:id="rId9"/>
    <p:sldLayoutId id="2147507927" r:id="rId10"/>
    <p:sldLayoutId id="2147507928" r:id="rId11"/>
  </p:sldLayoutIdLst>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88836933"/>
      </p:ext>
    </p:extLst>
  </p:cSld>
  <p:clrMap bg1="lt1" tx1="dk1" bg2="lt2" tx2="dk2" accent1="accent1" accent2="accent2" accent3="accent3" accent4="accent4" accent5="accent5" accent6="accent6" hlink="hlink" folHlink="folHlink"/>
  <p:sldLayoutIdLst>
    <p:sldLayoutId id="2147507930" r:id="rId1"/>
    <p:sldLayoutId id="2147507931" r:id="rId2"/>
    <p:sldLayoutId id="2147507932" r:id="rId3"/>
    <p:sldLayoutId id="2147507933" r:id="rId4"/>
    <p:sldLayoutId id="2147507934" r:id="rId5"/>
    <p:sldLayoutId id="2147507935" r:id="rId6"/>
    <p:sldLayoutId id="2147507936" r:id="rId7"/>
    <p:sldLayoutId id="2147507937" r:id="rId8"/>
    <p:sldLayoutId id="2147507938" r:id="rId9"/>
    <p:sldLayoutId id="2147507939" r:id="rId10"/>
    <p:sldLayoutId id="2147507940" r:id="rId11"/>
    <p:sldLayoutId id="2147507941" r:id="rId12"/>
    <p:sldLayoutId id="214750794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010B485-5750-DD44-B4CD-9048C9D805B4}" type="slidenum">
              <a:rPr lang="en-US"/>
              <a:pPr>
                <a:defRPr/>
              </a:pPr>
              <a:t>‹#›</a:t>
            </a:fld>
            <a:endParaRPr lang="en-US"/>
          </a:p>
        </p:txBody>
      </p:sp>
    </p:spTree>
    <p:extLst>
      <p:ext uri="{BB962C8B-B14F-4D97-AF65-F5344CB8AC3E}">
        <p14:creationId xmlns:p14="http://schemas.microsoft.com/office/powerpoint/2010/main" val="1153922159"/>
      </p:ext>
    </p:extLst>
  </p:cSld>
  <p:clrMap bg1="lt1" tx1="dk1" bg2="lt2" tx2="dk2" accent1="accent1" accent2="accent2" accent3="accent3" accent4="accent4" accent5="accent5" accent6="accent6" hlink="hlink" folHlink="folHlink"/>
  <p:sldLayoutIdLst>
    <p:sldLayoutId id="2147507944" r:id="rId1"/>
    <p:sldLayoutId id="2147507945" r:id="rId2"/>
    <p:sldLayoutId id="2147507946" r:id="rId3"/>
    <p:sldLayoutId id="2147507947" r:id="rId4"/>
    <p:sldLayoutId id="2147507948" r:id="rId5"/>
    <p:sldLayoutId id="2147507949" r:id="rId6"/>
    <p:sldLayoutId id="2147507950" r:id="rId7"/>
    <p:sldLayoutId id="2147507951" r:id="rId8"/>
    <p:sldLayoutId id="2147507952" r:id="rId9"/>
    <p:sldLayoutId id="2147507953" r:id="rId10"/>
    <p:sldLayoutId id="2147507954" r:id="rId11"/>
    <p:sldLayoutId id="2147507955" r:id="rId12"/>
    <p:sldLayoutId id="2147507956" r:id="rId13"/>
    <p:sldLayoutId id="2147507957"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8251994"/>
      </p:ext>
    </p:extLst>
  </p:cSld>
  <p:clrMap bg1="lt1" tx1="dk1" bg2="lt2" tx2="dk2" accent1="accent1" accent2="accent2" accent3="accent3" accent4="accent4" accent5="accent5" accent6="accent6" hlink="hlink" folHlink="folHlink"/>
  <p:sldLayoutIdLst>
    <p:sldLayoutId id="2147507995" r:id="rId1"/>
    <p:sldLayoutId id="2147507996" r:id="rId2"/>
    <p:sldLayoutId id="2147507997" r:id="rId3"/>
    <p:sldLayoutId id="2147507998" r:id="rId4"/>
    <p:sldLayoutId id="2147507999" r:id="rId5"/>
    <p:sldLayoutId id="2147508000" r:id="rId6"/>
    <p:sldLayoutId id="2147508001" r:id="rId7"/>
    <p:sldLayoutId id="2147508002" r:id="rId8"/>
    <p:sldLayoutId id="2147508003" r:id="rId9"/>
    <p:sldLayoutId id="2147508004" r:id="rId10"/>
    <p:sldLayoutId id="2147508005" r:id="rId11"/>
    <p:sldLayoutId id="2147508006" r:id="rId12"/>
    <p:sldLayoutId id="2147508007" r:id="rId13"/>
    <p:sldLayoutId id="2147508008" r:id="rId14"/>
    <p:sldLayoutId id="214750800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eaLnBrk="1" hangingPunct="1"/>
            <a:endParaRPr kumimoji="1" lang="en-US" smtClean="0">
              <a:solidFill>
                <a:srgbClr val="FFFFCC"/>
              </a:solidFill>
              <a:latin typeface="Times New Roman"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eaLnBrk="1" hangingPunct="1">
              <a:defRPr/>
            </a:pPr>
            <a:fld id="{4E849A14-6D88-1E4B-B6A7-9ABB13B14B54}" type="slidenum">
              <a:rPr lang="en-US">
                <a:solidFill>
                  <a:srgbClr val="FFFFCC"/>
                </a:solidFill>
                <a:latin typeface="Times New Roman" charset="0"/>
              </a:rPr>
              <a:pPr eaLnBrk="1" hangingPunct="1">
                <a:defRPr/>
              </a:pPr>
              <a:t>‹#›</a:t>
            </a:fld>
            <a:endParaRPr lang="en-US">
              <a:solidFill>
                <a:srgbClr val="FFFFCC"/>
              </a:solidFill>
              <a:latin typeface="Times New Roman" charset="0"/>
            </a:endParaRPr>
          </a:p>
        </p:txBody>
      </p:sp>
    </p:spTree>
    <p:extLst>
      <p:ext uri="{BB962C8B-B14F-4D97-AF65-F5344CB8AC3E}">
        <p14:creationId xmlns:p14="http://schemas.microsoft.com/office/powerpoint/2010/main" val="2575872241"/>
      </p:ext>
    </p:extLst>
  </p:cSld>
  <p:clrMap bg1="dk2" tx1="lt1" bg2="dk1" tx2="lt2" accent1="accent1" accent2="accent2" accent3="accent3" accent4="accent4" accent5="accent5" accent6="accent6" hlink="hlink" folHlink="folHlink"/>
  <p:sldLayoutIdLst>
    <p:sldLayoutId id="2147508013" r:id="rId1"/>
    <p:sldLayoutId id="2147508014" r:id="rId2"/>
    <p:sldLayoutId id="2147508015" r:id="rId3"/>
    <p:sldLayoutId id="2147508016" r:id="rId4"/>
    <p:sldLayoutId id="2147508017" r:id="rId5"/>
    <p:sldLayoutId id="2147508018" r:id="rId6"/>
    <p:sldLayoutId id="2147508019" r:id="rId7"/>
    <p:sldLayoutId id="2147508020" r:id="rId8"/>
    <p:sldLayoutId id="2147508021" r:id="rId9"/>
    <p:sldLayoutId id="2147508022" r:id="rId10"/>
    <p:sldLayoutId id="2147508023" r:id="rId11"/>
    <p:sldLayoutId id="214750802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mtClean="0">
                <a:solidFill>
                  <a:srgbClr val="FFFFFF"/>
                </a:solidFill>
                <a:latin typeface="Arial"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412C2811-AF7D-F846-BE84-5646EDA0F39C}" type="slidenum">
              <a:rPr lang="zh-CN" altLang="en-US" smtClean="0">
                <a:solidFill>
                  <a:srgbClr val="FFFFFF"/>
                </a:solidFill>
                <a:latin typeface="Times New Roman" charset="0"/>
                <a:ea typeface="MS PGothic" charset="0"/>
                <a:cs typeface="MS PGothic" charset="0"/>
              </a:rPr>
              <a:pPr>
                <a:defRPr/>
              </a:pPr>
              <a:t>‹#›</a:t>
            </a:fld>
            <a:endParaRPr lang="en-US" altLang="zh-CN">
              <a:solidFill>
                <a:srgbClr val="FFFFFF"/>
              </a:solidFill>
              <a:latin typeface="Times New Roman" charset="0"/>
              <a:ea typeface="MS PGothic" charset="0"/>
              <a:cs typeface="MS PGothic" charset="0"/>
            </a:endParaRPr>
          </a:p>
        </p:txBody>
      </p:sp>
    </p:spTree>
    <p:extLst>
      <p:ext uri="{BB962C8B-B14F-4D97-AF65-F5344CB8AC3E}">
        <p14:creationId xmlns:p14="http://schemas.microsoft.com/office/powerpoint/2010/main" val="3198509045"/>
      </p:ext>
    </p:extLst>
  </p:cSld>
  <p:clrMap bg1="dk2" tx1="lt1" bg2="dk1" tx2="lt2" accent1="accent1" accent2="accent2" accent3="accent3" accent4="accent4" accent5="accent5" accent6="accent6" hlink="hlink" folHlink="folHlink"/>
  <p:sldLayoutIdLst>
    <p:sldLayoutId id="2147508026" r:id="rId1"/>
    <p:sldLayoutId id="2147508027" r:id="rId2"/>
    <p:sldLayoutId id="2147508028" r:id="rId3"/>
    <p:sldLayoutId id="2147508029" r:id="rId4"/>
    <p:sldLayoutId id="2147508030" r:id="rId5"/>
    <p:sldLayoutId id="2147508031" r:id="rId6"/>
    <p:sldLayoutId id="2147508032" r:id="rId7"/>
    <p:sldLayoutId id="2147508033" r:id="rId8"/>
    <p:sldLayoutId id="2147508034" r:id="rId9"/>
    <p:sldLayoutId id="2147508035" r:id="rId10"/>
    <p:sldLayoutId id="2147508036" r:id="rId11"/>
    <p:sldLayoutId id="2147508037" r:id="rId12"/>
    <p:sldLayoutId id="214750803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ea typeface="+mn-ea"/>
                <a:cs typeface="+mn-cs"/>
              </a:defRPr>
            </a:lvl1pPr>
          </a:lstStyle>
          <a:p>
            <a:pPr eaLnBrk="1" hangingPunct="1">
              <a:defRPr/>
            </a:pPr>
            <a:endParaRPr lang="en-US">
              <a:solidFill>
                <a:srgbClr val="000000"/>
              </a:solidFill>
              <a:latin typeface="Times New Roman"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ea typeface="+mn-ea"/>
                <a:cs typeface="+mn-cs"/>
              </a:defRPr>
            </a:lvl1pPr>
          </a:lstStyle>
          <a:p>
            <a:pPr eaLnBrk="1" hangingPunct="1">
              <a:defRPr/>
            </a:pPr>
            <a:endParaRPr lang="en-US">
              <a:solidFill>
                <a:srgbClr val="000000"/>
              </a:solidFill>
              <a:latin typeface="Times New Roman"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eaLnBrk="1" hangingPunct="1">
              <a:defRPr/>
            </a:pPr>
            <a:fld id="{2F5821AD-9854-BF40-8D64-7DC0B0EC3977}"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753751446"/>
      </p:ext>
    </p:extLst>
  </p:cSld>
  <p:clrMap bg1="lt1" tx1="dk1" bg2="lt2" tx2="dk2" accent1="accent1" accent2="accent2" accent3="accent3" accent4="accent4" accent5="accent5" accent6="accent6" hlink="hlink" folHlink="folHlink"/>
  <p:sldLayoutIdLst>
    <p:sldLayoutId id="2147508040" r:id="rId1"/>
    <p:sldLayoutId id="2147508041" r:id="rId2"/>
    <p:sldLayoutId id="2147508042" r:id="rId3"/>
    <p:sldLayoutId id="2147508043" r:id="rId4"/>
    <p:sldLayoutId id="2147508044" r:id="rId5"/>
    <p:sldLayoutId id="2147508045" r:id="rId6"/>
    <p:sldLayoutId id="2147508046" r:id="rId7"/>
    <p:sldLayoutId id="2147508047" r:id="rId8"/>
    <p:sldLayoutId id="2147508048" r:id="rId9"/>
    <p:sldLayoutId id="2147508049" r:id="rId10"/>
    <p:sldLayoutId id="2147508050" r:id="rId11"/>
    <p:sldLayoutId id="2147508051" r:id="rId12"/>
    <p:sldLayoutId id="2147508052"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DE731989-8D70-254F-80CB-6D362C42061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418" r:id="rId1"/>
    <p:sldLayoutId id="2147505419" r:id="rId2"/>
    <p:sldLayoutId id="2147505420" r:id="rId3"/>
    <p:sldLayoutId id="2147505421" r:id="rId4"/>
    <p:sldLayoutId id="2147505422" r:id="rId5"/>
    <p:sldLayoutId id="2147505423" r:id="rId6"/>
    <p:sldLayoutId id="2147505424" r:id="rId7"/>
    <p:sldLayoutId id="2147505425" r:id="rId8"/>
    <p:sldLayoutId id="2147505426" r:id="rId9"/>
    <p:sldLayoutId id="2147505427" r:id="rId10"/>
    <p:sldLayoutId id="2147505428" r:id="rId11"/>
    <p:sldLayoutId id="2147505429"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5" name="Freeform 7"/>
          <p:cNvSpPr>
            <a:spLocks/>
          </p:cNvSpPr>
          <p:nvPr/>
        </p:nvSpPr>
        <p:spPr bwMode="auto">
          <a:xfrm>
            <a:off x="3587750" y="53975"/>
            <a:ext cx="1982788" cy="654050"/>
          </a:xfrm>
          <a:custGeom>
            <a:avLst/>
            <a:gdLst/>
            <a:ahLst/>
            <a:cxnLst>
              <a:cxn ang="0">
                <a:pos x="16" y="67"/>
              </a:cxn>
              <a:cxn ang="0">
                <a:pos x="26" y="62"/>
              </a:cxn>
              <a:cxn ang="0">
                <a:pos x="452" y="62"/>
              </a:cxn>
              <a:cxn ang="0">
                <a:pos x="483" y="40"/>
              </a:cxn>
              <a:cxn ang="0">
                <a:pos x="505" y="27"/>
              </a:cxn>
              <a:cxn ang="0">
                <a:pos x="526" y="17"/>
              </a:cxn>
              <a:cxn ang="0">
                <a:pos x="552" y="11"/>
              </a:cxn>
              <a:cxn ang="0">
                <a:pos x="578" y="5"/>
              </a:cxn>
              <a:cxn ang="0">
                <a:pos x="605" y="2"/>
              </a:cxn>
              <a:cxn ang="0">
                <a:pos x="639" y="0"/>
              </a:cxn>
              <a:cxn ang="0">
                <a:pos x="678" y="5"/>
              </a:cxn>
              <a:cxn ang="0">
                <a:pos x="714" y="15"/>
              </a:cxn>
              <a:cxn ang="0">
                <a:pos x="740" y="27"/>
              </a:cxn>
              <a:cxn ang="0">
                <a:pos x="768" y="40"/>
              </a:cxn>
              <a:cxn ang="0">
                <a:pos x="786" y="51"/>
              </a:cxn>
              <a:cxn ang="0">
                <a:pos x="802" y="64"/>
              </a:cxn>
              <a:cxn ang="0">
                <a:pos x="1209" y="62"/>
              </a:cxn>
              <a:cxn ang="0">
                <a:pos x="1223" y="66"/>
              </a:cxn>
              <a:cxn ang="0">
                <a:pos x="1233" y="73"/>
              </a:cxn>
              <a:cxn ang="0">
                <a:pos x="1242" y="91"/>
              </a:cxn>
              <a:cxn ang="0">
                <a:pos x="1246" y="112"/>
              </a:cxn>
              <a:cxn ang="0">
                <a:pos x="1248" y="137"/>
              </a:cxn>
              <a:cxn ang="0">
                <a:pos x="1248" y="349"/>
              </a:cxn>
              <a:cxn ang="0">
                <a:pos x="809" y="350"/>
              </a:cxn>
              <a:cxn ang="0">
                <a:pos x="700" y="409"/>
              </a:cxn>
              <a:cxn ang="0">
                <a:pos x="523" y="411"/>
              </a:cxn>
              <a:cxn ang="0">
                <a:pos x="437" y="346"/>
              </a:cxn>
              <a:cxn ang="0">
                <a:pos x="46" y="349"/>
              </a:cxn>
              <a:cxn ang="0">
                <a:pos x="0" y="349"/>
              </a:cxn>
              <a:cxn ang="0">
                <a:pos x="0" y="152"/>
              </a:cxn>
              <a:cxn ang="0">
                <a:pos x="0" y="123"/>
              </a:cxn>
              <a:cxn ang="0">
                <a:pos x="5" y="94"/>
              </a:cxn>
              <a:cxn ang="0">
                <a:pos x="9" y="80"/>
              </a:cxn>
              <a:cxn ang="0">
                <a:pos x="16" y="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56"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w="9525">
            <a:noFill/>
            <a:round/>
            <a:headEnd/>
            <a:tailEnd/>
          </a:ln>
          <a:effectLst/>
        </p:spPr>
        <p:txBody>
          <a:bodyPr/>
          <a:lstStyle/>
          <a:p>
            <a:pPr algn="ctr" eaLnBrk="1" hangingPunct="1">
              <a:defRPr/>
            </a:pPr>
            <a:endParaRPr kumimoji="1" lang="en-US">
              <a:solidFill>
                <a:srgbClr val="FFFFCC"/>
              </a:solidFill>
              <a:latin typeface="Times New Roman" pitchFamily="-128" charset="0"/>
              <a:cs typeface="+mn-cs"/>
            </a:endParaRPr>
          </a:p>
        </p:txBody>
      </p:sp>
      <p:sp>
        <p:nvSpPr>
          <p:cNvPr id="2057" name="Freeform 9"/>
          <p:cNvSpPr>
            <a:spLocks/>
          </p:cNvSpPr>
          <p:nvPr/>
        </p:nvSpPr>
        <p:spPr bwMode="auto">
          <a:xfrm>
            <a:off x="3586163" y="452438"/>
            <a:ext cx="1984375" cy="304800"/>
          </a:xfrm>
          <a:custGeom>
            <a:avLst/>
            <a:gdLst/>
            <a:ahLst/>
            <a:cxnLst>
              <a:cxn ang="0">
                <a:pos x="60" y="42"/>
              </a:cxn>
              <a:cxn ang="0">
                <a:pos x="98" y="42"/>
              </a:cxn>
              <a:cxn ang="0">
                <a:pos x="128" y="63"/>
              </a:cxn>
              <a:cxn ang="0">
                <a:pos x="176" y="51"/>
              </a:cxn>
              <a:cxn ang="0">
                <a:pos x="231" y="45"/>
              </a:cxn>
              <a:cxn ang="0">
                <a:pos x="269" y="57"/>
              </a:cxn>
              <a:cxn ang="0">
                <a:pos x="311" y="51"/>
              </a:cxn>
              <a:cxn ang="0">
                <a:pos x="378" y="54"/>
              </a:cxn>
              <a:cxn ang="0">
                <a:pos x="420" y="63"/>
              </a:cxn>
              <a:cxn ang="0">
                <a:pos x="483" y="80"/>
              </a:cxn>
              <a:cxn ang="0">
                <a:pos x="513" y="99"/>
              </a:cxn>
              <a:cxn ang="0">
                <a:pos x="536" y="130"/>
              </a:cxn>
              <a:cxn ang="0">
                <a:pos x="578" y="129"/>
              </a:cxn>
              <a:cxn ang="0">
                <a:pos x="617" y="139"/>
              </a:cxn>
              <a:cxn ang="0">
                <a:pos x="651" y="131"/>
              </a:cxn>
              <a:cxn ang="0">
                <a:pos x="688" y="121"/>
              </a:cxn>
              <a:cxn ang="0">
                <a:pos x="728" y="101"/>
              </a:cxn>
              <a:cxn ang="0">
                <a:pos x="769" y="68"/>
              </a:cxn>
              <a:cxn ang="0">
                <a:pos x="814" y="52"/>
              </a:cxn>
              <a:cxn ang="0">
                <a:pos x="844" y="56"/>
              </a:cxn>
              <a:cxn ang="0">
                <a:pos x="881" y="57"/>
              </a:cxn>
              <a:cxn ang="0">
                <a:pos x="933" y="69"/>
              </a:cxn>
              <a:cxn ang="0">
                <a:pos x="963" y="51"/>
              </a:cxn>
              <a:cxn ang="0">
                <a:pos x="989" y="55"/>
              </a:cxn>
              <a:cxn ang="0">
                <a:pos x="1035" y="33"/>
              </a:cxn>
              <a:cxn ang="0">
                <a:pos x="1063" y="35"/>
              </a:cxn>
              <a:cxn ang="0">
                <a:pos x="1096" y="6"/>
              </a:cxn>
              <a:cxn ang="0">
                <a:pos x="1130" y="32"/>
              </a:cxn>
              <a:cxn ang="0">
                <a:pos x="1164" y="0"/>
              </a:cxn>
              <a:cxn ang="0">
                <a:pos x="1195" y="38"/>
              </a:cxn>
              <a:cxn ang="0">
                <a:pos x="1227" y="16"/>
              </a:cxn>
              <a:cxn ang="0">
                <a:pos x="1249" y="28"/>
              </a:cxn>
              <a:cxn ang="0">
                <a:pos x="822" y="144"/>
              </a:cxn>
              <a:cxn ang="0">
                <a:pos x="563" y="191"/>
              </a:cxn>
              <a:cxn ang="0">
                <a:pos x="441" y="98"/>
              </a:cxn>
              <a:cxn ang="0">
                <a:pos x="0" y="19"/>
              </a:cxn>
              <a:cxn ang="0">
                <a:pos x="18" y="33"/>
              </a:cxn>
              <a:cxn ang="0">
                <a:pos x="43" y="38"/>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58" name="Freeform 10"/>
          <p:cNvSpPr>
            <a:spLocks/>
          </p:cNvSpPr>
          <p:nvPr/>
        </p:nvSpPr>
        <p:spPr bwMode="auto">
          <a:xfrm>
            <a:off x="3586163" y="508000"/>
            <a:ext cx="1984375" cy="306388"/>
          </a:xfrm>
          <a:custGeom>
            <a:avLst/>
            <a:gdLst/>
            <a:ahLst/>
            <a:cxnLst>
              <a:cxn ang="0">
                <a:pos x="26" y="125"/>
              </a:cxn>
              <a:cxn ang="0">
                <a:pos x="450" y="125"/>
              </a:cxn>
              <a:cxn ang="0">
                <a:pos x="487" y="155"/>
              </a:cxn>
              <a:cxn ang="0">
                <a:pos x="532" y="175"/>
              </a:cxn>
              <a:cxn ang="0">
                <a:pos x="587" y="188"/>
              </a:cxn>
              <a:cxn ang="0">
                <a:pos x="672" y="188"/>
              </a:cxn>
              <a:cxn ang="0">
                <a:pos x="769" y="158"/>
              </a:cxn>
              <a:cxn ang="0">
                <a:pos x="811" y="125"/>
              </a:cxn>
              <a:cxn ang="0">
                <a:pos x="1224" y="124"/>
              </a:cxn>
              <a:cxn ang="0">
                <a:pos x="1243" y="114"/>
              </a:cxn>
              <a:cxn ang="0">
                <a:pos x="1249" y="96"/>
              </a:cxn>
              <a:cxn ang="0">
                <a:pos x="1238" y="0"/>
              </a:cxn>
              <a:cxn ang="0">
                <a:pos x="1227" y="18"/>
              </a:cxn>
              <a:cxn ang="0">
                <a:pos x="1218" y="33"/>
              </a:cxn>
              <a:cxn ang="0">
                <a:pos x="1196" y="24"/>
              </a:cxn>
              <a:cxn ang="0">
                <a:pos x="1170" y="14"/>
              </a:cxn>
              <a:cxn ang="0">
                <a:pos x="1138" y="33"/>
              </a:cxn>
              <a:cxn ang="0">
                <a:pos x="1117" y="24"/>
              </a:cxn>
              <a:cxn ang="0">
                <a:pos x="1089" y="19"/>
              </a:cxn>
              <a:cxn ang="0">
                <a:pos x="1074" y="38"/>
              </a:cxn>
              <a:cxn ang="0">
                <a:pos x="1046" y="33"/>
              </a:cxn>
              <a:cxn ang="0">
                <a:pos x="1007" y="38"/>
              </a:cxn>
              <a:cxn ang="0">
                <a:pos x="969" y="33"/>
              </a:cxn>
              <a:cxn ang="0">
                <a:pos x="932" y="47"/>
              </a:cxn>
              <a:cxn ang="0">
                <a:pos x="901" y="34"/>
              </a:cxn>
              <a:cxn ang="0">
                <a:pos x="847" y="44"/>
              </a:cxn>
              <a:cxn ang="0">
                <a:pos x="807" y="43"/>
              </a:cxn>
              <a:cxn ang="0">
                <a:pos x="783" y="81"/>
              </a:cxn>
              <a:cxn ang="0">
                <a:pos x="765" y="111"/>
              </a:cxn>
              <a:cxn ang="0">
                <a:pos x="729" y="122"/>
              </a:cxn>
              <a:cxn ang="0">
                <a:pos x="697" y="132"/>
              </a:cxn>
              <a:cxn ang="0">
                <a:pos x="634" y="137"/>
              </a:cxn>
              <a:cxn ang="0">
                <a:pos x="556" y="145"/>
              </a:cxn>
              <a:cxn ang="0">
                <a:pos x="499" y="116"/>
              </a:cxn>
              <a:cxn ang="0">
                <a:pos x="454" y="57"/>
              </a:cxn>
              <a:cxn ang="0">
                <a:pos x="399" y="47"/>
              </a:cxn>
              <a:cxn ang="0">
                <a:pos x="332" y="33"/>
              </a:cxn>
              <a:cxn ang="0">
                <a:pos x="262" y="24"/>
              </a:cxn>
              <a:cxn ang="0">
                <a:pos x="214" y="35"/>
              </a:cxn>
              <a:cxn ang="0">
                <a:pos x="186" y="32"/>
              </a:cxn>
              <a:cxn ang="0">
                <a:pos x="145" y="37"/>
              </a:cxn>
              <a:cxn ang="0">
                <a:pos x="102" y="35"/>
              </a:cxn>
              <a:cxn ang="0">
                <a:pos x="57" y="43"/>
              </a:cxn>
              <a:cxn ang="0">
                <a:pos x="11" y="38"/>
              </a:cxn>
              <a:cxn ang="0">
                <a:pos x="1" y="74"/>
              </a:cxn>
              <a:cxn ang="0">
                <a:pos x="9" y="118"/>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59" name="Freeform 11"/>
          <p:cNvSpPr>
            <a:spLocks/>
          </p:cNvSpPr>
          <p:nvPr/>
        </p:nvSpPr>
        <p:spPr bwMode="auto">
          <a:xfrm>
            <a:off x="3598863" y="557213"/>
            <a:ext cx="1947862" cy="228600"/>
          </a:xfrm>
          <a:custGeom>
            <a:avLst/>
            <a:gdLst/>
            <a:ahLst/>
            <a:cxnLst>
              <a:cxn ang="0">
                <a:pos x="301" y="45"/>
              </a:cxn>
              <a:cxn ang="0">
                <a:pos x="219" y="50"/>
              </a:cxn>
              <a:cxn ang="0">
                <a:pos x="97" y="50"/>
              </a:cxn>
              <a:cxn ang="0">
                <a:pos x="40" y="49"/>
              </a:cxn>
              <a:cxn ang="0">
                <a:pos x="8" y="36"/>
              </a:cxn>
              <a:cxn ang="0">
                <a:pos x="0" y="46"/>
              </a:cxn>
              <a:cxn ang="0">
                <a:pos x="46" y="64"/>
              </a:cxn>
              <a:cxn ang="0">
                <a:pos x="103" y="63"/>
              </a:cxn>
              <a:cxn ang="0">
                <a:pos x="134" y="65"/>
              </a:cxn>
              <a:cxn ang="0">
                <a:pos x="204" y="68"/>
              </a:cxn>
              <a:cxn ang="0">
                <a:pos x="341" y="63"/>
              </a:cxn>
              <a:cxn ang="0">
                <a:pos x="440" y="64"/>
              </a:cxn>
              <a:cxn ang="0">
                <a:pos x="485" y="105"/>
              </a:cxn>
              <a:cxn ang="0">
                <a:pos x="558" y="136"/>
              </a:cxn>
              <a:cxn ang="0">
                <a:pos x="642" y="143"/>
              </a:cxn>
              <a:cxn ang="0">
                <a:pos x="728" y="121"/>
              </a:cxn>
              <a:cxn ang="0">
                <a:pos x="786" y="82"/>
              </a:cxn>
              <a:cxn ang="0">
                <a:pos x="827" y="67"/>
              </a:cxn>
              <a:cxn ang="0">
                <a:pos x="937" y="68"/>
              </a:cxn>
              <a:cxn ang="0">
                <a:pos x="1021" y="67"/>
              </a:cxn>
              <a:cxn ang="0">
                <a:pos x="1118" y="67"/>
              </a:cxn>
              <a:cxn ang="0">
                <a:pos x="1211" y="69"/>
              </a:cxn>
              <a:cxn ang="0">
                <a:pos x="1226" y="34"/>
              </a:cxn>
              <a:cxn ang="0">
                <a:pos x="1211" y="37"/>
              </a:cxn>
              <a:cxn ang="0">
                <a:pos x="1171" y="59"/>
              </a:cxn>
              <a:cxn ang="0">
                <a:pos x="1064" y="56"/>
              </a:cxn>
              <a:cxn ang="0">
                <a:pos x="941" y="58"/>
              </a:cxn>
              <a:cxn ang="0">
                <a:pos x="851" y="62"/>
              </a:cxn>
              <a:cxn ang="0">
                <a:pos x="815" y="53"/>
              </a:cxn>
              <a:cxn ang="0">
                <a:pos x="809" y="32"/>
              </a:cxn>
              <a:cxn ang="0">
                <a:pos x="798" y="22"/>
              </a:cxn>
              <a:cxn ang="0">
                <a:pos x="760" y="72"/>
              </a:cxn>
              <a:cxn ang="0">
                <a:pos x="718" y="101"/>
              </a:cxn>
              <a:cxn ang="0">
                <a:pos x="671" y="112"/>
              </a:cxn>
              <a:cxn ang="0">
                <a:pos x="618" y="124"/>
              </a:cxn>
              <a:cxn ang="0">
                <a:pos x="557" y="110"/>
              </a:cxn>
              <a:cxn ang="0">
                <a:pos x="520" y="93"/>
              </a:cxn>
              <a:cxn ang="0">
                <a:pos x="486" y="86"/>
              </a:cxn>
              <a:cxn ang="0">
                <a:pos x="461" y="62"/>
              </a:cxn>
              <a:cxn ang="0">
                <a:pos x="432" y="24"/>
              </a:cxn>
              <a:cxn ang="0">
                <a:pos x="413" y="43"/>
              </a:cxn>
              <a:cxn ang="0">
                <a:pos x="339" y="48"/>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0" name="Freeform 12"/>
          <p:cNvSpPr>
            <a:spLocks/>
          </p:cNvSpPr>
          <p:nvPr/>
        </p:nvSpPr>
        <p:spPr bwMode="auto">
          <a:xfrm>
            <a:off x="4868863" y="249238"/>
            <a:ext cx="122237" cy="406400"/>
          </a:xfrm>
          <a:custGeom>
            <a:avLst/>
            <a:gdLst/>
            <a:ahLst/>
            <a:cxnLst>
              <a:cxn ang="0">
                <a:pos x="51" y="6"/>
              </a:cxn>
              <a:cxn ang="0">
                <a:pos x="47" y="25"/>
              </a:cxn>
              <a:cxn ang="0">
                <a:pos x="76" y="27"/>
              </a:cxn>
              <a:cxn ang="0">
                <a:pos x="65" y="61"/>
              </a:cxn>
              <a:cxn ang="0">
                <a:pos x="66" y="87"/>
              </a:cxn>
              <a:cxn ang="0">
                <a:pos x="73" y="110"/>
              </a:cxn>
              <a:cxn ang="0">
                <a:pos x="61" y="133"/>
              </a:cxn>
              <a:cxn ang="0">
                <a:pos x="57" y="157"/>
              </a:cxn>
              <a:cxn ang="0">
                <a:pos x="51" y="181"/>
              </a:cxn>
              <a:cxn ang="0">
                <a:pos x="42" y="197"/>
              </a:cxn>
              <a:cxn ang="0">
                <a:pos x="32" y="213"/>
              </a:cxn>
              <a:cxn ang="0">
                <a:pos x="20" y="230"/>
              </a:cxn>
              <a:cxn ang="0">
                <a:pos x="13" y="241"/>
              </a:cxn>
              <a:cxn ang="0">
                <a:pos x="0" y="255"/>
              </a:cxn>
              <a:cxn ang="0">
                <a:pos x="8" y="230"/>
              </a:cxn>
              <a:cxn ang="0">
                <a:pos x="24" y="212"/>
              </a:cxn>
              <a:cxn ang="0">
                <a:pos x="21" y="192"/>
              </a:cxn>
              <a:cxn ang="0">
                <a:pos x="36" y="167"/>
              </a:cxn>
              <a:cxn ang="0">
                <a:pos x="44" y="137"/>
              </a:cxn>
              <a:cxn ang="0">
                <a:pos x="40" y="108"/>
              </a:cxn>
              <a:cxn ang="0">
                <a:pos x="43" y="85"/>
              </a:cxn>
              <a:cxn ang="0">
                <a:pos x="40" y="68"/>
              </a:cxn>
              <a:cxn ang="0">
                <a:pos x="19" y="36"/>
              </a:cxn>
              <a:cxn ang="0">
                <a:pos x="6" y="3"/>
              </a:cxn>
              <a:cxn ang="0">
                <a:pos x="50" y="0"/>
              </a:cxn>
              <a:cxn ang="0">
                <a:pos x="51" y="6"/>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1" name="Freeform 13"/>
          <p:cNvSpPr>
            <a:spLocks/>
          </p:cNvSpPr>
          <p:nvPr/>
        </p:nvSpPr>
        <p:spPr bwMode="auto">
          <a:xfrm>
            <a:off x="3605213" y="19050"/>
            <a:ext cx="1951037" cy="411163"/>
          </a:xfrm>
          <a:custGeom>
            <a:avLst/>
            <a:gdLst/>
            <a:ahLst/>
            <a:cxnLst>
              <a:cxn ang="0">
                <a:pos x="0" y="259"/>
              </a:cxn>
              <a:cxn ang="0">
                <a:pos x="5" y="154"/>
              </a:cxn>
              <a:cxn ang="0">
                <a:pos x="23" y="130"/>
              </a:cxn>
              <a:cxn ang="0">
                <a:pos x="56" y="146"/>
              </a:cxn>
              <a:cxn ang="0">
                <a:pos x="85" y="128"/>
              </a:cxn>
              <a:cxn ang="0">
                <a:pos x="117" y="144"/>
              </a:cxn>
              <a:cxn ang="0">
                <a:pos x="152" y="144"/>
              </a:cxn>
              <a:cxn ang="0">
                <a:pos x="208" y="138"/>
              </a:cxn>
              <a:cxn ang="0">
                <a:pos x="249" y="122"/>
              </a:cxn>
              <a:cxn ang="0">
                <a:pos x="289" y="138"/>
              </a:cxn>
              <a:cxn ang="0">
                <a:pos x="312" y="143"/>
              </a:cxn>
              <a:cxn ang="0">
                <a:pos x="362" y="137"/>
              </a:cxn>
              <a:cxn ang="0">
                <a:pos x="449" y="121"/>
              </a:cxn>
              <a:cxn ang="0">
                <a:pos x="499" y="83"/>
              </a:cxn>
              <a:cxn ang="0">
                <a:pos x="489" y="119"/>
              </a:cxn>
              <a:cxn ang="0">
                <a:pos x="531" y="132"/>
              </a:cxn>
              <a:cxn ang="0">
                <a:pos x="559" y="158"/>
              </a:cxn>
              <a:cxn ang="0">
                <a:pos x="586" y="178"/>
              </a:cxn>
              <a:cxn ang="0">
                <a:pos x="602" y="178"/>
              </a:cxn>
              <a:cxn ang="0">
                <a:pos x="581" y="145"/>
              </a:cxn>
              <a:cxn ang="0">
                <a:pos x="561" y="103"/>
              </a:cxn>
              <a:cxn ang="0">
                <a:pos x="547" y="82"/>
              </a:cxn>
              <a:cxn ang="0">
                <a:pos x="574" y="62"/>
              </a:cxn>
              <a:cxn ang="0">
                <a:pos x="535" y="56"/>
              </a:cxn>
              <a:cxn ang="0">
                <a:pos x="600" y="42"/>
              </a:cxn>
              <a:cxn ang="0">
                <a:pos x="676" y="55"/>
              </a:cxn>
              <a:cxn ang="0">
                <a:pos x="721" y="60"/>
              </a:cxn>
              <a:cxn ang="0">
                <a:pos x="773" y="108"/>
              </a:cxn>
              <a:cxn ang="0">
                <a:pos x="828" y="139"/>
              </a:cxn>
              <a:cxn ang="0">
                <a:pos x="879" y="141"/>
              </a:cxn>
              <a:cxn ang="0">
                <a:pos x="928" y="128"/>
              </a:cxn>
              <a:cxn ang="0">
                <a:pos x="957" y="139"/>
              </a:cxn>
              <a:cxn ang="0">
                <a:pos x="981" y="130"/>
              </a:cxn>
              <a:cxn ang="0">
                <a:pos x="1015" y="146"/>
              </a:cxn>
              <a:cxn ang="0">
                <a:pos x="1041" y="144"/>
              </a:cxn>
              <a:cxn ang="0">
                <a:pos x="1063" y="130"/>
              </a:cxn>
              <a:cxn ang="0">
                <a:pos x="1099" y="146"/>
              </a:cxn>
              <a:cxn ang="0">
                <a:pos x="1128" y="139"/>
              </a:cxn>
              <a:cxn ang="0">
                <a:pos x="1154" y="149"/>
              </a:cxn>
              <a:cxn ang="0">
                <a:pos x="1197" y="138"/>
              </a:cxn>
              <a:cxn ang="0">
                <a:pos x="1221" y="165"/>
              </a:cxn>
              <a:cxn ang="0">
                <a:pos x="1229" y="154"/>
              </a:cxn>
              <a:cxn ang="0">
                <a:pos x="1224" y="112"/>
              </a:cxn>
              <a:cxn ang="0">
                <a:pos x="1187" y="93"/>
              </a:cxn>
              <a:cxn ang="0">
                <a:pos x="1140" y="101"/>
              </a:cxn>
              <a:cxn ang="0">
                <a:pos x="1099" y="93"/>
              </a:cxn>
              <a:cxn ang="0">
                <a:pos x="1040" y="95"/>
              </a:cxn>
              <a:cxn ang="0">
                <a:pos x="996" y="93"/>
              </a:cxn>
              <a:cxn ang="0">
                <a:pos x="955" y="96"/>
              </a:cxn>
              <a:cxn ang="0">
                <a:pos x="909" y="96"/>
              </a:cxn>
              <a:cxn ang="0">
                <a:pos x="861" y="97"/>
              </a:cxn>
              <a:cxn ang="0">
                <a:pos x="826" y="96"/>
              </a:cxn>
              <a:cxn ang="0">
                <a:pos x="785" y="69"/>
              </a:cxn>
              <a:cxn ang="0">
                <a:pos x="727" y="30"/>
              </a:cxn>
              <a:cxn ang="0">
                <a:pos x="644" y="2"/>
              </a:cxn>
              <a:cxn ang="0">
                <a:pos x="560" y="8"/>
              </a:cxn>
              <a:cxn ang="0">
                <a:pos x="474" y="45"/>
              </a:cxn>
              <a:cxn ang="0">
                <a:pos x="399" y="95"/>
              </a:cxn>
              <a:cxn ang="0">
                <a:pos x="328" y="97"/>
              </a:cxn>
              <a:cxn ang="0">
                <a:pos x="231" y="96"/>
              </a:cxn>
              <a:cxn ang="0">
                <a:pos x="109" y="93"/>
              </a:cxn>
              <a:cxn ang="0">
                <a:pos x="19" y="96"/>
              </a:cxn>
              <a:cxn ang="0">
                <a:pos x="0" y="132"/>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2" name="Freeform 14"/>
          <p:cNvSpPr>
            <a:spLocks/>
          </p:cNvSpPr>
          <p:nvPr/>
        </p:nvSpPr>
        <p:spPr bwMode="auto">
          <a:xfrm>
            <a:off x="4191000" y="234950"/>
            <a:ext cx="90488" cy="400050"/>
          </a:xfrm>
          <a:custGeom>
            <a:avLst/>
            <a:gdLst/>
            <a:ahLst/>
            <a:cxnLst>
              <a:cxn ang="0">
                <a:pos x="13" y="6"/>
              </a:cxn>
              <a:cxn ang="0">
                <a:pos x="17" y="25"/>
              </a:cxn>
              <a:cxn ang="0">
                <a:pos x="13" y="34"/>
              </a:cxn>
              <a:cxn ang="0">
                <a:pos x="6" y="62"/>
              </a:cxn>
              <a:cxn ang="0">
                <a:pos x="1" y="86"/>
              </a:cxn>
              <a:cxn ang="0">
                <a:pos x="0" y="108"/>
              </a:cxn>
              <a:cxn ang="0">
                <a:pos x="5" y="135"/>
              </a:cxn>
              <a:cxn ang="0">
                <a:pos x="8" y="160"/>
              </a:cxn>
              <a:cxn ang="0">
                <a:pos x="13" y="184"/>
              </a:cxn>
              <a:cxn ang="0">
                <a:pos x="27" y="200"/>
              </a:cxn>
              <a:cxn ang="0">
                <a:pos x="32" y="217"/>
              </a:cxn>
              <a:cxn ang="0">
                <a:pos x="45" y="234"/>
              </a:cxn>
              <a:cxn ang="0">
                <a:pos x="56" y="251"/>
              </a:cxn>
              <a:cxn ang="0">
                <a:pos x="51" y="235"/>
              </a:cxn>
              <a:cxn ang="0">
                <a:pos x="40" y="216"/>
              </a:cxn>
              <a:cxn ang="0">
                <a:pos x="43" y="196"/>
              </a:cxn>
              <a:cxn ang="0">
                <a:pos x="28" y="170"/>
              </a:cxn>
              <a:cxn ang="0">
                <a:pos x="15" y="140"/>
              </a:cxn>
              <a:cxn ang="0">
                <a:pos x="12" y="94"/>
              </a:cxn>
              <a:cxn ang="0">
                <a:pos x="17" y="64"/>
              </a:cxn>
              <a:cxn ang="0">
                <a:pos x="25" y="34"/>
              </a:cxn>
              <a:cxn ang="0">
                <a:pos x="27" y="12"/>
              </a:cxn>
              <a:cxn ang="0">
                <a:pos x="15" y="0"/>
              </a:cxn>
              <a:cxn ang="0">
                <a:pos x="13" y="6"/>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nvGrpSpPr>
          <p:cNvPr id="1036" name="Group 15"/>
          <p:cNvGrpSpPr>
            <a:grpSpLocks/>
          </p:cNvGrpSpPr>
          <p:nvPr/>
        </p:nvGrpSpPr>
        <p:grpSpPr bwMode="auto">
          <a:xfrm>
            <a:off x="63500" y="153988"/>
            <a:ext cx="3435350" cy="520700"/>
            <a:chOff x="40" y="97"/>
            <a:chExt cx="2164" cy="328"/>
          </a:xfrm>
        </p:grpSpPr>
        <p:sp>
          <p:nvSpPr>
            <p:cNvPr id="2064" name="Freeform 16"/>
            <p:cNvSpPr>
              <a:spLocks/>
            </p:cNvSpPr>
            <p:nvPr/>
          </p:nvSpPr>
          <p:spPr bwMode="auto">
            <a:xfrm>
              <a:off x="40" y="97"/>
              <a:ext cx="2164" cy="267"/>
            </a:xfrm>
            <a:custGeom>
              <a:avLst/>
              <a:gdLst/>
              <a:ahLst/>
              <a:cxnLst>
                <a:cxn ang="0">
                  <a:pos x="29" y="3"/>
                </a:cxn>
                <a:cxn ang="0">
                  <a:pos x="46" y="0"/>
                </a:cxn>
                <a:cxn ang="0">
                  <a:pos x="2096" y="0"/>
                </a:cxn>
                <a:cxn ang="0">
                  <a:pos x="2120" y="2"/>
                </a:cxn>
                <a:cxn ang="0">
                  <a:pos x="2137" y="9"/>
                </a:cxn>
                <a:cxn ang="0">
                  <a:pos x="2152" y="26"/>
                </a:cxn>
                <a:cxn ang="0">
                  <a:pos x="2160" y="46"/>
                </a:cxn>
                <a:cxn ang="0">
                  <a:pos x="2163" y="69"/>
                </a:cxn>
                <a:cxn ang="0">
                  <a:pos x="2163" y="266"/>
                </a:cxn>
                <a:cxn ang="0">
                  <a:pos x="81" y="266"/>
                </a:cxn>
                <a:cxn ang="0">
                  <a:pos x="0" y="266"/>
                </a:cxn>
                <a:cxn ang="0">
                  <a:pos x="0" y="82"/>
                </a:cxn>
                <a:cxn ang="0">
                  <a:pos x="1" y="55"/>
                </a:cxn>
                <a:cxn ang="0">
                  <a:pos x="9" y="29"/>
                </a:cxn>
                <a:cxn ang="0">
                  <a:pos x="16" y="15"/>
                </a:cxn>
                <a:cxn ang="0">
                  <a:pos x="29" y="3"/>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5" name="Freeform 17"/>
            <p:cNvSpPr>
              <a:spLocks/>
            </p:cNvSpPr>
            <p:nvPr/>
          </p:nvSpPr>
          <p:spPr bwMode="auto">
            <a:xfrm>
              <a:off x="40" y="268"/>
              <a:ext cx="2164" cy="115"/>
            </a:xfrm>
            <a:custGeom>
              <a:avLst/>
              <a:gdLst/>
              <a:ahLst/>
              <a:cxnLst>
                <a:cxn ang="0">
                  <a:pos x="105" y="39"/>
                </a:cxn>
                <a:cxn ang="0">
                  <a:pos x="170" y="39"/>
                </a:cxn>
                <a:cxn ang="0">
                  <a:pos x="221" y="58"/>
                </a:cxn>
                <a:cxn ang="0">
                  <a:pos x="305" y="47"/>
                </a:cxn>
                <a:cxn ang="0">
                  <a:pos x="400" y="41"/>
                </a:cxn>
                <a:cxn ang="0">
                  <a:pos x="466" y="53"/>
                </a:cxn>
                <a:cxn ang="0">
                  <a:pos x="538" y="47"/>
                </a:cxn>
                <a:cxn ang="0">
                  <a:pos x="654" y="50"/>
                </a:cxn>
                <a:cxn ang="0">
                  <a:pos x="728" y="58"/>
                </a:cxn>
                <a:cxn ang="0">
                  <a:pos x="815" y="35"/>
                </a:cxn>
                <a:cxn ang="0">
                  <a:pos x="880" y="56"/>
                </a:cxn>
                <a:cxn ang="0">
                  <a:pos x="968" y="52"/>
                </a:cxn>
                <a:cxn ang="0">
                  <a:pos x="1013" y="56"/>
                </a:cxn>
                <a:cxn ang="0">
                  <a:pos x="1053" y="35"/>
                </a:cxn>
                <a:cxn ang="0">
                  <a:pos x="1105" y="21"/>
                </a:cxn>
                <a:cxn ang="0">
                  <a:pos x="1167" y="19"/>
                </a:cxn>
                <a:cxn ang="0">
                  <a:pos x="1218" y="13"/>
                </a:cxn>
                <a:cxn ang="0">
                  <a:pos x="1265" y="29"/>
                </a:cxn>
                <a:cxn ang="0">
                  <a:pos x="1316" y="41"/>
                </a:cxn>
                <a:cxn ang="0">
                  <a:pos x="1399" y="33"/>
                </a:cxn>
                <a:cxn ang="0">
                  <a:pos x="1436" y="55"/>
                </a:cxn>
                <a:cxn ang="0">
                  <a:pos x="1493" y="58"/>
                </a:cxn>
                <a:cxn ang="0">
                  <a:pos x="1589" y="58"/>
                </a:cxn>
                <a:cxn ang="0">
                  <a:pos x="1647" y="49"/>
                </a:cxn>
                <a:cxn ang="0">
                  <a:pos x="1691" y="53"/>
                </a:cxn>
                <a:cxn ang="0">
                  <a:pos x="1743" y="35"/>
                </a:cxn>
                <a:cxn ang="0">
                  <a:pos x="1817" y="33"/>
                </a:cxn>
                <a:cxn ang="0">
                  <a:pos x="1878" y="13"/>
                </a:cxn>
                <a:cxn ang="0">
                  <a:pos x="1926" y="9"/>
                </a:cxn>
                <a:cxn ang="0">
                  <a:pos x="1988" y="17"/>
                </a:cxn>
                <a:cxn ang="0">
                  <a:pos x="2042" y="1"/>
                </a:cxn>
                <a:cxn ang="0">
                  <a:pos x="2093" y="29"/>
                </a:cxn>
                <a:cxn ang="0">
                  <a:pos x="2150" y="14"/>
                </a:cxn>
                <a:cxn ang="0">
                  <a:pos x="2163" y="114"/>
                </a:cxn>
                <a:cxn ang="0">
                  <a:pos x="893" y="92"/>
                </a:cxn>
                <a:cxn ang="0">
                  <a:pos x="0" y="18"/>
                </a:cxn>
                <a:cxn ang="0">
                  <a:pos x="32" y="31"/>
                </a:cxn>
                <a:cxn ang="0">
                  <a:pos x="75" y="3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6" name="Freeform 18"/>
            <p:cNvSpPr>
              <a:spLocks/>
            </p:cNvSpPr>
            <p:nvPr/>
          </p:nvSpPr>
          <p:spPr bwMode="auto">
            <a:xfrm>
              <a:off x="40" y="307"/>
              <a:ext cx="2164" cy="118"/>
            </a:xfrm>
            <a:custGeom>
              <a:avLst/>
              <a:gdLst/>
              <a:ahLst/>
              <a:cxnLst>
                <a:cxn ang="0">
                  <a:pos x="46" y="116"/>
                </a:cxn>
                <a:cxn ang="0">
                  <a:pos x="2096" y="117"/>
                </a:cxn>
                <a:cxn ang="0">
                  <a:pos x="2137" y="113"/>
                </a:cxn>
                <a:cxn ang="0">
                  <a:pos x="2160" y="98"/>
                </a:cxn>
                <a:cxn ang="0">
                  <a:pos x="2163" y="13"/>
                </a:cxn>
                <a:cxn ang="0">
                  <a:pos x="2134" y="4"/>
                </a:cxn>
                <a:cxn ang="0">
                  <a:pos x="2118" y="32"/>
                </a:cxn>
                <a:cxn ang="0">
                  <a:pos x="2097" y="29"/>
                </a:cxn>
                <a:cxn ang="0">
                  <a:pos x="2054" y="16"/>
                </a:cxn>
                <a:cxn ang="0">
                  <a:pos x="1998" y="20"/>
                </a:cxn>
                <a:cxn ang="0">
                  <a:pos x="1951" y="23"/>
                </a:cxn>
                <a:cxn ang="0">
                  <a:pos x="1910" y="16"/>
                </a:cxn>
                <a:cxn ang="0">
                  <a:pos x="1868" y="25"/>
                </a:cxn>
                <a:cxn ang="0">
                  <a:pos x="1841" y="31"/>
                </a:cxn>
                <a:cxn ang="0">
                  <a:pos x="1776" y="26"/>
                </a:cxn>
                <a:cxn ang="0">
                  <a:pos x="1716" y="22"/>
                </a:cxn>
                <a:cxn ang="0">
                  <a:pos x="1644" y="51"/>
                </a:cxn>
                <a:cxn ang="0">
                  <a:pos x="1589" y="36"/>
                </a:cxn>
                <a:cxn ang="0">
                  <a:pos x="1524" y="35"/>
                </a:cxn>
                <a:cxn ang="0">
                  <a:pos x="1417" y="34"/>
                </a:cxn>
                <a:cxn ang="0">
                  <a:pos x="1367" y="31"/>
                </a:cxn>
                <a:cxn ang="0">
                  <a:pos x="1327" y="22"/>
                </a:cxn>
                <a:cxn ang="0">
                  <a:pos x="1237" y="41"/>
                </a:cxn>
                <a:cxn ang="0">
                  <a:pos x="1159" y="31"/>
                </a:cxn>
                <a:cxn ang="0">
                  <a:pos x="1065" y="36"/>
                </a:cxn>
                <a:cxn ang="0">
                  <a:pos x="988" y="36"/>
                </a:cxn>
                <a:cxn ang="0">
                  <a:pos x="897" y="48"/>
                </a:cxn>
                <a:cxn ang="0">
                  <a:pos x="801" y="42"/>
                </a:cxn>
                <a:cxn ang="0">
                  <a:pos x="692" y="44"/>
                </a:cxn>
                <a:cxn ang="0">
                  <a:pos x="575" y="31"/>
                </a:cxn>
                <a:cxn ang="0">
                  <a:pos x="454" y="22"/>
                </a:cxn>
                <a:cxn ang="0">
                  <a:pos x="371" y="33"/>
                </a:cxn>
                <a:cxn ang="0">
                  <a:pos x="322" y="29"/>
                </a:cxn>
                <a:cxn ang="0">
                  <a:pos x="252" y="34"/>
                </a:cxn>
                <a:cxn ang="0">
                  <a:pos x="176" y="33"/>
                </a:cxn>
                <a:cxn ang="0">
                  <a:pos x="99" y="40"/>
                </a:cxn>
                <a:cxn ang="0">
                  <a:pos x="20" y="35"/>
                </a:cxn>
                <a:cxn ang="0">
                  <a:pos x="2" y="69"/>
                </a:cxn>
                <a:cxn ang="0">
                  <a:pos x="16" y="110"/>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7" name="Freeform 19"/>
            <p:cNvSpPr>
              <a:spLocks/>
            </p:cNvSpPr>
            <p:nvPr/>
          </p:nvSpPr>
          <p:spPr bwMode="auto">
            <a:xfrm>
              <a:off x="52" y="104"/>
              <a:ext cx="2130" cy="153"/>
            </a:xfrm>
            <a:custGeom>
              <a:avLst/>
              <a:gdLst/>
              <a:ahLst/>
              <a:cxnLst>
                <a:cxn ang="0">
                  <a:pos x="0" y="115"/>
                </a:cxn>
                <a:cxn ang="0">
                  <a:pos x="5" y="122"/>
                </a:cxn>
                <a:cxn ang="0">
                  <a:pos x="9" y="55"/>
                </a:cxn>
                <a:cxn ang="0">
                  <a:pos x="28" y="27"/>
                </a:cxn>
                <a:cxn ang="0">
                  <a:pos x="101" y="24"/>
                </a:cxn>
                <a:cxn ang="0">
                  <a:pos x="243" y="28"/>
                </a:cxn>
                <a:cxn ang="0">
                  <a:pos x="378" y="26"/>
                </a:cxn>
                <a:cxn ang="0">
                  <a:pos x="537" y="28"/>
                </a:cxn>
                <a:cxn ang="0">
                  <a:pos x="645" y="24"/>
                </a:cxn>
                <a:cxn ang="0">
                  <a:pos x="735" y="24"/>
                </a:cxn>
                <a:cxn ang="0">
                  <a:pos x="870" y="31"/>
                </a:cxn>
                <a:cxn ang="0">
                  <a:pos x="968" y="33"/>
                </a:cxn>
                <a:cxn ang="0">
                  <a:pos x="1080" y="28"/>
                </a:cxn>
                <a:cxn ang="0">
                  <a:pos x="1212" y="38"/>
                </a:cxn>
                <a:cxn ang="0">
                  <a:pos x="1316" y="35"/>
                </a:cxn>
                <a:cxn ang="0">
                  <a:pos x="1414" y="30"/>
                </a:cxn>
                <a:cxn ang="0">
                  <a:pos x="1526" y="34"/>
                </a:cxn>
                <a:cxn ang="0">
                  <a:pos x="1621" y="30"/>
                </a:cxn>
                <a:cxn ang="0">
                  <a:pos x="1714" y="27"/>
                </a:cxn>
                <a:cxn ang="0">
                  <a:pos x="1781" y="30"/>
                </a:cxn>
                <a:cxn ang="0">
                  <a:pos x="1914" y="24"/>
                </a:cxn>
                <a:cxn ang="0">
                  <a:pos x="2046" y="31"/>
                </a:cxn>
                <a:cxn ang="0">
                  <a:pos x="2094" y="44"/>
                </a:cxn>
                <a:cxn ang="0">
                  <a:pos x="2115" y="64"/>
                </a:cxn>
                <a:cxn ang="0">
                  <a:pos x="2129" y="117"/>
                </a:cxn>
                <a:cxn ang="0">
                  <a:pos x="2129" y="39"/>
                </a:cxn>
                <a:cxn ang="0">
                  <a:pos x="2120" y="15"/>
                </a:cxn>
                <a:cxn ang="0">
                  <a:pos x="1974" y="5"/>
                </a:cxn>
                <a:cxn ang="0">
                  <a:pos x="1856" y="1"/>
                </a:cxn>
                <a:cxn ang="0">
                  <a:pos x="1774" y="3"/>
                </a:cxn>
                <a:cxn ang="0">
                  <a:pos x="1658" y="7"/>
                </a:cxn>
                <a:cxn ang="0">
                  <a:pos x="1453" y="5"/>
                </a:cxn>
                <a:cxn ang="0">
                  <a:pos x="1312" y="6"/>
                </a:cxn>
                <a:cxn ang="0">
                  <a:pos x="1212" y="5"/>
                </a:cxn>
                <a:cxn ang="0">
                  <a:pos x="1135" y="4"/>
                </a:cxn>
                <a:cxn ang="0">
                  <a:pos x="1000" y="5"/>
                </a:cxn>
                <a:cxn ang="0">
                  <a:pos x="837" y="6"/>
                </a:cxn>
                <a:cxn ang="0">
                  <a:pos x="652" y="4"/>
                </a:cxn>
                <a:cxn ang="0">
                  <a:pos x="569" y="2"/>
                </a:cxn>
                <a:cxn ang="0">
                  <a:pos x="431" y="2"/>
                </a:cxn>
                <a:cxn ang="0">
                  <a:pos x="256" y="2"/>
                </a:cxn>
                <a:cxn ang="0">
                  <a:pos x="107" y="0"/>
                </a:cxn>
                <a:cxn ang="0">
                  <a:pos x="34" y="1"/>
                </a:cxn>
                <a:cxn ang="0">
                  <a:pos x="5" y="17"/>
                </a:cxn>
                <a:cxn ang="0">
                  <a:pos x="0" y="53"/>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8" name="Freeform 20"/>
            <p:cNvSpPr>
              <a:spLocks/>
            </p:cNvSpPr>
            <p:nvPr/>
          </p:nvSpPr>
          <p:spPr bwMode="auto">
            <a:xfrm>
              <a:off x="57" y="347"/>
              <a:ext cx="2128" cy="62"/>
            </a:xfrm>
            <a:custGeom>
              <a:avLst/>
              <a:gdLst/>
              <a:ahLst/>
              <a:cxnLst>
                <a:cxn ang="0">
                  <a:pos x="0" y="14"/>
                </a:cxn>
                <a:cxn ang="0">
                  <a:pos x="6" y="12"/>
                </a:cxn>
                <a:cxn ang="0">
                  <a:pos x="8" y="39"/>
                </a:cxn>
                <a:cxn ang="0">
                  <a:pos x="27" y="49"/>
                </a:cxn>
                <a:cxn ang="0">
                  <a:pos x="59" y="47"/>
                </a:cxn>
                <a:cxn ang="0">
                  <a:pos x="110" y="47"/>
                </a:cxn>
                <a:cxn ang="0">
                  <a:pos x="162" y="48"/>
                </a:cxn>
                <a:cxn ang="0">
                  <a:pos x="192" y="49"/>
                </a:cxn>
                <a:cxn ang="0">
                  <a:pos x="248" y="46"/>
                </a:cxn>
                <a:cxn ang="0">
                  <a:pos x="327" y="49"/>
                </a:cxn>
                <a:cxn ang="0">
                  <a:pos x="413" y="49"/>
                </a:cxn>
                <a:cxn ang="0">
                  <a:pos x="479" y="50"/>
                </a:cxn>
                <a:cxn ang="0">
                  <a:pos x="517" y="50"/>
                </a:cxn>
                <a:cxn ang="0">
                  <a:pos x="645" y="51"/>
                </a:cxn>
                <a:cxn ang="0">
                  <a:pos x="725" y="47"/>
                </a:cxn>
                <a:cxn ang="0">
                  <a:pos x="805" y="48"/>
                </a:cxn>
                <a:cxn ang="0">
                  <a:pos x="869" y="48"/>
                </a:cxn>
                <a:cxn ang="0">
                  <a:pos x="968" y="47"/>
                </a:cxn>
                <a:cxn ang="0">
                  <a:pos x="1044" y="44"/>
                </a:cxn>
                <a:cxn ang="0">
                  <a:pos x="1157" y="45"/>
                </a:cxn>
                <a:cxn ang="0">
                  <a:pos x="1295" y="47"/>
                </a:cxn>
                <a:cxn ang="0">
                  <a:pos x="1377" y="44"/>
                </a:cxn>
                <a:cxn ang="0">
                  <a:pos x="1412" y="48"/>
                </a:cxn>
                <a:cxn ang="0">
                  <a:pos x="1519" y="48"/>
                </a:cxn>
                <a:cxn ang="0">
                  <a:pos x="1606" y="48"/>
                </a:cxn>
                <a:cxn ang="0">
                  <a:pos x="1636" y="46"/>
                </a:cxn>
                <a:cxn ang="0">
                  <a:pos x="1686" y="49"/>
                </a:cxn>
                <a:cxn ang="0">
                  <a:pos x="1712" y="49"/>
                </a:cxn>
                <a:cxn ang="0">
                  <a:pos x="1782" y="49"/>
                </a:cxn>
                <a:cxn ang="0">
                  <a:pos x="1841" y="47"/>
                </a:cxn>
                <a:cxn ang="0">
                  <a:pos x="1937" y="45"/>
                </a:cxn>
                <a:cxn ang="0">
                  <a:pos x="2072" y="45"/>
                </a:cxn>
                <a:cxn ang="0">
                  <a:pos x="2104" y="40"/>
                </a:cxn>
                <a:cxn ang="0">
                  <a:pos x="2120" y="26"/>
                </a:cxn>
                <a:cxn ang="0">
                  <a:pos x="2127" y="39"/>
                </a:cxn>
                <a:cxn ang="0">
                  <a:pos x="2124" y="49"/>
                </a:cxn>
                <a:cxn ang="0">
                  <a:pos x="2107" y="58"/>
                </a:cxn>
                <a:cxn ang="0">
                  <a:pos x="1972" y="58"/>
                </a:cxn>
                <a:cxn ang="0">
                  <a:pos x="1854" y="60"/>
                </a:cxn>
                <a:cxn ang="0">
                  <a:pos x="1800" y="61"/>
                </a:cxn>
                <a:cxn ang="0">
                  <a:pos x="1739" y="61"/>
                </a:cxn>
                <a:cxn ang="0">
                  <a:pos x="1628" y="57"/>
                </a:cxn>
                <a:cxn ang="0">
                  <a:pos x="1493" y="56"/>
                </a:cxn>
                <a:cxn ang="0">
                  <a:pos x="1382" y="58"/>
                </a:cxn>
                <a:cxn ang="0">
                  <a:pos x="1310" y="58"/>
                </a:cxn>
                <a:cxn ang="0">
                  <a:pos x="1256" y="58"/>
                </a:cxn>
                <a:cxn ang="0">
                  <a:pos x="1212" y="59"/>
                </a:cxn>
                <a:cxn ang="0">
                  <a:pos x="1163" y="57"/>
                </a:cxn>
                <a:cxn ang="0">
                  <a:pos x="1106" y="60"/>
                </a:cxn>
                <a:cxn ang="0">
                  <a:pos x="1030" y="59"/>
                </a:cxn>
                <a:cxn ang="0">
                  <a:pos x="971" y="59"/>
                </a:cxn>
                <a:cxn ang="0">
                  <a:pos x="885" y="61"/>
                </a:cxn>
                <a:cxn ang="0">
                  <a:pos x="784" y="61"/>
                </a:cxn>
                <a:cxn ang="0">
                  <a:pos x="692" y="61"/>
                </a:cxn>
                <a:cxn ang="0">
                  <a:pos x="609" y="58"/>
                </a:cxn>
                <a:cxn ang="0">
                  <a:pos x="534" y="59"/>
                </a:cxn>
                <a:cxn ang="0">
                  <a:pos x="401" y="60"/>
                </a:cxn>
                <a:cxn ang="0">
                  <a:pos x="256" y="59"/>
                </a:cxn>
                <a:cxn ang="0">
                  <a:pos x="19" y="58"/>
                </a:cxn>
                <a:cxn ang="0">
                  <a:pos x="1" y="46"/>
                </a:cxn>
                <a:cxn ang="0">
                  <a:pos x="0" y="3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grpSp>
        <p:nvGrpSpPr>
          <p:cNvPr id="1037" name="Group 21"/>
          <p:cNvGrpSpPr>
            <a:grpSpLocks/>
          </p:cNvGrpSpPr>
          <p:nvPr/>
        </p:nvGrpSpPr>
        <p:grpSpPr bwMode="auto">
          <a:xfrm>
            <a:off x="5646738" y="153988"/>
            <a:ext cx="3435350" cy="552450"/>
            <a:chOff x="3557" y="97"/>
            <a:chExt cx="2164" cy="348"/>
          </a:xfrm>
        </p:grpSpPr>
        <p:sp>
          <p:nvSpPr>
            <p:cNvPr id="2070" name="Freeform 22"/>
            <p:cNvSpPr>
              <a:spLocks/>
            </p:cNvSpPr>
            <p:nvPr/>
          </p:nvSpPr>
          <p:spPr bwMode="auto">
            <a:xfrm>
              <a:off x="3557" y="97"/>
              <a:ext cx="2164" cy="284"/>
            </a:xfrm>
            <a:custGeom>
              <a:avLst/>
              <a:gdLst/>
              <a:ahLst/>
              <a:cxnLst>
                <a:cxn ang="0">
                  <a:pos x="29" y="4"/>
                </a:cxn>
                <a:cxn ang="0">
                  <a:pos x="46" y="0"/>
                </a:cxn>
                <a:cxn ang="0">
                  <a:pos x="2096" y="0"/>
                </a:cxn>
                <a:cxn ang="0">
                  <a:pos x="2120" y="3"/>
                </a:cxn>
                <a:cxn ang="0">
                  <a:pos x="2137" y="10"/>
                </a:cxn>
                <a:cxn ang="0">
                  <a:pos x="2152" y="28"/>
                </a:cxn>
                <a:cxn ang="0">
                  <a:pos x="2160" y="49"/>
                </a:cxn>
                <a:cxn ang="0">
                  <a:pos x="2163" y="73"/>
                </a:cxn>
                <a:cxn ang="0">
                  <a:pos x="2163" y="283"/>
                </a:cxn>
                <a:cxn ang="0">
                  <a:pos x="81" y="283"/>
                </a:cxn>
                <a:cxn ang="0">
                  <a:pos x="0" y="283"/>
                </a:cxn>
                <a:cxn ang="0">
                  <a:pos x="0" y="87"/>
                </a:cxn>
                <a:cxn ang="0">
                  <a:pos x="1" y="59"/>
                </a:cxn>
                <a:cxn ang="0">
                  <a:pos x="9" y="31"/>
                </a:cxn>
                <a:cxn ang="0">
                  <a:pos x="16" y="16"/>
                </a:cxn>
                <a:cxn ang="0">
                  <a:pos x="29" y="4"/>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1" name="Freeform 23"/>
            <p:cNvSpPr>
              <a:spLocks/>
            </p:cNvSpPr>
            <p:nvPr/>
          </p:nvSpPr>
          <p:spPr bwMode="auto">
            <a:xfrm>
              <a:off x="3557" y="278"/>
              <a:ext cx="2164" cy="123"/>
            </a:xfrm>
            <a:custGeom>
              <a:avLst/>
              <a:gdLst/>
              <a:ahLst/>
              <a:cxnLst>
                <a:cxn ang="0">
                  <a:pos x="105" y="42"/>
                </a:cxn>
                <a:cxn ang="0">
                  <a:pos x="170" y="42"/>
                </a:cxn>
                <a:cxn ang="0">
                  <a:pos x="221" y="63"/>
                </a:cxn>
                <a:cxn ang="0">
                  <a:pos x="305" y="50"/>
                </a:cxn>
                <a:cxn ang="0">
                  <a:pos x="400" y="44"/>
                </a:cxn>
                <a:cxn ang="0">
                  <a:pos x="466" y="57"/>
                </a:cxn>
                <a:cxn ang="0">
                  <a:pos x="538" y="50"/>
                </a:cxn>
                <a:cxn ang="0">
                  <a:pos x="654" y="54"/>
                </a:cxn>
                <a:cxn ang="0">
                  <a:pos x="728" y="63"/>
                </a:cxn>
                <a:cxn ang="0">
                  <a:pos x="815" y="38"/>
                </a:cxn>
                <a:cxn ang="0">
                  <a:pos x="880" y="60"/>
                </a:cxn>
                <a:cxn ang="0">
                  <a:pos x="968" y="56"/>
                </a:cxn>
                <a:cxn ang="0">
                  <a:pos x="1013" y="60"/>
                </a:cxn>
                <a:cxn ang="0">
                  <a:pos x="1053" y="38"/>
                </a:cxn>
                <a:cxn ang="0">
                  <a:pos x="1105" y="22"/>
                </a:cxn>
                <a:cxn ang="0">
                  <a:pos x="1167" y="21"/>
                </a:cxn>
                <a:cxn ang="0">
                  <a:pos x="1218" y="14"/>
                </a:cxn>
                <a:cxn ang="0">
                  <a:pos x="1265" y="32"/>
                </a:cxn>
                <a:cxn ang="0">
                  <a:pos x="1316" y="44"/>
                </a:cxn>
                <a:cxn ang="0">
                  <a:pos x="1399" y="35"/>
                </a:cxn>
                <a:cxn ang="0">
                  <a:pos x="1436" y="59"/>
                </a:cxn>
                <a:cxn ang="0">
                  <a:pos x="1493" y="63"/>
                </a:cxn>
                <a:cxn ang="0">
                  <a:pos x="1589" y="63"/>
                </a:cxn>
                <a:cxn ang="0">
                  <a:pos x="1647" y="52"/>
                </a:cxn>
                <a:cxn ang="0">
                  <a:pos x="1691" y="57"/>
                </a:cxn>
                <a:cxn ang="0">
                  <a:pos x="1743" y="38"/>
                </a:cxn>
                <a:cxn ang="0">
                  <a:pos x="1817" y="35"/>
                </a:cxn>
                <a:cxn ang="0">
                  <a:pos x="1878" y="14"/>
                </a:cxn>
                <a:cxn ang="0">
                  <a:pos x="1926" y="10"/>
                </a:cxn>
                <a:cxn ang="0">
                  <a:pos x="1988" y="18"/>
                </a:cxn>
                <a:cxn ang="0">
                  <a:pos x="2042" y="1"/>
                </a:cxn>
                <a:cxn ang="0">
                  <a:pos x="2093" y="32"/>
                </a:cxn>
                <a:cxn ang="0">
                  <a:pos x="2150" y="16"/>
                </a:cxn>
                <a:cxn ang="0">
                  <a:pos x="2163" y="122"/>
                </a:cxn>
                <a:cxn ang="0">
                  <a:pos x="893" y="99"/>
                </a:cxn>
                <a:cxn ang="0">
                  <a:pos x="0" y="19"/>
                </a:cxn>
                <a:cxn ang="0">
                  <a:pos x="32" y="33"/>
                </a:cxn>
                <a:cxn ang="0">
                  <a:pos x="75" y="38"/>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2" name="Freeform 24"/>
            <p:cNvSpPr>
              <a:spLocks/>
            </p:cNvSpPr>
            <p:nvPr/>
          </p:nvSpPr>
          <p:spPr bwMode="auto">
            <a:xfrm>
              <a:off x="3557" y="320"/>
              <a:ext cx="2164" cy="125"/>
            </a:xfrm>
            <a:custGeom>
              <a:avLst/>
              <a:gdLst/>
              <a:ahLst/>
              <a:cxnLst>
                <a:cxn ang="0">
                  <a:pos x="46" y="123"/>
                </a:cxn>
                <a:cxn ang="0">
                  <a:pos x="2096" y="124"/>
                </a:cxn>
                <a:cxn ang="0">
                  <a:pos x="2137" y="120"/>
                </a:cxn>
                <a:cxn ang="0">
                  <a:pos x="2160" y="104"/>
                </a:cxn>
                <a:cxn ang="0">
                  <a:pos x="2163" y="14"/>
                </a:cxn>
                <a:cxn ang="0">
                  <a:pos x="2134" y="4"/>
                </a:cxn>
                <a:cxn ang="0">
                  <a:pos x="2118" y="34"/>
                </a:cxn>
                <a:cxn ang="0">
                  <a:pos x="2097" y="31"/>
                </a:cxn>
                <a:cxn ang="0">
                  <a:pos x="2054" y="17"/>
                </a:cxn>
                <a:cxn ang="0">
                  <a:pos x="1998" y="21"/>
                </a:cxn>
                <a:cxn ang="0">
                  <a:pos x="1951" y="25"/>
                </a:cxn>
                <a:cxn ang="0">
                  <a:pos x="1910" y="17"/>
                </a:cxn>
                <a:cxn ang="0">
                  <a:pos x="1868" y="27"/>
                </a:cxn>
                <a:cxn ang="0">
                  <a:pos x="1841" y="33"/>
                </a:cxn>
                <a:cxn ang="0">
                  <a:pos x="1776" y="28"/>
                </a:cxn>
                <a:cxn ang="0">
                  <a:pos x="1716" y="24"/>
                </a:cxn>
                <a:cxn ang="0">
                  <a:pos x="1644" y="54"/>
                </a:cxn>
                <a:cxn ang="0">
                  <a:pos x="1589" y="38"/>
                </a:cxn>
                <a:cxn ang="0">
                  <a:pos x="1524" y="37"/>
                </a:cxn>
                <a:cxn ang="0">
                  <a:pos x="1417" y="36"/>
                </a:cxn>
                <a:cxn ang="0">
                  <a:pos x="1367" y="33"/>
                </a:cxn>
                <a:cxn ang="0">
                  <a:pos x="1327" y="24"/>
                </a:cxn>
                <a:cxn ang="0">
                  <a:pos x="1237" y="43"/>
                </a:cxn>
                <a:cxn ang="0">
                  <a:pos x="1159" y="33"/>
                </a:cxn>
                <a:cxn ang="0">
                  <a:pos x="1065" y="38"/>
                </a:cxn>
                <a:cxn ang="0">
                  <a:pos x="988" y="38"/>
                </a:cxn>
                <a:cxn ang="0">
                  <a:pos x="897" y="51"/>
                </a:cxn>
                <a:cxn ang="0">
                  <a:pos x="801" y="45"/>
                </a:cxn>
                <a:cxn ang="0">
                  <a:pos x="692" y="46"/>
                </a:cxn>
                <a:cxn ang="0">
                  <a:pos x="575" y="33"/>
                </a:cxn>
                <a:cxn ang="0">
                  <a:pos x="454" y="23"/>
                </a:cxn>
                <a:cxn ang="0">
                  <a:pos x="371" y="35"/>
                </a:cxn>
                <a:cxn ang="0">
                  <a:pos x="322" y="31"/>
                </a:cxn>
                <a:cxn ang="0">
                  <a:pos x="252" y="36"/>
                </a:cxn>
                <a:cxn ang="0">
                  <a:pos x="176" y="35"/>
                </a:cxn>
                <a:cxn ang="0">
                  <a:pos x="99" y="43"/>
                </a:cxn>
                <a:cxn ang="0">
                  <a:pos x="20" y="37"/>
                </a:cxn>
                <a:cxn ang="0">
                  <a:pos x="2" y="73"/>
                </a:cxn>
                <a:cxn ang="0">
                  <a:pos x="16" y="116"/>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3" name="Freeform 25"/>
            <p:cNvSpPr>
              <a:spLocks/>
            </p:cNvSpPr>
            <p:nvPr/>
          </p:nvSpPr>
          <p:spPr bwMode="auto">
            <a:xfrm>
              <a:off x="3570" y="104"/>
              <a:ext cx="2129" cy="162"/>
            </a:xfrm>
            <a:custGeom>
              <a:avLst/>
              <a:gdLst/>
              <a:ahLst/>
              <a:cxnLst>
                <a:cxn ang="0">
                  <a:pos x="0" y="122"/>
                </a:cxn>
                <a:cxn ang="0">
                  <a:pos x="5" y="129"/>
                </a:cxn>
                <a:cxn ang="0">
                  <a:pos x="9" y="58"/>
                </a:cxn>
                <a:cxn ang="0">
                  <a:pos x="28" y="29"/>
                </a:cxn>
                <a:cxn ang="0">
                  <a:pos x="101" y="25"/>
                </a:cxn>
                <a:cxn ang="0">
                  <a:pos x="243" y="29"/>
                </a:cxn>
                <a:cxn ang="0">
                  <a:pos x="378" y="28"/>
                </a:cxn>
                <a:cxn ang="0">
                  <a:pos x="537" y="29"/>
                </a:cxn>
                <a:cxn ang="0">
                  <a:pos x="645" y="25"/>
                </a:cxn>
                <a:cxn ang="0">
                  <a:pos x="735" y="25"/>
                </a:cxn>
                <a:cxn ang="0">
                  <a:pos x="870" y="33"/>
                </a:cxn>
                <a:cxn ang="0">
                  <a:pos x="968" y="35"/>
                </a:cxn>
                <a:cxn ang="0">
                  <a:pos x="1079" y="29"/>
                </a:cxn>
                <a:cxn ang="0">
                  <a:pos x="1212" y="40"/>
                </a:cxn>
                <a:cxn ang="0">
                  <a:pos x="1316" y="37"/>
                </a:cxn>
                <a:cxn ang="0">
                  <a:pos x="1414" y="32"/>
                </a:cxn>
                <a:cxn ang="0">
                  <a:pos x="1525" y="36"/>
                </a:cxn>
                <a:cxn ang="0">
                  <a:pos x="1621" y="32"/>
                </a:cxn>
                <a:cxn ang="0">
                  <a:pos x="1714" y="29"/>
                </a:cxn>
                <a:cxn ang="0">
                  <a:pos x="1781" y="32"/>
                </a:cxn>
                <a:cxn ang="0">
                  <a:pos x="1913" y="25"/>
                </a:cxn>
                <a:cxn ang="0">
                  <a:pos x="2046" y="33"/>
                </a:cxn>
                <a:cxn ang="0">
                  <a:pos x="2093" y="47"/>
                </a:cxn>
                <a:cxn ang="0">
                  <a:pos x="2115" y="68"/>
                </a:cxn>
                <a:cxn ang="0">
                  <a:pos x="2128" y="124"/>
                </a:cxn>
                <a:cxn ang="0">
                  <a:pos x="2128" y="41"/>
                </a:cxn>
                <a:cxn ang="0">
                  <a:pos x="2120" y="16"/>
                </a:cxn>
                <a:cxn ang="0">
                  <a:pos x="1974" y="6"/>
                </a:cxn>
                <a:cxn ang="0">
                  <a:pos x="1855" y="1"/>
                </a:cxn>
                <a:cxn ang="0">
                  <a:pos x="1774" y="3"/>
                </a:cxn>
                <a:cxn ang="0">
                  <a:pos x="1658" y="8"/>
                </a:cxn>
                <a:cxn ang="0">
                  <a:pos x="1453" y="6"/>
                </a:cxn>
                <a:cxn ang="0">
                  <a:pos x="1311" y="6"/>
                </a:cxn>
                <a:cxn ang="0">
                  <a:pos x="1212" y="6"/>
                </a:cxn>
                <a:cxn ang="0">
                  <a:pos x="1135" y="4"/>
                </a:cxn>
                <a:cxn ang="0">
                  <a:pos x="1000" y="6"/>
                </a:cxn>
                <a:cxn ang="0">
                  <a:pos x="837" y="6"/>
                </a:cxn>
                <a:cxn ang="0">
                  <a:pos x="652" y="4"/>
                </a:cxn>
                <a:cxn ang="0">
                  <a:pos x="569" y="2"/>
                </a:cxn>
                <a:cxn ang="0">
                  <a:pos x="431" y="2"/>
                </a:cxn>
                <a:cxn ang="0">
                  <a:pos x="256" y="2"/>
                </a:cxn>
                <a:cxn ang="0">
                  <a:pos x="107" y="0"/>
                </a:cxn>
                <a:cxn ang="0">
                  <a:pos x="34" y="1"/>
                </a:cxn>
                <a:cxn ang="0">
                  <a:pos x="5" y="18"/>
                </a:cxn>
                <a:cxn ang="0">
                  <a:pos x="0" y="56"/>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4" name="Freeform 26"/>
            <p:cNvSpPr>
              <a:spLocks/>
            </p:cNvSpPr>
            <p:nvPr/>
          </p:nvSpPr>
          <p:spPr bwMode="auto">
            <a:xfrm>
              <a:off x="3574" y="363"/>
              <a:ext cx="2128" cy="65"/>
            </a:xfrm>
            <a:custGeom>
              <a:avLst/>
              <a:gdLst/>
              <a:ahLst/>
              <a:cxnLst>
                <a:cxn ang="0">
                  <a:pos x="0" y="15"/>
                </a:cxn>
                <a:cxn ang="0">
                  <a:pos x="6" y="12"/>
                </a:cxn>
                <a:cxn ang="0">
                  <a:pos x="8" y="40"/>
                </a:cxn>
                <a:cxn ang="0">
                  <a:pos x="27" y="52"/>
                </a:cxn>
                <a:cxn ang="0">
                  <a:pos x="59" y="49"/>
                </a:cxn>
                <a:cxn ang="0">
                  <a:pos x="110" y="49"/>
                </a:cxn>
                <a:cxn ang="0">
                  <a:pos x="162" y="50"/>
                </a:cxn>
                <a:cxn ang="0">
                  <a:pos x="192" y="51"/>
                </a:cxn>
                <a:cxn ang="0">
                  <a:pos x="248" y="48"/>
                </a:cxn>
                <a:cxn ang="0">
                  <a:pos x="327" y="51"/>
                </a:cxn>
                <a:cxn ang="0">
                  <a:pos x="413" y="51"/>
                </a:cxn>
                <a:cxn ang="0">
                  <a:pos x="479" y="53"/>
                </a:cxn>
                <a:cxn ang="0">
                  <a:pos x="517" y="52"/>
                </a:cxn>
                <a:cxn ang="0">
                  <a:pos x="645" y="53"/>
                </a:cxn>
                <a:cxn ang="0">
                  <a:pos x="725" y="49"/>
                </a:cxn>
                <a:cxn ang="0">
                  <a:pos x="805" y="50"/>
                </a:cxn>
                <a:cxn ang="0">
                  <a:pos x="869" y="50"/>
                </a:cxn>
                <a:cxn ang="0">
                  <a:pos x="968" y="49"/>
                </a:cxn>
                <a:cxn ang="0">
                  <a:pos x="1044" y="46"/>
                </a:cxn>
                <a:cxn ang="0">
                  <a:pos x="1157" y="47"/>
                </a:cxn>
                <a:cxn ang="0">
                  <a:pos x="1295" y="49"/>
                </a:cxn>
                <a:cxn ang="0">
                  <a:pos x="1377" y="46"/>
                </a:cxn>
                <a:cxn ang="0">
                  <a:pos x="1412" y="51"/>
                </a:cxn>
                <a:cxn ang="0">
                  <a:pos x="1519" y="51"/>
                </a:cxn>
                <a:cxn ang="0">
                  <a:pos x="1606" y="51"/>
                </a:cxn>
                <a:cxn ang="0">
                  <a:pos x="1636" y="48"/>
                </a:cxn>
                <a:cxn ang="0">
                  <a:pos x="1686" y="51"/>
                </a:cxn>
                <a:cxn ang="0">
                  <a:pos x="1712" y="52"/>
                </a:cxn>
                <a:cxn ang="0">
                  <a:pos x="1782" y="51"/>
                </a:cxn>
                <a:cxn ang="0">
                  <a:pos x="1841" y="50"/>
                </a:cxn>
                <a:cxn ang="0">
                  <a:pos x="1937" y="48"/>
                </a:cxn>
                <a:cxn ang="0">
                  <a:pos x="2072" y="47"/>
                </a:cxn>
                <a:cxn ang="0">
                  <a:pos x="2104" y="42"/>
                </a:cxn>
                <a:cxn ang="0">
                  <a:pos x="2120" y="27"/>
                </a:cxn>
                <a:cxn ang="0">
                  <a:pos x="2127" y="40"/>
                </a:cxn>
                <a:cxn ang="0">
                  <a:pos x="2124" y="51"/>
                </a:cxn>
                <a:cxn ang="0">
                  <a:pos x="2107" y="61"/>
                </a:cxn>
                <a:cxn ang="0">
                  <a:pos x="1972" y="61"/>
                </a:cxn>
                <a:cxn ang="0">
                  <a:pos x="1854" y="63"/>
                </a:cxn>
                <a:cxn ang="0">
                  <a:pos x="1800" y="64"/>
                </a:cxn>
                <a:cxn ang="0">
                  <a:pos x="1739" y="64"/>
                </a:cxn>
                <a:cxn ang="0">
                  <a:pos x="1628" y="60"/>
                </a:cxn>
                <a:cxn ang="0">
                  <a:pos x="1493" y="59"/>
                </a:cxn>
                <a:cxn ang="0">
                  <a:pos x="1382" y="61"/>
                </a:cxn>
                <a:cxn ang="0">
                  <a:pos x="1310" y="61"/>
                </a:cxn>
                <a:cxn ang="0">
                  <a:pos x="1256" y="61"/>
                </a:cxn>
                <a:cxn ang="0">
                  <a:pos x="1212" y="62"/>
                </a:cxn>
                <a:cxn ang="0">
                  <a:pos x="1163" y="60"/>
                </a:cxn>
                <a:cxn ang="0">
                  <a:pos x="1106" y="63"/>
                </a:cxn>
                <a:cxn ang="0">
                  <a:pos x="1030" y="62"/>
                </a:cxn>
                <a:cxn ang="0">
                  <a:pos x="971" y="62"/>
                </a:cxn>
                <a:cxn ang="0">
                  <a:pos x="885" y="64"/>
                </a:cxn>
                <a:cxn ang="0">
                  <a:pos x="784" y="64"/>
                </a:cxn>
                <a:cxn ang="0">
                  <a:pos x="692" y="64"/>
                </a:cxn>
                <a:cxn ang="0">
                  <a:pos x="609" y="61"/>
                </a:cxn>
                <a:cxn ang="0">
                  <a:pos x="534" y="62"/>
                </a:cxn>
                <a:cxn ang="0">
                  <a:pos x="401" y="63"/>
                </a:cxn>
                <a:cxn ang="0">
                  <a:pos x="256" y="62"/>
                </a:cxn>
                <a:cxn ang="0">
                  <a:pos x="19" y="61"/>
                </a:cxn>
                <a:cxn ang="0">
                  <a:pos x="1" y="49"/>
                </a:cxn>
                <a:cxn ang="0">
                  <a:pos x="0" y="32"/>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smtClean="0">
                <a:latin typeface="Times New Roman" pitchFamily="-128" charset="0"/>
                <a:ea typeface="+mn-ea"/>
              </a:defRPr>
            </a:lvl1pPr>
          </a:lstStyle>
          <a:p>
            <a:pPr eaLnBrk="1" hangingPunct="1">
              <a:defRPr/>
            </a:pPr>
            <a:endParaRPr lang="en-US">
              <a:solidFill>
                <a:srgbClr val="FFFFCC"/>
              </a:solidFill>
              <a:cs typeface="+mn-cs"/>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smtClean="0">
                <a:latin typeface="Times New Roman" pitchFamily="-128" charset="0"/>
                <a:ea typeface="+mn-ea"/>
              </a:defRPr>
            </a:lvl1pPr>
          </a:lstStyle>
          <a:p>
            <a:pPr eaLnBrk="1" hangingPunct="1">
              <a:defRPr/>
            </a:pPr>
            <a:endParaRPr lang="en-US">
              <a:solidFill>
                <a:srgbClr val="FFFFCC"/>
              </a:solidFill>
              <a:cs typeface="+mn-cs"/>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08EE4AC1-EC94-2B47-9457-2205A6116B2D}" type="slidenum">
              <a:rPr lang="en-US" smtClean="0">
                <a:solidFill>
                  <a:srgbClr val="FFFFCC"/>
                </a:solidFill>
                <a:latin typeface="Times New Roman" charset="0"/>
                <a:cs typeface="+mn-cs"/>
              </a:rPr>
              <a:pPr eaLnBrk="1" hangingPunct="1"/>
              <a:t>‹#›</a:t>
            </a:fld>
            <a:endParaRPr lang="en-US" smtClean="0">
              <a:solidFill>
                <a:srgbClr val="FFFFCC"/>
              </a:solidFill>
              <a:latin typeface="Times New Roman" charset="0"/>
              <a:cs typeface="+mn-cs"/>
            </a:endParaRPr>
          </a:p>
        </p:txBody>
      </p:sp>
    </p:spTree>
    <p:extLst>
      <p:ext uri="{BB962C8B-B14F-4D97-AF65-F5344CB8AC3E}">
        <p14:creationId xmlns:p14="http://schemas.microsoft.com/office/powerpoint/2010/main" val="1412895494"/>
      </p:ext>
    </p:extLst>
  </p:cSld>
  <p:clrMap bg1="dk2" tx1="lt1" bg2="dk1" tx2="lt2" accent1="accent1" accent2="accent2" accent3="accent3" accent4="accent4" accent5="accent5" accent6="accent6" hlink="hlink" folHlink="folHlink"/>
  <p:sldLayoutIdLst>
    <p:sldLayoutId id="2147508054" r:id="rId1"/>
    <p:sldLayoutId id="2147508055" r:id="rId2"/>
    <p:sldLayoutId id="2147508056" r:id="rId3"/>
    <p:sldLayoutId id="2147508057" r:id="rId4"/>
    <p:sldLayoutId id="2147508058" r:id="rId5"/>
    <p:sldLayoutId id="2147508059" r:id="rId6"/>
    <p:sldLayoutId id="2147508060" r:id="rId7"/>
    <p:sldLayoutId id="2147508061" r:id="rId8"/>
    <p:sldLayoutId id="2147508062" r:id="rId9"/>
    <p:sldLayoutId id="2147508063" r:id="rId10"/>
    <p:sldLayoutId id="214750806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pitchFamily="-128" charset="0"/>
          <a:ea typeface="ＭＳ Ｐゴシック" charset="0"/>
        </a:defRPr>
      </a:lvl2pPr>
      <a:lvl3pPr algn="ctr" rtl="0" eaLnBrk="0" fontAlgn="base" hangingPunct="0">
        <a:spcBef>
          <a:spcPct val="0"/>
        </a:spcBef>
        <a:spcAft>
          <a:spcPct val="0"/>
        </a:spcAft>
        <a:defRPr sz="4400">
          <a:solidFill>
            <a:schemeClr val="tx2"/>
          </a:solidFill>
          <a:latin typeface="Times New Roman" pitchFamily="-128" charset="0"/>
          <a:ea typeface="ＭＳ Ｐゴシック" charset="0"/>
        </a:defRPr>
      </a:lvl3pPr>
      <a:lvl4pPr algn="ctr" rtl="0" eaLnBrk="0" fontAlgn="base" hangingPunct="0">
        <a:spcBef>
          <a:spcPct val="0"/>
        </a:spcBef>
        <a:spcAft>
          <a:spcPct val="0"/>
        </a:spcAft>
        <a:defRPr sz="4400">
          <a:solidFill>
            <a:schemeClr val="tx2"/>
          </a:solidFill>
          <a:latin typeface="Times New Roman" pitchFamily="-128" charset="0"/>
          <a:ea typeface="ＭＳ Ｐゴシック" charset="0"/>
        </a:defRPr>
      </a:lvl4pPr>
      <a:lvl5pPr algn="ctr" rtl="0" eaLnBrk="0" fontAlgn="base" hangingPunct="0">
        <a:spcBef>
          <a:spcPct val="0"/>
        </a:spcBef>
        <a:spcAft>
          <a:spcPct val="0"/>
        </a:spcAft>
        <a:defRPr sz="4400">
          <a:solidFill>
            <a:schemeClr val="tx2"/>
          </a:solidFill>
          <a:latin typeface="Times New Roman" pitchFamily="-128" charset="0"/>
          <a:ea typeface="ＭＳ Ｐゴシック" charset="0"/>
        </a:defRPr>
      </a:lvl5pPr>
      <a:lvl6pPr marL="457200" algn="ctr" rtl="0" fontAlgn="base">
        <a:spcBef>
          <a:spcPct val="0"/>
        </a:spcBef>
        <a:spcAft>
          <a:spcPct val="0"/>
        </a:spcAft>
        <a:defRPr sz="4400">
          <a:solidFill>
            <a:schemeClr val="tx2"/>
          </a:solidFill>
          <a:latin typeface="Times New Roman" pitchFamily="-128" charset="0"/>
        </a:defRPr>
      </a:lvl6pPr>
      <a:lvl7pPr marL="914400" algn="ctr" rtl="0" fontAlgn="base">
        <a:spcBef>
          <a:spcPct val="0"/>
        </a:spcBef>
        <a:spcAft>
          <a:spcPct val="0"/>
        </a:spcAft>
        <a:defRPr sz="4400">
          <a:solidFill>
            <a:schemeClr val="tx2"/>
          </a:solidFill>
          <a:latin typeface="Times New Roman" pitchFamily="-128" charset="0"/>
        </a:defRPr>
      </a:lvl7pPr>
      <a:lvl8pPr marL="1371600" algn="ctr" rtl="0" fontAlgn="base">
        <a:spcBef>
          <a:spcPct val="0"/>
        </a:spcBef>
        <a:spcAft>
          <a:spcPct val="0"/>
        </a:spcAft>
        <a:defRPr sz="4400">
          <a:solidFill>
            <a:schemeClr val="tx2"/>
          </a:solidFill>
          <a:latin typeface="Times New Roman" pitchFamily="-128" charset="0"/>
        </a:defRPr>
      </a:lvl8pPr>
      <a:lvl9pPr marL="1828800" algn="ctr"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SzPct val="75000"/>
        <a:buFont typeface="Wingdings" charset="0"/>
        <a:buChar char="v"/>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SzPct val="75000"/>
        <a:buFont typeface="Wingdings" charset="0"/>
        <a:buChar char="v"/>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0"/>
        </a:defRPr>
      </a:lvl5pPr>
      <a:lvl6pPr marL="2514600" indent="-228600" algn="l" rtl="0" fontAlgn="base">
        <a:spcBef>
          <a:spcPct val="20000"/>
        </a:spcBef>
        <a:spcAft>
          <a:spcPct val="0"/>
        </a:spcAft>
        <a:buSzPct val="75000"/>
        <a:buFont typeface="Wingdings" pitchFamily="-128" charset="2"/>
        <a:buChar char="v"/>
        <a:defRPr sz="2000">
          <a:solidFill>
            <a:schemeClr val="tx1"/>
          </a:solidFill>
          <a:latin typeface="+mn-lt"/>
        </a:defRPr>
      </a:lvl6pPr>
      <a:lvl7pPr marL="2971800" indent="-228600" algn="l" rtl="0" fontAlgn="base">
        <a:spcBef>
          <a:spcPct val="20000"/>
        </a:spcBef>
        <a:spcAft>
          <a:spcPct val="0"/>
        </a:spcAft>
        <a:buSzPct val="75000"/>
        <a:buFont typeface="Wingdings" pitchFamily="-128" charset="2"/>
        <a:buChar char="v"/>
        <a:defRPr sz="2000">
          <a:solidFill>
            <a:schemeClr val="tx1"/>
          </a:solidFill>
          <a:latin typeface="+mn-lt"/>
        </a:defRPr>
      </a:lvl7pPr>
      <a:lvl8pPr marL="3429000" indent="-228600" algn="l" rtl="0" fontAlgn="base">
        <a:spcBef>
          <a:spcPct val="20000"/>
        </a:spcBef>
        <a:spcAft>
          <a:spcPct val="0"/>
        </a:spcAft>
        <a:buSzPct val="75000"/>
        <a:buFont typeface="Wingdings" pitchFamily="-128" charset="2"/>
        <a:buChar char="v"/>
        <a:defRPr sz="2000">
          <a:solidFill>
            <a:schemeClr val="tx1"/>
          </a:solidFill>
          <a:latin typeface="+mn-lt"/>
        </a:defRPr>
      </a:lvl8pPr>
      <a:lvl9pPr marL="3886200" indent="-228600" algn="l" rtl="0" fontAlgn="base">
        <a:spcBef>
          <a:spcPct val="20000"/>
        </a:spcBef>
        <a:spcAft>
          <a:spcPct val="0"/>
        </a:spcAft>
        <a:buSzPct val="75000"/>
        <a:buFont typeface="Wingdings" pitchFamily="-128" charset="2"/>
        <a:buChar char="v"/>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5EB0D919-EDB4-8743-A5D1-15D46F001DFF}" type="datetimeFigureOut">
              <a:rPr lang="en-US">
                <a:latin typeface="Calibri" charset="0"/>
              </a:rPr>
              <a:pPr eaLnBrk="1" hangingPunct="1">
                <a:defRPr/>
              </a:pPr>
              <a:t>31/8/18</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5288216F-FFFC-3747-8B74-5640D5C1CD8D}"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1608421148"/>
      </p:ext>
    </p:extLst>
  </p:cSld>
  <p:clrMap bg1="lt1" tx1="dk1" bg2="lt2" tx2="dk2" accent1="accent1" accent2="accent2" accent3="accent3" accent4="accent4" accent5="accent5" accent6="accent6" hlink="hlink" folHlink="folHlink"/>
  <p:sldLayoutIdLst>
    <p:sldLayoutId id="2147508066" r:id="rId1"/>
    <p:sldLayoutId id="2147508067" r:id="rId2"/>
    <p:sldLayoutId id="2147508068" r:id="rId3"/>
    <p:sldLayoutId id="2147508069" r:id="rId4"/>
    <p:sldLayoutId id="2147508070" r:id="rId5"/>
    <p:sldLayoutId id="2147508071" r:id="rId6"/>
    <p:sldLayoutId id="2147508072" r:id="rId7"/>
    <p:sldLayoutId id="2147508073" r:id="rId8"/>
    <p:sldLayoutId id="2147508074" r:id="rId9"/>
    <p:sldLayoutId id="2147508075" r:id="rId10"/>
    <p:sldLayoutId id="214750807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smtClean="0">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smtClean="0">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9BD380AD-16FF-D649-B103-29D0B139E9EC}" type="slidenum">
              <a:rPr lang="en-GB"/>
              <a:pPr defTabSz="449263" eaLnBrk="1" hangingPunct="1">
                <a:defRPr/>
              </a:pPr>
              <a:t>‹#›</a:t>
            </a:fld>
            <a:endParaRPr lang="en-GB"/>
          </a:p>
        </p:txBody>
      </p:sp>
    </p:spTree>
    <p:extLst>
      <p:ext uri="{BB962C8B-B14F-4D97-AF65-F5344CB8AC3E}">
        <p14:creationId xmlns:p14="http://schemas.microsoft.com/office/powerpoint/2010/main" val="3314218091"/>
      </p:ext>
    </p:extLst>
  </p:cSld>
  <p:clrMap bg1="lt1" tx1="dk1" bg2="lt2" tx2="dk2" accent1="accent1" accent2="accent2" accent3="accent3" accent4="accent4" accent5="accent5" accent6="accent6" hlink="hlink" folHlink="folHlink"/>
  <p:sldLayoutIdLst>
    <p:sldLayoutId id="2147508078" r:id="rId1"/>
    <p:sldLayoutId id="2147508079" r:id="rId2"/>
    <p:sldLayoutId id="2147508080" r:id="rId3"/>
    <p:sldLayoutId id="2147508081" r:id="rId4"/>
    <p:sldLayoutId id="2147508082" r:id="rId5"/>
    <p:sldLayoutId id="2147508083" r:id="rId6"/>
    <p:sldLayoutId id="2147508084" r:id="rId7"/>
    <p:sldLayoutId id="2147508085" r:id="rId8"/>
    <p:sldLayoutId id="2147508086" r:id="rId9"/>
    <p:sldLayoutId id="2147508087" r:id="rId10"/>
    <p:sldLayoutId id="2147508088" r:id="rId11"/>
  </p:sldLayoutIdLst>
  <p:transition xmlns:p14="http://schemas.microsoft.com/office/powerpoint/2010/mai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6200" y="274638"/>
            <a:ext cx="8991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76200" y="1600200"/>
            <a:ext cx="8991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solidFill>
                <a:srgbClr val="000000"/>
              </a:solidFill>
              <a:latin typeface="Arial" charset="0"/>
              <a:ea typeface="+mn-ea"/>
              <a:cs typeface="+mn-cs"/>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solidFill>
                <a:srgbClr val="000000"/>
              </a:solidFill>
              <a:latin typeface="Arial" charset="0"/>
              <a:ea typeface="+mn-ea"/>
              <a:cs typeface="+mn-cs"/>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D73AEEF-99ED-4545-9C5E-B6F0A8966203}" type="slidenum">
              <a:rPr lang="en-US">
                <a:solidFill>
                  <a:srgbClr val="000000"/>
                </a:solidFill>
                <a:latin typeface="Arial" charset="0"/>
                <a:ea typeface="+mn-ea"/>
                <a:cs typeface="+mn-cs"/>
              </a:rPr>
              <a:pPr eaLnBrk="1" hangingPunct="1"/>
              <a:t>‹#›</a:t>
            </a:fld>
            <a:endParaRPr lang="en-US">
              <a:solidFill>
                <a:srgbClr val="000000"/>
              </a:solidFill>
              <a:latin typeface="Arial" charset="0"/>
              <a:ea typeface="+mn-ea"/>
              <a:cs typeface="+mn-cs"/>
            </a:endParaRPr>
          </a:p>
        </p:txBody>
      </p:sp>
    </p:spTree>
    <p:extLst>
      <p:ext uri="{BB962C8B-B14F-4D97-AF65-F5344CB8AC3E}">
        <p14:creationId xmlns:p14="http://schemas.microsoft.com/office/powerpoint/2010/main" val="202686473"/>
      </p:ext>
    </p:extLst>
  </p:cSld>
  <p:clrMap bg1="lt1" tx1="dk1" bg2="lt2" tx2="dk2" accent1="accent1" accent2="accent2" accent3="accent3" accent4="accent4" accent5="accent5" accent6="accent6" hlink="hlink" folHlink="folHlink"/>
  <p:sldLayoutIdLst>
    <p:sldLayoutId id="2147508090" r:id="rId1"/>
    <p:sldLayoutId id="2147508091" r:id="rId2"/>
    <p:sldLayoutId id="2147508092" r:id="rId3"/>
    <p:sldLayoutId id="2147508093" r:id="rId4"/>
    <p:sldLayoutId id="2147508094" r:id="rId5"/>
    <p:sldLayoutId id="2147508095" r:id="rId6"/>
    <p:sldLayoutId id="2147508096" r:id="rId7"/>
    <p:sldLayoutId id="2147508097" r:id="rId8"/>
    <p:sldLayoutId id="2147508098" r:id="rId9"/>
    <p:sldLayoutId id="2147508099" r:id="rId10"/>
    <p:sldLayoutId id="2147508100" r:id="rId11"/>
  </p:sldLayoutIdLst>
  <p:timing>
    <p:tnLst>
      <p:par>
        <p:cTn xmlns:p14="http://schemas.microsoft.com/office/powerpoint/2010/main" id="1" dur="indefinite" restart="never" nodeType="tmRoot"/>
      </p:par>
    </p:tnLst>
  </p:timing>
  <p:txStyles>
    <p:title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bg1"/>
          </a:solidFill>
          <a:latin typeface="+mn-lt"/>
          <a:ea typeface="+mn-ea"/>
          <a:cs typeface="+mn-cs"/>
        </a:defRPr>
      </a:lvl1pPr>
      <a:lvl2pPr marL="742950" indent="-285750" algn="l" rtl="0" fontAlgn="base">
        <a:spcBef>
          <a:spcPct val="20000"/>
        </a:spcBef>
        <a:spcAft>
          <a:spcPct val="0"/>
        </a:spcAft>
        <a:buChar char="–"/>
        <a:defRPr sz="2800">
          <a:solidFill>
            <a:schemeClr val="bg1"/>
          </a:solidFill>
          <a:latin typeface="+mn-lt"/>
        </a:defRPr>
      </a:lvl2pPr>
      <a:lvl3pPr marL="1143000" indent="-228600" algn="l" rtl="0" fontAlgn="base">
        <a:spcBef>
          <a:spcPct val="20000"/>
        </a:spcBef>
        <a:spcAft>
          <a:spcPct val="0"/>
        </a:spcAft>
        <a:buChar char="•"/>
        <a:defRPr sz="2400">
          <a:solidFill>
            <a:schemeClr val="bg1"/>
          </a:solidFill>
          <a:latin typeface="+mn-lt"/>
        </a:defRPr>
      </a:lvl3pPr>
      <a:lvl4pPr marL="1600200" indent="-228600" algn="l" rtl="0" fontAlgn="base">
        <a:spcBef>
          <a:spcPct val="20000"/>
        </a:spcBef>
        <a:spcAft>
          <a:spcPct val="0"/>
        </a:spcAft>
        <a:buChar char="–"/>
        <a:defRPr sz="2000">
          <a:solidFill>
            <a:schemeClr val="bg1"/>
          </a:solidFill>
          <a:latin typeface="+mn-lt"/>
        </a:defRPr>
      </a:lvl4pPr>
      <a:lvl5pPr marL="2057400" indent="-228600" algn="l" rtl="0" fontAlgn="base">
        <a:spcBef>
          <a:spcPct val="20000"/>
        </a:spcBef>
        <a:spcAft>
          <a:spcPct val="0"/>
        </a:spcAft>
        <a:buChar char="»"/>
        <a:defRPr sz="2000">
          <a:solidFill>
            <a:schemeClr val="bg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smtClean="0">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smtClean="0">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3696580044"/>
      </p:ext>
    </p:extLst>
  </p:cSld>
  <p:clrMap bg1="lt1" tx1="dk1" bg2="lt2" tx2="dk2" accent1="accent1" accent2="accent2" accent3="accent3" accent4="accent4" accent5="accent5" accent6="accent6" hlink="hlink" folHlink="folHlink"/>
  <p:sldLayoutIdLst>
    <p:sldLayoutId id="2147508102" r:id="rId1"/>
    <p:sldLayoutId id="2147508103" r:id="rId2"/>
    <p:sldLayoutId id="2147508104" r:id="rId3"/>
    <p:sldLayoutId id="2147508105" r:id="rId4"/>
    <p:sldLayoutId id="2147508106" r:id="rId5"/>
    <p:sldLayoutId id="2147508107" r:id="rId6"/>
    <p:sldLayoutId id="2147508108" r:id="rId7"/>
    <p:sldLayoutId id="2147508109" r:id="rId8"/>
    <p:sldLayoutId id="2147508110" r:id="rId9"/>
    <p:sldLayoutId id="2147508111" r:id="rId10"/>
    <p:sldLayoutId id="2147508112" r:id="rId11"/>
  </p:sldLayoutIdLst>
  <p:transition xmlns:p14="http://schemas.microsoft.com/office/powerpoint/2010/mai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eaLnBrk="1" hangingPunct="1">
              <a:defRPr/>
            </a:pPr>
            <a:fld id="{B3DACEF5-C0C5-5F41-A6AA-5E708E2AD426}" type="slidenum">
              <a:rPr lang="en-GB">
                <a:latin typeface="Times New Roman" charset="0"/>
              </a:rPr>
              <a:pPr eaLnBrk="1" hangingPunct="1">
                <a:defRPr/>
              </a:pPr>
              <a:t>‹#›</a:t>
            </a:fld>
            <a:endParaRPr lang="en-GB">
              <a:latin typeface="Times New Roman" charset="0"/>
            </a:endParaRPr>
          </a:p>
        </p:txBody>
      </p:sp>
    </p:spTree>
    <p:extLst>
      <p:ext uri="{BB962C8B-B14F-4D97-AF65-F5344CB8AC3E}">
        <p14:creationId xmlns:p14="http://schemas.microsoft.com/office/powerpoint/2010/main" val="4085444086"/>
      </p:ext>
    </p:extLst>
  </p:cSld>
  <p:clrMap bg1="lt1" tx1="dk1" bg2="lt2" tx2="dk2" accent1="accent1" accent2="accent2" accent3="accent3" accent4="accent4" accent5="accent5" accent6="accent6" hlink="hlink" folHlink="folHlink"/>
  <p:sldLayoutIdLst>
    <p:sldLayoutId id="214750811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a:ex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a:ex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46084" name="Group 4"/>
          <p:cNvGrpSpPr>
            <a:grpSpLocks/>
          </p:cNvGrpSpPr>
          <p:nvPr/>
        </p:nvGrpSpPr>
        <p:grpSpPr bwMode="auto">
          <a:xfrm>
            <a:off x="0" y="0"/>
            <a:ext cx="1085850" cy="6845300"/>
            <a:chOff x="0" y="0"/>
            <a:chExt cx="684" cy="4312"/>
          </a:xfrm>
        </p:grpSpPr>
        <p:sp>
          <p:nvSpPr>
            <p:cNvPr id="4608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grpSp>
          <p:nvGrpSpPr>
            <p:cNvPr id="46086" name="Group 6"/>
            <p:cNvGrpSpPr>
              <a:grpSpLocks/>
            </p:cNvGrpSpPr>
            <p:nvPr/>
          </p:nvGrpSpPr>
          <p:grpSpPr bwMode="auto">
            <a:xfrm>
              <a:off x="48" y="102"/>
              <a:ext cx="96" cy="4122"/>
              <a:chOff x="48" y="102"/>
              <a:chExt cx="96" cy="4122"/>
            </a:xfrm>
          </p:grpSpPr>
          <p:sp>
            <p:nvSpPr>
              <p:cNvPr id="4608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8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8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09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0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1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1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1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1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1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sp>
            <p:nvSpPr>
              <p:cNvPr id="4611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mtClean="0">
                  <a:solidFill>
                    <a:srgbClr val="FFFFFF"/>
                  </a:solidFill>
                  <a:latin typeface="Arial" charset="0"/>
                </a:endParaRPr>
              </a:p>
            </p:txBody>
          </p:sp>
        </p:grpSp>
      </p:grpSp>
    </p:spTree>
    <p:extLst>
      <p:ext uri="{BB962C8B-B14F-4D97-AF65-F5344CB8AC3E}">
        <p14:creationId xmlns:p14="http://schemas.microsoft.com/office/powerpoint/2010/main" val="134618909"/>
      </p:ext>
    </p:extLst>
  </p:cSld>
  <p:clrMap bg1="dk2" tx1="lt1" bg2="dk1" tx2="lt2" accent1="accent1" accent2="accent2" accent3="accent3" accent4="accent4" accent5="accent5" accent6="accent6" hlink="hlink" folHlink="folHlink"/>
  <p:sldLayoutIdLst>
    <p:sldLayoutId id="2147508116" r:id="rId1"/>
    <p:sldLayoutId id="2147508117" r:id="rId2"/>
    <p:sldLayoutId id="2147508118" r:id="rId3"/>
    <p:sldLayoutId id="2147508119" r:id="rId4"/>
    <p:sldLayoutId id="2147508120" r:id="rId5"/>
    <p:sldLayoutId id="2147508121" r:id="rId6"/>
    <p:sldLayoutId id="2147508122" r:id="rId7"/>
    <p:sldLayoutId id="2147508123" r:id="rId8"/>
    <p:sldLayoutId id="2147508124" r:id="rId9"/>
    <p:sldLayoutId id="2147508125" r:id="rId10"/>
    <p:sldLayoutId id="2147508126"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EAEAEA"/>
                  </a:solidFill>
                  <a:latin typeface="Times New Roman"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eaLnBrk="1" hangingPunct="1">
              <a:defRPr/>
            </a:pPr>
            <a:fld id="{39BF3670-C0E3-5B4B-B008-8AFA3DA67E62}" type="slidenum">
              <a:rPr lang="en-US">
                <a:solidFill>
                  <a:srgbClr val="EAEAEA"/>
                </a:solidFill>
                <a:latin typeface="Times New Roman" charset="0"/>
              </a:rPr>
              <a:pPr eaLnBrk="1" hangingPunct="1">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2477128990"/>
      </p:ext>
    </p:extLst>
  </p:cSld>
  <p:clrMap bg1="dk2" tx1="lt1" bg2="dk1" tx2="lt2" accent1="accent1" accent2="accent2" accent3="accent3" accent4="accent4" accent5="accent5" accent6="accent6" hlink="hlink" folHlink="folHlink"/>
  <p:sldLayoutIdLst>
    <p:sldLayoutId id="2147508128" r:id="rId1"/>
    <p:sldLayoutId id="2147508129" r:id="rId2"/>
    <p:sldLayoutId id="2147508130" r:id="rId3"/>
    <p:sldLayoutId id="2147508131" r:id="rId4"/>
    <p:sldLayoutId id="2147508132" r:id="rId5"/>
    <p:sldLayoutId id="2147508133" r:id="rId6"/>
    <p:sldLayoutId id="2147508134" r:id="rId7"/>
    <p:sldLayoutId id="2147508135" r:id="rId8"/>
    <p:sldLayoutId id="2147508136" r:id="rId9"/>
    <p:sldLayoutId id="2147508137" r:id="rId10"/>
    <p:sldLayoutId id="2147508138" r:id="rId11"/>
    <p:sldLayoutId id="2147508139" r:id="rId1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Clr>
          <a:schemeClr val="hlink"/>
        </a:buClr>
        <a:buSzPct val="110000"/>
        <a:buChar char="•"/>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eaLnBrk="1" hangingPunct="1"/>
            <a:endParaRPr kumimoji="1" lang="en-US" smtClean="0">
              <a:solidFill>
                <a:srgbClr val="FFFFCC"/>
              </a:solidFill>
              <a:latin typeface="Times New Roman"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eaLnBrk="1" hangingPunct="1">
              <a:defRPr/>
            </a:pPr>
            <a:fld id="{4E849A14-6D88-1E4B-B6A7-9ABB13B14B54}" type="slidenum">
              <a:rPr lang="en-US">
                <a:solidFill>
                  <a:srgbClr val="FFFFCC"/>
                </a:solidFill>
                <a:latin typeface="Times New Roman" charset="0"/>
              </a:rPr>
              <a:pPr eaLnBrk="1" hangingPunct="1">
                <a:defRPr/>
              </a:pPr>
              <a:t>‹#›</a:t>
            </a:fld>
            <a:endParaRPr lang="en-US">
              <a:solidFill>
                <a:srgbClr val="FFFFCC"/>
              </a:solidFill>
              <a:latin typeface="Times New Roman" charset="0"/>
            </a:endParaRPr>
          </a:p>
        </p:txBody>
      </p:sp>
    </p:spTree>
    <p:extLst>
      <p:ext uri="{BB962C8B-B14F-4D97-AF65-F5344CB8AC3E}">
        <p14:creationId xmlns:p14="http://schemas.microsoft.com/office/powerpoint/2010/main" val="1006359624"/>
      </p:ext>
    </p:extLst>
  </p:cSld>
  <p:clrMap bg1="dk2" tx1="lt1" bg2="dk1" tx2="lt2" accent1="accent1" accent2="accent2" accent3="accent3" accent4="accent4" accent5="accent5" accent6="accent6" hlink="hlink" folHlink="folHlink"/>
  <p:sldLayoutIdLst>
    <p:sldLayoutId id="2147508153" r:id="rId1"/>
    <p:sldLayoutId id="2147508154" r:id="rId2"/>
    <p:sldLayoutId id="2147508155" r:id="rId3"/>
    <p:sldLayoutId id="2147508156" r:id="rId4"/>
    <p:sldLayoutId id="2147508157" r:id="rId5"/>
    <p:sldLayoutId id="2147508158" r:id="rId6"/>
    <p:sldLayoutId id="2147508159" r:id="rId7"/>
    <p:sldLayoutId id="2147508160" r:id="rId8"/>
    <p:sldLayoutId id="2147508161" r:id="rId9"/>
    <p:sldLayoutId id="2147508162" r:id="rId10"/>
    <p:sldLayoutId id="2147508163" r:id="rId11"/>
    <p:sldLayoutId id="21475081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0154283"/>
      </p:ext>
    </p:extLst>
  </p:cSld>
  <p:clrMap bg1="lt1" tx1="dk1" bg2="lt2" tx2="dk2" accent1="accent1" accent2="accent2" accent3="accent3" accent4="accent4" accent5="accent5" accent6="accent6" hlink="hlink" folHlink="folHlink"/>
  <p:sldLayoutIdLst>
    <p:sldLayoutId id="2147508166" r:id="rId1"/>
    <p:sldLayoutId id="2147508167" r:id="rId2"/>
    <p:sldLayoutId id="2147508168" r:id="rId3"/>
    <p:sldLayoutId id="2147508169" r:id="rId4"/>
    <p:sldLayoutId id="2147508170" r:id="rId5"/>
    <p:sldLayoutId id="2147508171" r:id="rId6"/>
    <p:sldLayoutId id="2147508172" r:id="rId7"/>
    <p:sldLayoutId id="2147508173" r:id="rId8"/>
    <p:sldLayoutId id="2147508174" r:id="rId9"/>
    <p:sldLayoutId id="2147508175" r:id="rId10"/>
    <p:sldLayoutId id="2147508176" r:id="rId11"/>
    <p:sldLayoutId id="2147508177" r:id="rId12"/>
    <p:sldLayoutId id="2147508178" r:id="rId13"/>
    <p:sldLayoutId id="2147508179" r:id="rId14"/>
    <p:sldLayoutId id="214750818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860732FC-1799-7843-A00B-E32500D915C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430" r:id="rId1"/>
    <p:sldLayoutId id="2147505431" r:id="rId2"/>
    <p:sldLayoutId id="2147505432" r:id="rId3"/>
    <p:sldLayoutId id="2147505433" r:id="rId4"/>
    <p:sldLayoutId id="2147505434" r:id="rId5"/>
    <p:sldLayoutId id="2147505435" r:id="rId6"/>
    <p:sldLayoutId id="2147505436" r:id="rId7"/>
    <p:sldLayoutId id="2147505437" r:id="rId8"/>
    <p:sldLayoutId id="2147505438" r:id="rId9"/>
    <p:sldLayoutId id="2147505439" r:id="rId10"/>
    <p:sldLayoutId id="214750544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35"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1037"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1038"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0"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2"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4"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800" smtClean="0">
                <a:solidFill>
                  <a:srgbClr val="FFFFFF"/>
                </a:solidFill>
                <a:latin typeface="Arial" charset="0"/>
              </a:endParaRPr>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0" charset="0"/>
                <a:ea typeface="+mn-ea"/>
                <a:cs typeface="+mn-cs"/>
              </a:defRPr>
            </a:lvl1pPr>
          </a:lstStyle>
          <a:p>
            <a:pPr>
              <a:defRPr/>
            </a:pPr>
            <a:endParaRPr lang="en-US">
              <a:solidFill>
                <a:srgbClr val="FFFFFF"/>
              </a:solidFill>
            </a:endParaRPr>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0" charset="0"/>
                <a:ea typeface="+mn-ea"/>
                <a:cs typeface="+mn-cs"/>
              </a:defRPr>
            </a:lvl1pPr>
          </a:lstStyle>
          <a:p>
            <a:pPr>
              <a:defRPr/>
            </a:pPr>
            <a:endParaRPr lang="en-US">
              <a:solidFill>
                <a:srgbClr val="FFFFFF"/>
              </a:solidFill>
            </a:endParaRPr>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84D8BD30-11AA-8F46-ADCB-9EFF88C54187}" type="slidenum">
              <a:rPr lang="en-US">
                <a:solidFill>
                  <a:srgbClr val="FFFFFF"/>
                </a:solidFill>
                <a:latin typeface="Arial" charset="0"/>
              </a:rPr>
              <a:pPr>
                <a:defRPr/>
              </a:pPr>
              <a:t>‹#›</a:t>
            </a:fld>
            <a:endParaRPr lang="en-US">
              <a:solidFill>
                <a:srgbClr val="FFFFFF"/>
              </a:solidFill>
              <a:latin typeface="Arial" charset="0"/>
            </a:endParaRPr>
          </a:p>
        </p:txBody>
      </p:sp>
    </p:spTree>
    <p:extLst>
      <p:ext uri="{BB962C8B-B14F-4D97-AF65-F5344CB8AC3E}">
        <p14:creationId xmlns:p14="http://schemas.microsoft.com/office/powerpoint/2010/main" val="16847603"/>
      </p:ext>
    </p:extLst>
  </p:cSld>
  <p:clrMap bg1="dk2" tx1="lt1" bg2="dk1" tx2="lt2" accent1="accent1" accent2="accent2" accent3="accent3" accent4="accent4" accent5="accent5" accent6="accent6" hlink="hlink" folHlink="folHlink"/>
  <p:sldLayoutIdLst>
    <p:sldLayoutId id="2147508182" r:id="rId1"/>
    <p:sldLayoutId id="2147508183" r:id="rId2"/>
    <p:sldLayoutId id="2147508184" r:id="rId3"/>
    <p:sldLayoutId id="2147508185" r:id="rId4"/>
    <p:sldLayoutId id="2147508186" r:id="rId5"/>
    <p:sldLayoutId id="2147508187" r:id="rId6"/>
    <p:sldLayoutId id="2147508188" r:id="rId7"/>
    <p:sldLayoutId id="2147508189" r:id="rId8"/>
    <p:sldLayoutId id="2147508190" r:id="rId9"/>
    <p:sldLayoutId id="2147508191" r:id="rId10"/>
    <p:sldLayoutId id="2147508192" r:id="rId11"/>
    <p:sldLayoutId id="21475081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a:solidFill>
                  <a:srgbClr val="000000"/>
                </a:solidFill>
              </a:defRPr>
            </a:lvl1pPr>
          </a:lstStyle>
          <a:p>
            <a:fld id="{111197F5-119A-7744-A3D0-076D05FD2A1B}" type="slidenum">
              <a:rPr lang="en-US" smtClean="0">
                <a:latin typeface="Arial" charset="0"/>
                <a:ea typeface="MS PGothic" charset="0"/>
                <a:cs typeface="MS PGothic" charset="0"/>
              </a:rPr>
              <a:pPr/>
              <a:t>‹#›</a:t>
            </a:fld>
            <a:endParaRPr lang="en-US" smtClean="0">
              <a:latin typeface="Arial" charset="0"/>
              <a:ea typeface="MS PGothic" charset="0"/>
              <a:cs typeface="MS PGothic" charset="0"/>
            </a:endParaRPr>
          </a:p>
        </p:txBody>
      </p:sp>
    </p:spTree>
    <p:extLst>
      <p:ext uri="{BB962C8B-B14F-4D97-AF65-F5344CB8AC3E}">
        <p14:creationId xmlns:p14="http://schemas.microsoft.com/office/powerpoint/2010/main" val="3897943394"/>
      </p:ext>
    </p:extLst>
  </p:cSld>
  <p:clrMap bg1="lt1" tx1="dk1" bg2="lt2" tx2="dk2" accent1="accent1" accent2="accent2" accent3="accent3" accent4="accent4" accent5="accent5" accent6="accent6" hlink="hlink" folHlink="folHlink"/>
  <p:sldLayoutIdLst>
    <p:sldLayoutId id="2147508256" r:id="rId1"/>
    <p:sldLayoutId id="2147508257" r:id="rId2"/>
    <p:sldLayoutId id="2147508258" r:id="rId3"/>
    <p:sldLayoutId id="2147508259" r:id="rId4"/>
    <p:sldLayoutId id="2147508260" r:id="rId5"/>
    <p:sldLayoutId id="2147508261" r:id="rId6"/>
    <p:sldLayoutId id="2147508262" r:id="rId7"/>
    <p:sldLayoutId id="2147508263" r:id="rId8"/>
    <p:sldLayoutId id="2147508264" r:id="rId9"/>
    <p:sldLayoutId id="2147508265" r:id="rId10"/>
    <p:sldLayoutId id="2147508266" r:id="rId11"/>
  </p:sldLayoutIdLst>
  <p:txStyles>
    <p:titleStyle>
      <a:lvl1pPr algn="ctr" rtl="0" eaLnBrk="0" fontAlgn="base" hangingPunct="0">
        <a:spcBef>
          <a:spcPct val="0"/>
        </a:spcBef>
        <a:spcAft>
          <a:spcPct val="0"/>
        </a:spcAft>
        <a:defRPr sz="4400">
          <a:solidFill>
            <a:schemeClr val="tx2"/>
          </a:solidFill>
          <a:latin typeface="+mj-lt"/>
          <a:ea typeface="MS PGothic"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535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35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1086487F-A443-774C-B771-167E7F98E6D9}" type="slidenum">
              <a:rPr lang="en-US" smtClean="0"/>
              <a:pPr>
                <a:defRPr/>
              </a:pPr>
              <a:t>‹#›</a:t>
            </a:fld>
            <a:endParaRPr lang="en-US"/>
          </a:p>
        </p:txBody>
      </p:sp>
    </p:spTree>
    <p:extLst>
      <p:ext uri="{BB962C8B-B14F-4D97-AF65-F5344CB8AC3E}">
        <p14:creationId xmlns:p14="http://schemas.microsoft.com/office/powerpoint/2010/main" val="2953972895"/>
      </p:ext>
    </p:extLst>
  </p:cSld>
  <p:clrMap bg1="lt1" tx1="dk1" bg2="lt2" tx2="dk2" accent1="accent1" accent2="accent2" accent3="accent3" accent4="accent4" accent5="accent5" accent6="accent6" hlink="hlink" folHlink="folHlink"/>
  <p:sldLayoutIdLst>
    <p:sldLayoutId id="2147508268" r:id="rId1"/>
    <p:sldLayoutId id="2147508269" r:id="rId2"/>
    <p:sldLayoutId id="2147508270" r:id="rId3"/>
    <p:sldLayoutId id="2147508271" r:id="rId4"/>
    <p:sldLayoutId id="2147508272" r:id="rId5"/>
    <p:sldLayoutId id="2147508273" r:id="rId6"/>
    <p:sldLayoutId id="2147508274" r:id="rId7"/>
    <p:sldLayoutId id="2147508275" r:id="rId8"/>
    <p:sldLayoutId id="2147508276" r:id="rId9"/>
    <p:sldLayoutId id="2147508277" r:id="rId10"/>
    <p:sldLayoutId id="2147508278" r:id="rId11"/>
    <p:sldLayoutId id="2147508279" r:id="rId12"/>
    <p:sldLayoutId id="2147508280" r:id="rId13"/>
  </p:sldLayoutIdLst>
  <p:transition xmlns:p14="http://schemas.microsoft.com/office/powerpoint/2010/main"/>
  <p:hf sldNum="0"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1E9805F2-69FF-E544-AAE6-E3D8DAFB0751}" type="slidenum">
              <a:rPr lang="en-US"/>
              <a:pPr>
                <a:defRPr/>
              </a:pPr>
              <a:t>‹#›</a:t>
            </a:fld>
            <a:endParaRPr lang="en-US"/>
          </a:p>
        </p:txBody>
      </p:sp>
    </p:spTree>
    <p:extLst>
      <p:ext uri="{BB962C8B-B14F-4D97-AF65-F5344CB8AC3E}">
        <p14:creationId xmlns:p14="http://schemas.microsoft.com/office/powerpoint/2010/main" val="1683324946"/>
      </p:ext>
    </p:extLst>
  </p:cSld>
  <p:clrMap bg1="dk2" tx1="lt1" bg2="dk1" tx2="lt2" accent1="accent1" accent2="accent2" accent3="accent3" accent4="accent4" accent5="accent5" accent6="accent6" hlink="hlink" folHlink="folHlink"/>
  <p:sldLayoutIdLst>
    <p:sldLayoutId id="2147508294" r:id="rId1"/>
    <p:sldLayoutId id="2147508295" r:id="rId2"/>
    <p:sldLayoutId id="2147508296" r:id="rId3"/>
    <p:sldLayoutId id="2147508297" r:id="rId4"/>
    <p:sldLayoutId id="2147508298" r:id="rId5"/>
    <p:sldLayoutId id="2147508299" r:id="rId6"/>
    <p:sldLayoutId id="2147508300" r:id="rId7"/>
    <p:sldLayoutId id="2147508301" r:id="rId8"/>
    <p:sldLayoutId id="2147508302" r:id="rId9"/>
    <p:sldLayoutId id="2147508303" r:id="rId10"/>
    <p:sldLayoutId id="2147508304" r:id="rId11"/>
    <p:sldLayoutId id="2147508305"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339499153"/>
      </p:ext>
    </p:extLst>
  </p:cSld>
  <p:clrMap bg1="dk2" tx1="lt1" bg2="dk1" tx2="lt2" accent1="accent1" accent2="accent2" accent3="accent3" accent4="accent4" accent5="accent5" accent6="accent6" hlink="hlink" folHlink="folHlink"/>
  <p:sldLayoutIdLst>
    <p:sldLayoutId id="2147508307" r:id="rId1"/>
    <p:sldLayoutId id="2147508308" r:id="rId2"/>
    <p:sldLayoutId id="2147508309" r:id="rId3"/>
    <p:sldLayoutId id="2147508310" r:id="rId4"/>
    <p:sldLayoutId id="2147508311" r:id="rId5"/>
    <p:sldLayoutId id="2147508312" r:id="rId6"/>
    <p:sldLayoutId id="2147508313" r:id="rId7"/>
    <p:sldLayoutId id="2147508314" r:id="rId8"/>
    <p:sldLayoutId id="2147508315" r:id="rId9"/>
    <p:sldLayoutId id="2147508316" r:id="rId10"/>
    <p:sldLayoutId id="2147508317" r:id="rId11"/>
  </p:sldLayoutIdLst>
  <p:transition xmlns:p14="http://schemas.microsoft.com/office/powerpoint/2010/main"/>
  <p:timing>
    <p:tnLst>
      <p:par>
        <p:cTn xmlns:p14="http://schemas.microsoft.com/office/powerpoint/2010/mai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a:defRPr/>
            </a:pPr>
            <a:endParaRPr lang="en-US">
              <a:latin typeface="Arial"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a:defRPr/>
            </a:pPr>
            <a:endParaRPr lang="en-US">
              <a:latin typeface="Arial"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a:defRPr/>
            </a:pPr>
            <a:fld id="{EA7662A3-20FC-F142-973D-72572742F9FD}" type="slidenum">
              <a:rPr lang="en-US">
                <a:latin typeface="Arial" charset="0"/>
              </a:rPr>
              <a:pPr>
                <a:defRPr/>
              </a:pPr>
              <a:t>‹#›</a:t>
            </a:fld>
            <a:endParaRPr lang="en-US">
              <a:latin typeface="Arial" charset="0"/>
            </a:endParaRPr>
          </a:p>
        </p:txBody>
      </p:sp>
    </p:spTree>
    <p:extLst>
      <p:ext uri="{BB962C8B-B14F-4D97-AF65-F5344CB8AC3E}">
        <p14:creationId xmlns:p14="http://schemas.microsoft.com/office/powerpoint/2010/main" val="835107827"/>
      </p:ext>
    </p:extLst>
  </p:cSld>
  <p:clrMap bg1="dk2" tx1="lt1" bg2="dk1" tx2="lt2" accent1="accent1" accent2="accent2" accent3="accent3" accent4="accent4" accent5="accent5" accent6="accent6" hlink="hlink" folHlink="folHlink"/>
  <p:sldLayoutIdLst>
    <p:sldLayoutId id="2147508319" r:id="rId1"/>
    <p:sldLayoutId id="2147508320" r:id="rId2"/>
    <p:sldLayoutId id="2147508321" r:id="rId3"/>
    <p:sldLayoutId id="2147508322" r:id="rId4"/>
    <p:sldLayoutId id="2147508323" r:id="rId5"/>
    <p:sldLayoutId id="2147508324" r:id="rId6"/>
    <p:sldLayoutId id="2147508325" r:id="rId7"/>
    <p:sldLayoutId id="2147508326" r:id="rId8"/>
    <p:sldLayoutId id="2147508327" r:id="rId9"/>
    <p:sldLayoutId id="2147508328" r:id="rId10"/>
    <p:sldLayoutId id="214750832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1E9805F2-69FF-E544-AAE6-E3D8DAFB0751}" type="slidenum">
              <a:rPr lang="en-US"/>
              <a:pPr>
                <a:defRPr/>
              </a:pPr>
              <a:t>‹#›</a:t>
            </a:fld>
            <a:endParaRPr lang="en-US"/>
          </a:p>
        </p:txBody>
      </p:sp>
    </p:spTree>
    <p:extLst>
      <p:ext uri="{BB962C8B-B14F-4D97-AF65-F5344CB8AC3E}">
        <p14:creationId xmlns:p14="http://schemas.microsoft.com/office/powerpoint/2010/main" val="3557884694"/>
      </p:ext>
    </p:extLst>
  </p:cSld>
  <p:clrMap bg1="dk2" tx1="lt1" bg2="dk1" tx2="lt2" accent1="accent1" accent2="accent2" accent3="accent3" accent4="accent4" accent5="accent5" accent6="accent6" hlink="hlink" folHlink="folHlink"/>
  <p:sldLayoutIdLst>
    <p:sldLayoutId id="2147508344" r:id="rId1"/>
    <p:sldLayoutId id="2147508345" r:id="rId2"/>
    <p:sldLayoutId id="2147508346" r:id="rId3"/>
    <p:sldLayoutId id="2147508347" r:id="rId4"/>
    <p:sldLayoutId id="2147508348" r:id="rId5"/>
    <p:sldLayoutId id="2147508349" r:id="rId6"/>
    <p:sldLayoutId id="2147508350" r:id="rId7"/>
    <p:sldLayoutId id="2147508351" r:id="rId8"/>
    <p:sldLayoutId id="2147508352" r:id="rId9"/>
    <p:sldLayoutId id="2147508353" r:id="rId10"/>
    <p:sldLayoutId id="2147508354" r:id="rId11"/>
    <p:sldLayoutId id="2147508355"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a:defRPr/>
            </a:pPr>
            <a:fld id="{EE26C0F3-8372-514F-AB9F-A901F7DFB9B1}" type="slidenum">
              <a:rPr lang="en-US">
                <a:solidFill>
                  <a:srgbClr val="FFFFFF"/>
                </a:solidFill>
                <a:cs typeface="+mn-cs"/>
              </a:rPr>
              <a:pPr>
                <a:defRPr/>
              </a:pPr>
              <a:t>‹#›</a:t>
            </a:fld>
            <a:endParaRPr lang="en-US">
              <a:solidFill>
                <a:srgbClr val="FFFFFF"/>
              </a:solidFill>
              <a:cs typeface="+mn-cs"/>
            </a:endParaRPr>
          </a:p>
        </p:txBody>
      </p:sp>
    </p:spTree>
    <p:extLst>
      <p:ext uri="{BB962C8B-B14F-4D97-AF65-F5344CB8AC3E}">
        <p14:creationId xmlns:p14="http://schemas.microsoft.com/office/powerpoint/2010/main" val="65604250"/>
      </p:ext>
    </p:extLst>
  </p:cSld>
  <p:clrMap bg1="lt1" tx1="dk1" bg2="lt2" tx2="dk2" accent1="accent1" accent2="accent2" accent3="accent3" accent4="accent4" accent5="accent5" accent6="accent6" hlink="hlink" folHlink="folHlink"/>
  <p:sldLayoutIdLst>
    <p:sldLayoutId id="2147508359" r:id="rId1"/>
  </p:sldLayoutIdLst>
  <p:transition xmlns:p14="http://schemas.microsoft.com/office/powerpoint/2010/mai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025336225"/>
      </p:ext>
    </p:extLst>
  </p:cSld>
  <p:clrMap bg1="lt1" tx1="dk1" bg2="lt2" tx2="dk2" accent1="accent1" accent2="accent2" accent3="accent3" accent4="accent4" accent5="accent5" accent6="accent6" hlink="hlink" folHlink="folHlink"/>
  <p:sldLayoutIdLst>
    <p:sldLayoutId id="2147508361" r:id="rId1"/>
    <p:sldLayoutId id="2147508362" r:id="rId2"/>
    <p:sldLayoutId id="2147508363" r:id="rId3"/>
    <p:sldLayoutId id="2147508364" r:id="rId4"/>
    <p:sldLayoutId id="2147508365" r:id="rId5"/>
    <p:sldLayoutId id="2147508366" r:id="rId6"/>
    <p:sldLayoutId id="2147508367" r:id="rId7"/>
    <p:sldLayoutId id="2147508368" r:id="rId8"/>
    <p:sldLayoutId id="2147508369" r:id="rId9"/>
    <p:sldLayoutId id="2147508370" r:id="rId10"/>
    <p:sldLayoutId id="2147508371" r:id="rId11"/>
    <p:sldLayoutId id="2147508372" r:id="rId12"/>
    <p:sldLayoutId id="21475083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223023"/>
      </p:ext>
    </p:extLst>
  </p:cSld>
  <p:clrMap bg1="lt1" tx1="dk1" bg2="lt2" tx2="dk2" accent1="accent1" accent2="accent2" accent3="accent3" accent4="accent4" accent5="accent5" accent6="accent6" hlink="hlink" folHlink="folHlink"/>
  <p:sldLayoutIdLst>
    <p:sldLayoutId id="2147508375" r:id="rId1"/>
    <p:sldLayoutId id="2147508376" r:id="rId2"/>
    <p:sldLayoutId id="2147508377" r:id="rId3"/>
    <p:sldLayoutId id="2147508378" r:id="rId4"/>
    <p:sldLayoutId id="2147508379" r:id="rId5"/>
    <p:sldLayoutId id="2147508380" r:id="rId6"/>
    <p:sldLayoutId id="2147508381" r:id="rId7"/>
    <p:sldLayoutId id="2147508382" r:id="rId8"/>
    <p:sldLayoutId id="2147508383" r:id="rId9"/>
    <p:sldLayoutId id="2147508384" r:id="rId10"/>
    <p:sldLayoutId id="2147508385" r:id="rId11"/>
    <p:sldLayoutId id="2147508386" r:id="rId12"/>
    <p:sldLayoutId id="2147508387" r:id="rId13"/>
  </p:sldLayoutIdLst>
  <p:transition xmlns:p14="http://schemas.microsoft.com/office/powerpoint/2010/mai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898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98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F9E13E7-83C3-3641-AB5A-41172A7FCD8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441" r:id="rId1"/>
    <p:sldLayoutId id="2147505442" r:id="rId2"/>
    <p:sldLayoutId id="2147505443" r:id="rId3"/>
    <p:sldLayoutId id="2147505444" r:id="rId4"/>
    <p:sldLayoutId id="2147505445" r:id="rId5"/>
    <p:sldLayoutId id="2147505446" r:id="rId6"/>
    <p:sldLayoutId id="2147505447" r:id="rId7"/>
    <p:sldLayoutId id="2147505448" r:id="rId8"/>
    <p:sldLayoutId id="2147505449" r:id="rId9"/>
    <p:sldLayoutId id="2147505450" r:id="rId10"/>
    <p:sldLayoutId id="214750545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5EB0D919-EDB4-8743-A5D1-15D46F001DFF}" type="datetimeFigureOut">
              <a:rPr lang="en-US">
                <a:latin typeface="Calibri" charset="0"/>
              </a:rPr>
              <a:pPr eaLnBrk="1" hangingPunct="1">
                <a:defRPr/>
              </a:pPr>
              <a:t>31/8/18</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5288216F-FFFC-3747-8B74-5640D5C1CD8D}"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139350665"/>
      </p:ext>
    </p:extLst>
  </p:cSld>
  <p:clrMap bg1="lt1" tx1="dk1" bg2="lt2" tx2="dk2" accent1="accent1" accent2="accent2" accent3="accent3" accent4="accent4" accent5="accent5" accent6="accent6" hlink="hlink" folHlink="folHlink"/>
  <p:sldLayoutIdLst>
    <p:sldLayoutId id="2147508389" r:id="rId1"/>
    <p:sldLayoutId id="2147508390" r:id="rId2"/>
    <p:sldLayoutId id="2147508391" r:id="rId3"/>
    <p:sldLayoutId id="2147508392" r:id="rId4"/>
    <p:sldLayoutId id="2147508393" r:id="rId5"/>
    <p:sldLayoutId id="2147508394" r:id="rId6"/>
    <p:sldLayoutId id="2147508395" r:id="rId7"/>
    <p:sldLayoutId id="2147508396" r:id="rId8"/>
    <p:sldLayoutId id="2147508397" r:id="rId9"/>
    <p:sldLayoutId id="2147508398" r:id="rId10"/>
    <p:sldLayoutId id="2147508399"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ea typeface="ＭＳ Ｐゴシック"/>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ea typeface="ＭＳ Ｐゴシック"/>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1E9805F2-69FF-E544-AAE6-E3D8DAFB0751}"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725656815"/>
      </p:ext>
    </p:extLst>
  </p:cSld>
  <p:clrMap bg1="dk2" tx1="lt1" bg2="dk1" tx2="lt2" accent1="accent1" accent2="accent2" accent3="accent3" accent4="accent4" accent5="accent5" accent6="accent6" hlink="hlink" folHlink="folHlink"/>
  <p:sldLayoutIdLst>
    <p:sldLayoutId id="2147508401" r:id="rId1"/>
    <p:sldLayoutId id="2147508402" r:id="rId2"/>
    <p:sldLayoutId id="2147508403" r:id="rId3"/>
    <p:sldLayoutId id="2147508404" r:id="rId4"/>
    <p:sldLayoutId id="2147508405" r:id="rId5"/>
    <p:sldLayoutId id="2147508406" r:id="rId6"/>
    <p:sldLayoutId id="2147508407" r:id="rId7"/>
    <p:sldLayoutId id="2147508408" r:id="rId8"/>
    <p:sldLayoutId id="2147508409" r:id="rId9"/>
    <p:sldLayoutId id="2147508410" r:id="rId10"/>
    <p:sldLayoutId id="2147508411" r:id="rId11"/>
    <p:sldLayoutId id="214750841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297EDDCE-08FA-F940-8964-BA89555AE6C8}" type="slidenum">
              <a:rPr lang="en-US">
                <a:solidFill>
                  <a:srgbClr val="000000"/>
                </a:solidFill>
                <a:latin typeface="Times New Roman"/>
              </a:rPr>
              <a:pPr eaLnBrk="1" hangingPunct="1">
                <a:defRPr/>
              </a:pPr>
              <a:t>‹#›</a:t>
            </a:fld>
            <a:endParaRPr lang="en-US">
              <a:solidFill>
                <a:srgbClr val="000000"/>
              </a:solidFill>
              <a:latin typeface="Times New Roman"/>
            </a:endParaRPr>
          </a:p>
        </p:txBody>
      </p:sp>
    </p:spTree>
    <p:extLst>
      <p:ext uri="{BB962C8B-B14F-4D97-AF65-F5344CB8AC3E}">
        <p14:creationId xmlns:p14="http://schemas.microsoft.com/office/powerpoint/2010/main" val="1240648053"/>
      </p:ext>
    </p:extLst>
  </p:cSld>
  <p:clrMap bg1="lt1" tx1="dk1" bg2="lt2" tx2="dk2" accent1="accent1" accent2="accent2" accent3="accent3" accent4="accent4" accent5="accent5" accent6="accent6" hlink="hlink" folHlink="folHlink"/>
  <p:sldLayoutIdLst>
    <p:sldLayoutId id="2147508414" r:id="rId1"/>
    <p:sldLayoutId id="2147508415" r:id="rId2"/>
    <p:sldLayoutId id="2147508416" r:id="rId3"/>
    <p:sldLayoutId id="2147508417" r:id="rId4"/>
    <p:sldLayoutId id="2147508418" r:id="rId5"/>
    <p:sldLayoutId id="2147508419" r:id="rId6"/>
    <p:sldLayoutId id="2147508420" r:id="rId7"/>
    <p:sldLayoutId id="2147508421" r:id="rId8"/>
    <p:sldLayoutId id="2147508422" r:id="rId9"/>
    <p:sldLayoutId id="2147508423" r:id="rId10"/>
    <p:sldLayoutId id="214750842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23" name="Freeform 6"/>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90125" name="Freeform 8"/>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90126" name="Freeform 9"/>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28" name="Freeform 11"/>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0" name="Freeform 13"/>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2" name="Freeform 15"/>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45" name="Freeform 28"/>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457200" eaLnBrk="1" hangingPunct="1"/>
              <a:endParaRPr lang="en-US" sz="1800" smtClean="0">
                <a:solidFill>
                  <a:srgbClr val="FFFFFF"/>
                </a:solidFill>
                <a:latin typeface="Arial"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nvGrpSpPr>
            <p:cNvPr id="9015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defTabSz="914400"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914400"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defTabSz="914400" eaLnBrk="1" hangingPunct="1">
              <a:defRPr sz="1200" b="0">
                <a:solidFill>
                  <a:srgbClr val="FFFFFF"/>
                </a:solidFill>
                <a:effectLst>
                  <a:outerShdw blurRad="38100" dist="38100" dir="2700000" algn="tl">
                    <a:srgbClr val="000000"/>
                  </a:outerShdw>
                </a:effectLst>
                <a:latin typeface="Arial" charset="0"/>
              </a:defRPr>
            </a:lvl1pPr>
          </a:lstStyle>
          <a:p>
            <a:pPr>
              <a:defRPr/>
            </a:pPr>
            <a:fld id="{C8FFC92A-EE5F-5741-9787-0408425B942A}" type="slidenum">
              <a:rPr lang="en-US"/>
              <a:pPr>
                <a:defRPr/>
              </a:pPr>
              <a:t>‹#›</a:t>
            </a:fld>
            <a:endParaRPr lang="en-US"/>
          </a:p>
        </p:txBody>
      </p:sp>
    </p:spTree>
    <p:extLst>
      <p:ext uri="{BB962C8B-B14F-4D97-AF65-F5344CB8AC3E}">
        <p14:creationId xmlns:p14="http://schemas.microsoft.com/office/powerpoint/2010/main" val="2782021797"/>
      </p:ext>
    </p:extLst>
  </p:cSld>
  <p:clrMap bg1="dk2" tx1="lt1" bg2="dk1" tx2="lt2" accent1="accent1" accent2="accent2" accent3="accent3" accent4="accent4" accent5="accent5" accent6="accent6" hlink="hlink" folHlink="folHlink"/>
  <p:sldLayoutIdLst>
    <p:sldLayoutId id="2147508426" r:id="rId1"/>
    <p:sldLayoutId id="2147508427" r:id="rId2"/>
    <p:sldLayoutId id="2147508428" r:id="rId3"/>
    <p:sldLayoutId id="2147508429" r:id="rId4"/>
    <p:sldLayoutId id="2147508430" r:id="rId5"/>
    <p:sldLayoutId id="2147508431" r:id="rId6"/>
    <p:sldLayoutId id="2147508432" r:id="rId7"/>
    <p:sldLayoutId id="2147508433" r:id="rId8"/>
    <p:sldLayoutId id="2147508434" r:id="rId9"/>
    <p:sldLayoutId id="2147508435" r:id="rId10"/>
    <p:sldLayoutId id="21475084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02114"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2115"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a:defRPr/>
            </a:pPr>
            <a:fld id="{8EC7FED1-E51C-B04F-9025-D894554C92A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452" r:id="rId1"/>
    <p:sldLayoutId id="2147505453" r:id="rId2"/>
    <p:sldLayoutId id="2147505454" r:id="rId3"/>
    <p:sldLayoutId id="2147505455" r:id="rId4"/>
    <p:sldLayoutId id="2147505456" r:id="rId5"/>
    <p:sldLayoutId id="2147505457" r:id="rId6"/>
    <p:sldLayoutId id="2147505458" r:id="rId7"/>
    <p:sldLayoutId id="2147505459" r:id="rId8"/>
    <p:sldLayoutId id="2147505460" r:id="rId9"/>
    <p:sldLayoutId id="2147505461" r:id="rId10"/>
    <p:sldLayoutId id="2147505462" r:id="rId11"/>
  </p:sldLayoutIdLst>
  <p:transition xmlns:p14="http://schemas.microsoft.com/office/powerpoint/2010/main"/>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ü"/>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ü"/>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ü"/>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ü"/>
        <a:defRPr sz="2000">
          <a:solidFill>
            <a:schemeClr val="tx1"/>
          </a:solidFill>
          <a:latin typeface="+mn-lt"/>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7.xml"/><Relationship Id="rId2" Type="http://schemas.openxmlformats.org/officeDocument/2006/relationships/notesSlide" Target="../notesSlides/notesSlide1.xml"/><Relationship Id="rId3" Type="http://schemas.openxmlformats.org/officeDocument/2006/relationships/image" Target="../media/image9.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97.xml"/><Relationship Id="rId2" Type="http://schemas.openxmlformats.org/officeDocument/2006/relationships/image" Target="../media/image15.png"/></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65.xml"/><Relationship Id="rId4" Type="http://schemas.openxmlformats.org/officeDocument/2006/relationships/image" Target="../media/image118.jpeg"/><Relationship Id="rId5" Type="http://schemas.openxmlformats.org/officeDocument/2006/relationships/image" Target="../media/image119.jpeg"/><Relationship Id="rId6" Type="http://schemas.openxmlformats.org/officeDocument/2006/relationships/image" Target="../media/image120.jpeg"/><Relationship Id="rId1" Type="http://schemas.openxmlformats.org/officeDocument/2006/relationships/themeOverride" Target="../theme/themeOverride1.xml"/><Relationship Id="rId2" Type="http://schemas.openxmlformats.org/officeDocument/2006/relationships/slideLayout" Target="../slideLayouts/slideLayout378.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94.xml"/><Relationship Id="rId2" Type="http://schemas.openxmlformats.org/officeDocument/2006/relationships/notesSlide" Target="../notesSlides/notesSlide6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80.xml"/><Relationship Id="rId2" Type="http://schemas.openxmlformats.org/officeDocument/2006/relationships/image" Target="../media/image121.jpe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80.xml"/><Relationship Id="rId2" Type="http://schemas.openxmlformats.org/officeDocument/2006/relationships/notesSlide" Target="../notesSlides/notesSlide67.xml"/><Relationship Id="rId3" Type="http://schemas.openxmlformats.org/officeDocument/2006/relationships/image" Target="../media/image121.jpe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68.xml"/><Relationship Id="rId3" Type="http://schemas.openxmlformats.org/officeDocument/2006/relationships/image" Target="../media/image121.jpe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69.xml"/><Relationship Id="rId3" Type="http://schemas.openxmlformats.org/officeDocument/2006/relationships/image" Target="../media/image121.jpe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14.xml"/><Relationship Id="rId2" Type="http://schemas.openxmlformats.org/officeDocument/2006/relationships/notesSlide" Target="../notesSlides/notesSlide70.xml"/><Relationship Id="rId3" Type="http://schemas.openxmlformats.org/officeDocument/2006/relationships/image" Target="../media/image122.jpeg"/></Relationships>
</file>

<file path=ppt/slides/_rels/slide107.xml.rels><?xml version="1.0" encoding="UTF-8" standalone="yes"?>
<Relationships xmlns="http://schemas.openxmlformats.org/package/2006/relationships"><Relationship Id="rId3" Type="http://schemas.openxmlformats.org/officeDocument/2006/relationships/image" Target="../media/image123.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 Id="rId5" Type="http://schemas.openxmlformats.org/officeDocument/2006/relationships/image" Target="../media/image124.jpeg"/><Relationship Id="rId1" Type="http://schemas.openxmlformats.org/officeDocument/2006/relationships/slideLayout" Target="../slideLayouts/slideLayout423.xml"/><Relationship Id="rId2" Type="http://schemas.openxmlformats.org/officeDocument/2006/relationships/notesSlide" Target="../notesSlides/notesSlide71.xml"/></Relationships>
</file>

<file path=ppt/slides/_rels/slide108.xml.rels><?xml version="1.0" encoding="UTF-8" standalone="yes"?>
<Relationships xmlns="http://schemas.openxmlformats.org/package/2006/relationships"><Relationship Id="rId3" Type="http://schemas.openxmlformats.org/officeDocument/2006/relationships/image" Target="../media/image125.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 Id="rId5" Type="http://schemas.openxmlformats.org/officeDocument/2006/relationships/image" Target="../media/image126.jpeg"/><Relationship Id="rId1" Type="http://schemas.openxmlformats.org/officeDocument/2006/relationships/slideLayout" Target="../slideLayouts/slideLayout427.xml"/><Relationship Id="rId2" Type="http://schemas.openxmlformats.org/officeDocument/2006/relationships/notesSlide" Target="../notesSlides/notesSlide7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57.xml"/><Relationship Id="rId2" Type="http://schemas.openxmlformats.org/officeDocument/2006/relationships/image" Target="../media/image127.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44.xml"/><Relationship Id="rId2" Type="http://schemas.openxmlformats.org/officeDocument/2006/relationships/notesSlide" Target="../notesSlides/notesSlide6.xml"/><Relationship Id="rId3" Type="http://schemas.openxmlformats.org/officeDocument/2006/relationships/image" Target="../media/image16.jpeg"/></Relationships>
</file>

<file path=ppt/slides/_rels/slide110.xml.rels><?xml version="1.0" encoding="UTF-8" standalone="yes"?>
<Relationships xmlns="http://schemas.openxmlformats.org/package/2006/relationships"><Relationship Id="rId3" Type="http://schemas.openxmlformats.org/officeDocument/2006/relationships/image" Target="../media/image128.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 Id="rId5" Type="http://schemas.openxmlformats.org/officeDocument/2006/relationships/image" Target="../media/image129.jpeg"/><Relationship Id="rId1" Type="http://schemas.openxmlformats.org/officeDocument/2006/relationships/slideLayout" Target="../slideLayouts/slideLayout442.xml"/><Relationship Id="rId2" Type="http://schemas.openxmlformats.org/officeDocument/2006/relationships/notesSlide" Target="../notesSlides/notesSlide73.xml"/></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74.xml"/><Relationship Id="rId4" Type="http://schemas.openxmlformats.org/officeDocument/2006/relationships/image" Target="../media/image130.jpeg"/><Relationship Id="rId5" Type="http://schemas.openxmlformats.org/officeDocument/2006/relationships/image" Target="../media/image131.jpeg"/><Relationship Id="rId6"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7" Type="http://schemas.openxmlformats.org/officeDocument/2006/relationships/image" Target="../media/image132.jpeg"/><Relationship Id="rId1" Type="http://schemas.openxmlformats.org/officeDocument/2006/relationships/themeOverride" Target="../theme/themeOverride2.xml"/><Relationship Id="rId2" Type="http://schemas.openxmlformats.org/officeDocument/2006/relationships/slideLayout" Target="../slideLayouts/slideLayout929.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75.xml"/><Relationship Id="rId4" Type="http://schemas.openxmlformats.org/officeDocument/2006/relationships/image" Target="../media/image133.jpeg"/><Relationship Id="rId5" Type="http://schemas.openxmlformats.org/officeDocument/2006/relationships/image" Target="../media/image134.jpeg"/><Relationship Id="rId1" Type="http://schemas.openxmlformats.org/officeDocument/2006/relationships/themeOverride" Target="../theme/themeOverride3.xml"/><Relationship Id="rId2" Type="http://schemas.openxmlformats.org/officeDocument/2006/relationships/slideLayout" Target="../slideLayouts/slideLayout77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87.xml"/><Relationship Id="rId2" Type="http://schemas.openxmlformats.org/officeDocument/2006/relationships/notesSlide" Target="../notesSlides/notesSlide76.xml"/><Relationship Id="rId3" Type="http://schemas.openxmlformats.org/officeDocument/2006/relationships/image" Target="../media/image135.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87.xml"/><Relationship Id="rId2" Type="http://schemas.openxmlformats.org/officeDocument/2006/relationships/notesSlide" Target="../notesSlides/notesSlide77.xml"/><Relationship Id="rId3" Type="http://schemas.openxmlformats.org/officeDocument/2006/relationships/image" Target="../media/image136.jpeg"/></Relationships>
</file>

<file path=ppt/slides/_rels/slide115.xml.rels><?xml version="1.0" encoding="UTF-8" standalone="yes"?>
<Relationships xmlns="http://schemas.openxmlformats.org/package/2006/relationships"><Relationship Id="rId3" Type="http://schemas.openxmlformats.org/officeDocument/2006/relationships/image" Target="../media/image137.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 Id="rId5" Type="http://schemas.openxmlformats.org/officeDocument/2006/relationships/image" Target="../media/image138.jpeg"/><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7" Type="http://schemas.openxmlformats.org/officeDocument/2006/relationships/image" Target="../media/image139.jpeg"/><Relationship Id="rId1" Type="http://schemas.openxmlformats.org/officeDocument/2006/relationships/slideLayout" Target="../slideLayouts/slideLayout466.xml"/><Relationship Id="rId2" Type="http://schemas.openxmlformats.org/officeDocument/2006/relationships/notesSlide" Target="../notesSlides/notesSlide78.xml"/></Relationships>
</file>

<file path=ppt/slides/_rels/slide116.xml.rels><?xml version="1.0" encoding="UTF-8" standalone="yes"?>
<Relationships xmlns="http://schemas.openxmlformats.org/package/2006/relationships"><Relationship Id="rId3" Type="http://schemas.openxmlformats.org/officeDocument/2006/relationships/image" Target="../media/image140.jpeg"/><Relationship Id="rId4" Type="http://schemas.openxmlformats.org/officeDocument/2006/relationships/hyperlink" Target="http://www.cnn.com/SPECIALS/2001/mideast/stories/issues.jerusalem/jerusalem.dome.of.rock.jpg" TargetMode="External"/><Relationship Id="rId5" Type="http://schemas.openxmlformats.org/officeDocument/2006/relationships/image" Target="../media/image141.jpeg"/><Relationship Id="rId1" Type="http://schemas.openxmlformats.org/officeDocument/2006/relationships/slideLayout" Target="../slideLayouts/slideLayout457.xml"/><Relationship Id="rId2" Type="http://schemas.openxmlformats.org/officeDocument/2006/relationships/notesSlide" Target="../notesSlides/notesSlide79.xml"/></Relationships>
</file>

<file path=ppt/slides/_rels/slide117.xml.rels><?xml version="1.0" encoding="UTF-8" standalone="yes"?>
<Relationships xmlns="http://schemas.openxmlformats.org/package/2006/relationships"><Relationship Id="rId3" Type="http://schemas.openxmlformats.org/officeDocument/2006/relationships/image" Target="../media/image142.jpeg"/><Relationship Id="rId4" Type="http://schemas.openxmlformats.org/officeDocument/2006/relationships/hyperlink" Target="http://images.google.com/imgres?imgurl=www.karben.com/otherimages/mvocal5762.jpg&amp;imgrefurl=http://www.karben.com/calendar.html&amp;h=228&amp;w=300&amp;prev=/images?q=Jewish+calendar&amp;svnum=10&amp;hl=en&amp;lr=&amp;ie=UTF-8&amp;oe=UTF-8" TargetMode="External"/><Relationship Id="rId5" Type="http://schemas.openxmlformats.org/officeDocument/2006/relationships/image" Target="../media/image143.jpeg"/><Relationship Id="rId6" Type="http://schemas.openxmlformats.org/officeDocument/2006/relationships/image" Target="../media/image144.jpeg"/><Relationship Id="rId1" Type="http://schemas.openxmlformats.org/officeDocument/2006/relationships/slideLayout" Target="../slideLayouts/slideLayout466.xml"/><Relationship Id="rId2" Type="http://schemas.openxmlformats.org/officeDocument/2006/relationships/notesSlide" Target="../notesSlides/notesSlide80.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69.xml"/><Relationship Id="rId2" Type="http://schemas.openxmlformats.org/officeDocument/2006/relationships/notesSlide" Target="../notesSlides/notesSlide81.xml"/><Relationship Id="rId3" Type="http://schemas.openxmlformats.org/officeDocument/2006/relationships/image" Target="../media/image145.jpeg"/></Relationships>
</file>

<file path=ppt/slides/_rels/slide119.xml.rels><?xml version="1.0" encoding="UTF-8" standalone="yes"?>
<Relationships xmlns="http://schemas.openxmlformats.org/package/2006/relationships"><Relationship Id="rId3" Type="http://schemas.openxmlformats.org/officeDocument/2006/relationships/image" Target="../media/image146.jpeg"/><Relationship Id="rId4" Type="http://schemas.openxmlformats.org/officeDocument/2006/relationships/hyperlink" Target="http://images.google.com/imgres?imgurl=www.siscom.net/~direct/revelation/Rev_11_-_two_witnesses.jpg&amp;imgrefurl=http://www.siscom.net/~direct/revelation/temple_&amp;_witnesses.htm&amp;h=457&amp;w=635&amp;prev=/images?q=two+witnesses+of+Rev.+11&amp;svnum=10&amp;hl=en&amp;lr=&amp;ie=UTF-8&amp;oe=UTF-8" TargetMode="External"/><Relationship Id="rId5" Type="http://schemas.openxmlformats.org/officeDocument/2006/relationships/image" Target="../media/image147.jpeg"/><Relationship Id="rId1" Type="http://schemas.openxmlformats.org/officeDocument/2006/relationships/slideLayout" Target="../slideLayouts/slideLayout487.xml"/><Relationship Id="rId2" Type="http://schemas.openxmlformats.org/officeDocument/2006/relationships/notesSlide" Target="../notesSlides/notesSlide8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7.xml"/><Relationship Id="rId3" Type="http://schemas.openxmlformats.org/officeDocument/2006/relationships/image" Target="../media/image17.jpeg"/></Relationships>
</file>

<file path=ppt/slides/_rels/slide120.xml.rels><?xml version="1.0" encoding="UTF-8" standalone="yes"?>
<Relationships xmlns="http://schemas.openxmlformats.org/package/2006/relationships"><Relationship Id="rId3" Type="http://schemas.openxmlformats.org/officeDocument/2006/relationships/image" Target="../media/image148.jpeg"/><Relationship Id="rId4" Type="http://schemas.openxmlformats.org/officeDocument/2006/relationships/hyperlink" Target="http://www.maps.com/magellan/Images/JERSUL-W1.gif" TargetMode="External"/><Relationship Id="rId5" Type="http://schemas.openxmlformats.org/officeDocument/2006/relationships/image" Target="../media/image149.png"/><Relationship Id="rId1" Type="http://schemas.openxmlformats.org/officeDocument/2006/relationships/slideLayout" Target="../slideLayouts/slideLayout502.xml"/><Relationship Id="rId2" Type="http://schemas.openxmlformats.org/officeDocument/2006/relationships/notesSlide" Target="../notesSlides/notesSlide83.xml"/></Relationships>
</file>

<file path=ppt/slides/_rels/slide121.xml.rels><?xml version="1.0" encoding="UTF-8" standalone="yes"?>
<Relationships xmlns="http://schemas.openxmlformats.org/package/2006/relationships"><Relationship Id="rId3" Type="http://schemas.openxmlformats.org/officeDocument/2006/relationships/image" Target="../media/image125.jpeg"/><Relationship Id="rId4" Type="http://schemas.openxmlformats.org/officeDocument/2006/relationships/hyperlink" Target="http://images.google.com/imgres?imgurl=www.iowalum.com/magazine/april00/images/elijah.jpg&amp;imgrefurl=http://www.iowalum.com/magazine/april00/bible/moser.html&amp;h=302&amp;w=300&amp;prev=/images?q=Elijah&amp;svnum=10&amp;hl=en&amp;lr=&amp;ie=UTF-8&amp;oe=UTF-8" TargetMode="External"/><Relationship Id="rId5" Type="http://schemas.openxmlformats.org/officeDocument/2006/relationships/image" Target="../media/image150.jpeg"/><Relationship Id="rId1" Type="http://schemas.openxmlformats.org/officeDocument/2006/relationships/slideLayout" Target="../slideLayouts/slideLayout502.xml"/><Relationship Id="rId2" Type="http://schemas.openxmlformats.org/officeDocument/2006/relationships/notesSlide" Target="../notesSlides/notesSlide8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8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86.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15.xml"/><Relationship Id="rId2" Type="http://schemas.openxmlformats.org/officeDocument/2006/relationships/notesSlide" Target="../notesSlides/notesSlide8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15.xml"/><Relationship Id="rId2" Type="http://schemas.openxmlformats.org/officeDocument/2006/relationships/notesSlide" Target="../notesSlides/notesSlide8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9.xml"/><Relationship Id="rId3" Type="http://schemas.openxmlformats.org/officeDocument/2006/relationships/image" Target="../media/image151.jpeg"/></Relationships>
</file>

<file path=ppt/slides/_rels/slide127.xml.rels><?xml version="1.0" encoding="UTF-8" standalone="yes"?>
<Relationships xmlns="http://schemas.openxmlformats.org/package/2006/relationships"><Relationship Id="rId3" Type="http://schemas.openxmlformats.org/officeDocument/2006/relationships/hyperlink" Target="http://images.google.com/imgres?imgurl=www.tanbible.com/images/int_rvv/int_rvv_c17.jpg&amp;imgrefurl=http://www.tanbible.com/int_rvv/int_rvv_0Menu.htm&amp;h=720&amp;w=960&amp;prev=/images?q=Harlot+of+Revelation+17&amp;svnum=10&amp;hl=en&amp;lr=&amp;ie=UTF-8&amp;oe=UTF-8" TargetMode="External"/><Relationship Id="rId4" Type="http://schemas.openxmlformats.org/officeDocument/2006/relationships/image" Target="../media/image152.jpeg"/><Relationship Id="rId1" Type="http://schemas.openxmlformats.org/officeDocument/2006/relationships/slideLayout" Target="../slideLayouts/slideLayout547.xml"/><Relationship Id="rId2" Type="http://schemas.openxmlformats.org/officeDocument/2006/relationships/notesSlide" Target="../notesSlides/notesSlide9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30.xml"/><Relationship Id="rId2" Type="http://schemas.openxmlformats.org/officeDocument/2006/relationships/notesSlide" Target="../notesSlides/notesSlide91.xml"/><Relationship Id="rId3" Type="http://schemas.openxmlformats.org/officeDocument/2006/relationships/image" Target="../media/image125.jpe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92.xml"/><Relationship Id="rId3" Type="http://schemas.openxmlformats.org/officeDocument/2006/relationships/image" Target="../media/image153.jpeg"/></Relationships>
</file>

<file path=ppt/slides/_rels/slide13.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20.jpeg"/><Relationship Id="rId1" Type="http://schemas.openxmlformats.org/officeDocument/2006/relationships/slideLayout" Target="../slideLayouts/slideLayout65.xml"/><Relationship Id="rId2" Type="http://schemas.openxmlformats.org/officeDocument/2006/relationships/image" Target="../media/image18.jpe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08.xml"/><Relationship Id="rId2" Type="http://schemas.openxmlformats.org/officeDocument/2006/relationships/image" Target="../media/image154.jpe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08.xml"/><Relationship Id="rId2" Type="http://schemas.openxmlformats.org/officeDocument/2006/relationships/image" Target="../media/image155.jpe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08.xml"/><Relationship Id="rId2" Type="http://schemas.openxmlformats.org/officeDocument/2006/relationships/image" Target="../media/image156.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08.xml"/><Relationship Id="rId2" Type="http://schemas.openxmlformats.org/officeDocument/2006/relationships/image" Target="../media/image157.jpe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08.xml"/><Relationship Id="rId2" Type="http://schemas.openxmlformats.org/officeDocument/2006/relationships/image" Target="../media/image158.jpe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45.xml"/><Relationship Id="rId2" Type="http://schemas.openxmlformats.org/officeDocument/2006/relationships/notesSlide" Target="../notesSlides/notesSlide93.xml"/><Relationship Id="rId3" Type="http://schemas.openxmlformats.org/officeDocument/2006/relationships/image" Target="../media/image159.pn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63.xml"/><Relationship Id="rId2" Type="http://schemas.openxmlformats.org/officeDocument/2006/relationships/notesSlide" Target="../notesSlides/notesSlide94.xml"/><Relationship Id="rId3" Type="http://schemas.openxmlformats.org/officeDocument/2006/relationships/image" Target="../media/image160.png"/></Relationships>
</file>

<file path=ppt/slides/_rels/slide137.xml.rels><?xml version="1.0" encoding="UTF-8" standalone="yes"?>
<Relationships xmlns="http://schemas.openxmlformats.org/package/2006/relationships"><Relationship Id="rId3" Type="http://schemas.openxmlformats.org/officeDocument/2006/relationships/image" Target="../media/image161.jpeg"/><Relationship Id="rId4" Type="http://schemas.openxmlformats.org/officeDocument/2006/relationships/image" Target="../media/image162.png"/><Relationship Id="rId1" Type="http://schemas.openxmlformats.org/officeDocument/2006/relationships/slideLayout" Target="../slideLayouts/slideLayout52.xml"/><Relationship Id="rId2" Type="http://schemas.openxmlformats.org/officeDocument/2006/relationships/notesSlide" Target="../notesSlides/notesSlide95.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73.xml"/><Relationship Id="rId2" Type="http://schemas.openxmlformats.org/officeDocument/2006/relationships/notesSlide" Target="../notesSlides/notesSlide97.xml"/><Relationship Id="rId3" Type="http://schemas.openxmlformats.org/officeDocument/2006/relationships/image" Target="../media/image163.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image" Target="../media/image21.png"/><Relationship Id="rId3" Type="http://schemas.openxmlformats.org/officeDocument/2006/relationships/image" Target="../media/image22.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93.xml"/><Relationship Id="rId2" Type="http://schemas.openxmlformats.org/officeDocument/2006/relationships/notesSlide" Target="../notesSlides/notesSlide9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08.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image" Target="../media/image164.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image" Target="../media/image165.jpe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23.xml"/><Relationship Id="rId2" Type="http://schemas.openxmlformats.org/officeDocument/2006/relationships/notesSlide" Target="../notesSlides/notesSlide99.xml"/><Relationship Id="rId3" Type="http://schemas.openxmlformats.org/officeDocument/2006/relationships/image" Target="../media/image166.jpe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3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20.xml"/><Relationship Id="rId2" Type="http://schemas.openxmlformats.org/officeDocument/2006/relationships/notesSlide" Target="../notesSlides/notesSlide100.xml"/></Relationships>
</file>

<file path=ppt/slides/_rels/slide147.xml.rels><?xml version="1.0" encoding="UTF-8" standalone="yes"?>
<Relationships xmlns="http://schemas.openxmlformats.org/package/2006/relationships"><Relationship Id="rId3" Type="http://schemas.openxmlformats.org/officeDocument/2006/relationships/image" Target="../media/image125.jpeg"/><Relationship Id="rId4" Type="http://schemas.openxmlformats.org/officeDocument/2006/relationships/image" Target="../media/image167.png"/><Relationship Id="rId1" Type="http://schemas.openxmlformats.org/officeDocument/2006/relationships/slideLayout" Target="../slideLayouts/slideLayout728.xml"/><Relationship Id="rId2" Type="http://schemas.openxmlformats.org/officeDocument/2006/relationships/notesSlide" Target="../notesSlides/notesSlide10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2.xml"/><Relationship Id="rId3" Type="http://schemas.openxmlformats.org/officeDocument/2006/relationships/image" Target="../media/image72.png"/></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68.jpeg"/><Relationship Id="rId3" Type="http://schemas.openxmlformats.org/officeDocument/2006/relationships/image" Target="../media/image169.png"/></Relationships>
</file>

<file path=ppt/slides/_rels/slide15.xml.rels><?xml version="1.0" encoding="UTF-8" standalone="yes"?>
<Relationships xmlns="http://schemas.openxmlformats.org/package/2006/relationships"><Relationship Id="rId3" Type="http://schemas.openxmlformats.org/officeDocument/2006/relationships/image" Target="../media/image24.jpeg"/><Relationship Id="rId4" Type="http://schemas.openxmlformats.org/officeDocument/2006/relationships/image" Target="../media/image25.jpeg"/><Relationship Id="rId1" Type="http://schemas.openxmlformats.org/officeDocument/2006/relationships/slideLayout" Target="../slideLayouts/slideLayout65.xml"/><Relationship Id="rId2" Type="http://schemas.openxmlformats.org/officeDocument/2006/relationships/image" Target="../media/image23.jp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45.xml"/><Relationship Id="rId2" Type="http://schemas.openxmlformats.org/officeDocument/2006/relationships/notesSlide" Target="../notesSlides/notesSlide103.xml"/><Relationship Id="rId3" Type="http://schemas.openxmlformats.org/officeDocument/2006/relationships/image" Target="../media/image170.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04.xml"/><Relationship Id="rId4" Type="http://schemas.openxmlformats.org/officeDocument/2006/relationships/image" Target="../media/image62.jpeg"/><Relationship Id="rId1" Type="http://schemas.openxmlformats.org/officeDocument/2006/relationships/themeOverride" Target="../theme/themeOverride4.xml"/><Relationship Id="rId2" Type="http://schemas.openxmlformats.org/officeDocument/2006/relationships/slideLayout" Target="../slideLayouts/slideLayout25.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05.xml"/><Relationship Id="rId4" Type="http://schemas.openxmlformats.org/officeDocument/2006/relationships/image" Target="../media/image171.png"/><Relationship Id="rId1" Type="http://schemas.openxmlformats.org/officeDocument/2006/relationships/themeOverride" Target="../theme/themeOverride5.xml"/><Relationship Id="rId2" Type="http://schemas.openxmlformats.org/officeDocument/2006/relationships/slideLayout" Target="../slideLayouts/slideLayout48.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886.xml"/><Relationship Id="rId2" Type="http://schemas.openxmlformats.org/officeDocument/2006/relationships/notesSlide" Target="../notesSlides/notesSlide106.xml"/><Relationship Id="rId3" Type="http://schemas.openxmlformats.org/officeDocument/2006/relationships/image" Target="../media/image106.jpeg"/></Relationships>
</file>

<file path=ppt/slides/_rels/slide154.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slideLayout" Target="../slideLayouts/slideLayout6.xml"/><Relationship Id="rId3" Type="http://schemas.openxmlformats.org/officeDocument/2006/relationships/image" Target="../media/image108.jpe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821.xml"/><Relationship Id="rId2" Type="http://schemas.openxmlformats.org/officeDocument/2006/relationships/image" Target="../media/image77.jpe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821.xml"/><Relationship Id="rId2" Type="http://schemas.openxmlformats.org/officeDocument/2006/relationships/image" Target="../media/image76.jpe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832.xml"/><Relationship Id="rId2" Type="http://schemas.openxmlformats.org/officeDocument/2006/relationships/notesSlide" Target="../notesSlides/notesSlide107.xml"/><Relationship Id="rId3" Type="http://schemas.openxmlformats.org/officeDocument/2006/relationships/image" Target="../media/image172.jpe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833.xml"/><Relationship Id="rId2" Type="http://schemas.openxmlformats.org/officeDocument/2006/relationships/notesSlide" Target="../notesSlides/notesSlide10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832.xml"/><Relationship Id="rId2" Type="http://schemas.openxmlformats.org/officeDocument/2006/relationships/image" Target="../media/image173.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41.xml"/><Relationship Id="rId2" Type="http://schemas.openxmlformats.org/officeDocument/2006/relationships/image" Target="../media/image26.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843.xml"/><Relationship Id="rId2" Type="http://schemas.openxmlformats.org/officeDocument/2006/relationships/image" Target="../media/image78.jpe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849.xml"/><Relationship Id="rId2" Type="http://schemas.openxmlformats.org/officeDocument/2006/relationships/image" Target="../media/image174.pn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843.xml"/><Relationship Id="rId2" Type="http://schemas.openxmlformats.org/officeDocument/2006/relationships/image" Target="../media/image78.jpe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832.xml"/><Relationship Id="rId2" Type="http://schemas.openxmlformats.org/officeDocument/2006/relationships/image" Target="../media/image175.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09.xml"/><Relationship Id="rId3" Type="http://schemas.openxmlformats.org/officeDocument/2006/relationships/image" Target="../media/image170.jpeg"/></Relationships>
</file>

<file path=ppt/slides/_rels/slide165.xml.rels><?xml version="1.0" encoding="UTF-8" standalone="yes"?>
<Relationships xmlns="http://schemas.openxmlformats.org/package/2006/relationships"><Relationship Id="rId3" Type="http://schemas.openxmlformats.org/officeDocument/2006/relationships/notesSlide" Target="../notesSlides/notesSlide110.xml"/><Relationship Id="rId4" Type="http://schemas.openxmlformats.org/officeDocument/2006/relationships/image" Target="../media/image176.jpeg"/><Relationship Id="rId1" Type="http://schemas.openxmlformats.org/officeDocument/2006/relationships/themeOverride" Target="../theme/themeOverride7.xml"/><Relationship Id="rId2"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11.xml"/><Relationship Id="rId3" Type="http://schemas.openxmlformats.org/officeDocument/2006/relationships/image" Target="../media/image72.png"/></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12.xml"/><Relationship Id="rId4" Type="http://schemas.openxmlformats.org/officeDocument/2006/relationships/image" Target="../media/image177.png"/><Relationship Id="rId1" Type="http://schemas.openxmlformats.org/officeDocument/2006/relationships/themeOverride" Target="../theme/themeOverride8.xml"/><Relationship Id="rId2" Type="http://schemas.openxmlformats.org/officeDocument/2006/relationships/slideLayout" Target="../slideLayouts/slideLayout817.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13.xml"/><Relationship Id="rId4" Type="http://schemas.openxmlformats.org/officeDocument/2006/relationships/image" Target="../media/image178.png"/><Relationship Id="rId5" Type="http://schemas.openxmlformats.org/officeDocument/2006/relationships/image" Target="../media/image179.png"/><Relationship Id="rId1" Type="http://schemas.openxmlformats.org/officeDocument/2006/relationships/themeOverride" Target="../theme/themeOverride9.xml"/><Relationship Id="rId2" Type="http://schemas.openxmlformats.org/officeDocument/2006/relationships/slideLayout" Target="../slideLayouts/slideLayout817.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14.xml"/><Relationship Id="rId4" Type="http://schemas.openxmlformats.org/officeDocument/2006/relationships/image" Target="../media/image180.png"/><Relationship Id="rId1" Type="http://schemas.openxmlformats.org/officeDocument/2006/relationships/themeOverride" Target="../theme/themeOverride10.xml"/><Relationship Id="rId2" Type="http://schemas.openxmlformats.org/officeDocument/2006/relationships/slideLayout" Target="../slideLayouts/slideLayout81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25.xml"/><Relationship Id="rId2" Type="http://schemas.openxmlformats.org/officeDocument/2006/relationships/image" Target="../media/image27.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817.xml"/><Relationship Id="rId2" Type="http://schemas.openxmlformats.org/officeDocument/2006/relationships/notesSlide" Target="../notesSlides/notesSlide115.xml"/><Relationship Id="rId3" Type="http://schemas.openxmlformats.org/officeDocument/2006/relationships/image" Target="../media/image181.png"/></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116.xml"/><Relationship Id="rId4" Type="http://schemas.openxmlformats.org/officeDocument/2006/relationships/image" Target="../media/image182.png"/><Relationship Id="rId1" Type="http://schemas.openxmlformats.org/officeDocument/2006/relationships/themeOverride" Target="../theme/themeOverride11.xml"/><Relationship Id="rId2" Type="http://schemas.openxmlformats.org/officeDocument/2006/relationships/slideLayout" Target="../slideLayouts/slideLayout81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17.xml"/><Relationship Id="rId3" Type="http://schemas.openxmlformats.org/officeDocument/2006/relationships/image" Target="../media/image183.jpe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18.xml"/><Relationship Id="rId3" Type="http://schemas.openxmlformats.org/officeDocument/2006/relationships/image" Target="../media/image184.jpe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851.xml"/><Relationship Id="rId2" Type="http://schemas.openxmlformats.org/officeDocument/2006/relationships/notesSlide" Target="../notesSlides/notesSlide119.xml"/><Relationship Id="rId3" Type="http://schemas.openxmlformats.org/officeDocument/2006/relationships/image" Target="../media/image185.jpeg"/></Relationships>
</file>

<file path=ppt/slides/_rels/slide175.xml.rels><?xml version="1.0" encoding="UTF-8" standalone="yes"?>
<Relationships xmlns="http://schemas.openxmlformats.org/package/2006/relationships"><Relationship Id="rId3" Type="http://schemas.openxmlformats.org/officeDocument/2006/relationships/image" Target="../media/image186.jpeg"/><Relationship Id="rId4" Type="http://schemas.openxmlformats.org/officeDocument/2006/relationships/image" Target="../media/image187.jpeg"/><Relationship Id="rId1" Type="http://schemas.openxmlformats.org/officeDocument/2006/relationships/slideLayout" Target="../slideLayouts/slideLayout867.xml"/><Relationship Id="rId2" Type="http://schemas.openxmlformats.org/officeDocument/2006/relationships/notesSlide" Target="../notesSlides/notesSlide120.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1.xml"/><Relationship Id="rId3" Type="http://schemas.openxmlformats.org/officeDocument/2006/relationships/image" Target="../media/image188.jpeg"/></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81.jpeg"/><Relationship Id="rId3" Type="http://schemas.openxmlformats.org/officeDocument/2006/relationships/image" Target="../media/image82.jpeg"/></Relationships>
</file>

<file path=ppt/slides/_rels/slide178.xml.rels><?xml version="1.0" encoding="UTF-8" standalone="yes"?>
<Relationships xmlns="http://schemas.openxmlformats.org/package/2006/relationships"><Relationship Id="rId3" Type="http://schemas.openxmlformats.org/officeDocument/2006/relationships/image" Target="../media/image190.png"/><Relationship Id="rId4" Type="http://schemas.openxmlformats.org/officeDocument/2006/relationships/image" Target="../media/image125.jpeg"/><Relationship Id="rId1" Type="http://schemas.openxmlformats.org/officeDocument/2006/relationships/slideLayout" Target="../slideLayouts/slideLayout659.xml"/><Relationship Id="rId2" Type="http://schemas.openxmlformats.org/officeDocument/2006/relationships/image" Target="../media/image189.wmf"/></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122.xml"/><Relationship Id="rId3" Type="http://schemas.openxmlformats.org/officeDocument/2006/relationships/image" Target="../media/image19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32.xml"/><Relationship Id="rId2" Type="http://schemas.openxmlformats.org/officeDocument/2006/relationships/notesSlide" Target="../notesSlides/notesSlide8.xml"/><Relationship Id="rId3" Type="http://schemas.openxmlformats.org/officeDocument/2006/relationships/image" Target="../media/image28.jpeg"/></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123.xml"/><Relationship Id="rId3" Type="http://schemas.openxmlformats.org/officeDocument/2006/relationships/image" Target="../media/image192.png"/></Relationships>
</file>

<file path=ppt/slides/_rels/slide181.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slideLayout" Target="../slideLayouts/slideLayout1.xml"/><Relationship Id="rId3" Type="http://schemas.openxmlformats.org/officeDocument/2006/relationships/notesSlide" Target="../notesSlides/notesSlide124.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5.xml"/><Relationship Id="rId3" Type="http://schemas.openxmlformats.org/officeDocument/2006/relationships/image" Target="../media/image193.png"/></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6.xml"/><Relationship Id="rId3" Type="http://schemas.openxmlformats.org/officeDocument/2006/relationships/image" Target="../media/image194.pn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805.xml"/><Relationship Id="rId2" Type="http://schemas.openxmlformats.org/officeDocument/2006/relationships/image" Target="../media/image11.jpeg"/><Relationship Id="rId3" Type="http://schemas.openxmlformats.org/officeDocument/2006/relationships/image" Target="../media/image195.png"/></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128.xml"/><Relationship Id="rId3" Type="http://schemas.openxmlformats.org/officeDocument/2006/relationships/image" Target="../media/image72.png"/></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9.xml"/><Relationship Id="rId3" Type="http://schemas.openxmlformats.org/officeDocument/2006/relationships/image" Target="../media/image196.jpe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30.xml"/><Relationship Id="rId3" Type="http://schemas.openxmlformats.org/officeDocument/2006/relationships/image" Target="../media/image62.jpeg"/></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31.xml"/><Relationship Id="rId3" Type="http://schemas.openxmlformats.org/officeDocument/2006/relationships/image" Target="../media/image19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75.xml"/><Relationship Id="rId2" Type="http://schemas.openxmlformats.org/officeDocument/2006/relationships/image" Target="../media/image29.jpe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800.xml"/><Relationship Id="rId2" Type="http://schemas.openxmlformats.org/officeDocument/2006/relationships/notesSlide" Target="../notesSlides/notesSlide132.xml"/><Relationship Id="rId3" Type="http://schemas.openxmlformats.org/officeDocument/2006/relationships/image" Target="../media/image198.png"/></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95.xml"/><Relationship Id="rId2" Type="http://schemas.openxmlformats.org/officeDocument/2006/relationships/image" Target="../media/image199.jpe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874.xml"/><Relationship Id="rId2" Type="http://schemas.openxmlformats.org/officeDocument/2006/relationships/notesSlide" Target="../notesSlides/notesSlide133.xml"/><Relationship Id="rId3" Type="http://schemas.openxmlformats.org/officeDocument/2006/relationships/image" Target="../media/image200.png"/></Relationships>
</file>

<file path=ppt/slides/_rels/slide193.xml.rels><?xml version="1.0" encoding="UTF-8" standalone="yes"?>
<Relationships xmlns="http://schemas.openxmlformats.org/package/2006/relationships"><Relationship Id="rId3" Type="http://schemas.openxmlformats.org/officeDocument/2006/relationships/image" Target="../media/image46.png"/><Relationship Id="rId4" Type="http://schemas.openxmlformats.org/officeDocument/2006/relationships/image" Target="../media/image47.png"/><Relationship Id="rId1" Type="http://schemas.openxmlformats.org/officeDocument/2006/relationships/slideLayout" Target="../slideLayouts/slideLayout912.xml"/><Relationship Id="rId2" Type="http://schemas.openxmlformats.org/officeDocument/2006/relationships/notesSlide" Target="../notesSlides/notesSlide134.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2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83.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75.xml"/><Relationship Id="rId2" Type="http://schemas.openxmlformats.org/officeDocument/2006/relationships/image" Target="../media/image30.jpeg"/><Relationship Id="rId3" Type="http://schemas.openxmlformats.org/officeDocument/2006/relationships/image" Target="../media/image31.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9.xml"/><Relationship Id="rId3" Type="http://schemas.openxmlformats.org/officeDocument/2006/relationships/image" Target="../media/image32.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10.xml"/><Relationship Id="rId3" Type="http://schemas.openxmlformats.org/officeDocument/2006/relationships/image" Target="../media/image33.jpeg"/></Relationships>
</file>

<file path=ppt/slides/_rels/slide23.xml.rels><?xml version="1.0" encoding="UTF-8" standalone="yes"?>
<Relationships xmlns="http://schemas.openxmlformats.org/package/2006/relationships"><Relationship Id="rId3" Type="http://schemas.openxmlformats.org/officeDocument/2006/relationships/image" Target="../media/image34.jpeg"/><Relationship Id="rId4" Type="http://schemas.openxmlformats.org/officeDocument/2006/relationships/image" Target="../media/image35.jpeg"/><Relationship Id="rId1" Type="http://schemas.openxmlformats.org/officeDocument/2006/relationships/slideLayout" Target="../slideLayouts/slideLayout72.xml"/><Relationship Id="rId2" Type="http://schemas.openxmlformats.org/officeDocument/2006/relationships/notesSlide" Target="../notesSlides/notesSlide1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12.xml"/><Relationship Id="rId3" Type="http://schemas.openxmlformats.org/officeDocument/2006/relationships/image" Target="../media/image36.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13.xml"/><Relationship Id="rId3" Type="http://schemas.openxmlformats.org/officeDocument/2006/relationships/image" Target="../media/image37.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8.xml"/><Relationship Id="rId2" Type="http://schemas.openxmlformats.org/officeDocument/2006/relationships/notesSlide" Target="../notesSlides/notesSlide14.xml"/><Relationship Id="rId3" Type="http://schemas.openxmlformats.org/officeDocument/2006/relationships/image" Target="../media/image38.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39.jpeg"/><Relationship Id="rId5" Type="http://schemas.openxmlformats.org/officeDocument/2006/relationships/image" Target="../media/image40.png"/><Relationship Id="rId1" Type="http://schemas.openxmlformats.org/officeDocument/2006/relationships/slideLayout" Target="../slideLayouts/slideLayout78.xml"/><Relationship Id="rId2" Type="http://schemas.openxmlformats.org/officeDocument/2006/relationships/notesSlide" Target="../notesSlides/notesSlide15.xml"/></Relationships>
</file>

<file path=ppt/slides/_rels/slide28.xml.rels><?xml version="1.0" encoding="UTF-8" standalone="yes"?>
<Relationships xmlns="http://schemas.openxmlformats.org/package/2006/relationships"><Relationship Id="rId3" Type="http://schemas.openxmlformats.org/officeDocument/2006/relationships/image" Target="../media/image41.png"/><Relationship Id="rId4" Type="http://schemas.openxmlformats.org/officeDocument/2006/relationships/image" Target="../media/image42.png"/><Relationship Id="rId1" Type="http://schemas.openxmlformats.org/officeDocument/2006/relationships/slideLayout" Target="../slideLayouts/slideLayout78.xml"/><Relationship Id="rId2" Type="http://schemas.openxmlformats.org/officeDocument/2006/relationships/notesSlide" Target="../notesSlides/notesSlide16.xml"/></Relationships>
</file>

<file path=ppt/slides/_rels/slide29.xml.rels><?xml version="1.0" encoding="UTF-8" standalone="yes"?>
<Relationships xmlns="http://schemas.openxmlformats.org/package/2006/relationships"><Relationship Id="rId3" Type="http://schemas.openxmlformats.org/officeDocument/2006/relationships/image" Target="../media/image43.jpeg"/><Relationship Id="rId4" Type="http://schemas.openxmlformats.org/officeDocument/2006/relationships/image" Target="../media/image44.jpeg"/><Relationship Id="rId1" Type="http://schemas.openxmlformats.org/officeDocument/2006/relationships/slideLayout" Target="../slideLayouts/slideLayout72.xml"/><Relationship Id="rId2" Type="http://schemas.openxmlformats.org/officeDocument/2006/relationships/notesSlide" Target="../notesSlides/notesSlide1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8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18.xml"/><Relationship Id="rId3" Type="http://schemas.openxmlformats.org/officeDocument/2006/relationships/image" Target="../media/image45.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94.xml"/><Relationship Id="rId2" Type="http://schemas.openxmlformats.org/officeDocument/2006/relationships/notesSlide" Target="../notesSlides/notesSlide19.xml"/></Relationships>
</file>

<file path=ppt/slides/_rels/slide32.xml.rels><?xml version="1.0" encoding="UTF-8" standalone="yes"?>
<Relationships xmlns="http://schemas.openxmlformats.org/package/2006/relationships"><Relationship Id="rId3" Type="http://schemas.openxmlformats.org/officeDocument/2006/relationships/image" Target="../media/image46.png"/><Relationship Id="rId4" Type="http://schemas.openxmlformats.org/officeDocument/2006/relationships/image" Target="../media/image47.png"/><Relationship Id="rId1" Type="http://schemas.openxmlformats.org/officeDocument/2006/relationships/slideLayout" Target="../slideLayouts/slideLayout958.xml"/><Relationship Id="rId2" Type="http://schemas.openxmlformats.org/officeDocument/2006/relationships/notesSlide" Target="../notesSlides/notesSlide2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60.xml"/><Relationship Id="rId2" Type="http://schemas.openxmlformats.org/officeDocument/2006/relationships/notesSlide" Target="../notesSlides/notesSlide21.xml"/><Relationship Id="rId3" Type="http://schemas.openxmlformats.org/officeDocument/2006/relationships/image" Target="../media/image48.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2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49.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49.jpe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50.jpe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50.jpe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50.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97.xml"/><Relationship Id="rId2" Type="http://schemas.openxmlformats.org/officeDocument/2006/relationships/notesSlide" Target="../notesSlides/notesSlide4.xml"/><Relationship Id="rId3" Type="http://schemas.openxmlformats.org/officeDocument/2006/relationships/image" Target="../media/image10.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50.jpe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51.jpe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52.jpe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23.xml"/><Relationship Id="rId3" Type="http://schemas.openxmlformats.org/officeDocument/2006/relationships/image" Target="../media/image53.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24.xml"/><Relationship Id="rId3" Type="http://schemas.openxmlformats.org/officeDocument/2006/relationships/image" Target="../media/image53.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25.xml"/><Relationship Id="rId3" Type="http://schemas.openxmlformats.org/officeDocument/2006/relationships/image" Target="../media/image54.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26.xml"/><Relationship Id="rId3" Type="http://schemas.openxmlformats.org/officeDocument/2006/relationships/image" Target="../media/image54.jpe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53.xml"/><Relationship Id="rId2" Type="http://schemas.openxmlformats.org/officeDocument/2006/relationships/notesSlide" Target="../notesSlides/notesSlide27.xml"/><Relationship Id="rId3" Type="http://schemas.openxmlformats.org/officeDocument/2006/relationships/image" Target="../media/image55.jpe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68.xml"/><Relationship Id="rId2" Type="http://schemas.openxmlformats.org/officeDocument/2006/relationships/notesSlide" Target="../notesSlides/notesSlide28.xml"/><Relationship Id="rId3" Type="http://schemas.openxmlformats.org/officeDocument/2006/relationships/image" Target="../media/image56.jpeg"/></Relationships>
</file>

<file path=ppt/slides/_rels/slide49.xml.rels><?xml version="1.0" encoding="UTF-8" standalone="yes"?>
<Relationships xmlns="http://schemas.openxmlformats.org/package/2006/relationships"><Relationship Id="rId3" Type="http://schemas.openxmlformats.org/officeDocument/2006/relationships/image" Target="../media/image57.jpeg"/><Relationship Id="rId4" Type="http://schemas.openxmlformats.org/officeDocument/2006/relationships/image" Target="../media/image58.jpeg"/><Relationship Id="rId1" Type="http://schemas.openxmlformats.org/officeDocument/2006/relationships/slideLayout" Target="../slideLayouts/slideLayout183.xml"/><Relationship Id="rId2" Type="http://schemas.openxmlformats.org/officeDocument/2006/relationships/notesSlide" Target="../notesSlides/notesSlide2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11.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30.xml"/><Relationship Id="rId3" Type="http://schemas.openxmlformats.org/officeDocument/2006/relationships/image" Target="../media/image59.jpeg"/></Relationships>
</file>

<file path=ppt/slides/_rels/slide51.xml.rels><?xml version="1.0" encoding="UTF-8" standalone="yes"?>
<Relationships xmlns="http://schemas.openxmlformats.org/package/2006/relationships"><Relationship Id="rId3" Type="http://schemas.openxmlformats.org/officeDocument/2006/relationships/image" Target="../media/image60.png"/><Relationship Id="rId4" Type="http://schemas.openxmlformats.org/officeDocument/2006/relationships/image" Target="../media/image61.png"/><Relationship Id="rId1" Type="http://schemas.openxmlformats.org/officeDocument/2006/relationships/slideLayout" Target="../slideLayouts/slideLayout213.xml"/><Relationship Id="rId2" Type="http://schemas.openxmlformats.org/officeDocument/2006/relationships/notesSlide" Target="../notesSlides/notesSlide3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32.xml"/><Relationship Id="rId3" Type="http://schemas.openxmlformats.org/officeDocument/2006/relationships/image" Target="../media/image62.jpe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63.jpe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3.xml"/><Relationship Id="rId3" Type="http://schemas.openxmlformats.org/officeDocument/2006/relationships/image" Target="../media/image64.jpe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65.jpeg"/></Relationships>
</file>

<file path=ppt/slides/_rels/slide56.xml.rels><?xml version="1.0" encoding="UTF-8" standalone="yes"?>
<Relationships xmlns="http://schemas.openxmlformats.org/package/2006/relationships"><Relationship Id="rId3" Type="http://schemas.openxmlformats.org/officeDocument/2006/relationships/image" Target="../media/image66.png"/><Relationship Id="rId4" Type="http://schemas.openxmlformats.org/officeDocument/2006/relationships/image" Target="../media/image67.jpeg"/><Relationship Id="rId1" Type="http://schemas.openxmlformats.org/officeDocument/2006/relationships/slideLayout" Target="../slideLayouts/slideLayout2.xml"/><Relationship Id="rId2" Type="http://schemas.openxmlformats.org/officeDocument/2006/relationships/notesSlide" Target="../notesSlides/notesSlide34.xml"/></Relationships>
</file>

<file path=ppt/slides/_rels/slide57.xml.rels><?xml version="1.0" encoding="UTF-8" standalone="yes"?>
<Relationships xmlns="http://schemas.openxmlformats.org/package/2006/relationships"><Relationship Id="rId3" Type="http://schemas.openxmlformats.org/officeDocument/2006/relationships/image" Target="../media/image68.jpeg"/><Relationship Id="rId4" Type="http://schemas.openxmlformats.org/officeDocument/2006/relationships/image" Target="../media/image69.jpeg"/><Relationship Id="rId1" Type="http://schemas.openxmlformats.org/officeDocument/2006/relationships/slideLayout" Target="../slideLayouts/slideLayout905.xml"/><Relationship Id="rId2" Type="http://schemas.openxmlformats.org/officeDocument/2006/relationships/notesSlide" Target="../notesSlides/notesSlide3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 Id="rId3" Type="http://schemas.openxmlformats.org/officeDocument/2006/relationships/image" Target="../media/image70.jpe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12.jpe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8.xml"/><Relationship Id="rId3" Type="http://schemas.openxmlformats.org/officeDocument/2006/relationships/image" Target="../media/image71.jpe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39.xml"/><Relationship Id="rId3" Type="http://schemas.openxmlformats.org/officeDocument/2006/relationships/image" Target="../media/image72.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notesSlide" Target="../notesSlides/notesSlide40.xml"/><Relationship Id="rId3" Type="http://schemas.openxmlformats.org/officeDocument/2006/relationships/image" Target="../media/image73.jpe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image" Target="../media/image74.jpeg"/><Relationship Id="rId3" Type="http://schemas.openxmlformats.org/officeDocument/2006/relationships/image" Target="../media/image75.jpe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image" Target="../media/image76.jpe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image" Target="../media/image77.jpe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21.xml"/><Relationship Id="rId2" Type="http://schemas.openxmlformats.org/officeDocument/2006/relationships/image" Target="../media/image78.jpe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29.xml"/><Relationship Id="rId2" Type="http://schemas.openxmlformats.org/officeDocument/2006/relationships/notesSlide" Target="../notesSlides/notesSlide41.xml"/><Relationship Id="rId3" Type="http://schemas.openxmlformats.org/officeDocument/2006/relationships/image" Target="../media/image79.jpe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43.xml"/><Relationship Id="rId2" Type="http://schemas.openxmlformats.org/officeDocument/2006/relationships/notesSlide" Target="../notesSlides/notesSlide42.xml"/><Relationship Id="rId3" Type="http://schemas.openxmlformats.org/officeDocument/2006/relationships/image" Target="../media/image80.jpe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81.jpeg"/><Relationship Id="rId3" Type="http://schemas.openxmlformats.org/officeDocument/2006/relationships/image" Target="../media/image82.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13.jpg"/></Relationships>
</file>

<file path=ppt/slides/_rels/slide70.xml.rels><?xml version="1.0" encoding="UTF-8" standalone="yes"?>
<Relationships xmlns="http://schemas.openxmlformats.org/package/2006/relationships"><Relationship Id="rId9" Type="http://schemas.openxmlformats.org/officeDocument/2006/relationships/hyperlink" Target="http://www.multimania.com/klauswagner/beast.jpg" TargetMode="External"/><Relationship Id="rId20" Type="http://schemas.openxmlformats.org/officeDocument/2006/relationships/image" Target="../media/image91.jpeg"/><Relationship Id="rId21" Type="http://schemas.openxmlformats.org/officeDocument/2006/relationships/hyperlink" Target="http://members.aol.com/larrypahl/us-flag.gif" TargetMode="External"/><Relationship Id="rId22" Type="http://schemas.openxmlformats.org/officeDocument/2006/relationships/image" Target="../media/image92.png"/><Relationship Id="rId23" Type="http://schemas.openxmlformats.org/officeDocument/2006/relationships/image" Target="../media/image93.jpeg"/><Relationship Id="rId24" Type="http://schemas.openxmlformats.org/officeDocument/2006/relationships/hyperlink" Target="http://images.google.com/imgres?imgurl=www.ishipress.com/gates-2.gif&amp;imgrefurl=http://www.ishipress.com/gates666.htm&amp;h=75&amp;w=75&amp;prev=/images?q=Beast+of+Revelation+13&amp;start=40&amp;svnum=10&amp;hl=en&amp;lr=&amp;ie=UTF-8&amp;oe=UTF-8&amp;sa=N" TargetMode="External"/><Relationship Id="rId25" Type="http://schemas.openxmlformats.org/officeDocument/2006/relationships/image" Target="../media/image94.jpeg"/><Relationship Id="rId26" Type="http://schemas.openxmlformats.org/officeDocument/2006/relationships/hyperlink" Target="http://images.google.com/imgres?imgurl=www.fishthe.net/image2/666-picsm.gif&amp;imgrefurl=http://www.fishthe.net/666track.htm&amp;h=61&amp;w=75&amp;prev=/images?q=Beast+of+Revelation+13&amp;start=40&amp;svnum=10&amp;hl=en&amp;lr=&amp;ie=UTF-8&amp;oe=UTF-8&amp;sa=N" TargetMode="External"/><Relationship Id="rId27" Type="http://schemas.openxmlformats.org/officeDocument/2006/relationships/image" Target="../media/image95.jpeg"/><Relationship Id="rId28" Type="http://schemas.openxmlformats.org/officeDocument/2006/relationships/hyperlink" Target="http://images.google.com/imgres?imgurl=www.rapturechrist.com/mark2.gif&amp;imgrefurl=http://www.rapturechrist.com/Mark.htm&amp;h=192&amp;w=500&amp;prev=/images?q=Beast+of+Revelation+13&amp;start=40&amp;svnum=10&amp;hl=en&amp;lr=&amp;ie=UTF-8&amp;oe=UTF-8&amp;sa=N" TargetMode="External"/><Relationship Id="rId29" Type="http://schemas.openxmlformats.org/officeDocument/2006/relationships/image" Target="../media/image96.jpeg"/><Relationship Id="rId30" Type="http://schemas.openxmlformats.org/officeDocument/2006/relationships/hyperlink" Target="http://images.google.com/imgres?imgurl=www.lunarpages.com/stargazers/endworld/fin-signs/image4.jpg&amp;imgrefurl=http://www.lunarpages.com/stargazers/endworld/fin-signs/7empires.htm&amp;h=184&amp;w=150&amp;prev=/images?q=Beast+of+Revelation+13&amp;svnum=10&amp;hl=en&amp;lr=&amp;ie=UTF-8&amp;oe=UTF-8" TargetMode="External"/><Relationship Id="rId31" Type="http://schemas.openxmlformats.org/officeDocument/2006/relationships/image" Target="../media/image97.jpeg"/><Relationship Id="rId10" Type="http://schemas.openxmlformats.org/officeDocument/2006/relationships/image" Target="../media/image86.jpeg"/><Relationship Id="rId11" Type="http://schemas.openxmlformats.org/officeDocument/2006/relationships/hyperlink" Target="http://images.google.com/imgres?imgurl=www.tagnet.org/davenportsda/images/hisnumbr.jpg&amp;imgrefurl=http://www.tagnet.org/davenportsda/revbeast.htm&amp;h=570&amp;w=475&amp;prev=/images?q=Beast+of+Revelation+13&amp;svnum=10&amp;hl=en&amp;lr=&amp;ie=UTF-8&amp;oe=UTF-8" TargetMode="External"/><Relationship Id="rId12" Type="http://schemas.openxmlformats.org/officeDocument/2006/relationships/image" Target="../media/image87.jpeg"/><Relationship Id="rId13" Type="http://schemas.openxmlformats.org/officeDocument/2006/relationships/hyperlink" Target="http://images.google.com/imgres?imgurl=members.aol.com/larrypahl/wrldre13.gif&amp;imgrefurl=http://members.aol.com/larrypahl/prophecy.htm&amp;h=144&amp;w=271&amp;prev=/images?q=Beast+of+Revelation+13&amp;svnum=10&amp;hl=en&amp;lr=&amp;ie=UTF-8&amp;oe=UTF-8" TargetMode="External"/><Relationship Id="rId14" Type="http://schemas.openxmlformats.org/officeDocument/2006/relationships/image" Target="../media/image88.jpeg"/><Relationship Id="rId15" Type="http://schemas.openxmlformats.org/officeDocument/2006/relationships/hyperlink" Target="http://images.google.com/imgres?imgurl=momentin.com/images/chap13/13FaslseAntichrist.jpg&amp;imgrefurl=http://momentin.com/revstudy/chapter13.htm&amp;h=343&amp;w=371&amp;prev=/images?q=Beast+of+Revelation+13&amp;start=20&amp;svnum=10&amp;hl=en&amp;lr=&amp;ie=UTF-8&amp;oe=UTF-8&amp;sa=N" TargetMode="External"/><Relationship Id="rId16" Type="http://schemas.openxmlformats.org/officeDocument/2006/relationships/image" Target="../media/image89.jpeg"/><Relationship Id="rId17" Type="http://schemas.openxmlformats.org/officeDocument/2006/relationships/hyperlink" Target="http://images.google.com/imgres?imgurl=www.angelfire.com/rnb/y/images/bushfraudulency13k.jpg&amp;imgrefurl=http://www.angelfire.com/rnb/y/charts.htm&amp;h=394&amp;w=310&amp;prev=/images?q=Beast+of+Revelation+13&amp;start=20&amp;svnum=10&amp;hl=en&amp;lr=&amp;ie=UTF-8&amp;oe=UTF-8&amp;sa=N" TargetMode="External"/><Relationship Id="rId18" Type="http://schemas.openxmlformats.org/officeDocument/2006/relationships/image" Target="../media/image90.jpeg"/><Relationship Id="rId19" Type="http://schemas.openxmlformats.org/officeDocument/2006/relationships/hyperlink" Target="http://images.google.com/imgres?imgurl=seder.topcities.com/iswater2.jpg&amp;imgrefurl=http://seder.topcities.com/indexb.html&amp;h=360&amp;w=400&amp;prev=/images?q=Beast+of+Revelation+13&amp;start=20&amp;svnum=10&amp;hl=en&amp;lr=&amp;ie=UTF-8&amp;oe=UTF-8&amp;sa=N" TargetMode="External"/><Relationship Id="rId1" Type="http://schemas.openxmlformats.org/officeDocument/2006/relationships/slideLayout" Target="../slideLayouts/slideLayout269.xml"/><Relationship Id="rId2" Type="http://schemas.openxmlformats.org/officeDocument/2006/relationships/notesSlide" Target="../notesSlides/notesSlide43.xml"/><Relationship Id="rId3" Type="http://schemas.openxmlformats.org/officeDocument/2006/relationships/hyperlink" Target="http://images.google.com/imgres?imgurl=www.bprc.org/images/revbeast.jpg&amp;imgrefurl=http://www.bprc.org/gallery/revbeast.html&amp;h=450&amp;w=600&amp;prev=/images?q=Beast+of+Revelation+13&amp;svnum=10&amp;hl=en&amp;lr=&amp;ie=UTF-8&amp;oe=UTF-8" TargetMode="External"/><Relationship Id="rId4" Type="http://schemas.openxmlformats.org/officeDocument/2006/relationships/image" Target="../media/image83.jpeg"/><Relationship Id="rId5" Type="http://schemas.openxmlformats.org/officeDocument/2006/relationships/hyperlink" Target="http://images.google.com/imgres?imgurl=www.dreamwater.net/bibletruth/TheBeastoftheEarth.jpg&amp;imgrefurl=http://www.dreamwater.net/bibletruth/delusion2.html&amp;h=173&amp;w=200&amp;prev=/images?q=Beast+of+Revelation+13&amp;svnum=10&amp;hl=en&amp;lr=&amp;ie=UTF-8&amp;oe=UTF-8" TargetMode="External"/><Relationship Id="rId6" Type="http://schemas.openxmlformats.org/officeDocument/2006/relationships/image" Target="../media/image84.jpeg"/><Relationship Id="rId7" Type="http://schemas.openxmlformats.org/officeDocument/2006/relationships/hyperlink" Target="http://images.google.com/imgres?imgurl=www.historicist.com/graphics/vatican8.JPG&amp;imgrefurl=http://www.historicist.com/horae.htm&amp;h=180&amp;w=240&amp;prev=/images?q=Beast+of+Revelation+13&amp;svnum=10&amp;hl=en&amp;lr=&amp;ie=UTF-8&amp;oe=UTF-8" TargetMode="External"/><Relationship Id="rId8" Type="http://schemas.openxmlformats.org/officeDocument/2006/relationships/image" Target="../media/image85.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98.jpe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4.xml"/><Relationship Id="rId3" Type="http://schemas.openxmlformats.org/officeDocument/2006/relationships/image" Target="../media/image99.jpe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73.xml"/><Relationship Id="rId2" Type="http://schemas.openxmlformats.org/officeDocument/2006/relationships/notesSlide" Target="../notesSlides/notesSlide45.xml"/><Relationship Id="rId3" Type="http://schemas.openxmlformats.org/officeDocument/2006/relationships/image" Target="../media/image100.jpe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01.jpeg"/><Relationship Id="rId3" Type="http://schemas.openxmlformats.org/officeDocument/2006/relationships/image" Target="../media/image102.jpe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03.jpe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04.jpe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19.xml"/><Relationship Id="rId2" Type="http://schemas.openxmlformats.org/officeDocument/2006/relationships/notesSlide" Target="../notesSlides/notesSlide47.xml"/><Relationship Id="rId3" Type="http://schemas.openxmlformats.org/officeDocument/2006/relationships/image" Target="../media/image105.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89.xml"/><Relationship Id="rId2" Type="http://schemas.openxmlformats.org/officeDocument/2006/relationships/notesSlide" Target="../notesSlides/notesSlide48.xml"/><Relationship Id="rId3" Type="http://schemas.openxmlformats.org/officeDocument/2006/relationships/image" Target="../media/image106.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09.xml"/><Relationship Id="rId2" Type="http://schemas.openxmlformats.org/officeDocument/2006/relationships/image" Target="../media/image14.jpe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07.jpe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08.jpe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09.jpe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61.xml"/><Relationship Id="rId2" Type="http://schemas.openxmlformats.org/officeDocument/2006/relationships/notesSlide" Target="../notesSlides/notesSlide50.xml"/></Relationships>
</file>

<file path=ppt/slides/_rels/slide85.xml.rels><?xml version="1.0" encoding="UTF-8" standalone="yes"?>
<Relationships xmlns="http://schemas.openxmlformats.org/package/2006/relationships"><Relationship Id="rId3" Type="http://schemas.openxmlformats.org/officeDocument/2006/relationships/image" Target="../media/image110.gif"/><Relationship Id="rId4" Type="http://schemas.openxmlformats.org/officeDocument/2006/relationships/image" Target="../media/image111.png"/><Relationship Id="rId1" Type="http://schemas.openxmlformats.org/officeDocument/2006/relationships/slideLayout" Target="../slideLayouts/slideLayout339.xml"/><Relationship Id="rId2" Type="http://schemas.openxmlformats.org/officeDocument/2006/relationships/notesSlide" Target="../notesSlides/notesSlide5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34.xml"/><Relationship Id="rId2" Type="http://schemas.openxmlformats.org/officeDocument/2006/relationships/notesSlide" Target="../notesSlides/notesSlide52.xml"/><Relationship Id="rId3" Type="http://schemas.openxmlformats.org/officeDocument/2006/relationships/image" Target="../media/image112.jpeg"/></Relationships>
</file>

<file path=ppt/slides/_rels/slide87.xml.rels><?xml version="1.0" encoding="UTF-8" standalone="yes"?>
<Relationships xmlns="http://schemas.openxmlformats.org/package/2006/relationships"><Relationship Id="rId3" Type="http://schemas.openxmlformats.org/officeDocument/2006/relationships/image" Target="../media/image112.jpeg"/><Relationship Id="rId4" Type="http://schemas.openxmlformats.org/officeDocument/2006/relationships/image" Target="../media/image113.jpeg"/><Relationship Id="rId5" Type="http://schemas.openxmlformats.org/officeDocument/2006/relationships/image" Target="../media/image114.jpeg"/><Relationship Id="rId6" Type="http://schemas.openxmlformats.org/officeDocument/2006/relationships/image" Target="../media/image115.jpeg"/><Relationship Id="rId1" Type="http://schemas.openxmlformats.org/officeDocument/2006/relationships/slideLayout" Target="../slideLayouts/slideLayout349.xml"/><Relationship Id="rId2" Type="http://schemas.openxmlformats.org/officeDocument/2006/relationships/notesSlide" Target="../notesSlides/notesSlide5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54.xml"/><Relationship Id="rId3" Type="http://schemas.openxmlformats.org/officeDocument/2006/relationships/image" Target="../media/image116.jpe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64.xml"/><Relationship Id="rId2" Type="http://schemas.openxmlformats.org/officeDocument/2006/relationships/notesSlide" Target="../notesSlides/notesSlide5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5.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47.xml"/><Relationship Id="rId2" Type="http://schemas.openxmlformats.org/officeDocument/2006/relationships/notesSlide" Target="../notesSlides/notesSlide5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47.xml"/><Relationship Id="rId2" Type="http://schemas.openxmlformats.org/officeDocument/2006/relationships/notesSlide" Target="../notesSlides/notesSlide5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47.xml"/><Relationship Id="rId2" Type="http://schemas.openxmlformats.org/officeDocument/2006/relationships/notesSlide" Target="../notesSlides/notesSlide5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23.xml"/><Relationship Id="rId2" Type="http://schemas.openxmlformats.org/officeDocument/2006/relationships/notesSlide" Target="../notesSlides/notesSlide5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47.xml"/><Relationship Id="rId2" Type="http://schemas.openxmlformats.org/officeDocument/2006/relationships/notesSlide" Target="../notesSlides/notesSlide6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8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84.xml"/><Relationship Id="rId2" Type="http://schemas.openxmlformats.org/officeDocument/2006/relationships/notesSlide" Target="../notesSlides/notesSlide6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84.xml"/><Relationship Id="rId2" Type="http://schemas.openxmlformats.org/officeDocument/2006/relationships/notesSlide" Target="../notesSlides/notesSlide62.xml"/><Relationship Id="rId3" Type="http://schemas.openxmlformats.org/officeDocument/2006/relationships/image" Target="../media/image117.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99.xml"/><Relationship Id="rId2" Type="http://schemas.openxmlformats.org/officeDocument/2006/relationships/notesSlide" Target="../notesSlides/notesSlide63.xml"/><Relationship Id="rId3" Type="http://schemas.openxmlformats.org/officeDocument/2006/relationships/image" Target="../media/image117.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94.xml"/><Relationship Id="rId2" Type="http://schemas.openxmlformats.org/officeDocument/2006/relationships/notesSlide" Target="../notesSlides/notesSlide6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9" name="Rectangle 1029"/>
          <p:cNvSpPr>
            <a:spLocks noGrp="1" noChangeArrowheads="1"/>
          </p:cNvSpPr>
          <p:nvPr>
            <p:ph type="ctrTitle"/>
          </p:nvPr>
        </p:nvSpPr>
        <p:spPr>
          <a:xfrm>
            <a:off x="0" y="2819400"/>
            <a:ext cx="5562600" cy="1828800"/>
          </a:xfrm>
          <a:effectLst>
            <a:outerShdw blurRad="63500" dist="38100" dir="2700000" rotWithShape="0">
              <a:srgbClr val="000000">
                <a:alpha val="42998"/>
              </a:srgbClr>
            </a:outerShdw>
          </a:effectLst>
        </p:spPr>
        <p:txBody>
          <a:bodyPr/>
          <a:lstStyle/>
          <a:p>
            <a:pPr eaLnBrk="1" hangingPunct="1"/>
            <a:r>
              <a:rPr lang="zh-TW" altLang="en-US" sz="9600" dirty="0" smtClean="0">
                <a:latin typeface="SimSun" pitchFamily="2" charset="-122"/>
                <a:ea typeface="SimSun" pitchFamily="2" charset="-122"/>
              </a:rPr>
              <a:t>启示录</a:t>
            </a:r>
            <a:r>
              <a:rPr lang="zh-TW" altLang="en-US" sz="8000" dirty="0" smtClean="0"/>
              <a:t> </a:t>
            </a:r>
            <a:endParaRPr lang="en-US" dirty="0" smtClean="0">
              <a:solidFill>
                <a:srgbClr val="FF0000"/>
              </a:solidFill>
              <a:latin typeface="Arial Rounded MT Bold" pitchFamily="34" charset="0"/>
            </a:endParaRPr>
          </a:p>
        </p:txBody>
      </p:sp>
      <p:sp>
        <p:nvSpPr>
          <p:cNvPr id="7"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zh-CN" alt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神</a:t>
            </a:r>
            <a:r>
              <a:rPr kumimoji="0" lang="zh-CN" alt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学院</a:t>
            </a:r>
            <a:r>
              <a:rPr kumimoji="0" lang="en-US" altLang="zh-CN"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www.BibleStudyDownloads.org</a:t>
            </a:r>
            <a:endParaRPr kumimoji="0" 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84754481"/>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3"/>
          <p:cNvPicPr/>
          <p:nvPr/>
        </p:nvPicPr>
        <p:blipFill rotWithShape="1">
          <a:blip r:embed="rId2" cstate="screen">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en-US" sz="2400" b="1" kern="0" dirty="0">
                <a:solidFill>
                  <a:srgbClr val="FFFFFF"/>
                </a:solidFill>
                <a:latin typeface="Arial"/>
              </a:rPr>
              <a:t>Barry Huddleston, </a:t>
            </a:r>
            <a:r>
              <a:rPr lang="en-US" sz="2400" b="1" i="1" kern="0" dirty="0">
                <a:solidFill>
                  <a:srgbClr val="FFFFFF"/>
                </a:solidFill>
                <a:latin typeface="Arial"/>
              </a:rPr>
              <a:t>The Acrostic Bible</a:t>
            </a:r>
            <a:endParaRPr lang="en-US" sz="2400" b="1" kern="0" dirty="0">
              <a:solidFill>
                <a:srgbClr val="FFFFFF"/>
              </a:solidFill>
              <a:latin typeface="Arial"/>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algn="ctr" eaLnBrk="1" hangingPunct="1">
              <a:defRPr/>
            </a:pPr>
            <a:r>
              <a:rPr lang="zh-TW" altLang="en-US" dirty="0">
                <a:solidFill>
                  <a:srgbClr val="070000"/>
                </a:solidFill>
                <a:latin typeface="Arial"/>
                <a:ea typeface="ＭＳ Ｐゴシック"/>
                <a:cs typeface="Arial"/>
              </a:rPr>
              <a:t>启示录 </a:t>
            </a:r>
            <a:endParaRPr lang="en-US" sz="6600" kern="0" dirty="0">
              <a:solidFill>
                <a:srgbClr val="070000"/>
              </a:solidFill>
              <a:latin typeface="Arial"/>
            </a:endParaRPr>
          </a:p>
        </p:txBody>
      </p:sp>
      <p:sp>
        <p:nvSpPr>
          <p:cNvPr id="10" name="TextBox 4"/>
          <p:cNvSpPr txBox="1">
            <a:spLocks noChangeArrowheads="1"/>
          </p:cNvSpPr>
          <p:nvPr/>
        </p:nvSpPr>
        <p:spPr bwMode="auto">
          <a:xfrm>
            <a:off x="2864043" y="468341"/>
            <a:ext cx="2700337" cy="10156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srgbClr val="000000"/>
                </a:solidFill>
              </a:rPr>
              <a:t>  9 </a:t>
            </a:r>
            <a:r>
              <a:rPr lang="en-US" sz="1200" b="1" dirty="0" smtClean="0">
                <a:solidFill>
                  <a:srgbClr val="FF0000"/>
                </a:solidFill>
              </a:rPr>
              <a:t>A</a:t>
            </a:r>
            <a:r>
              <a:rPr lang="en-US" sz="1200" dirty="0" smtClean="0">
                <a:solidFill>
                  <a:srgbClr val="000000"/>
                </a:solidFill>
              </a:rPr>
              <a:t>byss releases more trumpets</a:t>
            </a:r>
            <a:endParaRPr lang="en-US" sz="1200" dirty="0">
              <a:solidFill>
                <a:srgbClr val="000000"/>
              </a:solidFill>
            </a:endParaRPr>
          </a:p>
          <a:p>
            <a:r>
              <a:rPr lang="en-US" sz="1200" dirty="0">
                <a:solidFill>
                  <a:srgbClr val="000000"/>
                </a:solidFill>
              </a:rPr>
              <a:t>10 </a:t>
            </a:r>
            <a:r>
              <a:rPr lang="en-US" sz="1200" b="1" dirty="0">
                <a:solidFill>
                  <a:srgbClr val="FF0000"/>
                </a:solidFill>
              </a:rPr>
              <a:t>B</a:t>
            </a:r>
            <a:r>
              <a:rPr lang="en-US" sz="1200" dirty="0">
                <a:solidFill>
                  <a:srgbClr val="000000"/>
                </a:solidFill>
              </a:rPr>
              <a:t>ook eaten by John</a:t>
            </a:r>
          </a:p>
          <a:p>
            <a:r>
              <a:rPr lang="en-US" sz="1200" dirty="0">
                <a:solidFill>
                  <a:srgbClr val="000000"/>
                </a:solidFill>
              </a:rPr>
              <a:t>11 </a:t>
            </a:r>
            <a:r>
              <a:rPr lang="en-US" sz="1200" b="1" dirty="0">
                <a:solidFill>
                  <a:srgbClr val="FF0000"/>
                </a:solidFill>
              </a:rPr>
              <a:t>O</a:t>
            </a:r>
            <a:r>
              <a:rPr lang="en-US" sz="1200" dirty="0">
                <a:solidFill>
                  <a:srgbClr val="000000"/>
                </a:solidFill>
              </a:rPr>
              <a:t>pposition to two witnesses</a:t>
            </a:r>
          </a:p>
          <a:p>
            <a:r>
              <a:rPr lang="en-US" sz="1200" dirty="0">
                <a:solidFill>
                  <a:srgbClr val="000000"/>
                </a:solidFill>
              </a:rPr>
              <a:t>12 </a:t>
            </a:r>
            <a:r>
              <a:rPr lang="en-US" sz="1200" b="1" dirty="0">
                <a:solidFill>
                  <a:srgbClr val="FF0000"/>
                </a:solidFill>
              </a:rPr>
              <a:t>U</a:t>
            </a:r>
            <a:r>
              <a:rPr lang="en-US" sz="1200" dirty="0">
                <a:solidFill>
                  <a:srgbClr val="000000"/>
                </a:solidFill>
              </a:rPr>
              <a:t>nrelenting opposition of dragon</a:t>
            </a:r>
          </a:p>
          <a:p>
            <a:r>
              <a:rPr lang="en-US" sz="1200" dirty="0">
                <a:solidFill>
                  <a:srgbClr val="000000"/>
                </a:solidFill>
              </a:rPr>
              <a:t>13 </a:t>
            </a:r>
            <a:r>
              <a:rPr lang="en-US" sz="1200" b="1" dirty="0">
                <a:solidFill>
                  <a:srgbClr val="FF0000"/>
                </a:solidFill>
              </a:rPr>
              <a:t>T</a:t>
            </a:r>
            <a:r>
              <a:rPr lang="en-US" sz="1200" dirty="0">
                <a:solidFill>
                  <a:srgbClr val="000000"/>
                </a:solidFill>
              </a:rPr>
              <a:t>attoo of world leader</a:t>
            </a:r>
          </a:p>
        </p:txBody>
      </p:sp>
      <p:sp>
        <p:nvSpPr>
          <p:cNvPr id="11" name="TextBox 5"/>
          <p:cNvSpPr txBox="1">
            <a:spLocks noChangeArrowheads="1"/>
          </p:cNvSpPr>
          <p:nvPr/>
        </p:nvSpPr>
        <p:spPr bwMode="auto">
          <a:xfrm>
            <a:off x="4588965" y="4893011"/>
            <a:ext cx="2663751" cy="10156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srgbClr val="000000"/>
                </a:solidFill>
              </a:rPr>
              <a:t>14 </a:t>
            </a:r>
            <a:r>
              <a:rPr lang="en-US" sz="1200" b="1" dirty="0">
                <a:solidFill>
                  <a:srgbClr val="FF0000"/>
                </a:solidFill>
              </a:rPr>
              <a:t>T</a:t>
            </a:r>
            <a:r>
              <a:rPr lang="en-US" sz="1200" dirty="0">
                <a:solidFill>
                  <a:srgbClr val="000000"/>
                </a:solidFill>
              </a:rPr>
              <a:t>ime ripe for harvest</a:t>
            </a:r>
          </a:p>
          <a:p>
            <a:r>
              <a:rPr lang="en-US" sz="1200" dirty="0">
                <a:solidFill>
                  <a:srgbClr val="000000"/>
                </a:solidFill>
              </a:rPr>
              <a:t>15 </a:t>
            </a:r>
            <a:r>
              <a:rPr lang="en-US" sz="1200" b="1" dirty="0">
                <a:solidFill>
                  <a:srgbClr val="FF0000"/>
                </a:solidFill>
              </a:rPr>
              <a:t>H</a:t>
            </a:r>
            <a:r>
              <a:rPr lang="en-US" sz="1200" dirty="0">
                <a:solidFill>
                  <a:srgbClr val="000000"/>
                </a:solidFill>
              </a:rPr>
              <a:t>arps played for God</a:t>
            </a:r>
          </a:p>
          <a:p>
            <a:r>
              <a:rPr lang="en-US" sz="1200" dirty="0">
                <a:solidFill>
                  <a:srgbClr val="000000"/>
                </a:solidFill>
              </a:rPr>
              <a:t>16 </a:t>
            </a:r>
            <a:r>
              <a:rPr lang="en-US" sz="1200" b="1" dirty="0">
                <a:solidFill>
                  <a:srgbClr val="FF0000"/>
                </a:solidFill>
              </a:rPr>
              <a:t>E</a:t>
            </a:r>
            <a:r>
              <a:rPr lang="en-US" sz="1200" dirty="0">
                <a:solidFill>
                  <a:srgbClr val="000000"/>
                </a:solidFill>
              </a:rPr>
              <a:t>mptying of the bowls</a:t>
            </a:r>
          </a:p>
          <a:p>
            <a:endParaRPr lang="en-US" sz="1200" dirty="0">
              <a:solidFill>
                <a:srgbClr val="000000"/>
              </a:solidFill>
            </a:endParaRPr>
          </a:p>
          <a:p>
            <a:endParaRPr lang="en-US" sz="1200" dirty="0">
              <a:solidFill>
                <a:srgbClr val="000000"/>
              </a:solidFill>
            </a:endParaRPr>
          </a:p>
        </p:txBody>
      </p:sp>
      <p:sp>
        <p:nvSpPr>
          <p:cNvPr id="12" name="TextBox 5"/>
          <p:cNvSpPr txBox="1">
            <a:spLocks noChangeArrowheads="1"/>
          </p:cNvSpPr>
          <p:nvPr/>
        </p:nvSpPr>
        <p:spPr bwMode="auto">
          <a:xfrm>
            <a:off x="6433913" y="4893011"/>
            <a:ext cx="2873001" cy="120032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srgbClr val="000000"/>
                </a:solidFill>
              </a:rPr>
              <a:t>17 </a:t>
            </a:r>
            <a:r>
              <a:rPr lang="en-US" sz="1200" b="1" dirty="0">
                <a:solidFill>
                  <a:srgbClr val="FF0000"/>
                </a:solidFill>
              </a:rPr>
              <a:t>F</a:t>
            </a:r>
            <a:r>
              <a:rPr lang="en-US" sz="1200" dirty="0">
                <a:solidFill>
                  <a:srgbClr val="000000"/>
                </a:solidFill>
              </a:rPr>
              <a:t>uture destruction of harlot</a:t>
            </a:r>
          </a:p>
          <a:p>
            <a:r>
              <a:rPr lang="en-US" sz="1200" dirty="0">
                <a:solidFill>
                  <a:srgbClr val="000000"/>
                </a:solidFill>
              </a:rPr>
              <a:t>18 </a:t>
            </a:r>
            <a:r>
              <a:rPr lang="en-US" sz="1200" b="1" dirty="0">
                <a:solidFill>
                  <a:srgbClr val="FF0000"/>
                </a:solidFill>
              </a:rPr>
              <a:t>U</a:t>
            </a:r>
            <a:r>
              <a:rPr lang="en-US" sz="1200" dirty="0">
                <a:solidFill>
                  <a:srgbClr val="000000"/>
                </a:solidFill>
              </a:rPr>
              <a:t>tter desolation of Bablyon</a:t>
            </a:r>
          </a:p>
          <a:p>
            <a:r>
              <a:rPr lang="en-US" sz="1200" dirty="0">
                <a:solidFill>
                  <a:srgbClr val="000000"/>
                </a:solidFill>
              </a:rPr>
              <a:t>19 </a:t>
            </a:r>
            <a:r>
              <a:rPr lang="en-US" sz="1200" b="1" dirty="0">
                <a:solidFill>
                  <a:srgbClr val="FF0000"/>
                </a:solidFill>
              </a:rPr>
              <a:t>T</a:t>
            </a:r>
            <a:r>
              <a:rPr lang="en-US" sz="1200" dirty="0">
                <a:solidFill>
                  <a:srgbClr val="000000"/>
                </a:solidFill>
              </a:rPr>
              <a:t>riumphant feast of Lamb</a:t>
            </a:r>
          </a:p>
          <a:p>
            <a:r>
              <a:rPr lang="en-US" sz="1200" dirty="0">
                <a:solidFill>
                  <a:srgbClr val="000000"/>
                </a:solidFill>
              </a:rPr>
              <a:t>20 </a:t>
            </a:r>
            <a:r>
              <a:rPr lang="en-US" sz="1200" b="1" dirty="0">
                <a:solidFill>
                  <a:srgbClr val="FF0000"/>
                </a:solidFill>
              </a:rPr>
              <a:t>U</a:t>
            </a:r>
            <a:r>
              <a:rPr lang="en-US" sz="1200" dirty="0">
                <a:solidFill>
                  <a:srgbClr val="000000"/>
                </a:solidFill>
              </a:rPr>
              <a:t>ltimate resurrection and judgment</a:t>
            </a:r>
          </a:p>
          <a:p>
            <a:r>
              <a:rPr lang="en-US" sz="1200" dirty="0">
                <a:solidFill>
                  <a:srgbClr val="000000"/>
                </a:solidFill>
              </a:rPr>
              <a:t>21 </a:t>
            </a:r>
            <a:r>
              <a:rPr lang="en-US" sz="1200" b="1" dirty="0">
                <a:solidFill>
                  <a:srgbClr val="FF0000"/>
                </a:solidFill>
              </a:rPr>
              <a:t>R</a:t>
            </a:r>
            <a:r>
              <a:rPr lang="en-US" sz="1200" dirty="0">
                <a:solidFill>
                  <a:srgbClr val="000000"/>
                </a:solidFill>
              </a:rPr>
              <a:t>evelation of new Jerusalem</a:t>
            </a:r>
          </a:p>
          <a:p>
            <a:r>
              <a:rPr lang="en-US" sz="1200" dirty="0">
                <a:solidFill>
                  <a:srgbClr val="000000"/>
                </a:solidFill>
              </a:rPr>
              <a:t>22 </a:t>
            </a:r>
            <a:r>
              <a:rPr lang="en-US" sz="1200" b="1" dirty="0">
                <a:solidFill>
                  <a:srgbClr val="FF0000"/>
                </a:solidFill>
              </a:rPr>
              <a:t>E</a:t>
            </a:r>
            <a:r>
              <a:rPr lang="en-US" sz="1200" dirty="0">
                <a:solidFill>
                  <a:srgbClr val="000000"/>
                </a:solidFill>
              </a:rPr>
              <a:t>ternal city and word</a:t>
            </a: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mn-ea"/>
              <a:cs typeface="+mn-cs"/>
            </a:endParaRPr>
          </a:p>
        </p:txBody>
      </p:sp>
      <p:sp>
        <p:nvSpPr>
          <p:cNvPr id="9" name="TextBox 3"/>
          <p:cNvSpPr txBox="1">
            <a:spLocks noChangeArrowheads="1"/>
          </p:cNvSpPr>
          <p:nvPr/>
        </p:nvSpPr>
        <p:spPr bwMode="auto">
          <a:xfrm>
            <a:off x="451240" y="468341"/>
            <a:ext cx="2412803" cy="156966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srgbClr val="000000"/>
                </a:solidFill>
              </a:rPr>
              <a:t>1 </a:t>
            </a:r>
            <a:r>
              <a:rPr lang="en-US" sz="1200" b="1" dirty="0">
                <a:solidFill>
                  <a:srgbClr val="FF0000"/>
                </a:solidFill>
              </a:rPr>
              <a:t>P</a:t>
            </a:r>
            <a:r>
              <a:rPr lang="en-US" sz="1200" dirty="0">
                <a:solidFill>
                  <a:srgbClr val="000000"/>
                </a:solidFill>
              </a:rPr>
              <a:t>atmos vision of John</a:t>
            </a:r>
          </a:p>
          <a:p>
            <a:r>
              <a:rPr lang="en-US" sz="1200" dirty="0">
                <a:solidFill>
                  <a:srgbClr val="000000"/>
                </a:solidFill>
              </a:rPr>
              <a:t>2 </a:t>
            </a:r>
            <a:r>
              <a:rPr lang="en-US" sz="1200" b="1" dirty="0">
                <a:solidFill>
                  <a:srgbClr val="FF0000"/>
                </a:solidFill>
              </a:rPr>
              <a:t>R</a:t>
            </a:r>
            <a:r>
              <a:rPr lang="en-US" sz="1200" dirty="0">
                <a:solidFill>
                  <a:srgbClr val="000000"/>
                </a:solidFill>
              </a:rPr>
              <a:t>ebuke for four churches</a:t>
            </a:r>
          </a:p>
          <a:p>
            <a:r>
              <a:rPr lang="en-US" sz="1200" dirty="0">
                <a:solidFill>
                  <a:srgbClr val="000000"/>
                </a:solidFill>
              </a:rPr>
              <a:t>3 </a:t>
            </a:r>
            <a:r>
              <a:rPr lang="en-US" sz="1200" b="1" dirty="0" smtClean="0">
                <a:solidFill>
                  <a:srgbClr val="FF0000"/>
                </a:solidFill>
              </a:rPr>
              <a:t>O</a:t>
            </a:r>
            <a:r>
              <a:rPr lang="en-US" sz="1200" dirty="0">
                <a:solidFill>
                  <a:srgbClr val="000000"/>
                </a:solidFill>
              </a:rPr>
              <a:t>ther three churches rebuked</a:t>
            </a:r>
          </a:p>
          <a:p>
            <a:r>
              <a:rPr lang="en-US" sz="1200" dirty="0">
                <a:solidFill>
                  <a:srgbClr val="000000"/>
                </a:solidFill>
              </a:rPr>
              <a:t>4 </a:t>
            </a:r>
            <a:r>
              <a:rPr lang="en-US" sz="1200" b="1" dirty="0">
                <a:solidFill>
                  <a:srgbClr val="FF0000"/>
                </a:solidFill>
              </a:rPr>
              <a:t>P</a:t>
            </a:r>
            <a:r>
              <a:rPr lang="en-US" sz="1200" dirty="0">
                <a:solidFill>
                  <a:srgbClr val="000000"/>
                </a:solidFill>
              </a:rPr>
              <a:t>icture of God's throne</a:t>
            </a:r>
          </a:p>
          <a:p>
            <a:r>
              <a:rPr lang="en-US" sz="1200" dirty="0">
                <a:solidFill>
                  <a:srgbClr val="000000"/>
                </a:solidFill>
              </a:rPr>
              <a:t>5 </a:t>
            </a:r>
            <a:r>
              <a:rPr lang="en-US" sz="1200" b="1" dirty="0">
                <a:solidFill>
                  <a:srgbClr val="FF0000"/>
                </a:solidFill>
              </a:rPr>
              <a:t>H</a:t>
            </a:r>
            <a:r>
              <a:rPr lang="en-US" sz="1200" dirty="0">
                <a:solidFill>
                  <a:srgbClr val="000000"/>
                </a:solidFill>
              </a:rPr>
              <a:t>oly Lamb is worshipped</a:t>
            </a:r>
          </a:p>
          <a:p>
            <a:r>
              <a:rPr lang="en-US" sz="1200" dirty="0">
                <a:solidFill>
                  <a:srgbClr val="000000"/>
                </a:solidFill>
              </a:rPr>
              <a:t>6 </a:t>
            </a:r>
            <a:r>
              <a:rPr lang="en-US" sz="1200" b="1" dirty="0">
                <a:solidFill>
                  <a:srgbClr val="FF0000"/>
                </a:solidFill>
              </a:rPr>
              <a:t>E</a:t>
            </a:r>
            <a:r>
              <a:rPr lang="en-US" sz="1200" dirty="0">
                <a:solidFill>
                  <a:srgbClr val="000000"/>
                </a:solidFill>
              </a:rPr>
              <a:t>ach seal is broken</a:t>
            </a:r>
          </a:p>
          <a:p>
            <a:r>
              <a:rPr lang="en-US" sz="1200" dirty="0">
                <a:solidFill>
                  <a:srgbClr val="000000"/>
                </a:solidFill>
              </a:rPr>
              <a:t>7 </a:t>
            </a:r>
            <a:r>
              <a:rPr lang="en-US" sz="1200" b="1" dirty="0">
                <a:solidFill>
                  <a:srgbClr val="FF0000"/>
                </a:solidFill>
              </a:rPr>
              <a:t>C</a:t>
            </a:r>
            <a:r>
              <a:rPr lang="en-US" sz="1200" dirty="0">
                <a:solidFill>
                  <a:srgbClr val="000000"/>
                </a:solidFill>
              </a:rPr>
              <a:t>rowd coming from tribulation</a:t>
            </a:r>
          </a:p>
          <a:p>
            <a:r>
              <a:rPr lang="en-US" sz="1200" dirty="0">
                <a:solidFill>
                  <a:srgbClr val="000000"/>
                </a:solidFill>
              </a:rPr>
              <a:t>8 </a:t>
            </a:r>
            <a:r>
              <a:rPr lang="en-US" sz="1200" b="1" dirty="0">
                <a:solidFill>
                  <a:srgbClr val="FF0000"/>
                </a:solidFill>
              </a:rPr>
              <a:t>Y</a:t>
            </a:r>
            <a:r>
              <a:rPr lang="en-US" sz="1200" dirty="0">
                <a:solidFill>
                  <a:srgbClr val="000000"/>
                </a:solidFill>
              </a:rPr>
              <a:t>oke of four trumpets</a:t>
            </a:r>
          </a:p>
        </p:txBody>
      </p:sp>
    </p:spTree>
    <p:extLst>
      <p:ext uri="{BB962C8B-B14F-4D97-AF65-F5344CB8AC3E}">
        <p14:creationId xmlns:p14="http://schemas.microsoft.com/office/powerpoint/2010/main" val="17427575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88801" name="Rectangle 2"/>
          <p:cNvSpPr>
            <a:spLocks noGrp="1" noChangeArrowheads="1"/>
          </p:cNvSpPr>
          <p:nvPr>
            <p:ph type="ctrTitle"/>
          </p:nvPr>
        </p:nvSpPr>
        <p:spPr>
          <a:xfrm>
            <a:off x="76200" y="76200"/>
            <a:ext cx="3886200" cy="1371600"/>
          </a:xfrm>
        </p:spPr>
        <p:txBody>
          <a:bodyPr/>
          <a:lstStyle/>
          <a:p>
            <a:r>
              <a:rPr lang="en-US" altLang="zh-TW" sz="4800" b="1" dirty="0" smtClean="0">
                <a:solidFill>
                  <a:schemeClr val="bg1"/>
                </a:solidFill>
                <a:ea typeface="PMingLiU" pitchFamily="18" charset="-120"/>
              </a:rPr>
              <a:t>75 </a:t>
            </a:r>
            <a:r>
              <a:rPr lang="zh-TW" altLang="en-US" sz="4800" b="1" dirty="0" smtClean="0">
                <a:solidFill>
                  <a:schemeClr val="bg1"/>
                </a:solidFill>
                <a:ea typeface="PMingLiU" pitchFamily="18" charset="-120"/>
              </a:rPr>
              <a:t>磅冰雹</a:t>
            </a:r>
            <a:r>
              <a:rPr lang="zh-TW" altLang="en-US" dirty="0" smtClean="0">
                <a:solidFill>
                  <a:schemeClr val="bg1"/>
                </a:solidFill>
                <a:ea typeface="PMingLiU" pitchFamily="18" charset="-120"/>
              </a:rPr>
              <a:t> </a:t>
            </a:r>
            <a:endParaRPr lang="en-US" dirty="0" smtClean="0">
              <a:solidFill>
                <a:schemeClr val="bg1"/>
              </a:solidFill>
            </a:endParaRPr>
          </a:p>
        </p:txBody>
      </p:sp>
      <p:pic>
        <p:nvPicPr>
          <p:cNvPr id="588802" name="Picture 4" descr="hailsto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46344" y="4727433"/>
            <a:ext cx="3200400" cy="231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8804" name="Picture 6" descr="28_Hail_stone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571625"/>
            <a:ext cx="3581400" cy="239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8805" name="Picture 7" descr="31_hail_stones"/>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6796890" y="3374925"/>
            <a:ext cx="2209800" cy="149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8806" name="Rectangle 8"/>
          <p:cNvSpPr>
            <a:spLocks noChangeArrowheads="1"/>
          </p:cNvSpPr>
          <p:nvPr/>
        </p:nvSpPr>
        <p:spPr bwMode="auto">
          <a:xfrm>
            <a:off x="228600" y="4048205"/>
            <a:ext cx="55041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20000"/>
              </a:spcBef>
            </a:pPr>
            <a:r>
              <a:rPr lang="zh-CN" altLang="en-US" b="1" dirty="0">
                <a:solidFill>
                  <a:schemeClr val="bg1"/>
                </a:solidFill>
                <a:latin typeface="Comic Sans MS" pitchFamily="66" charset="0"/>
                <a:ea typeface="SimSun" pitchFamily="2" charset="-122"/>
                <a:cs typeface="+mn-cs"/>
              </a:rPr>
              <a:t>在有史以来最大的冰雹在美国录得</a:t>
            </a:r>
            <a:r>
              <a:rPr lang="en-US" altLang="zh-CN" b="1" dirty="0">
                <a:solidFill>
                  <a:schemeClr val="bg1"/>
                </a:solidFill>
                <a:latin typeface="Comic Sans MS" pitchFamily="66" charset="0"/>
                <a:ea typeface="SimSun" pitchFamily="2" charset="-122"/>
                <a:cs typeface="+mn-cs"/>
              </a:rPr>
              <a:t>7</a:t>
            </a:r>
            <a:r>
              <a:rPr lang="zh-CN" altLang="en-US" b="1" dirty="0">
                <a:solidFill>
                  <a:schemeClr val="bg1"/>
                </a:solidFill>
                <a:latin typeface="Comic Sans MS" pitchFamily="66" charset="0"/>
                <a:ea typeface="SimSun" pitchFamily="2" charset="-122"/>
                <a:cs typeface="+mn-cs"/>
              </a:rPr>
              <a:t>直径“，</a:t>
            </a:r>
            <a:r>
              <a:rPr lang="en-US" altLang="zh-CN" b="1" dirty="0">
                <a:solidFill>
                  <a:schemeClr val="bg1"/>
                </a:solidFill>
                <a:latin typeface="Comic Sans MS" pitchFamily="66" charset="0"/>
                <a:ea typeface="SimSun" pitchFamily="2" charset="-122"/>
                <a:cs typeface="+mn-cs"/>
              </a:rPr>
              <a:t>18.75”</a:t>
            </a:r>
            <a:r>
              <a:rPr lang="zh-CN" altLang="en-US" b="1" dirty="0">
                <a:solidFill>
                  <a:schemeClr val="bg1"/>
                </a:solidFill>
                <a:latin typeface="Comic Sans MS" pitchFamily="66" charset="0"/>
                <a:ea typeface="SimSun" pitchFamily="2" charset="-122"/>
                <a:cs typeface="+mn-cs"/>
              </a:rPr>
              <a:t>周围，并根据体重仅</a:t>
            </a:r>
            <a:r>
              <a:rPr lang="en-US" altLang="zh-CN" b="1" dirty="0">
                <a:solidFill>
                  <a:schemeClr val="bg1"/>
                </a:solidFill>
                <a:latin typeface="Comic Sans MS" pitchFamily="66" charset="0"/>
                <a:ea typeface="SimSun" pitchFamily="2" charset="-122"/>
                <a:cs typeface="+mn-cs"/>
              </a:rPr>
              <a:t>1</a:t>
            </a:r>
            <a:r>
              <a:rPr lang="zh-CN" altLang="en-US" b="1" dirty="0">
                <a:solidFill>
                  <a:schemeClr val="bg1"/>
                </a:solidFill>
                <a:latin typeface="Comic Sans MS" pitchFamily="66" charset="0"/>
                <a:ea typeface="SimSun" pitchFamily="2" charset="-122"/>
                <a:cs typeface="+mn-cs"/>
              </a:rPr>
              <a:t>磅英寸想象一下，一个大香瓜从空中坠落近每小时</a:t>
            </a:r>
            <a:r>
              <a:rPr lang="en-US" altLang="zh-CN" b="1" dirty="0">
                <a:solidFill>
                  <a:schemeClr val="bg1"/>
                </a:solidFill>
                <a:latin typeface="Comic Sans MS" pitchFamily="66" charset="0"/>
                <a:ea typeface="SimSun" pitchFamily="2" charset="-122"/>
                <a:cs typeface="+mn-cs"/>
              </a:rPr>
              <a:t>100</a:t>
            </a:r>
            <a:r>
              <a:rPr lang="zh-CN" altLang="en-US" b="1" dirty="0">
                <a:solidFill>
                  <a:schemeClr val="bg1"/>
                </a:solidFill>
                <a:latin typeface="Comic Sans MS" pitchFamily="66" charset="0"/>
                <a:ea typeface="SimSun" pitchFamily="2" charset="-122"/>
                <a:cs typeface="+mn-cs"/>
              </a:rPr>
              <a:t>英里！这期间，冰雹下降奥罗拉，内布拉斯加州风暴。在美国最大冰雹为</a:t>
            </a:r>
            <a:r>
              <a:rPr lang="en-US" altLang="zh-CN" b="1" dirty="0">
                <a:solidFill>
                  <a:schemeClr val="bg1"/>
                </a:solidFill>
                <a:latin typeface="Comic Sans MS" pitchFamily="66" charset="0"/>
                <a:ea typeface="SimSun" pitchFamily="2" charset="-122"/>
                <a:cs typeface="+mn-cs"/>
              </a:rPr>
              <a:t>167</a:t>
            </a:r>
            <a:r>
              <a:rPr lang="zh-CN" altLang="en-US" b="1" dirty="0">
                <a:solidFill>
                  <a:schemeClr val="bg1"/>
                </a:solidFill>
                <a:latin typeface="Comic Sans MS" pitchFamily="66" charset="0"/>
                <a:ea typeface="SimSun" pitchFamily="2" charset="-122"/>
                <a:cs typeface="+mn-cs"/>
              </a:rPr>
              <a:t>磅，在科菲维尔，堪萨斯州</a:t>
            </a:r>
            <a:r>
              <a:rPr lang="en-US" altLang="zh-CN" b="1" dirty="0">
                <a:solidFill>
                  <a:schemeClr val="bg1"/>
                </a:solidFill>
                <a:latin typeface="Comic Sans MS" pitchFamily="66" charset="0"/>
                <a:ea typeface="SimSun" pitchFamily="2" charset="-122"/>
                <a:cs typeface="+mn-cs"/>
              </a:rPr>
              <a:t>1970</a:t>
            </a:r>
            <a:r>
              <a:rPr lang="zh-CN" altLang="en-US" b="1" dirty="0">
                <a:solidFill>
                  <a:schemeClr val="bg1"/>
                </a:solidFill>
                <a:latin typeface="Comic Sans MS" pitchFamily="66" charset="0"/>
                <a:ea typeface="SimSun" pitchFamily="2" charset="-122"/>
                <a:cs typeface="+mn-cs"/>
              </a:rPr>
              <a:t>年下降。 </a:t>
            </a:r>
            <a:endParaRPr lang="en-US" b="1" dirty="0">
              <a:solidFill>
                <a:schemeClr val="bg1"/>
              </a:solidFill>
              <a:latin typeface="Times New Roman" pitchFamily="18" charset="0"/>
              <a:ea typeface="SimSun" pitchFamily="2" charset="-122"/>
              <a:cs typeface="+mn-cs"/>
            </a:endParaRPr>
          </a:p>
        </p:txBody>
      </p:sp>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20000"/>
              </a:spcBef>
            </a:pPr>
            <a:r>
              <a:rPr lang="zh-TW" altLang="en-US" sz="2800" b="1" dirty="0">
                <a:solidFill>
                  <a:srgbClr val="FFFFFF"/>
                </a:solidFill>
                <a:latin typeface="Comic Sans MS" pitchFamily="66" charset="0"/>
                <a:ea typeface="PMingLiU" pitchFamily="18" charset="-120"/>
                <a:cs typeface="+mn-cs"/>
              </a:rPr>
              <a:t>启 示 录</a:t>
            </a:r>
            <a:r>
              <a:rPr lang="en-US" altLang="ja-JP" sz="2800" b="1" dirty="0">
                <a:solidFill>
                  <a:srgbClr val="FFFFFF"/>
                </a:solidFill>
                <a:latin typeface="Times New Roman" pitchFamily="18" charset="0"/>
                <a:ea typeface="PMingLiU" pitchFamily="18" charset="-120"/>
                <a:cs typeface="+mn-cs"/>
              </a:rPr>
              <a:t> 16:21 (</a:t>
            </a:r>
            <a:r>
              <a:rPr lang="zh-TW" altLang="en-US" sz="2800" b="1" dirty="0">
                <a:solidFill>
                  <a:srgbClr val="FFFFFF"/>
                </a:solidFill>
                <a:latin typeface="Times New Roman" pitchFamily="18" charset="0"/>
                <a:ea typeface="PMingLiU" pitchFamily="18" charset="-120"/>
                <a:cs typeface="+mn-cs"/>
              </a:rPr>
              <a:t>六 碗</a:t>
            </a:r>
            <a:r>
              <a:rPr lang="en-US" altLang="ja-JP" sz="2800" b="1" dirty="0">
                <a:solidFill>
                  <a:srgbClr val="FFFFFF"/>
                </a:solidFill>
                <a:latin typeface="Times New Roman" pitchFamily="18" charset="0"/>
                <a:ea typeface="PMingLiU" pitchFamily="18" charset="-120"/>
                <a:cs typeface="+mn-cs"/>
              </a:rPr>
              <a:t>)</a:t>
            </a:r>
          </a:p>
          <a:p>
            <a:pPr>
              <a:spcBef>
                <a:spcPct val="20000"/>
              </a:spcBef>
            </a:pPr>
            <a:r>
              <a:rPr lang="en-US" sz="2800" b="1" dirty="0">
                <a:solidFill>
                  <a:srgbClr val="FFFFFF"/>
                </a:solidFill>
                <a:latin typeface="Times New Roman" pitchFamily="18" charset="0"/>
                <a:ea typeface="PMingLiU" pitchFamily="18" charset="-120"/>
                <a:cs typeface="+mn-cs"/>
              </a:rPr>
              <a:t>  </a:t>
            </a:r>
          </a:p>
          <a:p>
            <a:r>
              <a:rPr lang="zh-TW" altLang="en-US" sz="3200" b="1" dirty="0">
                <a:solidFill>
                  <a:srgbClr val="FFFFFF"/>
                </a:solidFill>
                <a:latin typeface="Comic Sans MS" pitchFamily="66" charset="0"/>
                <a:ea typeface="PMingLiU" pitchFamily="18" charset="-120"/>
                <a:cs typeface="+mn-cs"/>
              </a:rPr>
              <a:t>又有大雹子從天落在人身上，</a:t>
            </a:r>
            <a:r>
              <a:rPr lang="zh-TW" altLang="en-US" sz="3200" b="1" dirty="0">
                <a:solidFill>
                  <a:srgbClr val="FFFF00"/>
                </a:solidFill>
                <a:latin typeface="Comic Sans MS" pitchFamily="66" charset="0"/>
                <a:ea typeface="PMingLiU" pitchFamily="18" charset="-120"/>
                <a:cs typeface="+mn-cs"/>
              </a:rPr>
              <a:t>每一個約重一他連得（一他連得約有九十斤）</a:t>
            </a:r>
            <a:r>
              <a:rPr lang="zh-TW" altLang="en-US" sz="3200" b="1" dirty="0">
                <a:solidFill>
                  <a:srgbClr val="FFFFFF"/>
                </a:solidFill>
                <a:latin typeface="Comic Sans MS" pitchFamily="66" charset="0"/>
                <a:ea typeface="PMingLiU" pitchFamily="18" charset="-120"/>
                <a:cs typeface="+mn-cs"/>
              </a:rPr>
              <a:t>。為這雹子的災極大，人就褻瀆神。</a:t>
            </a:r>
            <a:endParaRPr lang="en-US" sz="3200" b="1" dirty="0">
              <a:solidFill>
                <a:srgbClr val="FFFFFF"/>
              </a:solidFill>
              <a:latin typeface="Times New Roman" pitchFamily="18" charset="0"/>
              <a:ea typeface="PMingLiU" pitchFamily="18" charset="-120"/>
              <a:cs typeface="+mn-cs"/>
            </a:endParaRPr>
          </a:p>
        </p:txBody>
      </p:sp>
    </p:spTree>
    <p:extLst>
      <p:ext uri="{BB962C8B-B14F-4D97-AF65-F5344CB8AC3E}">
        <p14:creationId xmlns:p14="http://schemas.microsoft.com/office/powerpoint/2010/main" val="3367657611"/>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FF"/>
                </a:solidFill>
                <a:ea typeface="SimSun" pitchFamily="2" charset="-122"/>
              </a:rPr>
              <a:t>按照通常意义上的，除非它是胡说八道</a:t>
            </a:r>
            <a:r>
              <a:rPr lang="zh-CN" altLang="en-US" sz="3200">
                <a:solidFill>
                  <a:srgbClr val="000000"/>
                </a:solidFill>
                <a:ea typeface="SimSun" pitchFamily="2" charset="-122"/>
              </a:rPr>
              <a:t> </a:t>
            </a:r>
            <a:endParaRPr lang="en-US" altLang="zh-CN" sz="3200" b="1">
              <a:solidFill>
                <a:srgbClr val="FFFFFF"/>
              </a:solidFill>
              <a:ea typeface="SimSun" pitchFamily="2" charset="-122"/>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zh-CN" altLang="en-US" sz="3200" dirty="0" smtClean="0">
                <a:solidFill>
                  <a:srgbClr val="DAE9FC"/>
                </a:solidFill>
                <a:ea typeface="SimSun" pitchFamily="2" charset="-122"/>
              </a:rPr>
              <a:t>  </a:t>
            </a:r>
            <a:r>
              <a:rPr lang="en-US" altLang="zh-CN" sz="3200" dirty="0" smtClean="0">
                <a:solidFill>
                  <a:srgbClr val="FFFFFF"/>
                </a:solidFill>
                <a:ea typeface="SimSun" pitchFamily="2" charset="-122"/>
              </a:rPr>
              <a:t>144,000 </a:t>
            </a:r>
            <a:r>
              <a:rPr lang="zh-CN" altLang="en-US" sz="3200" b="1" dirty="0">
                <a:solidFill>
                  <a:srgbClr val="FFFFFF"/>
                </a:solidFill>
                <a:ea typeface="SimSun" pitchFamily="2" charset="-122"/>
              </a:rPr>
              <a:t>以色列的见证人</a:t>
            </a:r>
            <a:r>
              <a:rPr lang="zh-CN" altLang="en-US" sz="3200" dirty="0">
                <a:solidFill>
                  <a:srgbClr val="FFFFFF"/>
                </a:solidFill>
                <a:ea typeface="SimSun" pitchFamily="2" charset="-122"/>
              </a:rPr>
              <a:t> </a:t>
            </a:r>
            <a:r>
              <a:rPr lang="en-US" altLang="zh-CN" sz="3200" dirty="0">
                <a:solidFill>
                  <a:srgbClr val="FFFFFF"/>
                </a:solidFill>
                <a:ea typeface="SimSun" pitchFamily="2" charset="-122"/>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FFFFFF"/>
                </a:solidFill>
                <a:ea typeface="SimSun" pitchFamily="2" charset="-122"/>
              </a:rPr>
              <a:t> </a:t>
            </a:r>
            <a:r>
              <a:rPr lang="zh-CN" altLang="en-US" sz="3200" dirty="0" smtClean="0">
                <a:solidFill>
                  <a:srgbClr val="FFFFFF"/>
                </a:solidFill>
                <a:ea typeface="SimSun" pitchFamily="2" charset="-122"/>
              </a:rPr>
              <a:t>  </a:t>
            </a:r>
            <a:r>
              <a:rPr lang="en-US" altLang="zh-CN" sz="3200" dirty="0" smtClean="0">
                <a:solidFill>
                  <a:srgbClr val="FFFFFF"/>
                </a:solidFill>
                <a:ea typeface="SimSun" pitchFamily="2" charset="-122"/>
              </a:rPr>
              <a:t>1000 </a:t>
            </a:r>
            <a:r>
              <a:rPr lang="zh-CN" altLang="en-US" sz="3200" b="1" dirty="0">
                <a:solidFill>
                  <a:srgbClr val="FFFFFF"/>
                </a:solidFill>
                <a:ea typeface="SimSun" pitchFamily="2" charset="-122"/>
              </a:rPr>
              <a:t>年的圣徒统治</a:t>
            </a:r>
            <a:r>
              <a:rPr lang="en-US" altLang="zh-CN" dirty="0">
                <a:solidFill>
                  <a:srgbClr val="FFFFFF"/>
                </a:solidFill>
                <a:ea typeface="SimSun" pitchFamily="2" charset="-122"/>
              </a:rPr>
              <a:t> </a:t>
            </a:r>
            <a:r>
              <a:rPr lang="en-US" altLang="zh-CN" sz="3200" dirty="0">
                <a:solidFill>
                  <a:srgbClr val="FFFFFF"/>
                </a:solidFill>
                <a:ea typeface="SimSun" pitchFamily="2" charset="-122"/>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zh-CN" altLang="en-US" sz="3200" dirty="0" smtClean="0">
                <a:solidFill>
                  <a:srgbClr val="DAE9FC"/>
                </a:solidFill>
                <a:ea typeface="SimSun" pitchFamily="2" charset="-122"/>
              </a:rPr>
              <a:t>  </a:t>
            </a:r>
            <a:r>
              <a:rPr lang="en-US" altLang="zh-CN" sz="3200" dirty="0" smtClean="0">
                <a:solidFill>
                  <a:srgbClr val="FFFFFF"/>
                </a:solidFill>
                <a:ea typeface="SimSun" pitchFamily="2" charset="-122"/>
              </a:rPr>
              <a:t>3 </a:t>
            </a:r>
            <a:r>
              <a:rPr lang="zh-CN" altLang="en-US" sz="3200" b="1" dirty="0">
                <a:solidFill>
                  <a:srgbClr val="FFFFFF"/>
                </a:solidFill>
                <a:ea typeface="SimSun" pitchFamily="2" charset="-122"/>
              </a:rPr>
              <a:t>天半的死亡</a:t>
            </a:r>
            <a:r>
              <a:rPr lang="en-US" altLang="zh-CN" sz="3200" dirty="0">
                <a:solidFill>
                  <a:srgbClr val="FFFFFF"/>
                </a:solidFill>
                <a:ea typeface="SimSun" pitchFamily="2" charset="-122"/>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smtClean="0">
                <a:solidFill>
                  <a:srgbClr val="DAE9FC"/>
                </a:solidFill>
                <a:ea typeface="SimSun" pitchFamily="2" charset="-122"/>
              </a:rPr>
              <a:t>   </a:t>
            </a:r>
            <a:r>
              <a:rPr lang="en-US" altLang="zh-CN" sz="3200" dirty="0">
                <a:solidFill>
                  <a:srgbClr val="FFFFFF"/>
                </a:solidFill>
                <a:ea typeface="SimSun" pitchFamily="2" charset="-122"/>
              </a:rPr>
              <a:t>1260 </a:t>
            </a:r>
            <a:r>
              <a:rPr lang="zh-CN" altLang="en-US" sz="3200" b="1" dirty="0">
                <a:solidFill>
                  <a:srgbClr val="FFFFFF"/>
                </a:solidFill>
                <a:ea typeface="SimSun" pitchFamily="2" charset="-122"/>
              </a:rPr>
              <a:t>天的预告 </a:t>
            </a:r>
            <a:r>
              <a:rPr lang="en-US" altLang="zh-CN" sz="3200" dirty="0">
                <a:solidFill>
                  <a:srgbClr val="FFFFFF"/>
                </a:solidFill>
                <a:ea typeface="SimSun" pitchFamily="2" charset="-122"/>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3200" b="1" i="1">
                <a:solidFill>
                  <a:srgbClr val="FFFFFF"/>
                </a:solidFill>
                <a:ea typeface="SimSun" pitchFamily="2" charset="-122"/>
              </a:rPr>
              <a:t>原则</a:t>
            </a:r>
            <a:r>
              <a:rPr lang="en-US" altLang="zh-CN" sz="3200" b="1" i="1">
                <a:solidFill>
                  <a:srgbClr val="FFFFFF"/>
                </a:solidFill>
                <a:ea typeface="SimSun" pitchFamily="2" charset="-122"/>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FFFFFF"/>
                </a:solidFill>
                <a:ea typeface="SimSun" pitchFamily="2" charset="-122"/>
              </a:rPr>
              <a:t>伯拉大河的水涸乾 </a:t>
            </a:r>
            <a:r>
              <a:rPr lang="en-US" altLang="zh-CN" sz="3200" dirty="0">
                <a:solidFill>
                  <a:srgbClr val="DAE9FC"/>
                </a:solidFill>
                <a:ea typeface="SimSun" pitchFamily="2" charset="-122"/>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smtClean="0">
                <a:solidFill>
                  <a:schemeClr val="bg1"/>
                </a:solidFill>
                <a:ea typeface="SimSun" pitchFamily="2" charset="-122"/>
              </a:rPr>
              <a:t>解经的四个原则</a:t>
            </a:r>
            <a:endParaRPr lang="en-US" altLang="zh-CN" sz="5200" dirty="0" smtClean="0">
              <a:solidFill>
                <a:schemeClr val="bg1"/>
              </a:solidFill>
              <a:ea typeface="SimSun" pitchFamily="2" charset="-122"/>
            </a:endParaRPr>
          </a:p>
        </p:txBody>
      </p:sp>
      <p:sp>
        <p:nvSpPr>
          <p:cNvPr id="10" name="Text Box 14"/>
          <p:cNvSpPr txBox="1">
            <a:spLocks noChangeArrowheads="1"/>
          </p:cNvSpPr>
          <p:nvPr/>
        </p:nvSpPr>
        <p:spPr bwMode="auto">
          <a:xfrm>
            <a:off x="1042988" y="5527675"/>
            <a:ext cx="6774909"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smtClean="0">
                <a:solidFill>
                  <a:srgbClr val="DAE9FC"/>
                </a:solidFill>
                <a:ea typeface="SimSun" pitchFamily="2" charset="-122"/>
              </a:rPr>
              <a:t>重量 </a:t>
            </a:r>
            <a:r>
              <a:rPr lang="en-US" altLang="zh-CN" sz="3200" b="1" dirty="0" smtClean="0">
                <a:solidFill>
                  <a:srgbClr val="DAE9FC"/>
                </a:solidFill>
                <a:ea typeface="SimSun" pitchFamily="2" charset="-122"/>
              </a:rPr>
              <a:t>(16:21) </a:t>
            </a:r>
            <a:r>
              <a:rPr lang="zh-CN" altLang="en-US" sz="3200" b="1" dirty="0" smtClean="0">
                <a:solidFill>
                  <a:srgbClr val="DAE9FC"/>
                </a:solidFill>
                <a:ea typeface="SimSun" pitchFamily="2" charset="-122"/>
              </a:rPr>
              <a:t>与长度（</a:t>
            </a:r>
            <a:r>
              <a:rPr lang="en-US" altLang="zh-CN" sz="3200" b="1" dirty="0" smtClean="0">
                <a:solidFill>
                  <a:srgbClr val="DAE9FC"/>
                </a:solidFill>
                <a:ea typeface="SimSun" pitchFamily="2" charset="-122"/>
              </a:rPr>
              <a:t>21</a:t>
            </a:r>
            <a:r>
              <a:rPr lang="zh-CN" altLang="en-US" sz="3200" b="1" dirty="0" smtClean="0">
                <a:solidFill>
                  <a:srgbClr val="DAE9FC"/>
                </a:solidFill>
                <a:ea typeface="SimSun" pitchFamily="2" charset="-122"/>
              </a:rPr>
              <a:t>：</a:t>
            </a:r>
            <a:r>
              <a:rPr lang="en-US" altLang="zh-CN" sz="3200" b="1" dirty="0" smtClean="0">
                <a:solidFill>
                  <a:srgbClr val="DAE9FC"/>
                </a:solidFill>
                <a:ea typeface="SimSun" pitchFamily="2" charset="-122"/>
              </a:rPr>
              <a:t>16</a:t>
            </a:r>
            <a:r>
              <a:rPr lang="zh-CN" altLang="en-US" sz="3200" b="1" dirty="0" smtClean="0">
                <a:solidFill>
                  <a:srgbClr val="DAE9FC"/>
                </a:solidFill>
                <a:ea typeface="SimSun" pitchFamily="2" charset="-122"/>
              </a:rPr>
              <a:t>）</a:t>
            </a:r>
            <a:endParaRPr lang="en-US" altLang="zh-CN" sz="3200" b="1" dirty="0">
              <a:solidFill>
                <a:srgbClr val="DAE9FC"/>
              </a:solidFill>
              <a:ea typeface="SimSun" pitchFamily="2" charset="-122"/>
            </a:endParaRPr>
          </a:p>
        </p:txBody>
      </p:sp>
      <p:sp>
        <p:nvSpPr>
          <p:cNvPr id="11" name="Text Box 14"/>
          <p:cNvSpPr txBox="1">
            <a:spLocks noChangeArrowheads="1"/>
          </p:cNvSpPr>
          <p:nvPr/>
        </p:nvSpPr>
        <p:spPr bwMode="auto">
          <a:xfrm>
            <a:off x="1042988" y="6115050"/>
            <a:ext cx="7361608"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smtClean="0">
                <a:solidFill>
                  <a:schemeClr val="bg1">
                    <a:lumMod val="95000"/>
                  </a:schemeClr>
                </a:solidFill>
              </a:rPr>
              <a:t>完全的数字 </a:t>
            </a:r>
            <a:r>
              <a:rPr lang="en-US" altLang="zh-CN" sz="3200" b="1" dirty="0" smtClean="0">
                <a:solidFill>
                  <a:schemeClr val="bg1">
                    <a:lumMod val="95000"/>
                  </a:schemeClr>
                </a:solidFill>
              </a:rPr>
              <a:t>– 7 (1:4, 12, 16, </a:t>
            </a:r>
            <a:r>
              <a:rPr lang="zh-CN" altLang="en-US" sz="3200" b="1" dirty="0" smtClean="0">
                <a:solidFill>
                  <a:schemeClr val="bg1">
                    <a:lumMod val="95000"/>
                  </a:schemeClr>
                </a:solidFill>
              </a:rPr>
              <a:t>等）</a:t>
            </a:r>
            <a:r>
              <a:rPr lang="en-US" altLang="zh-CN" sz="3200" b="1" dirty="0" smtClean="0">
                <a:solidFill>
                  <a:schemeClr val="bg1">
                    <a:lumMod val="95000"/>
                  </a:schemeClr>
                </a:solidFill>
              </a:rPr>
              <a:t> </a:t>
            </a:r>
            <a:endParaRPr lang="en-US" altLang="zh-CN" sz="3200" dirty="0">
              <a:solidFill>
                <a:srgbClr val="DAE9FC"/>
              </a:solidFill>
              <a:ea typeface="SimSun" pitchFamily="2" charset="-122"/>
            </a:endParaRPr>
          </a:p>
        </p:txBody>
      </p:sp>
    </p:spTree>
    <p:extLst>
      <p:ext uri="{BB962C8B-B14F-4D97-AF65-F5344CB8AC3E}">
        <p14:creationId xmlns:p14="http://schemas.microsoft.com/office/powerpoint/2010/main" val="33351800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ppt_x"/>
                                          </p:val>
                                        </p:tav>
                                        <p:tav tm="100000">
                                          <p:val>
                                            <p:strVal val="#ppt_x"/>
                                          </p:val>
                                        </p:tav>
                                      </p:tavLst>
                                    </p:anim>
                                    <p:anim calcmode="lin" valueType="num">
                                      <p:cBhvr additive="base">
                                        <p:cTn id="5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P spid="10" grpId="0" animBg="1"/>
      <p:bldP spid="11"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792163"/>
          </a:xfrm>
        </p:spPr>
        <p:txBody>
          <a:bodyPr anchor="t"/>
          <a:lstStyle/>
          <a:p>
            <a:pPr>
              <a:defRPr/>
            </a:pPr>
            <a:r>
              <a:rPr lang="zh-CN" altLang="en-US" b="1" dirty="0" smtClean="0"/>
              <a:t>完全的数字</a:t>
            </a:r>
            <a:endParaRPr lang="en-US" b="1" dirty="0"/>
          </a:p>
        </p:txBody>
      </p:sp>
      <p:pic>
        <p:nvPicPr>
          <p:cNvPr id="769028" name="Picture 6" descr="Meet-Me-On-Monday-lucky-number-7.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SG" altLang="en-US" sz="4000" dirty="0">
                <a:solidFill>
                  <a:srgbClr val="F2F2F2"/>
                </a:solidFill>
                <a:latin typeface="Arial" charset="0"/>
                <a:cs typeface="Arial" charset="0"/>
              </a:rPr>
              <a:t>创世</a:t>
            </a:r>
            <a:r>
              <a:rPr lang="en-US" dirty="0" smtClean="0">
                <a:solidFill>
                  <a:srgbClr val="F2F2F2"/>
                </a:solidFill>
                <a:latin typeface="Arial" charset="0"/>
                <a:cs typeface="Arial" charset="0"/>
              </a:rPr>
              <a:t> </a:t>
            </a:r>
            <a:r>
              <a:rPr lang="zh-SG" altLang="en-US" sz="2000" dirty="0" smtClean="0">
                <a:solidFill>
                  <a:srgbClr val="F2F2F2"/>
                </a:solidFill>
                <a:latin typeface="Arial" charset="0"/>
                <a:cs typeface="Arial" charset="0"/>
              </a:rPr>
              <a:t>創世記</a:t>
            </a:r>
            <a:r>
              <a:rPr lang="en-US" sz="2000" dirty="0" smtClean="0">
                <a:solidFill>
                  <a:srgbClr val="F2F2F2"/>
                </a:solidFill>
                <a:latin typeface="Arial" charset="0"/>
                <a:cs typeface="Arial" charset="0"/>
              </a:rPr>
              <a:t> </a:t>
            </a:r>
            <a:r>
              <a:rPr lang="en-US" sz="2000" dirty="0">
                <a:solidFill>
                  <a:srgbClr val="F2F2F2"/>
                </a:solidFill>
                <a:latin typeface="Arial" charset="0"/>
                <a:cs typeface="Arial" charset="0"/>
              </a:rPr>
              <a:t>2:2</a:t>
            </a:r>
            <a:endParaRPr lang="en-US" sz="3600" dirty="0">
              <a:solidFill>
                <a:srgbClr val="F2F2F2"/>
              </a:solidFill>
              <a:latin typeface="Arial" charset="0"/>
              <a:cs typeface="Arial" charset="0"/>
            </a:endParaRPr>
          </a:p>
          <a:p>
            <a:pPr>
              <a:buFont typeface="Arial" charset="0"/>
              <a:buChar char="•"/>
            </a:pPr>
            <a:r>
              <a:rPr lang="zh-CN" altLang="en-US" sz="4000" dirty="0" smtClean="0">
                <a:solidFill>
                  <a:srgbClr val="F2F2F2"/>
                </a:solidFill>
                <a:latin typeface="Arial" charset="0"/>
                <a:cs typeface="Arial" charset="0"/>
              </a:rPr>
              <a:t>下雨</a:t>
            </a:r>
            <a:r>
              <a:rPr lang="en-US" dirty="0" smtClean="0">
                <a:solidFill>
                  <a:srgbClr val="F2F2F2"/>
                </a:solidFill>
                <a:latin typeface="Arial" charset="0"/>
                <a:cs typeface="Arial" charset="0"/>
              </a:rPr>
              <a:t> </a:t>
            </a:r>
            <a:r>
              <a:rPr lang="zh-SG" altLang="en-US" sz="2000" dirty="0">
                <a:solidFill>
                  <a:srgbClr val="F2F2F2"/>
                </a:solidFill>
                <a:latin typeface="Arial" charset="0"/>
                <a:cs typeface="Arial" charset="0"/>
              </a:rPr>
              <a:t>創世記</a:t>
            </a:r>
            <a:r>
              <a:rPr lang="en-US" sz="2000" dirty="0" smtClean="0">
                <a:solidFill>
                  <a:srgbClr val="F2F2F2"/>
                </a:solidFill>
                <a:latin typeface="Arial" charset="0"/>
                <a:cs typeface="Arial" charset="0"/>
              </a:rPr>
              <a:t> </a:t>
            </a:r>
            <a:r>
              <a:rPr lang="en-US" sz="2000" dirty="0">
                <a:solidFill>
                  <a:srgbClr val="F2F2F2"/>
                </a:solidFill>
                <a:latin typeface="Arial" charset="0"/>
                <a:cs typeface="Arial" charset="0"/>
              </a:rPr>
              <a:t>7:4</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安息日</a:t>
            </a:r>
            <a:r>
              <a:rPr lang="en-US" dirty="0" smtClean="0">
                <a:solidFill>
                  <a:srgbClr val="F2F2F2"/>
                </a:solidFill>
                <a:latin typeface="Arial" charset="0"/>
                <a:cs typeface="Arial" charset="0"/>
              </a:rPr>
              <a:t> </a:t>
            </a:r>
            <a:r>
              <a:rPr lang="zh-SG" altLang="en-US" sz="2000" dirty="0" smtClean="0">
                <a:solidFill>
                  <a:srgbClr val="F2F2F2"/>
                </a:solidFill>
                <a:latin typeface="Arial" charset="0"/>
                <a:cs typeface="Arial" charset="0"/>
              </a:rPr>
              <a:t>出埃及記</a:t>
            </a:r>
            <a:r>
              <a:rPr lang="en-US" sz="2000" dirty="0" smtClean="0">
                <a:solidFill>
                  <a:srgbClr val="F2F2F2"/>
                </a:solidFill>
                <a:latin typeface="Arial" charset="0"/>
                <a:cs typeface="Arial" charset="0"/>
              </a:rPr>
              <a:t> </a:t>
            </a:r>
            <a:r>
              <a:rPr lang="en-US" sz="2000" dirty="0">
                <a:solidFill>
                  <a:srgbClr val="F2F2F2"/>
                </a:solidFill>
                <a:latin typeface="Arial" charset="0"/>
                <a:cs typeface="Arial" charset="0"/>
              </a:rPr>
              <a:t>20:10</a:t>
            </a:r>
            <a:endParaRPr lang="en-US" sz="36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耶 利 哥</a:t>
            </a:r>
            <a:r>
              <a:rPr lang="en-US" dirty="0" smtClean="0">
                <a:solidFill>
                  <a:srgbClr val="F2F2F2"/>
                </a:solidFill>
                <a:latin typeface="Arial" charset="0"/>
                <a:cs typeface="Arial" charset="0"/>
              </a:rPr>
              <a:t> </a:t>
            </a:r>
            <a:r>
              <a:rPr lang="zh-SG" altLang="en-US" sz="2000" dirty="0" smtClean="0">
                <a:solidFill>
                  <a:srgbClr val="F2F2F2"/>
                </a:solidFill>
                <a:latin typeface="Arial" charset="0"/>
                <a:cs typeface="Arial" charset="0"/>
              </a:rPr>
              <a:t>約書亞記</a:t>
            </a:r>
            <a:r>
              <a:rPr lang="en-US" sz="2000" dirty="0" smtClean="0">
                <a:solidFill>
                  <a:srgbClr val="F2F2F2"/>
                </a:solidFill>
                <a:latin typeface="Arial" charset="0"/>
                <a:cs typeface="Arial" charset="0"/>
              </a:rPr>
              <a:t> </a:t>
            </a:r>
            <a:r>
              <a:rPr lang="en-US" sz="2000" dirty="0">
                <a:solidFill>
                  <a:srgbClr val="F2F2F2"/>
                </a:solidFill>
                <a:latin typeface="Arial" charset="0"/>
                <a:cs typeface="Arial" charset="0"/>
              </a:rPr>
              <a:t>6:4</a:t>
            </a:r>
            <a:endParaRPr lang="en-US" sz="3600" dirty="0">
              <a:solidFill>
                <a:srgbClr val="F2F2F2"/>
              </a:solidFill>
              <a:latin typeface="Arial" charset="0"/>
              <a:cs typeface="Arial" charset="0"/>
            </a:endParaRPr>
          </a:p>
          <a:p>
            <a:pPr>
              <a:buFont typeface="Arial" charset="0"/>
              <a:buChar char="•"/>
            </a:pPr>
            <a:r>
              <a:rPr lang="zh-CN" altLang="en-US" sz="4000" dirty="0" smtClean="0">
                <a:solidFill>
                  <a:srgbClr val="F2F2F2"/>
                </a:solidFill>
                <a:latin typeface="Arial" charset="0"/>
                <a:cs typeface="Arial" charset="0"/>
              </a:rPr>
              <a:t>儿子</a:t>
            </a:r>
            <a:r>
              <a:rPr lang="en-US" dirty="0" smtClean="0">
                <a:solidFill>
                  <a:srgbClr val="F2F2F2"/>
                </a:solidFill>
                <a:latin typeface="Arial" charset="0"/>
                <a:cs typeface="Arial" charset="0"/>
              </a:rPr>
              <a:t> </a:t>
            </a:r>
            <a:r>
              <a:rPr lang="zh-SG" altLang="en-US" sz="2000" dirty="0" smtClean="0">
                <a:solidFill>
                  <a:srgbClr val="F2F2F2"/>
                </a:solidFill>
                <a:latin typeface="Arial" charset="0"/>
                <a:cs typeface="Arial" charset="0"/>
              </a:rPr>
              <a:t>約伯記</a:t>
            </a:r>
            <a:r>
              <a:rPr lang="en-US" sz="2000" dirty="0" smtClean="0">
                <a:solidFill>
                  <a:srgbClr val="F2F2F2"/>
                </a:solidFill>
                <a:latin typeface="Arial" charset="0"/>
                <a:cs typeface="Arial" charset="0"/>
              </a:rPr>
              <a:t> </a:t>
            </a:r>
            <a:r>
              <a:rPr lang="en-US" sz="2000" dirty="0">
                <a:solidFill>
                  <a:srgbClr val="F2F2F2"/>
                </a:solidFill>
                <a:latin typeface="Arial" charset="0"/>
                <a:cs typeface="Arial" charset="0"/>
              </a:rPr>
              <a:t>1:2; </a:t>
            </a:r>
            <a:r>
              <a:rPr lang="zh-SG" altLang="en-US" sz="2000" dirty="0" smtClean="0">
                <a:solidFill>
                  <a:srgbClr val="F2F2F2"/>
                </a:solidFill>
                <a:latin typeface="Arial" charset="0"/>
                <a:cs typeface="Arial" charset="0"/>
              </a:rPr>
              <a:t>路得記</a:t>
            </a:r>
            <a:r>
              <a:rPr lang="en-US" sz="2000" dirty="0" smtClean="0">
                <a:solidFill>
                  <a:srgbClr val="F2F2F2"/>
                </a:solidFill>
                <a:latin typeface="Arial" charset="0"/>
                <a:cs typeface="Arial" charset="0"/>
              </a:rPr>
              <a:t> </a:t>
            </a:r>
            <a:r>
              <a:rPr lang="en-US" sz="2000" dirty="0">
                <a:solidFill>
                  <a:srgbClr val="F2F2F2"/>
                </a:solidFill>
                <a:latin typeface="Arial" charset="0"/>
                <a:cs typeface="Arial" charset="0"/>
              </a:rPr>
              <a:t>4:15 </a:t>
            </a:r>
            <a:endParaRPr lang="en-US" sz="36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预言</a:t>
            </a:r>
            <a:r>
              <a:rPr lang="en-US" dirty="0" smtClean="0">
                <a:solidFill>
                  <a:srgbClr val="F2F2F2"/>
                </a:solidFill>
                <a:latin typeface="Arial" charset="0"/>
                <a:cs typeface="Arial" charset="0"/>
              </a:rPr>
              <a:t> </a:t>
            </a:r>
            <a:r>
              <a:rPr lang="zh-SG" altLang="en-US" sz="2000" dirty="0" smtClean="0">
                <a:solidFill>
                  <a:srgbClr val="F2F2F2"/>
                </a:solidFill>
                <a:latin typeface="Arial" charset="0"/>
                <a:cs typeface="Arial" charset="0"/>
              </a:rPr>
              <a:t>但以理書 </a:t>
            </a:r>
            <a:r>
              <a:rPr lang="en-US" sz="2000" dirty="0" smtClean="0">
                <a:solidFill>
                  <a:srgbClr val="F2F2F2"/>
                </a:solidFill>
                <a:latin typeface="Arial" charset="0"/>
                <a:cs typeface="Arial" charset="0"/>
              </a:rPr>
              <a:t> </a:t>
            </a:r>
            <a:r>
              <a:rPr lang="en-US" sz="2000" dirty="0">
                <a:solidFill>
                  <a:srgbClr val="F2F2F2"/>
                </a:solidFill>
                <a:latin typeface="Arial" charset="0"/>
                <a:cs typeface="Arial" charset="0"/>
              </a:rPr>
              <a:t>9:24</a:t>
            </a:r>
            <a:endParaRPr lang="en-US" sz="36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原谅 </a:t>
            </a:r>
            <a:r>
              <a:rPr lang="en-US" dirty="0" smtClean="0">
                <a:solidFill>
                  <a:srgbClr val="F2F2F2"/>
                </a:solidFill>
                <a:latin typeface="Arial" charset="0"/>
                <a:cs typeface="Arial" charset="0"/>
              </a:rPr>
              <a:t> </a:t>
            </a:r>
            <a:r>
              <a:rPr lang="zh-SG" altLang="en-US" sz="2000" dirty="0" smtClean="0">
                <a:solidFill>
                  <a:srgbClr val="F2F2F2"/>
                </a:solidFill>
                <a:latin typeface="Arial" charset="0"/>
                <a:cs typeface="Arial" charset="0"/>
              </a:rPr>
              <a:t>馬太福音</a:t>
            </a:r>
            <a:r>
              <a:rPr lang="en-US" sz="2000" dirty="0" smtClean="0">
                <a:solidFill>
                  <a:srgbClr val="F2F2F2"/>
                </a:solidFill>
                <a:latin typeface="Arial" charset="0"/>
                <a:cs typeface="Arial" charset="0"/>
              </a:rPr>
              <a:t> </a:t>
            </a:r>
            <a:r>
              <a:rPr lang="en-US" sz="2000" dirty="0">
                <a:solidFill>
                  <a:srgbClr val="F2F2F2"/>
                </a:solidFill>
                <a:latin typeface="Arial" charset="0"/>
                <a:cs typeface="Arial" charset="0"/>
              </a:rPr>
              <a:t>18:21</a:t>
            </a:r>
            <a:endParaRPr lang="en-US" sz="3600" dirty="0">
              <a:solidFill>
                <a:srgbClr val="F2F2F2"/>
              </a:solidFill>
              <a:latin typeface="Arial" charset="0"/>
              <a:cs typeface="Arial" charset="0"/>
            </a:endParaRPr>
          </a:p>
        </p:txBody>
      </p:sp>
      <p:sp>
        <p:nvSpPr>
          <p:cNvPr id="10" name="Title 1"/>
          <p:cNvSpPr txBox="1">
            <a:spLocks/>
          </p:cNvSpPr>
          <p:nvPr/>
        </p:nvSpPr>
        <p:spPr bwMode="auto">
          <a:xfrm>
            <a:off x="179388" y="981075"/>
            <a:ext cx="4392612"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b="1" dirty="0">
              <a:solidFill>
                <a:srgbClr val="FFFFFF">
                  <a:lumMod val="95000"/>
                </a:srgbClr>
              </a:solidFill>
            </a:endParaRPr>
          </a:p>
        </p:txBody>
      </p:sp>
    </p:spTree>
    <p:extLst>
      <p:ext uri="{BB962C8B-B14F-4D97-AF65-F5344CB8AC3E}">
        <p14:creationId xmlns:p14="http://schemas.microsoft.com/office/powerpoint/2010/main" val="369933696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13" dur="500"/>
                                        <p:tgtEl>
                                          <p:spTgt spid="3">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2" presetClass="entr" presetSubtype="4"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additive="base">
                                        <p:cTn id="18"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9" dur="500"/>
                                        <p:tgtEl>
                                          <p:spTgt spid="3">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2" presetClass="entr" presetSubtype="4"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additive="base">
                                        <p:cTn id="24"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5" dur="500"/>
                                        <p:tgtEl>
                                          <p:spTgt spid="3">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2" presetClass="entr" presetSubtype="4"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additive="base">
                                        <p:cTn id="30"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31" dur="500"/>
                                        <p:tgtEl>
                                          <p:spTgt spid="3">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2" presetClass="entr" presetSubtype="4"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 calcmode="lin" valueType="num">
                                      <p:cBhvr additive="base">
                                        <p:cTn id="36"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7" dur="500"/>
                                        <p:tgtEl>
                                          <p:spTgt spid="3">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additive="base">
                                        <p:cTn id="4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43" dur="500"/>
                                        <p:tgtEl>
                                          <p:spTgt spid="3">
                                            <p:txEl>
                                              <p:pRg st="5" end="5"/>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4" fill="hold" nodeType="clickEffect">
                                  <p:stCondLst>
                                    <p:cond delay="0"/>
                                  </p:stCondLst>
                                  <p:childTnLst>
                                    <p:set>
                                      <p:cBhvr>
                                        <p:cTn id="47" dur="1" fill="hold">
                                          <p:stCondLst>
                                            <p:cond delay="0"/>
                                          </p:stCondLst>
                                        </p:cTn>
                                        <p:tgtEl>
                                          <p:spTgt spid="3">
                                            <p:txEl>
                                              <p:pRg st="6" end="6"/>
                                            </p:txEl>
                                          </p:spTgt>
                                        </p:tgtEl>
                                        <p:attrNameLst>
                                          <p:attrName>style.visibility</p:attrName>
                                        </p:attrNameLst>
                                      </p:cBhvr>
                                      <p:to>
                                        <p:strVal val="visible"/>
                                      </p:to>
                                    </p:set>
                                    <p:anim calcmode="lin" valueType="num">
                                      <p:cBhvr additive="base">
                                        <p:cTn id="48"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9" dur="500"/>
                                        <p:tgtEl>
                                          <p:spTgt spid="3">
                                            <p:txEl>
                                              <p:pRg st="6" end="6"/>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2" presetClass="entr" presetSubtype="4" fill="hold" grpId="0" nodeType="clickEffect">
                                  <p:stCondLst>
                                    <p:cond delay="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500"/>
                                        <p:tgtEl>
                                          <p:spTgt spid="2"/>
                                        </p:tgtEl>
                                        <p:attrNameLst>
                                          <p:attrName>ppt_y</p:attrName>
                                        </p:attrNameLst>
                                      </p:cBhvr>
                                      <p:tavLst>
                                        <p:tav tm="0">
                                          <p:val>
                                            <p:strVal val="#ppt_y+#ppt_h*1.125000"/>
                                          </p:val>
                                        </p:tav>
                                        <p:tav tm="100000">
                                          <p:val>
                                            <p:strVal val="#ppt_y"/>
                                          </p:val>
                                        </p:tav>
                                      </p:tavLst>
                                    </p:anim>
                                    <p:animEffect transition="in" filter="wipe(up)">
                                      <p:cBhvr>
                                        <p:cTn id="55" dur="500"/>
                                        <p:tgtEl>
                                          <p:spTgt spid="2"/>
                                        </p:tgtEl>
                                      </p:cBhvr>
                                    </p:animEffect>
                                  </p:childTnLst>
                                </p:cTn>
                              </p:par>
                            </p:childTnLst>
                          </p:cTn>
                        </p:par>
                        <p:par>
                          <p:cTn id="56" fill="hold" nodeType="afterGroup">
                            <p:stCondLst>
                              <p:cond delay="500"/>
                            </p:stCondLst>
                            <p:childTnLst>
                              <p:par>
                                <p:cTn id="57" presetID="12" presetClass="entr" presetSubtype="4" fill="hold" grpId="0" nodeType="afterEffect" nodePh="1">
                                  <p:stCondLst>
                                    <p:cond delay="0"/>
                                  </p:stCondLst>
                                  <p:endCondLst>
                                    <p:cond evt="begin" delay="0">
                                      <p:tn val="57"/>
                                    </p:cond>
                                  </p:endCondLst>
                                  <p:iterate type="lt">
                                    <p:tmPct val="0"/>
                                  </p:iterate>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p:tgtEl>
                                          <p:spTgt spid="10"/>
                                        </p:tgtEl>
                                        <p:attrNameLst>
                                          <p:attrName>ppt_y</p:attrName>
                                        </p:attrNameLst>
                                      </p:cBhvr>
                                      <p:tavLst>
                                        <p:tav tm="0">
                                          <p:val>
                                            <p:strVal val="#ppt_y+#ppt_h*1.125000"/>
                                          </p:val>
                                        </p:tav>
                                        <p:tav tm="100000">
                                          <p:val>
                                            <p:strVal val="#ppt_y"/>
                                          </p:val>
                                        </p:tav>
                                      </p:tavLst>
                                    </p:anim>
                                    <p:animEffect transition="in" filter="wipe(up)">
                                      <p:cBhvr>
                                        <p:cTn id="60" dur="500"/>
                                        <p:tgtEl>
                                          <p:spTgt spid="10"/>
                                        </p:tgtEl>
                                      </p:cBhvr>
                                    </p:animEffect>
                                  </p:childTnLst>
                                </p:cTn>
                              </p:par>
                            </p:childTnLst>
                          </p:cTn>
                        </p:par>
                        <p:par>
                          <p:cTn id="61" fill="hold" nodeType="afterGroup">
                            <p:stCondLst>
                              <p:cond delay="1000"/>
                            </p:stCondLst>
                            <p:childTnLst>
                              <p:par>
                                <p:cTn id="62" presetID="3" presetClass="emph" presetSubtype="2" fill="hold" grpId="1" nodeType="afterEffect" nodePh="1">
                                  <p:stCondLst>
                                    <p:cond delay="0"/>
                                  </p:stCondLst>
                                  <p:endCondLst>
                                    <p:cond evt="begin" delay="0">
                                      <p:tn val="62"/>
                                    </p:cond>
                                  </p:endCondLst>
                                  <p:iterate type="lt">
                                    <p:tmPct val="0"/>
                                  </p:iterate>
                                  <p:childTnLst>
                                    <p:animClr clrSpc="rgb" dir="cw">
                                      <p:cBhvr override="childStyle">
                                        <p:cTn id="63" dur="2000" fill="hold"/>
                                        <p:tgtEl>
                                          <p:spTgt spid="10"/>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P spid="10" grpId="1"/>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pic>
        <p:nvPicPr>
          <p:cNvPr id="770052" name="Picture 6" descr="Meet-Me-On-Monday-lucky-numbe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813292"/>
            <a:ext cx="4392612" cy="453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CN" altLang="en-US" sz="4000" dirty="0" smtClean="0">
                <a:solidFill>
                  <a:srgbClr val="F2F2F2"/>
                </a:solidFill>
                <a:latin typeface="Arial" charset="0"/>
                <a:cs typeface="Arial" charset="0"/>
              </a:rPr>
              <a:t>教会</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1:4a</a:t>
            </a:r>
            <a:endParaRPr lang="en-US" sz="4000" dirty="0">
              <a:solidFill>
                <a:srgbClr val="F2F2F2"/>
              </a:solidFill>
              <a:latin typeface="Arial" charset="0"/>
              <a:cs typeface="Arial" charset="0"/>
            </a:endParaRPr>
          </a:p>
          <a:p>
            <a:pPr>
              <a:buFont typeface="Arial" charset="0"/>
              <a:buChar char="•"/>
            </a:pPr>
            <a:r>
              <a:rPr lang="zh-CN" altLang="en-US" sz="4000" dirty="0" smtClean="0">
                <a:solidFill>
                  <a:srgbClr val="F2F2F2"/>
                </a:solidFill>
                <a:latin typeface="Arial" charset="0"/>
                <a:cs typeface="Arial" charset="0"/>
              </a:rPr>
              <a:t>圣灵</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1:4b</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灯台</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1:12</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星星</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1:16</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印 记</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5:1 </a:t>
            </a:r>
            <a:endParaRPr lang="en-US" sz="4000" dirty="0">
              <a:solidFill>
                <a:srgbClr val="F2F2F2"/>
              </a:solidFill>
              <a:latin typeface="Arial" charset="0"/>
              <a:cs typeface="Arial" charset="0"/>
            </a:endParaRPr>
          </a:p>
          <a:p>
            <a:pPr>
              <a:buFont typeface="Arial" charset="0"/>
              <a:buChar char="•"/>
            </a:pPr>
            <a:r>
              <a:rPr lang="zh-CN" altLang="en-US" sz="4000" dirty="0" smtClean="0">
                <a:solidFill>
                  <a:srgbClr val="F2F2F2"/>
                </a:solidFill>
                <a:latin typeface="Arial" charset="0"/>
                <a:cs typeface="Arial" charset="0"/>
              </a:rPr>
              <a:t>眼睛</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5:6</a:t>
            </a:r>
            <a:endParaRPr lang="en-US" sz="4000" dirty="0">
              <a:solidFill>
                <a:srgbClr val="F2F2F2"/>
              </a:solidFill>
              <a:latin typeface="Arial" charset="0"/>
              <a:cs typeface="Arial" charset="0"/>
            </a:endParaRPr>
          </a:p>
          <a:p>
            <a:pPr>
              <a:buFont typeface="Arial" charset="0"/>
              <a:buChar char="•"/>
            </a:pPr>
            <a:r>
              <a:rPr lang="zh-CN" altLang="en-US" sz="4000" dirty="0" smtClean="0">
                <a:solidFill>
                  <a:srgbClr val="F2F2F2"/>
                </a:solidFill>
                <a:latin typeface="Arial" charset="0"/>
                <a:cs typeface="Arial" charset="0"/>
              </a:rPr>
              <a:t>天使</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8:2</a:t>
            </a:r>
            <a:endParaRPr lang="en-US" sz="4000" dirty="0">
              <a:solidFill>
                <a:srgbClr val="F2F2F2"/>
              </a:solidFill>
              <a:latin typeface="Arial" charset="0"/>
              <a:cs typeface="Arial" charset="0"/>
            </a:endParaRPr>
          </a:p>
        </p:txBody>
      </p:sp>
      <p:sp>
        <p:nvSpPr>
          <p:cNvPr id="8" name="Title 1"/>
          <p:cNvSpPr txBox="1">
            <a:spLocks/>
          </p:cNvSpPr>
          <p:nvPr/>
        </p:nvSpPr>
        <p:spPr bwMode="auto">
          <a:xfrm>
            <a:off x="179388" y="333375"/>
            <a:ext cx="4392612"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000" b="1" dirty="0" smtClean="0"/>
              <a:t>启示录</a:t>
            </a:r>
            <a:r>
              <a:rPr lang="zh-CN" altLang="en-US" sz="4000" b="1" dirty="0" smtClean="0">
                <a:solidFill>
                  <a:srgbClr val="FFFF00"/>
                </a:solidFill>
              </a:rPr>
              <a:t>完全</a:t>
            </a:r>
            <a:r>
              <a:rPr lang="zh-CN" altLang="en-US" sz="4000" b="1" dirty="0" smtClean="0"/>
              <a:t>的数字</a:t>
            </a:r>
            <a:endParaRPr lang="en-US" sz="4000" b="1" dirty="0"/>
          </a:p>
        </p:txBody>
      </p:sp>
    </p:spTree>
    <p:extLst>
      <p:ext uri="{BB962C8B-B14F-4D97-AF65-F5344CB8AC3E}">
        <p14:creationId xmlns:p14="http://schemas.microsoft.com/office/powerpoint/2010/main" val="194228374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p:tgtEl>
                                          <p:spTgt spid="8"/>
                                        </p:tgtEl>
                                        <p:attrNameLst>
                                          <p:attrName>ppt_y</p:attrName>
                                        </p:attrNameLst>
                                      </p:cBhvr>
                                      <p:tavLst>
                                        <p:tav tm="0">
                                          <p:val>
                                            <p:strVal val="#ppt_y+#ppt_h*1.125000"/>
                                          </p:val>
                                        </p:tav>
                                        <p:tav tm="100000">
                                          <p:val>
                                            <p:strVal val="#ppt_y"/>
                                          </p:val>
                                        </p:tav>
                                      </p:tavLst>
                                    </p:anim>
                                    <p:animEffect transition="in" filter="wipe(up)">
                                      <p:cBhvr>
                                        <p:cTn id="5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pic>
        <p:nvPicPr>
          <p:cNvPr id="772100" name="Picture 6" descr="Meet-Me-On-Monday-lucky-numbe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SG" altLang="en-US" sz="4000" dirty="0">
                <a:solidFill>
                  <a:srgbClr val="F2F2F2"/>
                </a:solidFill>
                <a:latin typeface="Arial" charset="0"/>
                <a:cs typeface="Arial" charset="0"/>
              </a:rPr>
              <a:t>小号</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8:2</a:t>
            </a:r>
            <a:endParaRPr lang="en-US" sz="4000" dirty="0">
              <a:solidFill>
                <a:srgbClr val="F2F2F2"/>
              </a:solidFill>
              <a:latin typeface="Arial" charset="0"/>
              <a:cs typeface="Arial" charset="0"/>
            </a:endParaRPr>
          </a:p>
          <a:p>
            <a:pPr>
              <a:buFont typeface="Arial" charset="0"/>
              <a:buChar char="•"/>
            </a:pPr>
            <a:r>
              <a:rPr lang="en-US" sz="4000" dirty="0">
                <a:solidFill>
                  <a:srgbClr val="F2F2F2"/>
                </a:solidFill>
                <a:latin typeface="Arial" charset="0"/>
                <a:cs typeface="Arial" charset="0"/>
              </a:rPr>
              <a:t>Peals</a:t>
            </a:r>
            <a:r>
              <a:rPr lang="en-US" dirty="0">
                <a:solidFill>
                  <a:srgbClr val="F2F2F2"/>
                </a:solidFill>
                <a:latin typeface="Arial" charset="0"/>
                <a:cs typeface="Arial" charset="0"/>
              </a:rPr>
              <a:t> 10:3</a:t>
            </a:r>
            <a:endParaRPr lang="en-US" sz="4000" dirty="0">
              <a:solidFill>
                <a:srgbClr val="F2F2F2"/>
              </a:solidFill>
              <a:latin typeface="Arial" charset="0"/>
              <a:cs typeface="Arial" charset="0"/>
            </a:endParaRPr>
          </a:p>
          <a:p>
            <a:pPr>
              <a:buFont typeface="Arial" charset="0"/>
              <a:buChar char="•"/>
            </a:pPr>
            <a:r>
              <a:rPr lang="en-US" sz="4000" dirty="0">
                <a:solidFill>
                  <a:srgbClr val="F2F2F2"/>
                </a:solidFill>
                <a:latin typeface="Arial" charset="0"/>
                <a:cs typeface="Arial" charset="0"/>
              </a:rPr>
              <a:t>7000 </a:t>
            </a:r>
            <a:r>
              <a:rPr lang="zh-CN" altLang="en-US" sz="4000" dirty="0" smtClean="0">
                <a:solidFill>
                  <a:srgbClr val="F2F2F2"/>
                </a:solidFill>
                <a:latin typeface="Arial" charset="0"/>
                <a:cs typeface="Arial" charset="0"/>
              </a:rPr>
              <a:t>被杀</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11:13</a:t>
            </a:r>
            <a:endParaRPr lang="en-US" sz="4000" dirty="0">
              <a:solidFill>
                <a:srgbClr val="F2F2F2"/>
              </a:solidFill>
              <a:latin typeface="Arial" charset="0"/>
              <a:cs typeface="Arial" charset="0"/>
            </a:endParaRPr>
          </a:p>
          <a:p>
            <a:pPr>
              <a:buFont typeface="Arial" charset="0"/>
              <a:buChar char="•"/>
            </a:pPr>
            <a:r>
              <a:rPr lang="zh-CN" altLang="en-US" sz="4000" dirty="0" smtClean="0">
                <a:solidFill>
                  <a:srgbClr val="F2F2F2"/>
                </a:solidFill>
                <a:latin typeface="Arial" charset="0"/>
                <a:cs typeface="Arial" charset="0"/>
              </a:rPr>
              <a:t>头</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12:3a</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王冠</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12:3b</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灾难 </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15:1</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碗</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15:7</a:t>
            </a:r>
            <a:endParaRPr lang="en-US" sz="4000" dirty="0">
              <a:solidFill>
                <a:srgbClr val="F2F2F2"/>
              </a:solidFill>
              <a:latin typeface="Arial" charset="0"/>
              <a:cs typeface="Arial" charset="0"/>
            </a:endParaRPr>
          </a:p>
        </p:txBody>
      </p:sp>
      <p:sp>
        <p:nvSpPr>
          <p:cNvPr id="7" name="Title 1"/>
          <p:cNvSpPr>
            <a:spLocks noGrp="1"/>
          </p:cNvSpPr>
          <p:nvPr>
            <p:ph type="title"/>
          </p:nvPr>
        </p:nvSpPr>
        <p:spPr>
          <a:xfrm>
            <a:off x="179388" y="333375"/>
            <a:ext cx="4392612" cy="792163"/>
          </a:xfrm>
        </p:spPr>
        <p:txBody>
          <a:bodyPr anchor="t"/>
          <a:lstStyle/>
          <a:p>
            <a:pPr>
              <a:defRPr/>
            </a:pPr>
            <a:r>
              <a:rPr lang="zh-CN" altLang="en-US" sz="4000" b="1" dirty="0" smtClean="0"/>
              <a:t>启示录</a:t>
            </a:r>
            <a:r>
              <a:rPr lang="zh-CN" altLang="en-US" sz="4000" b="1" dirty="0" smtClean="0">
                <a:solidFill>
                  <a:srgbClr val="FFFF00"/>
                </a:solidFill>
              </a:rPr>
              <a:t>完全</a:t>
            </a:r>
            <a:r>
              <a:rPr lang="zh-CN" altLang="en-US" sz="4000" b="1" dirty="0" smtClean="0"/>
              <a:t>的数字</a:t>
            </a:r>
            <a:endParaRPr lang="en-US" sz="4000" b="1" dirty="0"/>
          </a:p>
        </p:txBody>
      </p:sp>
    </p:spTree>
    <p:extLst>
      <p:ext uri="{BB962C8B-B14F-4D97-AF65-F5344CB8AC3E}">
        <p14:creationId xmlns:p14="http://schemas.microsoft.com/office/powerpoint/2010/main" val="271558905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p:tgtEl>
                                          <p:spTgt spid="7"/>
                                        </p:tgtEl>
                                        <p:attrNameLst>
                                          <p:attrName>ppt_y</p:attrName>
                                        </p:attrNameLst>
                                      </p:cBhvr>
                                      <p:tavLst>
                                        <p:tav tm="0">
                                          <p:val>
                                            <p:strVal val="#ppt_y+#ppt_h*1.125000"/>
                                          </p:val>
                                        </p:tav>
                                        <p:tav tm="100000">
                                          <p:val>
                                            <p:strVal val="#ppt_y"/>
                                          </p:val>
                                        </p:tav>
                                      </p:tavLst>
                                    </p:anim>
                                    <p:animEffect transition="in" filter="wipe(up)">
                                      <p:cBhvr>
                                        <p:cTn id="5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pic>
        <p:nvPicPr>
          <p:cNvPr id="774148" name="Picture 6" descr="Meet-Me-On-Monday-lucky-numbe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CN" altLang="en-US" sz="4000" dirty="0" smtClean="0">
                <a:solidFill>
                  <a:srgbClr val="F2F2F2"/>
                </a:solidFill>
                <a:latin typeface="Arial" charset="0"/>
                <a:cs typeface="Arial" charset="0"/>
              </a:rPr>
              <a:t>山岭</a:t>
            </a:r>
            <a:r>
              <a:rPr lang="en-US" sz="4000" dirty="0" smtClean="0">
                <a:solidFill>
                  <a:srgbClr val="F2F2F2"/>
                </a:solidFill>
                <a:latin typeface="Arial" charset="0"/>
                <a:cs typeface="Arial" charset="0"/>
              </a:rPr>
              <a:t> </a:t>
            </a:r>
            <a:r>
              <a:rPr lang="en-US" dirty="0">
                <a:solidFill>
                  <a:srgbClr val="F2F2F2"/>
                </a:solidFill>
                <a:latin typeface="Arial" charset="0"/>
                <a:cs typeface="Arial" charset="0"/>
              </a:rPr>
              <a:t>17:9</a:t>
            </a:r>
            <a:endParaRPr lang="en-US" sz="4000" dirty="0">
              <a:solidFill>
                <a:srgbClr val="F2F2F2"/>
              </a:solidFill>
              <a:latin typeface="Arial" charset="0"/>
              <a:cs typeface="Arial" charset="0"/>
            </a:endParaRPr>
          </a:p>
          <a:p>
            <a:pPr>
              <a:buFont typeface="Arial" charset="0"/>
              <a:buChar char="•"/>
            </a:pPr>
            <a:r>
              <a:rPr lang="zh-CN" altLang="en-US" sz="4000" dirty="0" smtClean="0">
                <a:solidFill>
                  <a:srgbClr val="F2F2F2"/>
                </a:solidFill>
                <a:latin typeface="Arial" charset="0"/>
                <a:cs typeface="Arial" charset="0"/>
              </a:rPr>
              <a:t>国王</a:t>
            </a:r>
            <a:r>
              <a:rPr lang="en-US" dirty="0" smtClean="0">
                <a:solidFill>
                  <a:srgbClr val="F2F2F2"/>
                </a:solidFill>
                <a:latin typeface="Arial" charset="0"/>
                <a:cs typeface="Arial" charset="0"/>
              </a:rPr>
              <a:t> </a:t>
            </a:r>
            <a:r>
              <a:rPr lang="en-US" dirty="0">
                <a:solidFill>
                  <a:srgbClr val="F2F2F2"/>
                </a:solidFill>
                <a:latin typeface="Arial" charset="0"/>
                <a:cs typeface="Arial" charset="0"/>
              </a:rPr>
              <a:t>17:10</a:t>
            </a:r>
            <a:endParaRPr lang="en-US" sz="4000" dirty="0">
              <a:solidFill>
                <a:srgbClr val="F2F2F2"/>
              </a:solidFill>
              <a:latin typeface="Arial" charset="0"/>
              <a:cs typeface="Arial" charset="0"/>
            </a:endParaRPr>
          </a:p>
        </p:txBody>
      </p:sp>
      <p:sp>
        <p:nvSpPr>
          <p:cNvPr id="7" name="Title 1"/>
          <p:cNvSpPr>
            <a:spLocks noGrp="1"/>
          </p:cNvSpPr>
          <p:nvPr>
            <p:ph type="title"/>
          </p:nvPr>
        </p:nvSpPr>
        <p:spPr>
          <a:xfrm>
            <a:off x="179388" y="333375"/>
            <a:ext cx="4392612" cy="792163"/>
          </a:xfrm>
        </p:spPr>
        <p:txBody>
          <a:bodyPr anchor="t"/>
          <a:lstStyle/>
          <a:p>
            <a:pPr>
              <a:defRPr/>
            </a:pPr>
            <a:r>
              <a:rPr lang="zh-CN" altLang="en-US" sz="4000" b="1" dirty="0" smtClean="0"/>
              <a:t>启示录</a:t>
            </a:r>
            <a:r>
              <a:rPr lang="zh-CN" altLang="en-US" sz="4000" b="1" dirty="0" smtClean="0">
                <a:solidFill>
                  <a:srgbClr val="FFFF00"/>
                </a:solidFill>
              </a:rPr>
              <a:t>完全</a:t>
            </a:r>
            <a:r>
              <a:rPr lang="zh-CN" altLang="en-US" sz="4000" b="1" dirty="0" smtClean="0"/>
              <a:t>的数字</a:t>
            </a:r>
            <a:endParaRPr lang="en-US" sz="4000" b="1" dirty="0"/>
          </a:p>
        </p:txBody>
      </p:sp>
    </p:spTree>
    <p:extLst>
      <p:ext uri="{BB962C8B-B14F-4D97-AF65-F5344CB8AC3E}">
        <p14:creationId xmlns:p14="http://schemas.microsoft.com/office/powerpoint/2010/main" val="3693664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p:tgtEl>
                                          <p:spTgt spid="7"/>
                                        </p:tgtEl>
                                        <p:attrNameLst>
                                          <p:attrName>ppt_y</p:attrName>
                                        </p:attrNameLst>
                                      </p:cBhvr>
                                      <p:tavLst>
                                        <p:tav tm="0">
                                          <p:val>
                                            <p:strVal val="#ppt_y+#ppt_h*1.125000"/>
                                          </p:val>
                                        </p:tav>
                                        <p:tav tm="100000">
                                          <p:val>
                                            <p:strVal val="#ppt_y"/>
                                          </p:val>
                                        </p:tav>
                                      </p:tavLst>
                                    </p:anim>
                                    <p:animEffect transition="in" filter="wipe(up)">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3" name="Text Box 3"/>
          <p:cNvSpPr txBox="1">
            <a:spLocks noChangeArrowheads="1"/>
          </p:cNvSpPr>
          <p:nvPr/>
        </p:nvSpPr>
        <p:spPr bwMode="auto">
          <a:xfrm>
            <a:off x="1177925" y="1371600"/>
            <a:ext cx="6738938" cy="650875"/>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ea typeface="SimSun" pitchFamily="2" charset="-122"/>
                <a:cs typeface="+mn-cs"/>
              </a:rPr>
              <a:t>实现主义者</a:t>
            </a:r>
            <a:r>
              <a:rPr lang="zh-CN" altLang="en-US" b="1">
                <a:solidFill>
                  <a:srgbClr val="000000"/>
                </a:solidFill>
                <a:ea typeface="SimSun" pitchFamily="2" charset="-122"/>
                <a:cs typeface="+mn-cs"/>
              </a:rPr>
              <a:t> </a:t>
            </a:r>
            <a:r>
              <a:rPr lang="en-US" altLang="zh-CN" sz="3600" b="1">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关于公元一世纪的历史</a:t>
            </a:r>
            <a:endParaRPr lang="en-US" altLang="zh-CN" sz="2800" b="1">
              <a:solidFill>
                <a:srgbClr val="000000"/>
              </a:solidFill>
              <a:latin typeface="Times New Roman" pitchFamily="18" charset="0"/>
              <a:ea typeface="SimSun" pitchFamily="2" charset="-122"/>
              <a:cs typeface="+mn-cs"/>
            </a:endParaRPr>
          </a:p>
        </p:txBody>
      </p:sp>
      <p:sp>
        <p:nvSpPr>
          <p:cNvPr id="174084" name="Text Box 4"/>
          <p:cNvSpPr txBox="1">
            <a:spLocks noChangeArrowheads="1"/>
          </p:cNvSpPr>
          <p:nvPr/>
        </p:nvSpPr>
        <p:spPr bwMode="auto">
          <a:xfrm>
            <a:off x="395288" y="3800475"/>
            <a:ext cx="8305800" cy="528638"/>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latin typeface="Times New Roman" pitchFamily="18" charset="0"/>
                <a:ea typeface="SimSun" pitchFamily="2" charset="-122"/>
                <a:cs typeface="+mn-cs"/>
              </a:rPr>
              <a:t>历史</a:t>
            </a:r>
            <a:r>
              <a:rPr lang="zh-CN" altLang="en-US" sz="2800" b="1">
                <a:solidFill>
                  <a:srgbClr val="000000"/>
                </a:solidFill>
                <a:ea typeface="SimSun" pitchFamily="2" charset="-122"/>
                <a:cs typeface="+mn-cs"/>
              </a:rPr>
              <a:t>主义者</a:t>
            </a:r>
            <a:r>
              <a:rPr lang="zh-CN" altLang="en-US">
                <a:solidFill>
                  <a:srgbClr val="000000"/>
                </a:solidFill>
                <a:ea typeface="SimSun" pitchFamily="2" charset="-122"/>
                <a:cs typeface="+mn-cs"/>
              </a:rPr>
              <a:t> </a:t>
            </a:r>
            <a:r>
              <a:rPr lang="en-US" altLang="zh-CN">
                <a:solidFill>
                  <a:srgbClr val="000000"/>
                </a:solidFill>
                <a:latin typeface="Times New Roman" pitchFamily="18" charset="0"/>
                <a:ea typeface="SimSun" pitchFamily="2" charset="-122"/>
                <a:cs typeface="+mn-cs"/>
              </a:rPr>
              <a:t> - </a:t>
            </a:r>
            <a:r>
              <a:rPr lang="zh-CN" altLang="en-US" sz="2800" b="1">
                <a:solidFill>
                  <a:srgbClr val="000000"/>
                </a:solidFill>
                <a:latin typeface="Times New Roman" pitchFamily="18" charset="0"/>
                <a:ea typeface="SimSun" pitchFamily="2" charset="-122"/>
                <a:cs typeface="+mn-cs"/>
              </a:rPr>
              <a:t>关于教会历史至现在</a:t>
            </a:r>
            <a:endParaRPr lang="en-US" altLang="zh-CN" sz="2800" b="1">
              <a:solidFill>
                <a:srgbClr val="000000"/>
              </a:solidFill>
              <a:latin typeface="Times New Roman" pitchFamily="18" charset="0"/>
              <a:ea typeface="SimSun" pitchFamily="2" charset="-122"/>
              <a:cs typeface="+mn-cs"/>
            </a:endParaRPr>
          </a:p>
        </p:txBody>
      </p:sp>
      <p:sp>
        <p:nvSpPr>
          <p:cNvPr id="174085" name="Text Box 5"/>
          <p:cNvSpPr txBox="1">
            <a:spLocks noChangeArrowheads="1"/>
          </p:cNvSpPr>
          <p:nvPr/>
        </p:nvSpPr>
        <p:spPr bwMode="auto">
          <a:xfrm>
            <a:off x="954088" y="2586038"/>
            <a:ext cx="7188200" cy="528637"/>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ea typeface="SimSun" pitchFamily="2" charset="-122"/>
                <a:cs typeface="+mn-cs"/>
              </a:rPr>
              <a:t>未来主义者</a:t>
            </a:r>
            <a:r>
              <a:rPr lang="zh-CN" altLang="en-US" sz="2800">
                <a:solidFill>
                  <a:srgbClr val="000000"/>
                </a:solidFill>
                <a:ea typeface="SimSun" pitchFamily="2" charset="-122"/>
                <a:cs typeface="+mn-cs"/>
              </a:rPr>
              <a:t> </a:t>
            </a:r>
            <a:r>
              <a:rPr lang="en-US" altLang="zh-CN" sz="2800">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关于未世的历史</a:t>
            </a:r>
            <a:endParaRPr lang="en-US" altLang="zh-CN" sz="2800">
              <a:solidFill>
                <a:srgbClr val="000000"/>
              </a:solidFill>
              <a:latin typeface="Times New Roman" pitchFamily="18" charset="0"/>
              <a:ea typeface="SimSun" pitchFamily="2" charset="-122"/>
              <a:cs typeface="+mn-cs"/>
            </a:endParaRPr>
          </a:p>
        </p:txBody>
      </p:sp>
      <p:sp>
        <p:nvSpPr>
          <p:cNvPr id="174086" name="Text Box 6"/>
          <p:cNvSpPr txBox="1">
            <a:spLocks noChangeArrowheads="1"/>
          </p:cNvSpPr>
          <p:nvPr/>
        </p:nvSpPr>
        <p:spPr bwMode="auto">
          <a:xfrm>
            <a:off x="776288" y="4953000"/>
            <a:ext cx="7543800" cy="528638"/>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ea typeface="SimSun" pitchFamily="2" charset="-122"/>
                <a:cs typeface="+mn-cs"/>
              </a:rPr>
              <a:t>理想主义者</a:t>
            </a:r>
            <a:r>
              <a:rPr lang="zh-CN" altLang="en-US">
                <a:solidFill>
                  <a:srgbClr val="000000"/>
                </a:solidFill>
                <a:ea typeface="SimSun" pitchFamily="2" charset="-122"/>
                <a:cs typeface="+mn-cs"/>
              </a:rPr>
              <a:t> </a:t>
            </a:r>
            <a:r>
              <a:rPr lang="en-US" altLang="zh-CN" sz="2800">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关于所有灵命的素材</a:t>
            </a:r>
            <a:endParaRPr lang="en-US" altLang="zh-CN" sz="2800">
              <a:solidFill>
                <a:srgbClr val="000000"/>
              </a:solidFill>
              <a:latin typeface="Times New Roman" pitchFamily="18" charset="0"/>
              <a:ea typeface="SimSun" pitchFamily="2" charset="-122"/>
              <a:cs typeface="+mn-cs"/>
            </a:endParaRPr>
          </a:p>
        </p:txBody>
      </p:sp>
      <p:sp>
        <p:nvSpPr>
          <p:cNvPr id="174087" name="Text Box 7"/>
          <p:cNvSpPr txBox="1">
            <a:spLocks noChangeArrowheads="1"/>
          </p:cNvSpPr>
          <p:nvPr/>
        </p:nvSpPr>
        <p:spPr bwMode="auto">
          <a:xfrm rot="-1171354">
            <a:off x="-26988" y="3243263"/>
            <a:ext cx="9331326" cy="585787"/>
          </a:xfrm>
          <a:prstGeom prst="rect">
            <a:avLst/>
          </a:prstGeom>
          <a:solidFill>
            <a:schemeClr val="bg1"/>
          </a:solidFill>
          <a:ln w="9525">
            <a:solidFill>
              <a:srgbClr val="FF0000"/>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3200" b="1">
                <a:solidFill>
                  <a:srgbClr val="000000"/>
                </a:solidFill>
                <a:ea typeface="SimSun" pitchFamily="2" charset="-122"/>
                <a:cs typeface="+mn-cs"/>
              </a:rPr>
              <a:t>Henry Baldwin </a:t>
            </a:r>
            <a:r>
              <a:rPr lang="zh-CN" altLang="en-US" sz="3200" b="1">
                <a:solidFill>
                  <a:srgbClr val="000000"/>
                </a:solidFill>
                <a:ea typeface="SimSun" pitchFamily="2" charset="-122"/>
                <a:cs typeface="+mn-cs"/>
              </a:rPr>
              <a:t>博士</a:t>
            </a:r>
            <a:r>
              <a:rPr lang="en-US" altLang="zh-CN" sz="3200" b="1">
                <a:solidFill>
                  <a:srgbClr val="000000"/>
                </a:solidFill>
                <a:ea typeface="SimSun" pitchFamily="2" charset="-122"/>
                <a:cs typeface="+mn-cs"/>
              </a:rPr>
              <a:t>- #1, #2 &amp; #4 </a:t>
            </a:r>
            <a:r>
              <a:rPr lang="zh-CN" altLang="en-US" sz="3200" b="1">
                <a:solidFill>
                  <a:srgbClr val="000000"/>
                </a:solidFill>
                <a:ea typeface="SimSun" pitchFamily="2" charset="-122"/>
                <a:cs typeface="+mn-cs"/>
              </a:rPr>
              <a:t>的组合 </a:t>
            </a:r>
            <a:endParaRPr lang="en-US" altLang="zh-CN" sz="3200" b="1">
              <a:solidFill>
                <a:srgbClr val="000000"/>
              </a:solidFill>
              <a:ea typeface="SimSun" pitchFamily="2" charset="-122"/>
              <a:cs typeface="+mn-cs"/>
            </a:endParaRPr>
          </a:p>
        </p:txBody>
      </p:sp>
      <p:sp>
        <p:nvSpPr>
          <p:cNvPr id="590855" name="Text Box 8"/>
          <p:cNvSpPr txBox="1">
            <a:spLocks noChangeArrowheads="1"/>
          </p:cNvSpPr>
          <p:nvPr/>
        </p:nvSpPr>
        <p:spPr bwMode="auto">
          <a:xfrm>
            <a:off x="8455025" y="7938"/>
            <a:ext cx="6461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000000"/>
                </a:solidFill>
                <a:ea typeface="SimSun" pitchFamily="2" charset="-122"/>
                <a:cs typeface="+mn-cs"/>
              </a:rPr>
              <a:t>321</a:t>
            </a:r>
          </a:p>
        </p:txBody>
      </p:sp>
      <p:sp>
        <p:nvSpPr>
          <p:cNvPr id="590856" name="Rectangle 9"/>
          <p:cNvSpPr>
            <a:spLocks noGrp="1" noChangeArrowheads="1"/>
          </p:cNvSpPr>
          <p:nvPr>
            <p:ph type="title" idx="4294967295"/>
          </p:nvPr>
        </p:nvSpPr>
        <p:spPr>
          <a:xfrm>
            <a:off x="685800" y="457200"/>
            <a:ext cx="7772400" cy="819150"/>
          </a:xfrm>
          <a:solidFill>
            <a:schemeClr val="accent1"/>
          </a:solidFill>
          <a:ln w="57150" cap="flat">
            <a:solidFill>
              <a:schemeClr val="tx2"/>
            </a:solidFill>
            <a:miter lim="800000"/>
            <a:headEnd/>
            <a:tailEnd/>
          </a:ln>
        </p:spPr>
        <p:txBody>
          <a:bodyPr anchor="t">
            <a:spAutoFit/>
          </a:bodyPr>
          <a:lstStyle/>
          <a:p>
            <a:pPr>
              <a:spcBef>
                <a:spcPct val="50000"/>
              </a:spcBef>
            </a:pPr>
            <a:r>
              <a:rPr lang="zh-CN" altLang="en-US" b="1" smtClean="0">
                <a:ea typeface="SimSun" pitchFamily="2" charset="-122"/>
              </a:rPr>
              <a:t>四种最普通的方法</a:t>
            </a:r>
            <a:r>
              <a:rPr lang="zh-CN" altLang="en-US" smtClean="0">
                <a:ea typeface="SimSun" pitchFamily="2" charset="-122"/>
              </a:rPr>
              <a:t> </a:t>
            </a:r>
            <a:endParaRPr lang="en-US" altLang="zh-CN" sz="3200" b="1" smtClean="0">
              <a:solidFill>
                <a:schemeClr val="tx1"/>
              </a:solidFill>
              <a:ea typeface="SimSun" pitchFamily="2" charset="-122"/>
            </a:endParaRPr>
          </a:p>
        </p:txBody>
      </p:sp>
    </p:spTree>
    <p:extLst>
      <p:ext uri="{BB962C8B-B14F-4D97-AF65-F5344CB8AC3E}">
        <p14:creationId xmlns:p14="http://schemas.microsoft.com/office/powerpoint/2010/main" val="205545959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74083"/>
                                        </p:tgtEl>
                                        <p:attrNameLst>
                                          <p:attrName>style.visibility</p:attrName>
                                        </p:attrNameLst>
                                      </p:cBhvr>
                                      <p:to>
                                        <p:strVal val="visible"/>
                                      </p:to>
                                    </p:set>
                                    <p:anim calcmode="lin" valueType="num">
                                      <p:cBhvr>
                                        <p:cTn id="7" dur="500" fill="hold"/>
                                        <p:tgtEl>
                                          <p:spTgt spid="174083"/>
                                        </p:tgtEl>
                                        <p:attrNameLst>
                                          <p:attrName>ppt_w</p:attrName>
                                        </p:attrNameLst>
                                      </p:cBhvr>
                                      <p:tavLst>
                                        <p:tav tm="0">
                                          <p:val>
                                            <p:strVal val="2/3*#ppt_w"/>
                                          </p:val>
                                        </p:tav>
                                        <p:tav tm="100000">
                                          <p:val>
                                            <p:strVal val="#ppt_w"/>
                                          </p:val>
                                        </p:tav>
                                      </p:tavLst>
                                    </p:anim>
                                    <p:anim calcmode="lin" valueType="num">
                                      <p:cBhvr>
                                        <p:cTn id="8" dur="500" fill="hold"/>
                                        <p:tgtEl>
                                          <p:spTgt spid="17408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174085"/>
                                        </p:tgtEl>
                                        <p:attrNameLst>
                                          <p:attrName>style.visibility</p:attrName>
                                        </p:attrNameLst>
                                      </p:cBhvr>
                                      <p:to>
                                        <p:strVal val="visible"/>
                                      </p:to>
                                    </p:set>
                                    <p:anim calcmode="lin" valueType="num">
                                      <p:cBhvr>
                                        <p:cTn id="13" dur="500" fill="hold"/>
                                        <p:tgtEl>
                                          <p:spTgt spid="174085"/>
                                        </p:tgtEl>
                                        <p:attrNameLst>
                                          <p:attrName>ppt_w</p:attrName>
                                        </p:attrNameLst>
                                      </p:cBhvr>
                                      <p:tavLst>
                                        <p:tav tm="0">
                                          <p:val>
                                            <p:strVal val="2/3*#ppt_w"/>
                                          </p:val>
                                        </p:tav>
                                        <p:tav tm="100000">
                                          <p:val>
                                            <p:strVal val="#ppt_w"/>
                                          </p:val>
                                        </p:tav>
                                      </p:tavLst>
                                    </p:anim>
                                    <p:anim calcmode="lin" valueType="num">
                                      <p:cBhvr>
                                        <p:cTn id="14" dur="500" fill="hold"/>
                                        <p:tgtEl>
                                          <p:spTgt spid="174085"/>
                                        </p:tgtEl>
                                        <p:attrNameLst>
                                          <p:attrName>ppt_h</p:attrName>
                                        </p:attrNameLst>
                                      </p:cBhvr>
                                      <p:tavLst>
                                        <p:tav tm="0">
                                          <p:val>
                                            <p:strVal val="2/3*#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174084"/>
                                        </p:tgtEl>
                                        <p:attrNameLst>
                                          <p:attrName>style.visibility</p:attrName>
                                        </p:attrNameLst>
                                      </p:cBhvr>
                                      <p:to>
                                        <p:strVal val="visible"/>
                                      </p:to>
                                    </p:set>
                                    <p:anim calcmode="lin" valueType="num">
                                      <p:cBhvr>
                                        <p:cTn id="19" dur="500" fill="hold"/>
                                        <p:tgtEl>
                                          <p:spTgt spid="174084"/>
                                        </p:tgtEl>
                                        <p:attrNameLst>
                                          <p:attrName>ppt_w</p:attrName>
                                        </p:attrNameLst>
                                      </p:cBhvr>
                                      <p:tavLst>
                                        <p:tav tm="0">
                                          <p:val>
                                            <p:strVal val="2/3*#ppt_w"/>
                                          </p:val>
                                        </p:tav>
                                        <p:tav tm="100000">
                                          <p:val>
                                            <p:strVal val="#ppt_w"/>
                                          </p:val>
                                        </p:tav>
                                      </p:tavLst>
                                    </p:anim>
                                    <p:anim calcmode="lin" valueType="num">
                                      <p:cBhvr>
                                        <p:cTn id="20" dur="500" fill="hold"/>
                                        <p:tgtEl>
                                          <p:spTgt spid="174084"/>
                                        </p:tgtEl>
                                        <p:attrNameLst>
                                          <p:attrName>ppt_h</p:attrName>
                                        </p:attrNameLst>
                                      </p:cBhvr>
                                      <p:tavLst>
                                        <p:tav tm="0">
                                          <p:val>
                                            <p:strVal val="2/3*#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272" fill="hold" grpId="0" nodeType="clickEffect">
                                  <p:stCondLst>
                                    <p:cond delay="0"/>
                                  </p:stCondLst>
                                  <p:childTnLst>
                                    <p:set>
                                      <p:cBhvr>
                                        <p:cTn id="24" dur="1" fill="hold">
                                          <p:stCondLst>
                                            <p:cond delay="0"/>
                                          </p:stCondLst>
                                        </p:cTn>
                                        <p:tgtEl>
                                          <p:spTgt spid="174086"/>
                                        </p:tgtEl>
                                        <p:attrNameLst>
                                          <p:attrName>style.visibility</p:attrName>
                                        </p:attrNameLst>
                                      </p:cBhvr>
                                      <p:to>
                                        <p:strVal val="visible"/>
                                      </p:to>
                                    </p:set>
                                    <p:anim calcmode="lin" valueType="num">
                                      <p:cBhvr>
                                        <p:cTn id="25" dur="500" fill="hold"/>
                                        <p:tgtEl>
                                          <p:spTgt spid="174086"/>
                                        </p:tgtEl>
                                        <p:attrNameLst>
                                          <p:attrName>ppt_w</p:attrName>
                                        </p:attrNameLst>
                                      </p:cBhvr>
                                      <p:tavLst>
                                        <p:tav tm="0">
                                          <p:val>
                                            <p:strVal val="2/3*#ppt_w"/>
                                          </p:val>
                                        </p:tav>
                                        <p:tav tm="100000">
                                          <p:val>
                                            <p:strVal val="#ppt_w"/>
                                          </p:val>
                                        </p:tav>
                                      </p:tavLst>
                                    </p:anim>
                                    <p:anim calcmode="lin" valueType="num">
                                      <p:cBhvr>
                                        <p:cTn id="26" dur="500" fill="hold"/>
                                        <p:tgtEl>
                                          <p:spTgt spid="174086"/>
                                        </p:tgtEl>
                                        <p:attrNameLst>
                                          <p:attrName>ppt_h</p:attrName>
                                        </p:attrNameLst>
                                      </p:cBhvr>
                                      <p:tavLst>
                                        <p:tav tm="0">
                                          <p:val>
                                            <p:strVal val="2/3*#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174087"/>
                                        </p:tgtEl>
                                        <p:attrNameLst>
                                          <p:attrName>style.visibility</p:attrName>
                                        </p:attrNameLst>
                                      </p:cBhvr>
                                      <p:to>
                                        <p:strVal val="visible"/>
                                      </p:to>
                                    </p:set>
                                    <p:animScale>
                                      <p:cBhvr>
                                        <p:cTn id="31" dur="1000" decel="50000" fill="hold">
                                          <p:stCondLst>
                                            <p:cond delay="0"/>
                                          </p:stCondLst>
                                        </p:cTn>
                                        <p:tgtEl>
                                          <p:spTgt spid="1740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174087"/>
                                        </p:tgtEl>
                                        <p:attrNameLst>
                                          <p:attrName>ppt_x</p:attrName>
                                          <p:attrName>ppt_y</p:attrName>
                                        </p:attrNameLst>
                                      </p:cBhvr>
                                    </p:animMotion>
                                    <p:animEffect transition="in" filter="fade">
                                      <p:cBhvr>
                                        <p:cTn id="33" dur="10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 grpId="0" animBg="1" autoUpdateAnimBg="0"/>
      <p:bldP spid="174084" grpId="0" animBg="1" autoUpdateAnimBg="0"/>
      <p:bldP spid="174085" grpId="0" animBg="1" autoUpdateAnimBg="0"/>
      <p:bldP spid="174086" grpId="0" animBg="1" autoUpdateAnimBg="0"/>
      <p:bldP spid="174087"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2898" name="Rectangle 1051"/>
          <p:cNvSpPr>
            <a:spLocks noGrp="1" noChangeArrowheads="1"/>
          </p:cNvSpPr>
          <p:nvPr>
            <p:ph type="title"/>
          </p:nvPr>
        </p:nvSpPr>
        <p:spPr>
          <a:xfrm>
            <a:off x="2133600" y="2209800"/>
            <a:ext cx="6019800" cy="762000"/>
          </a:xfrm>
        </p:spPr>
        <p:txBody>
          <a:bodyPr/>
          <a:lstStyle/>
          <a:p>
            <a:r>
              <a:rPr lang="en-US" smtClean="0">
                <a:latin typeface="Times New Roman" pitchFamily="18" charset="0"/>
              </a:rPr>
              <a:t>Revelation 11</a:t>
            </a:r>
          </a:p>
        </p:txBody>
      </p:sp>
      <p:sp>
        <p:nvSpPr>
          <p:cNvPr id="33997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algn="ctr">
              <a:defRPr/>
            </a:pPr>
            <a:r>
              <a:rPr lang="ja-JP" altLang="en-US"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启示录</a:t>
            </a:r>
            <a:r>
              <a:rPr lang="en-US" altLang="ja-JP"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11</a:t>
            </a:r>
            <a:r>
              <a:rPr lang="ja-JP" altLang="en-US"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章</a:t>
            </a:r>
            <a:endParaRPr lang="en-SG"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endParaRPr>
          </a:p>
        </p:txBody>
      </p:sp>
      <p:sp>
        <p:nvSpPr>
          <p:cNvPr id="592900"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20000"/>
              </a:spcBef>
            </a:pPr>
            <a:r>
              <a:rPr lang="zh-CN" altLang="en-US" sz="3600">
                <a:solidFill>
                  <a:srgbClr val="FFFFFF"/>
                </a:solidFill>
                <a:ea typeface="SimSun" pitchFamily="2" charset="-122"/>
                <a:cs typeface="+mn-cs"/>
              </a:rPr>
              <a:t>释经学上的一个例子</a:t>
            </a:r>
          </a:p>
        </p:txBody>
      </p:sp>
      <p:pic>
        <p:nvPicPr>
          <p:cNvPr id="592901" name="Picture 1047" descr="leverdoor">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36513" y="-26988"/>
            <a:ext cx="1446213" cy="2663826"/>
          </a:xfrm>
        </p:spPr>
      </p:pic>
      <p:sp>
        <p:nvSpPr>
          <p:cNvPr id="592902" name="Text Box 1050"/>
          <p:cNvSpPr txBox="1">
            <a:spLocks noChangeArrowheads="1"/>
          </p:cNvSpPr>
          <p:nvPr/>
        </p:nvSpPr>
        <p:spPr bwMode="auto">
          <a:xfrm>
            <a:off x="8315325" y="131763"/>
            <a:ext cx="752475" cy="4016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000000"/>
                </a:solidFill>
                <a:latin typeface="Arial" pitchFamily="34" charset="0"/>
                <a:cs typeface="Arial" pitchFamily="34" charset="0"/>
              </a:rPr>
              <a:t>335a</a:t>
            </a: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lvl1pPr marL="174625" indent="79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600">
                <a:solidFill>
                  <a:srgbClr val="FFFFFF"/>
                </a:solidFill>
                <a:latin typeface="Times New Roman" pitchFamily="18" charset="0"/>
                <a:ea typeface="SimSun" pitchFamily="2" charset="-122"/>
                <a:cs typeface="+mn-cs"/>
              </a:rPr>
              <a:t>有一根好像量尺的芦苇赐给了我，</a:t>
            </a:r>
            <a:r>
              <a:rPr lang="zh-CN" altLang="en-US" sz="3600">
                <a:solidFill>
                  <a:srgbClr val="FFFFFF"/>
                </a:solidFill>
                <a:latin typeface="Times New Roman" pitchFamily="18" charset="0"/>
                <a:cs typeface="+mn-cs"/>
              </a:rPr>
              <a:t> </a:t>
            </a:r>
            <a:r>
              <a:rPr lang="zh-CN" altLang="en-US" sz="3600">
                <a:solidFill>
                  <a:srgbClr val="FFFFFF"/>
                </a:solidFill>
                <a:latin typeface="Times New Roman" pitchFamily="18" charset="0"/>
                <a:ea typeface="SimSun" pitchFamily="2" charset="-122"/>
                <a:cs typeface="+mn-cs"/>
              </a:rPr>
              <a:t>又有话说</a:t>
            </a:r>
            <a:r>
              <a:rPr lang="en-US" altLang="ja-JP" sz="3600">
                <a:solidFill>
                  <a:srgbClr val="FFFFFF"/>
                </a:solidFill>
                <a:latin typeface="Times New Roman" pitchFamily="18" charset="0"/>
                <a:cs typeface="+mn-cs"/>
              </a:rPr>
              <a:t>, “</a:t>
            </a:r>
            <a:r>
              <a:rPr lang="zh-CN" altLang="en-US" sz="3600">
                <a:solidFill>
                  <a:srgbClr val="FFFFFF"/>
                </a:solidFill>
                <a:latin typeface="Times New Roman" pitchFamily="18" charset="0"/>
                <a:ea typeface="SimSun" pitchFamily="2" charset="-122"/>
                <a:cs typeface="+mn-cs"/>
              </a:rPr>
              <a:t>你起来，把神的圣所和祭坛，以及在里面敬拜的人，都量一量、数一数。但圣所外面的院子，不要量它，因为它已经给了外族人，他们要践踏圣城四十二个月。我要赐能力给我那两个穿着麻衣的见证人，他们要传道一千二百六十天。”</a:t>
            </a:r>
            <a:endParaRPr lang="en-US" sz="3600">
              <a:solidFill>
                <a:srgbClr val="FFFFFF"/>
              </a:solidFill>
              <a:latin typeface="Times New Roman" pitchFamily="18" charset="0"/>
              <a:cs typeface="+mn-cs"/>
            </a:endParaRPr>
          </a:p>
        </p:txBody>
      </p:sp>
    </p:spTree>
    <p:extLst>
      <p:ext uri="{BB962C8B-B14F-4D97-AF65-F5344CB8AC3E}">
        <p14:creationId xmlns:p14="http://schemas.microsoft.com/office/powerpoint/2010/main" val="161463727"/>
      </p:ext>
    </p:extLst>
  </p:cSld>
  <p:clrMapOvr>
    <a:masterClrMapping/>
  </p:clrMapOvr>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4946" name="Rectangle 99"/>
          <p:cNvSpPr>
            <a:spLocks noGrp="1" noChangeArrowheads="1"/>
          </p:cNvSpPr>
          <p:nvPr>
            <p:ph type="title"/>
          </p:nvPr>
        </p:nvSpPr>
        <p:spPr/>
        <p:txBody>
          <a:bodyPr/>
          <a:lstStyle/>
          <a:p>
            <a:r>
              <a:rPr lang="en-US" altLang="zh-CN" smtClean="0">
                <a:ea typeface="SimSun" pitchFamily="2" charset="-122"/>
              </a:rPr>
              <a:t>11:1 Measure</a:t>
            </a:r>
          </a:p>
        </p:txBody>
      </p:sp>
      <p:graphicFrame>
        <p:nvGraphicFramePr>
          <p:cNvPr id="631930" name="Group 122"/>
          <p:cNvGraphicFramePr>
            <a:graphicFrameLocks noGrp="1"/>
          </p:cNvGraphicFramePr>
          <p:nvPr>
            <p:ph sz="half" idx="1"/>
          </p:nvPr>
        </p:nvGraphicFramePr>
        <p:xfrm>
          <a:off x="152400" y="1030288"/>
          <a:ext cx="8686800" cy="4966484"/>
        </p:xfrm>
        <a:graphic>
          <a:graphicData uri="http://schemas.openxmlformats.org/drawingml/2006/table">
            <a:tbl>
              <a:tblPr/>
              <a:tblGrid>
                <a:gridCol w="2171700"/>
                <a:gridCol w="2173288"/>
                <a:gridCol w="2170112"/>
                <a:gridCol w="2171700"/>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5" marB="4680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805" marB="4680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30813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量 度</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(11:1) </a:t>
                      </a:r>
                    </a:p>
                  </a:txBody>
                  <a:tcPr marL="90000" marR="90000" marT="46805" marB="4680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神将来临在之真实的应许</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神末世选民所受到的保护</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直到耶稣再来时”</a:t>
                      </a: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圣徒在将来的大逼迫中，灵命的保存</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教会之最终胜利的预告与期待。</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一 个 上 帝 喜 爱 的 标 记</a:t>
                      </a:r>
                      <a:r>
                        <a:rPr kumimoji="0" lang="en-US" altLang="zh-CN" sz="24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5" marB="4680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594964"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152400" y="4076700"/>
            <a:ext cx="1533525" cy="2503488"/>
          </a:xfrm>
        </p:spPr>
      </p:pic>
      <p:sp>
        <p:nvSpPr>
          <p:cNvPr id="594965" name="Text Box 98"/>
          <p:cNvSpPr txBox="1">
            <a:spLocks noChangeArrowheads="1"/>
          </p:cNvSpPr>
          <p:nvPr/>
        </p:nvSpPr>
        <p:spPr bwMode="auto">
          <a:xfrm>
            <a:off x="8491538" y="4763"/>
            <a:ext cx="688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31908" name="WordArt 100"/>
          <p:cNvSpPr>
            <a:spLocks noChangeArrowheads="1" noChangeShapeType="1" noTextEdit="1"/>
          </p:cNvSpPr>
          <p:nvPr/>
        </p:nvSpPr>
        <p:spPr bwMode="auto">
          <a:xfrm>
            <a:off x="2514600" y="76200"/>
            <a:ext cx="4114800" cy="762000"/>
          </a:xfrm>
          <a:prstGeom prst="rect">
            <a:avLst/>
          </a:prstGeom>
        </p:spPr>
        <p:txBody>
          <a:bodyPr wrap="none" fromWordArt="1">
            <a:prstTxWarp prst="textPlain">
              <a:avLst>
                <a:gd name="adj" fmla="val 50000"/>
              </a:avLst>
            </a:prstTxWarp>
          </a:bodyPr>
          <a:lstStyle/>
          <a:p>
            <a:pPr algn="ct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110120683"/>
      </p:ext>
    </p:extLst>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spect="1" noChangeArrowheads="1"/>
          </p:cNvPicPr>
          <p:nvPr/>
        </p:nvPicPr>
        <p:blipFill>
          <a:blip r:embed="rId2" cstate="screen">
            <a:lum bright="-30000"/>
            <a:extLst>
              <a:ext uri="{28A0092B-C50C-407E-A947-70E740481C1C}">
                <a14:useLocalDpi xmlns:a14="http://schemas.microsoft.com/office/drawing/2010/main" val="0"/>
              </a:ext>
            </a:extLst>
          </a:blip>
          <a:srcRect/>
          <a:stretch>
            <a:fillRect/>
          </a:stretch>
        </p:blipFill>
        <p:spPr bwMode="auto">
          <a:xfrm>
            <a:off x="0" y="0"/>
            <a:ext cx="9144000" cy="685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sp>
        <p:nvSpPr>
          <p:cNvPr id="141315" name="Rectangle 3"/>
          <p:cNvSpPr>
            <a:spLocks noGrp="1" noChangeArrowheads="1"/>
          </p:cNvSpPr>
          <p:nvPr>
            <p:ph type="title"/>
          </p:nvPr>
        </p:nvSpPr>
        <p:spPr>
          <a:xfrm>
            <a:off x="2923717" y="4149080"/>
            <a:ext cx="6220283" cy="2099320"/>
          </a:xfrm>
          <a:effectLst>
            <a:outerShdw blurRad="63500" dist="35921" dir="2700000" algn="ctr" rotWithShape="0">
              <a:schemeClr val="bg2">
                <a:alpha val="74998"/>
              </a:schemeClr>
            </a:outerShdw>
          </a:effectLst>
        </p:spPr>
        <p:txBody>
          <a:bodyPr/>
          <a:lstStyle/>
          <a:p>
            <a:pPr eaLnBrk="1" hangingPunct="1">
              <a:defRPr/>
            </a:pPr>
            <a:r>
              <a:rPr lang="ja-JP" altLang="en-US" sz="4000" dirty="0">
                <a:latin typeface="Times New Roman" charset="0"/>
                <a:cs typeface="ＭＳ Ｐゴシック" charset="0"/>
              </a:rPr>
              <a:t>量度的</a:t>
            </a:r>
            <a:r>
              <a:rPr lang="ja-JP" altLang="en-US" sz="4000" dirty="0" smtClean="0">
                <a:latin typeface="Times New Roman" charset="0"/>
                <a:cs typeface="ＭＳ Ｐゴシック" charset="0"/>
              </a:rPr>
              <a:t>竿</a:t>
            </a:r>
            <a:r>
              <a:rPr lang="en-US" altLang="ja-JP" sz="4000" dirty="0" smtClean="0">
                <a:latin typeface="Times New Roman" charset="0"/>
                <a:cs typeface="ＭＳ Ｐゴシック" charset="0"/>
              </a:rPr>
              <a:t/>
            </a:r>
            <a:br>
              <a:rPr lang="en-US" altLang="ja-JP" sz="4000" dirty="0" smtClean="0">
                <a:latin typeface="Times New Roman" charset="0"/>
                <a:cs typeface="ＭＳ Ｐゴシック" charset="0"/>
              </a:rPr>
            </a:br>
            <a:r>
              <a:rPr lang="en-US" sz="4000" dirty="0" smtClean="0">
                <a:effectLst>
                  <a:outerShdw blurRad="38100" dist="38100" dir="2700000" algn="tl">
                    <a:srgbClr val="000000"/>
                  </a:outerShdw>
                </a:effectLst>
                <a:latin typeface="Arial" charset="0"/>
                <a:ea typeface="ＭＳ Ｐゴシック" charset="0"/>
                <a:cs typeface="Times New Roman" charset="0"/>
              </a:rPr>
              <a:t>(</a:t>
            </a:r>
            <a:r>
              <a:rPr lang="zh-TW" altLang="en-US" sz="4000" dirty="0" smtClean="0">
                <a:effectLst>
                  <a:outerShdw blurRad="38100" dist="38100" dir="2700000" algn="tl">
                    <a:srgbClr val="000000"/>
                  </a:outerShdw>
                </a:effectLst>
                <a:latin typeface="Arial" charset="0"/>
                <a:ea typeface="ＭＳ Ｐゴシック" charset="0"/>
                <a:cs typeface="Times New Roman" charset="0"/>
              </a:rPr>
              <a:t>撒迦利亚书</a:t>
            </a:r>
            <a:r>
              <a:rPr lang="en-US" sz="4000" dirty="0" smtClean="0">
                <a:effectLst>
                  <a:outerShdw blurRad="38100" dist="38100" dir="2700000" algn="tl">
                    <a:srgbClr val="000000"/>
                  </a:outerShdw>
                </a:effectLst>
                <a:latin typeface="Arial" charset="0"/>
                <a:ea typeface="ＭＳ Ｐゴシック" charset="0"/>
                <a:cs typeface="Times New Roman" charset="0"/>
              </a:rPr>
              <a:t> </a:t>
            </a:r>
            <a:r>
              <a:rPr lang="en-US" sz="4000" dirty="0">
                <a:effectLst>
                  <a:outerShdw blurRad="38100" dist="38100" dir="2700000" algn="tl">
                    <a:srgbClr val="000000"/>
                  </a:outerShdw>
                </a:effectLst>
                <a:latin typeface="Arial" charset="0"/>
                <a:ea typeface="ＭＳ Ｐゴシック" charset="0"/>
                <a:cs typeface="Times New Roman" charset="0"/>
              </a:rPr>
              <a:t>2:1-</a:t>
            </a:r>
            <a:r>
              <a:rPr lang="en-US" sz="4000" dirty="0" smtClean="0">
                <a:effectLst>
                  <a:outerShdw blurRad="38100" dist="38100" dir="2700000" algn="tl">
                    <a:srgbClr val="000000"/>
                  </a:outerShdw>
                </a:effectLst>
                <a:latin typeface="Arial" charset="0"/>
                <a:ea typeface="ＭＳ Ｐゴシック" charset="0"/>
                <a:cs typeface="Times New Roman" charset="0"/>
              </a:rPr>
              <a:t>4 </a:t>
            </a:r>
            <a:r>
              <a:rPr lang="en-US" sz="3600" dirty="0" smtClean="0">
                <a:effectLst>
                  <a:outerShdw blurRad="38100" dist="38100" dir="2700000" algn="tl">
                    <a:srgbClr val="000000"/>
                  </a:outerShdw>
                </a:effectLst>
                <a:latin typeface="Arial" charset="0"/>
                <a:ea typeface="ＭＳ Ｐゴシック" charset="0"/>
                <a:cs typeface="Times New Roman" charset="0"/>
              </a:rPr>
              <a:t>CNV</a:t>
            </a:r>
            <a:r>
              <a:rPr lang="en-US" sz="4000" dirty="0" smtClean="0">
                <a:effectLst>
                  <a:outerShdw blurRad="38100" dist="38100" dir="2700000" algn="tl">
                    <a:srgbClr val="000000"/>
                  </a:outerShdw>
                </a:effectLst>
                <a:latin typeface="Arial" charset="0"/>
                <a:ea typeface="ＭＳ Ｐゴシック" charset="0"/>
                <a:cs typeface="Times New Roman" charset="0"/>
              </a:rPr>
              <a:t>)</a:t>
            </a:r>
            <a:endParaRPr lang="en-US" sz="4000" dirty="0">
              <a:effectLst>
                <a:outerShdw blurRad="38100" dist="38100" dir="2700000" algn="tl">
                  <a:srgbClr val="000000"/>
                </a:outerShdw>
              </a:effectLst>
              <a:latin typeface="Arial" charset="0"/>
              <a:ea typeface="ＭＳ Ｐゴシック" charset="0"/>
              <a:cs typeface="Times New Roman" charset="0"/>
            </a:endParaRPr>
          </a:p>
        </p:txBody>
      </p:sp>
      <p:sp>
        <p:nvSpPr>
          <p:cNvPr id="4" name="Rectangle 3"/>
          <p:cNvSpPr txBox="1">
            <a:spLocks noChangeArrowheads="1"/>
          </p:cNvSpPr>
          <p:nvPr/>
        </p:nvSpPr>
        <p:spPr bwMode="auto">
          <a:xfrm>
            <a:off x="3779912" y="188640"/>
            <a:ext cx="5257056" cy="3096344"/>
          </a:xfrm>
          <a:prstGeom prst="rect">
            <a:avLst/>
          </a:prstGeom>
          <a:noFill/>
          <a:ln w="9525">
            <a:noFill/>
            <a:miter lim="800000"/>
            <a:headEnd/>
            <a:tailEnd/>
          </a:ln>
          <a:effectLst>
            <a:outerShdw blurRad="63500" dist="35921"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eaLnBrk="1" hangingPunct="1">
              <a:defRPr/>
            </a:pPr>
            <a:r>
              <a:rPr lang="zh-TW" altLang="en-US" sz="3200" dirty="0"/>
              <a:t>我又举目观看， 看见一人手里拿着量度用的绳子。 </a:t>
            </a:r>
            <a:r>
              <a:rPr lang="en-US" altLang="zh-TW" sz="3200" dirty="0"/>
              <a:t>2</a:t>
            </a:r>
            <a:r>
              <a:rPr lang="zh-TW" altLang="en-US" sz="3200" dirty="0"/>
              <a:t>   我问他： “你到哪里去？” 他对我说： “我要去量度耶路撒冷， 看看有多宽， 有多长。”</a:t>
            </a:r>
            <a:endParaRPr lang="en-US" sz="3200" dirty="0">
              <a:solidFill>
                <a:srgbClr val="FFFFCC"/>
              </a:solidFill>
              <a:effectLst>
                <a:outerShdw blurRad="38100" dist="38100" dir="2700000" algn="tl">
                  <a:srgbClr val="000000"/>
                </a:outerShd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193297475"/>
      </p:ext>
    </p:extLst>
  </p:cSld>
  <p:clrMapOvr>
    <a:masterClrMapping/>
  </p:clrMapOvr>
  <p:transition xmlns:p14="http://schemas.microsoft.com/office/powerpoint/2010/main">
    <p:dissolve/>
  </p:transition>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3" descr="IMG_0008.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8575"/>
            <a:ext cx="9144000" cy="682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31750" y="5867400"/>
            <a:ext cx="9251950" cy="990600"/>
          </a:xfrm>
          <a:solidFill>
            <a:srgbClr val="000000"/>
          </a:solidFill>
        </p:spPr>
        <p:txBody>
          <a:bodyPr/>
          <a:lstStyle/>
          <a:p>
            <a:pPr eaLnBrk="1" hangingPunct="1"/>
            <a:r>
              <a:rPr lang="zh-CN" altLang="en-US" b="1">
                <a:solidFill>
                  <a:srgbClr val="FFFFFF"/>
                </a:solidFill>
                <a:effectLst>
                  <a:outerShdw blurRad="38100" dist="38100" dir="2700000" algn="tl">
                    <a:srgbClr val="000080"/>
                  </a:outerShdw>
                </a:effectLst>
                <a:latin typeface="SimSun" charset="0"/>
                <a:ea typeface="SimSun" charset="0"/>
                <a:cs typeface="SimSun" charset="0"/>
              </a:rPr>
              <a:t>泰国</a:t>
            </a:r>
            <a:r>
              <a:rPr lang="en-US" altLang="zh-CN" b="1">
                <a:solidFill>
                  <a:srgbClr val="FFFFFF"/>
                </a:solidFill>
                <a:effectLst>
                  <a:outerShdw blurRad="38100" dist="38100" dir="2700000" algn="tl">
                    <a:srgbClr val="000080"/>
                  </a:outerShdw>
                </a:effectLst>
                <a:latin typeface="SimSun" charset="0"/>
                <a:ea typeface="SimSun" charset="0"/>
                <a:cs typeface="SimSun" charset="0"/>
              </a:rPr>
              <a:t>•</a:t>
            </a:r>
            <a:r>
              <a:rPr lang="zh-CN" altLang="en-US" b="1">
                <a:solidFill>
                  <a:srgbClr val="FFFFFF"/>
                </a:solidFill>
                <a:effectLst>
                  <a:outerShdw blurRad="38100" dist="38100" dir="2700000" algn="tl">
                    <a:srgbClr val="000080"/>
                  </a:outerShdw>
                </a:effectLst>
                <a:latin typeface="SimSun" charset="0"/>
                <a:ea typeface="SimSun" charset="0"/>
                <a:cs typeface="SimSun" charset="0"/>
              </a:rPr>
              <a:t>蒙古</a:t>
            </a:r>
            <a:r>
              <a:rPr lang="en-US" altLang="zh-CN" b="1">
                <a:solidFill>
                  <a:srgbClr val="FFFFFF"/>
                </a:solidFill>
                <a:effectLst>
                  <a:outerShdw blurRad="38100" dist="38100" dir="2700000" algn="tl">
                    <a:srgbClr val="000080"/>
                  </a:outerShdw>
                </a:effectLst>
                <a:latin typeface="SimSun" charset="0"/>
                <a:ea typeface="SimSun" charset="0"/>
                <a:cs typeface="SimSun" charset="0"/>
              </a:rPr>
              <a:t>•</a:t>
            </a:r>
            <a:r>
              <a:rPr lang="zh-CN" altLang="en-US" b="1">
                <a:solidFill>
                  <a:srgbClr val="FFFFFF"/>
                </a:solidFill>
                <a:effectLst>
                  <a:outerShdw blurRad="38100" dist="38100" dir="2700000" algn="tl">
                    <a:srgbClr val="000080"/>
                  </a:outerShdw>
                </a:effectLst>
                <a:latin typeface="SimSun" charset="0"/>
                <a:ea typeface="SimSun" charset="0"/>
                <a:cs typeface="SimSun" charset="0"/>
              </a:rPr>
              <a:t>缅甸</a:t>
            </a:r>
            <a:r>
              <a:rPr lang="en-US" altLang="zh-CN" b="1">
                <a:solidFill>
                  <a:srgbClr val="FFFFFF"/>
                </a:solidFill>
                <a:effectLst>
                  <a:outerShdw blurRad="38100" dist="38100" dir="2700000" algn="tl">
                    <a:srgbClr val="000080"/>
                  </a:outerShdw>
                </a:effectLst>
                <a:latin typeface="SimSun" charset="0"/>
                <a:ea typeface="SimSun" charset="0"/>
                <a:cs typeface="SimSun" charset="0"/>
              </a:rPr>
              <a:t>•</a:t>
            </a:r>
            <a:r>
              <a:rPr lang="zh-CN" altLang="en-US" b="1">
                <a:solidFill>
                  <a:srgbClr val="FFFFFF"/>
                </a:solidFill>
                <a:effectLst>
                  <a:outerShdw blurRad="38100" dist="38100" dir="2700000" algn="tl">
                    <a:srgbClr val="000080"/>
                  </a:outerShdw>
                </a:effectLst>
                <a:latin typeface="SimSun" charset="0"/>
                <a:ea typeface="SimSun" charset="0"/>
                <a:cs typeface="SimSun" charset="0"/>
              </a:rPr>
              <a:t>印度尼西亚</a:t>
            </a:r>
            <a:endParaRPr lang="en-US" b="1">
              <a:solidFill>
                <a:srgbClr val="FFFFFF"/>
              </a:solidFill>
              <a:effectLst>
                <a:outerShdw blurRad="38100" dist="38100" dir="2700000" algn="tl">
                  <a:srgbClr val="000080"/>
                </a:outerShdw>
              </a:effectLst>
              <a:latin typeface="SimSun" charset="0"/>
              <a:ea typeface="SimSun" charset="0"/>
              <a:cs typeface="SimSun" charset="0"/>
            </a:endParaRPr>
          </a:p>
        </p:txBody>
      </p:sp>
    </p:spTree>
    <p:extLst>
      <p:ext uri="{BB962C8B-B14F-4D97-AF65-F5344CB8AC3E}">
        <p14:creationId xmlns:p14="http://schemas.microsoft.com/office/powerpoint/2010/main" val="41254363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6994" name="Rectangle 47"/>
          <p:cNvSpPr>
            <a:spLocks noGrp="1" noChangeArrowheads="1"/>
          </p:cNvSpPr>
          <p:nvPr>
            <p:ph type="title"/>
          </p:nvPr>
        </p:nvSpPr>
        <p:spPr>
          <a:xfrm>
            <a:off x="685800" y="1143000"/>
            <a:ext cx="7772400" cy="1143000"/>
          </a:xfrm>
        </p:spPr>
        <p:txBody>
          <a:bodyPr/>
          <a:lstStyle/>
          <a:p>
            <a:r>
              <a:rPr lang="en-US" altLang="zh-CN" smtClean="0">
                <a:ea typeface="SimSun" pitchFamily="2" charset="-122"/>
              </a:rPr>
              <a:t>11:1 Temple</a:t>
            </a:r>
          </a:p>
        </p:txBody>
      </p:sp>
      <p:graphicFrame>
        <p:nvGraphicFramePr>
          <p:cNvPr id="644140" name="Group 44"/>
          <p:cNvGraphicFramePr>
            <a:graphicFrameLocks noGrp="1"/>
          </p:cNvGraphicFramePr>
          <p:nvPr>
            <p:ph sz="half" idx="1"/>
          </p:nvPr>
        </p:nvGraphicFramePr>
        <p:xfrm>
          <a:off x="685800" y="1295400"/>
          <a:ext cx="8458200" cy="5632450"/>
        </p:xfrm>
        <a:graphic>
          <a:graphicData uri="http://schemas.openxmlformats.org/drawingml/2006/table">
            <a:tbl>
              <a:tblPr/>
              <a:tblGrid>
                <a:gridCol w="1828800"/>
                <a:gridCol w="2286000"/>
                <a:gridCol w="2228850"/>
                <a:gridCol w="2114550"/>
              </a:tblGrid>
              <a:tr h="15779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40544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神 的 殿 </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naon</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(11:1)</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教会的圣殿”</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基督徒”</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整个圣约中的团体”</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经历逼迫，却被神保佑的信徒团体</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天上的圣殿描绘</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教会</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主要指这个时代的教会，但也指历代的教会</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一个未来，刚好在基督再来之前，处于耶路撒冷的圣殿</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597012"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0" y="5229225"/>
            <a:ext cx="2411413" cy="1584325"/>
          </a:xfrm>
        </p:spPr>
      </p:pic>
      <p:sp>
        <p:nvSpPr>
          <p:cNvPr id="597013" name="Text Box 46"/>
          <p:cNvSpPr txBox="1">
            <a:spLocks noChangeArrowheads="1"/>
          </p:cNvSpPr>
          <p:nvPr/>
        </p:nvSpPr>
        <p:spPr bwMode="auto">
          <a:xfrm>
            <a:off x="8491538" y="7938"/>
            <a:ext cx="688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44144" name="WordArt 48"/>
          <p:cNvSpPr>
            <a:spLocks noChangeArrowheads="1" noChangeShapeType="1" noTextEdit="1"/>
          </p:cNvSpPr>
          <p:nvPr/>
        </p:nvSpPr>
        <p:spPr bwMode="auto">
          <a:xfrm>
            <a:off x="2667000" y="228600"/>
            <a:ext cx="4114800" cy="762000"/>
          </a:xfrm>
          <a:prstGeom prst="rect">
            <a:avLst/>
          </a:prstGeom>
        </p:spPr>
        <p:txBody>
          <a:bodyPr wrap="none" fromWordArt="1">
            <a:prstTxWarp prst="textPlain">
              <a:avLst>
                <a:gd name="adj" fmla="val 50000"/>
              </a:avLst>
            </a:prstTxWarp>
          </a:bodyPr>
          <a:lstStyle/>
          <a:p>
            <a:pPr algn="ct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991301879"/>
      </p:ext>
    </p:extLst>
  </p:cSld>
  <p:clrMapOvr>
    <a:masterClrMapping/>
  </p:clrMapOvr>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599041" name="Rectangle 34"/>
          <p:cNvSpPr>
            <a:spLocks noGrp="1" noChangeArrowheads="1"/>
          </p:cNvSpPr>
          <p:nvPr>
            <p:ph type="title" idx="4294967295"/>
          </p:nvPr>
        </p:nvSpPr>
        <p:spPr>
          <a:xfrm>
            <a:off x="0" y="1143000"/>
            <a:ext cx="7772400" cy="1143000"/>
          </a:xfrm>
        </p:spPr>
        <p:txBody>
          <a:bodyPr/>
          <a:lstStyle/>
          <a:p>
            <a:r>
              <a:rPr lang="en-US" smtClean="0"/>
              <a:t>11:1 Altar</a:t>
            </a:r>
          </a:p>
        </p:txBody>
      </p:sp>
      <p:graphicFrame>
        <p:nvGraphicFramePr>
          <p:cNvPr id="1107993" name="Group 25"/>
          <p:cNvGraphicFramePr>
            <a:graphicFrameLocks noGrp="1"/>
          </p:cNvGraphicFramePr>
          <p:nvPr>
            <p:ph sz="half" idx="4294967295"/>
          </p:nvPr>
        </p:nvGraphicFramePr>
        <p:xfrm>
          <a:off x="0" y="1412875"/>
          <a:ext cx="8280400" cy="5184776"/>
        </p:xfrm>
        <a:graphic>
          <a:graphicData uri="http://schemas.openxmlformats.org/drawingml/2006/table">
            <a:tbl>
              <a:tblPr/>
              <a:tblGrid>
                <a:gridCol w="2016125"/>
                <a:gridCol w="179387"/>
                <a:gridCol w="1944688"/>
                <a:gridCol w="2070100"/>
                <a:gridCol w="2070100"/>
              </a:tblGrid>
              <a:tr h="1560513">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术语或措辞</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endParaRPr kumimoji="0" lang="en-US" sz="2800" b="0"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SG"/>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bg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字面</a:t>
                      </a:r>
                      <a:endParaRPr kumimoji="0" lang="zh-CN" altLang="en-US" sz="2800" b="0"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字面</a:t>
                      </a:r>
                      <a:endParaRPr kumimoji="0" lang="zh-CN" altLang="en-US" sz="2800" b="0"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r>
              <a:tr h="3624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祭坛”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(11:1)</a:t>
                      </a:r>
                      <a:r>
                        <a:rPr kumimoji="0" lang="en-US" altLang="zh-CN" sz="2800" b="0" i="0" u="none" strike="noStrike" cap="none" normalizeH="0" baseline="0" smtClean="0">
                          <a:ln>
                            <a:noFill/>
                          </a:ln>
                          <a:solidFill>
                            <a:schemeClr val="tx2"/>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受苦的圣约团体”</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hMerge="1">
                  <a:txBody>
                    <a:bodyPr/>
                    <a:lstStyle/>
                    <a:p>
                      <a:endParaRPr lang="en-SG"/>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属天</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的香坛”</a:t>
                      </a:r>
                      <a:endParaRPr kumimoji="0" lang="zh-CN" altLang="en-US" sz="2800" b="0" i="0" u="none" strike="noStrike" cap="none" normalizeH="0" baseline="0" smtClean="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位于圣所外的院子中污秽的祭坛</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endParaRPr kumimoji="0" lang="en-US" sz="2800" b="1" i="0" u="none" strike="noStrike" cap="none" normalizeH="0" baseline="0" smtClean="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r>
            </a:tbl>
          </a:graphicData>
        </a:graphic>
      </p:graphicFrame>
      <p:pic>
        <p:nvPicPr>
          <p:cNvPr id="599061" name="Picture 26" descr="CH9_F3">
            <a:hlinkClick r:id="rId6"/>
          </p:cNvPr>
          <p:cNvPicPr>
            <a:picLocks noGrp="1" noChangeAspect="1" noChangeArrowheads="1"/>
          </p:cNvPicPr>
          <p:nvPr>
            <p:ph sz="half" idx="4294967295"/>
          </p:nvPr>
        </p:nvPicPr>
        <p:blipFill>
          <a:blip r:embed="rId7">
            <a:extLst>
              <a:ext uri="{28A0092B-C50C-407E-A947-70E740481C1C}">
                <a14:useLocalDpi xmlns:a14="http://schemas.microsoft.com/office/drawing/2010/main" val="0"/>
              </a:ext>
            </a:extLst>
          </a:blip>
          <a:srcRect/>
          <a:stretch>
            <a:fillRect/>
          </a:stretch>
        </p:blipFill>
        <p:spPr>
          <a:xfrm>
            <a:off x="0" y="5072063"/>
            <a:ext cx="2449513" cy="1670050"/>
          </a:xfrm>
          <a:ln>
            <a:solidFill>
              <a:schemeClr val="tx1"/>
            </a:solidFill>
            <a:miter lim="800000"/>
            <a:headEnd/>
            <a:tailEnd/>
          </a:ln>
        </p:spPr>
      </p:pic>
      <p:sp>
        <p:nvSpPr>
          <p:cNvPr id="28693" name="WordArt 19"/>
          <p:cNvSpPr>
            <a:spLocks noChangeArrowheads="1" noChangeShapeType="1" noTextEdit="1"/>
          </p:cNvSpPr>
          <p:nvPr/>
        </p:nvSpPr>
        <p:spPr bwMode="auto">
          <a:xfrm>
            <a:off x="2111144" y="188913"/>
            <a:ext cx="4026131" cy="1029524"/>
          </a:xfrm>
          <a:prstGeom prst="rect">
            <a:avLst/>
          </a:prstGeom>
        </p:spPr>
        <p:txBody>
          <a:bodyPr wrap="none" fromWordArt="1">
            <a:prstTxWarp prst="textPlain">
              <a:avLst>
                <a:gd name="adj" fmla="val 50000"/>
              </a:avLst>
            </a:prstTxWarp>
            <a:scene3d>
              <a:camera prst="orthographicFront">
                <a:rot lat="0" lon="0" rev="0"/>
              </a:camera>
              <a:lightRig rig="glow" dir="t">
                <a:rot lat="0" lon="0" rev="3600000"/>
              </a:lightRig>
            </a:scene3d>
            <a:sp3d prstMaterial="softEdge">
              <a:bevelT w="29210" h="16510"/>
              <a:contourClr>
                <a:schemeClr val="accent4">
                  <a:alpha val="95000"/>
                </a:schemeClr>
              </a:contourClr>
            </a:sp3d>
          </a:bodyPr>
          <a:lstStyle/>
          <a:p>
            <a:pPr algn="ctr">
              <a:defRPr/>
            </a:pPr>
            <a:r>
              <a:rPr lang="zh-TW" altLang="en-US" sz="3600" b="1" kern="10" dirty="0">
                <a:ln>
                  <a:prstDash val="solid"/>
                </a:ln>
                <a:solidFill>
                  <a:srgbClr val="FFFFFF"/>
                </a:solidFill>
                <a:effectLst>
                  <a:glow rad="228600">
                    <a:schemeClr val="tx1"/>
                  </a:glow>
                  <a:outerShdw blurRad="88000" dist="50800" dir="5040000" algn="tl">
                    <a:srgbClr val="000000">
                      <a:tint val="80000"/>
                      <a:satMod val="250000"/>
                      <a:alpha val="45000"/>
                    </a:srgbClr>
                  </a:outerShdw>
                </a:effectLst>
                <a:latin typeface="Arial Black"/>
                <a:ea typeface="MS PGothic" pitchFamily="34" charset="-128"/>
                <a:cs typeface="+mn-cs"/>
              </a:rPr>
              <a:t>启 示 录</a:t>
            </a:r>
            <a:r>
              <a:rPr lang="en-US" sz="3600" b="1" kern="10" dirty="0">
                <a:ln>
                  <a:prstDash val="solid"/>
                </a:ln>
                <a:solidFill>
                  <a:srgbClr val="FFFFFF"/>
                </a:solidFill>
                <a:effectLst>
                  <a:glow rad="228600">
                    <a:schemeClr val="tx1"/>
                  </a:glow>
                  <a:outerShdw blurRad="88000" dist="50800" dir="5040000" algn="tl">
                    <a:srgbClr val="000000">
                      <a:tint val="80000"/>
                      <a:satMod val="250000"/>
                      <a:alpha val="45000"/>
                    </a:srgbClr>
                  </a:outerShdw>
                </a:effectLst>
                <a:latin typeface="Arial Black"/>
                <a:ea typeface="MS PGothic" pitchFamily="34" charset="-128"/>
                <a:cs typeface="+mn-cs"/>
              </a:rPr>
              <a:t>11</a:t>
            </a:r>
          </a:p>
        </p:txBody>
      </p:sp>
      <p:sp>
        <p:nvSpPr>
          <p:cNvPr id="90135" name="Text Box 33"/>
          <p:cNvSpPr txBox="1">
            <a:spLocks noChangeArrowheads="1"/>
          </p:cNvSpPr>
          <p:nvPr/>
        </p:nvSpPr>
        <p:spPr bwMode="auto">
          <a:xfrm>
            <a:off x="8382000" y="4763"/>
            <a:ext cx="688975" cy="396875"/>
          </a:xfrm>
          <a:prstGeom prst="rect">
            <a:avLst/>
          </a:prstGeom>
          <a:noFill/>
          <a:ln w="9525">
            <a:noFill/>
            <a:miter lim="800000"/>
            <a:headEnd/>
            <a:tailEnd type="none" w="lg" len="lg"/>
          </a:ln>
          <a:effectLst>
            <a:outerShdw blurRad="63500" dist="38099" dir="2700000" algn="ctr" rotWithShape="0">
              <a:schemeClr val="tx1">
                <a:alpha val="74997"/>
              </a:schemeClr>
            </a:outerShdw>
          </a:effectLst>
        </p:spPr>
        <p:txBody>
          <a:bodyPr wrap="none" lIns="90000" tIns="46800" rIns="90000" bIns="46800">
            <a:spAutoFit/>
          </a:bodyPr>
          <a:lstStyle/>
          <a:p>
            <a:pPr algn="ctr">
              <a:defRPr/>
            </a:pPr>
            <a:r>
              <a:rPr lang="en-US" sz="2000" b="1">
                <a:solidFill>
                  <a:srgbClr val="FFFFFF"/>
                </a:solidFill>
                <a:latin typeface="Times New Roman" charset="0"/>
                <a:ea typeface="ＭＳ Ｐゴシック" charset="-128"/>
                <a:cs typeface="ＭＳ Ｐゴシック" charset="-128"/>
              </a:rPr>
              <a:t>335a</a:t>
            </a:r>
          </a:p>
        </p:txBody>
      </p:sp>
    </p:spTree>
    <p:extLst>
      <p:ext uri="{BB962C8B-B14F-4D97-AF65-F5344CB8AC3E}">
        <p14:creationId xmlns:p14="http://schemas.microsoft.com/office/powerpoint/2010/main" val="1136560262"/>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idx="4294967295"/>
          </p:nvPr>
        </p:nvSpPr>
        <p:spPr>
          <a:xfrm>
            <a:off x="4499992" y="260350"/>
            <a:ext cx="4644008" cy="3672706"/>
          </a:xfrm>
        </p:spPr>
        <p:txBody>
          <a:bodyPr/>
          <a:lstStyle/>
          <a:p>
            <a:pPr eaLnBrk="1" hangingPunct="1">
              <a:defRPr/>
            </a:pPr>
            <a:r>
              <a:rPr lang="zh-CN" altLang="en-US" sz="7200" b="1" dirty="0">
                <a:effectLst/>
                <a:latin typeface="Calibri" charset="0"/>
                <a:ea typeface="宋体" charset="0"/>
                <a:cs typeface="宋体" charset="0"/>
              </a:rPr>
              <a:t>会幕</a:t>
            </a:r>
          </a:p>
        </p:txBody>
      </p:sp>
      <p:pic>
        <p:nvPicPr>
          <p:cNvPr id="486402" name="Picture 5" descr="Tabernacle"/>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938" y="0"/>
            <a:ext cx="45037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6403" name="Picture 4" descr="Temple000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3938588"/>
            <a:ext cx="5334000" cy="291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58604051"/>
      </p:ext>
    </p:extLst>
  </p:cSld>
  <p:clrMapOvr>
    <a:overrideClrMapping bg1="dk2" tx1="lt1" bg2="dk1" tx2="lt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60375" y="609600"/>
            <a:ext cx="8455025" cy="588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7" name="Rectangle 3"/>
          <p:cNvSpPr>
            <a:spLocks noGrp="1" noChangeArrowheads="1"/>
          </p:cNvSpPr>
          <p:nvPr>
            <p:ph type="title" idx="4294967295"/>
          </p:nvPr>
        </p:nvSpPr>
        <p:spPr>
          <a:xfrm>
            <a:off x="609600" y="228600"/>
            <a:ext cx="7924800" cy="914400"/>
          </a:xfrm>
          <a:solidFill>
            <a:schemeClr val="accent2"/>
          </a:solidFill>
          <a:effectLst>
            <a:outerShdw blurRad="63500" dist="35921" dir="2700000" algn="ctr" rotWithShape="0">
              <a:schemeClr val="tx2">
                <a:alpha val="74998"/>
              </a:schemeClr>
            </a:outerShdw>
          </a:effectLst>
        </p:spPr>
        <p:txBody>
          <a:bodyPr/>
          <a:lstStyle/>
          <a:p>
            <a:pPr eaLnBrk="1" hangingPunct="1">
              <a:defRPr/>
            </a:pPr>
            <a:r>
              <a:rPr lang="ja-JP" altLang="en-US" sz="5400">
                <a:solidFill>
                  <a:schemeClr val="bg1"/>
                </a:solidFill>
                <a:effectLst>
                  <a:outerShdw blurRad="38100" dist="38100" dir="2700000" algn="tl">
                    <a:srgbClr val="000000"/>
                  </a:outerShdw>
                </a:effectLst>
                <a:latin typeface="Arial" charset="0"/>
                <a:cs typeface="MS Song" charset="0"/>
              </a:rPr>
              <a:t>所罗门建的圣殿</a:t>
            </a:r>
            <a:endParaRPr lang="en-US" sz="5400">
              <a:solidFill>
                <a:schemeClr val="bg1"/>
              </a:solidFill>
              <a:effectLst>
                <a:outerShdw blurRad="38100" dist="38100" dir="2700000" algn="tl">
                  <a:srgbClr val="000000"/>
                </a:outerShdw>
              </a:effectLst>
              <a:latin typeface="Arial" charset="0"/>
              <a:cs typeface="MS Song" charset="0"/>
            </a:endParaRPr>
          </a:p>
        </p:txBody>
      </p:sp>
      <p:grpSp>
        <p:nvGrpSpPr>
          <p:cNvPr id="364547" name="Group 37"/>
          <p:cNvGrpSpPr>
            <a:grpSpLocks/>
          </p:cNvGrpSpPr>
          <p:nvPr/>
        </p:nvGrpSpPr>
        <p:grpSpPr bwMode="auto">
          <a:xfrm>
            <a:off x="2057400" y="1873250"/>
            <a:ext cx="6400800" cy="4010025"/>
            <a:chOff x="1296" y="1180"/>
            <a:chExt cx="4032" cy="2526"/>
          </a:xfrm>
        </p:grpSpPr>
        <p:sp>
          <p:nvSpPr>
            <p:cNvPr id="364560" name="Text Box 17"/>
            <p:cNvSpPr txBox="1">
              <a:spLocks noChangeArrowheads="1"/>
            </p:cNvSpPr>
            <p:nvPr/>
          </p:nvSpPr>
          <p:spPr bwMode="auto">
            <a:xfrm>
              <a:off x="3552" y="1180"/>
              <a:ext cx="816" cy="212"/>
            </a:xfrm>
            <a:prstGeom prst="rect">
              <a:avLst/>
            </a:prstGeom>
            <a:solidFill>
              <a:srgbClr val="FFCC99"/>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600" b="1" smtClean="0">
                  <a:solidFill>
                    <a:srgbClr val="663300"/>
                  </a:solidFill>
                  <a:cs typeface="MS Song" charset="0"/>
                </a:rPr>
                <a:t>祭司的庭院</a:t>
              </a:r>
              <a:endParaRPr lang="en-US" sz="1600" b="1" smtClean="0">
                <a:solidFill>
                  <a:srgbClr val="663300"/>
                </a:solidFill>
                <a:cs typeface="MS Song" charset="0"/>
              </a:endParaRPr>
            </a:p>
          </p:txBody>
        </p:sp>
        <p:sp>
          <p:nvSpPr>
            <p:cNvPr id="364561" name="Text Box 18"/>
            <p:cNvSpPr txBox="1">
              <a:spLocks noChangeArrowheads="1"/>
            </p:cNvSpPr>
            <p:nvPr/>
          </p:nvSpPr>
          <p:spPr bwMode="auto">
            <a:xfrm>
              <a:off x="2928" y="1968"/>
              <a:ext cx="672" cy="326"/>
            </a:xfrm>
            <a:prstGeom prst="rect">
              <a:avLst/>
            </a:prstGeom>
            <a:solidFill>
              <a:srgbClr val="FFCC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smtClean="0">
                  <a:solidFill>
                    <a:srgbClr val="000000"/>
                  </a:solidFill>
                  <a:latin typeface="Arial Narrow" charset="0"/>
                </a:rPr>
                <a:t>陈</a:t>
              </a:r>
              <a:r>
                <a:rPr lang="en-US" altLang="ja-JP" sz="1400" b="1" smtClean="0">
                  <a:solidFill>
                    <a:srgbClr val="000000"/>
                  </a:solidFill>
                  <a:latin typeface="Arial Narrow" charset="0"/>
                </a:rPr>
                <a:t> </a:t>
              </a:r>
              <a:r>
                <a:rPr lang="ja-JP" altLang="en-US" sz="1400" b="1" smtClean="0">
                  <a:solidFill>
                    <a:srgbClr val="000000"/>
                  </a:solidFill>
                  <a:latin typeface="Arial Narrow" charset="0"/>
                </a:rPr>
                <a:t>设</a:t>
              </a:r>
              <a:r>
                <a:rPr lang="en-US" altLang="ja-JP" sz="1400" b="1" smtClean="0">
                  <a:solidFill>
                    <a:srgbClr val="000000"/>
                  </a:solidFill>
                  <a:latin typeface="Arial Narrow" charset="0"/>
                </a:rPr>
                <a:t> </a:t>
              </a:r>
              <a:r>
                <a:rPr lang="ja-JP" altLang="en-US" sz="1400" b="1" smtClean="0">
                  <a:solidFill>
                    <a:srgbClr val="000000"/>
                  </a:solidFill>
                  <a:latin typeface="Arial Narrow" charset="0"/>
                </a:rPr>
                <a:t>饼</a:t>
              </a:r>
              <a:r>
                <a:rPr lang="en-US" altLang="ja-JP" sz="1400" b="1" smtClean="0">
                  <a:solidFill>
                    <a:srgbClr val="000000"/>
                  </a:solidFill>
                  <a:latin typeface="Arial Narrow" charset="0"/>
                </a:rPr>
                <a:t> </a:t>
              </a:r>
              <a:r>
                <a:rPr lang="ja-JP" altLang="en-US" sz="1400" b="1" smtClean="0">
                  <a:solidFill>
                    <a:srgbClr val="000000"/>
                  </a:solidFill>
                  <a:latin typeface="Arial Narrow" charset="0"/>
                </a:rPr>
                <a:t>的</a:t>
              </a:r>
              <a:r>
                <a:rPr lang="en-US" altLang="ja-JP" sz="1400" b="1" smtClean="0">
                  <a:solidFill>
                    <a:srgbClr val="000000"/>
                  </a:solidFill>
                  <a:latin typeface="Arial Narrow" charset="0"/>
                </a:rPr>
                <a:t> </a:t>
              </a:r>
              <a:r>
                <a:rPr lang="ja-JP" altLang="en-US" sz="1400" b="1" smtClean="0">
                  <a:solidFill>
                    <a:srgbClr val="000000"/>
                  </a:solidFill>
                  <a:latin typeface="Arial Narrow" charset="0"/>
                </a:rPr>
                <a:t>金</a:t>
              </a:r>
              <a:r>
                <a:rPr lang="en-US" altLang="ja-JP" sz="1400" b="1" smtClean="0">
                  <a:solidFill>
                    <a:srgbClr val="000000"/>
                  </a:solidFill>
                  <a:latin typeface="Arial Narrow" charset="0"/>
                </a:rPr>
                <a:t> </a:t>
              </a:r>
              <a:r>
                <a:rPr lang="ja-JP" altLang="en-US" sz="1400" b="1" smtClean="0">
                  <a:solidFill>
                    <a:srgbClr val="000000"/>
                  </a:solidFill>
                  <a:latin typeface="Arial Narrow" charset="0"/>
                </a:rPr>
                <a:t>桌</a:t>
              </a:r>
              <a:r>
                <a:rPr lang="en-US" altLang="ja-JP" sz="1400" b="1" smtClean="0">
                  <a:solidFill>
                    <a:srgbClr val="000000"/>
                  </a:solidFill>
                  <a:latin typeface="Arial Narrow" charset="0"/>
                </a:rPr>
                <a:t> </a:t>
              </a:r>
              <a:r>
                <a:rPr lang="ja-JP" altLang="en-US" sz="1400" b="1" smtClean="0">
                  <a:solidFill>
                    <a:srgbClr val="000000"/>
                  </a:solidFill>
                  <a:latin typeface="Arial Narrow" charset="0"/>
                </a:rPr>
                <a:t>子</a:t>
              </a:r>
              <a:endParaRPr lang="en-US" sz="1400" b="1" smtClean="0">
                <a:solidFill>
                  <a:srgbClr val="000000"/>
                </a:solidFill>
                <a:latin typeface="Arial Narrow" charset="0"/>
              </a:endParaRPr>
            </a:p>
          </p:txBody>
        </p:sp>
        <p:sp>
          <p:nvSpPr>
            <p:cNvPr id="364562" name="Text Box 19"/>
            <p:cNvSpPr txBox="1">
              <a:spLocks noChangeArrowheads="1"/>
            </p:cNvSpPr>
            <p:nvPr/>
          </p:nvSpPr>
          <p:spPr bwMode="auto">
            <a:xfrm>
              <a:off x="1296" y="1593"/>
              <a:ext cx="2112" cy="231"/>
            </a:xfrm>
            <a:prstGeom prst="rect">
              <a:avLst/>
            </a:prstGeom>
            <a:solidFill>
              <a:srgbClr val="FFFFCC"/>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800" b="1" smtClean="0">
                  <a:solidFill>
                    <a:srgbClr val="000000"/>
                  </a:solidFill>
                  <a:cs typeface="MS Song" charset="0"/>
                </a:rPr>
                <a:t>基路伯</a:t>
              </a:r>
              <a:r>
                <a:rPr lang="en-US" altLang="ja-JP" sz="1800" b="1" smtClean="0">
                  <a:solidFill>
                    <a:srgbClr val="000000"/>
                  </a:solidFill>
                  <a:cs typeface="Times New Roman" charset="0"/>
                </a:rPr>
                <a:t>    </a:t>
              </a:r>
              <a:r>
                <a:rPr lang="ja-JP" altLang="en-US" sz="1800" b="1" smtClean="0">
                  <a:solidFill>
                    <a:srgbClr val="000000"/>
                  </a:solidFill>
                  <a:cs typeface="MS Song" charset="0"/>
                </a:rPr>
                <a:t>耶和华的约柜</a:t>
              </a:r>
              <a:r>
                <a:rPr lang="en-US" altLang="ja-JP" sz="1800" b="1" smtClean="0">
                  <a:solidFill>
                    <a:srgbClr val="000000"/>
                  </a:solidFill>
                  <a:cs typeface="Times New Roman" charset="0"/>
                </a:rPr>
                <a:t>    </a:t>
              </a:r>
              <a:r>
                <a:rPr lang="ja-JP" altLang="en-US" sz="1800" b="1" smtClean="0">
                  <a:solidFill>
                    <a:srgbClr val="000000"/>
                  </a:solidFill>
                  <a:cs typeface="MS Song" charset="0"/>
                </a:rPr>
                <a:t>灯台</a:t>
              </a:r>
              <a:r>
                <a:rPr lang="en-US" altLang="ja-JP" sz="1800" b="1" smtClean="0">
                  <a:solidFill>
                    <a:srgbClr val="000000"/>
                  </a:solidFill>
                  <a:cs typeface="Times New Roman" charset="0"/>
                </a:rPr>
                <a:t>   </a:t>
              </a:r>
              <a:endParaRPr lang="en-US" sz="1800" b="1" smtClean="0">
                <a:solidFill>
                  <a:srgbClr val="000000"/>
                </a:solidFill>
                <a:cs typeface="Times New Roman" charset="0"/>
              </a:endParaRPr>
            </a:p>
          </p:txBody>
        </p:sp>
        <p:sp>
          <p:nvSpPr>
            <p:cNvPr id="144404" name="Text Box 20"/>
            <p:cNvSpPr txBox="1">
              <a:spLocks noChangeArrowheads="1"/>
            </p:cNvSpPr>
            <p:nvPr/>
          </p:nvSpPr>
          <p:spPr bwMode="auto">
            <a:xfrm>
              <a:off x="1401" y="1920"/>
              <a:ext cx="240" cy="674"/>
            </a:xfrm>
            <a:prstGeom prst="rect">
              <a:avLst/>
            </a:prstGeom>
            <a:solidFill>
              <a:srgbClr val="FFCCFF"/>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endParaRPr lang="en-US" sz="800" b="1" smtClean="0">
                <a:solidFill>
                  <a:srgbClr val="663300"/>
                </a:solidFill>
                <a:effectLst>
                  <a:outerShdw blurRad="38100" dist="38100" dir="2700000" algn="tl">
                    <a:srgbClr val="000000"/>
                  </a:outerShdw>
                </a:effectLst>
                <a:cs typeface="MS Song" charset="0"/>
              </a:endParaRPr>
            </a:p>
            <a:p>
              <a:pPr algn="ctr" eaLnBrk="1" hangingPunct="1">
                <a:spcBef>
                  <a:spcPct val="50000"/>
                </a:spcBef>
                <a:defRPr/>
              </a:pPr>
              <a:r>
                <a:rPr lang="ja-JP" altLang="en-US" sz="1600" b="1" smtClean="0">
                  <a:solidFill>
                    <a:srgbClr val="663300"/>
                  </a:solidFill>
                  <a:cs typeface="MS Song" charset="0"/>
                </a:rPr>
                <a:t>内殿</a:t>
              </a:r>
              <a:r>
                <a:rPr lang="en-US" altLang="ja-JP" sz="1600" b="1" smtClean="0">
                  <a:solidFill>
                    <a:srgbClr val="FFFFFF"/>
                  </a:solidFill>
                  <a:cs typeface="Times New Roman" charset="0"/>
                </a:rPr>
                <a:t> ‘</a:t>
              </a:r>
              <a:endParaRPr lang="en-US" sz="1600" b="1" smtClean="0">
                <a:solidFill>
                  <a:srgbClr val="FFFFFF"/>
                </a:solidFill>
                <a:cs typeface="Times New Roman" charset="0"/>
              </a:endParaRPr>
            </a:p>
          </p:txBody>
        </p:sp>
        <p:sp>
          <p:nvSpPr>
            <p:cNvPr id="364564" name="Text Box 21"/>
            <p:cNvSpPr txBox="1">
              <a:spLocks noChangeArrowheads="1"/>
            </p:cNvSpPr>
            <p:nvPr/>
          </p:nvSpPr>
          <p:spPr bwMode="auto">
            <a:xfrm>
              <a:off x="3696" y="2112"/>
              <a:ext cx="336" cy="366"/>
            </a:xfrm>
            <a:prstGeom prst="rect">
              <a:avLst/>
            </a:prstGeom>
            <a:solidFill>
              <a:srgbClr val="FFFF99"/>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600" b="1" smtClean="0">
                  <a:solidFill>
                    <a:srgbClr val="663300"/>
                  </a:solidFill>
                  <a:cs typeface="Times New Roman" charset="0"/>
                </a:rPr>
                <a:t>廊</a:t>
              </a:r>
              <a:r>
                <a:rPr lang="en-US" altLang="ja-JP" sz="1600" b="1" smtClean="0">
                  <a:solidFill>
                    <a:srgbClr val="663300"/>
                  </a:solidFill>
                  <a:cs typeface="Times New Roman" charset="0"/>
                </a:rPr>
                <a:t> </a:t>
              </a:r>
              <a:r>
                <a:rPr lang="ja-JP" altLang="en-US" sz="1600" b="1" smtClean="0">
                  <a:solidFill>
                    <a:srgbClr val="663300"/>
                  </a:solidFill>
                  <a:cs typeface="Times New Roman" charset="0"/>
                </a:rPr>
                <a:t>子</a:t>
              </a:r>
              <a:r>
                <a:rPr lang="en-US" altLang="ja-JP" sz="1600" b="1" smtClean="0">
                  <a:solidFill>
                    <a:srgbClr val="663300"/>
                  </a:solidFill>
                  <a:cs typeface="Times New Roman" charset="0"/>
                </a:rPr>
                <a:t> </a:t>
              </a:r>
              <a:endParaRPr lang="en-US" sz="1600" b="1" smtClean="0">
                <a:solidFill>
                  <a:srgbClr val="663300"/>
                </a:solidFill>
                <a:cs typeface="Times New Roman" charset="0"/>
              </a:endParaRPr>
            </a:p>
          </p:txBody>
        </p:sp>
        <p:sp>
          <p:nvSpPr>
            <p:cNvPr id="144406" name="Text Box 22"/>
            <p:cNvSpPr txBox="1">
              <a:spLocks noChangeArrowheads="1"/>
            </p:cNvSpPr>
            <p:nvPr/>
          </p:nvSpPr>
          <p:spPr bwMode="auto">
            <a:xfrm>
              <a:off x="4839" y="1401"/>
              <a:ext cx="336" cy="366"/>
            </a:xfrm>
            <a:prstGeom prst="rect">
              <a:avLst/>
            </a:prstGeom>
            <a:solidFill>
              <a:srgbClr val="80808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1600" b="1" smtClean="0">
                  <a:solidFill>
                    <a:srgbClr val="000000"/>
                  </a:solidFill>
                  <a:effectLst>
                    <a:outerShdw blurRad="38100" dist="38100" dir="2700000" algn="tl">
                      <a:srgbClr val="FFFFFF"/>
                    </a:outerShdw>
                  </a:effectLst>
                  <a:latin typeface="Arial" charset="0"/>
                  <a:cs typeface="MS Song" charset="0"/>
                </a:rPr>
                <a:t>圣</a:t>
              </a:r>
              <a:r>
                <a:rPr lang="ja-JP" altLang="en-US" sz="1600" b="1" smtClean="0">
                  <a:solidFill>
                    <a:srgbClr val="000000"/>
                  </a:solidFill>
                  <a:effectLst>
                    <a:outerShdw blurRad="38100" dist="38100" dir="2700000" algn="tl">
                      <a:srgbClr val="FFFFFF"/>
                    </a:outerShdw>
                  </a:effectLst>
                  <a:cs typeface="MS Song" charset="0"/>
                </a:rPr>
                <a:t>坛</a:t>
              </a:r>
              <a:endParaRPr lang="en-US" sz="1600" b="1" smtClean="0">
                <a:solidFill>
                  <a:srgbClr val="000000"/>
                </a:solidFill>
                <a:effectLst>
                  <a:outerShdw blurRad="38100" dist="38100" dir="2700000" algn="tl">
                    <a:srgbClr val="FFFFFF"/>
                  </a:outerShdw>
                </a:effectLst>
                <a:cs typeface="MS Song" charset="0"/>
              </a:endParaRPr>
            </a:p>
          </p:txBody>
        </p:sp>
        <p:sp>
          <p:nvSpPr>
            <p:cNvPr id="144407" name="Text Box 23"/>
            <p:cNvSpPr txBox="1">
              <a:spLocks noChangeArrowheads="1"/>
            </p:cNvSpPr>
            <p:nvPr/>
          </p:nvSpPr>
          <p:spPr bwMode="auto">
            <a:xfrm>
              <a:off x="4656" y="3456"/>
              <a:ext cx="672" cy="250"/>
            </a:xfrm>
            <a:prstGeom prst="rect">
              <a:avLst/>
            </a:prstGeom>
            <a:solidFill>
              <a:srgbClr val="CC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2000" b="1" smtClean="0">
                  <a:solidFill>
                    <a:srgbClr val="FFFFFF"/>
                  </a:solidFill>
                  <a:effectLst>
                    <a:outerShdw blurRad="38100" dist="38100" dir="2700000" algn="tl">
                      <a:srgbClr val="000000"/>
                    </a:outerShdw>
                  </a:effectLst>
                  <a:cs typeface="MS Song" charset="0"/>
                </a:rPr>
                <a:t>铜海</a:t>
              </a:r>
              <a:endParaRPr lang="en-US" sz="2000" b="1" smtClean="0">
                <a:solidFill>
                  <a:srgbClr val="FFFFFF"/>
                </a:solidFill>
                <a:effectLst>
                  <a:outerShdw blurRad="38100" dist="38100" dir="2700000" algn="tl">
                    <a:srgbClr val="000000"/>
                  </a:outerShdw>
                </a:effectLst>
                <a:cs typeface="MS Song" charset="0"/>
              </a:endParaRPr>
            </a:p>
          </p:txBody>
        </p:sp>
      </p:grpSp>
      <p:sp>
        <p:nvSpPr>
          <p:cNvPr id="364548" name="Text Box 24"/>
          <p:cNvSpPr txBox="1">
            <a:spLocks noChangeArrowheads="1"/>
          </p:cNvSpPr>
          <p:nvPr/>
        </p:nvSpPr>
        <p:spPr bwMode="auto">
          <a:xfrm>
            <a:off x="4495800" y="3671888"/>
            <a:ext cx="1066800" cy="366712"/>
          </a:xfrm>
          <a:prstGeom prst="rect">
            <a:avLst/>
          </a:prstGeom>
          <a:solidFill>
            <a:srgbClr val="FFCC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800" b="1" smtClean="0">
                <a:solidFill>
                  <a:srgbClr val="663300"/>
                </a:solidFill>
              </a:rPr>
              <a:t>圣所</a:t>
            </a:r>
            <a:endParaRPr lang="en-US" sz="1800" b="1" smtClean="0">
              <a:solidFill>
                <a:srgbClr val="663300"/>
              </a:solidFill>
            </a:endParaRPr>
          </a:p>
        </p:txBody>
      </p:sp>
      <p:sp>
        <p:nvSpPr>
          <p:cNvPr id="364549" name="Text Box 25"/>
          <p:cNvSpPr txBox="1">
            <a:spLocks noChangeArrowheads="1"/>
          </p:cNvSpPr>
          <p:nvPr/>
        </p:nvSpPr>
        <p:spPr bwMode="auto">
          <a:xfrm>
            <a:off x="4419600" y="3352800"/>
            <a:ext cx="304800" cy="304800"/>
          </a:xfrm>
          <a:prstGeom prst="rect">
            <a:avLst/>
          </a:prstGeom>
          <a:solidFill>
            <a:srgbClr val="FFCC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1400" b="1" smtClean="0">
              <a:solidFill>
                <a:srgbClr val="000000"/>
              </a:solidFill>
              <a:latin typeface="Arial Narrow" charset="0"/>
            </a:endParaRPr>
          </a:p>
        </p:txBody>
      </p:sp>
      <p:sp>
        <p:nvSpPr>
          <p:cNvPr id="364550" name="Text Box 26"/>
          <p:cNvSpPr txBox="1">
            <a:spLocks noChangeArrowheads="1"/>
          </p:cNvSpPr>
          <p:nvPr/>
        </p:nvSpPr>
        <p:spPr bwMode="auto">
          <a:xfrm>
            <a:off x="3505200" y="3733800"/>
            <a:ext cx="1066800" cy="304800"/>
          </a:xfrm>
          <a:prstGeom prst="rect">
            <a:avLst/>
          </a:prstGeom>
          <a:solidFill>
            <a:srgbClr val="FFCC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smtClean="0">
                <a:solidFill>
                  <a:srgbClr val="000000"/>
                </a:solidFill>
                <a:latin typeface="Arial Narrow" charset="0"/>
              </a:rPr>
              <a:t>并香坛</a:t>
            </a:r>
            <a:endParaRPr lang="en-US" sz="1400" b="1" smtClean="0">
              <a:solidFill>
                <a:srgbClr val="000000"/>
              </a:solidFill>
              <a:latin typeface="Arial Narrow" charset="0"/>
            </a:endParaRPr>
          </a:p>
        </p:txBody>
      </p:sp>
      <p:sp>
        <p:nvSpPr>
          <p:cNvPr id="364551" name="Text Box 27"/>
          <p:cNvSpPr txBox="1">
            <a:spLocks noChangeArrowheads="1"/>
          </p:cNvSpPr>
          <p:nvPr/>
        </p:nvSpPr>
        <p:spPr bwMode="auto">
          <a:xfrm>
            <a:off x="4191000" y="3519488"/>
            <a:ext cx="304800" cy="214312"/>
          </a:xfrm>
          <a:prstGeom prst="rect">
            <a:avLst/>
          </a:prstGeom>
          <a:solidFill>
            <a:srgbClr val="FFCC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800" b="1" smtClean="0">
              <a:solidFill>
                <a:srgbClr val="000000"/>
              </a:solidFill>
              <a:latin typeface="Arial Narrow" charset="0"/>
            </a:endParaRPr>
          </a:p>
        </p:txBody>
      </p:sp>
      <p:sp>
        <p:nvSpPr>
          <p:cNvPr id="364552" name="Text Box 28"/>
          <p:cNvSpPr txBox="1">
            <a:spLocks noChangeArrowheads="1"/>
          </p:cNvSpPr>
          <p:nvPr/>
        </p:nvSpPr>
        <p:spPr bwMode="auto">
          <a:xfrm>
            <a:off x="2209800" y="4267200"/>
            <a:ext cx="3352800" cy="457200"/>
          </a:xfrm>
          <a:prstGeom prst="rect">
            <a:avLst/>
          </a:prstGeom>
          <a:solidFill>
            <a:srgbClr val="FFFFCC"/>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2400" b="1" smtClean="0">
                <a:solidFill>
                  <a:srgbClr val="663300"/>
                </a:solidFill>
                <a:cs typeface="MS Song" charset="0"/>
              </a:rPr>
              <a:t>府库</a:t>
            </a:r>
            <a:endParaRPr lang="en-US" sz="2400" b="1" smtClean="0">
              <a:solidFill>
                <a:srgbClr val="663300"/>
              </a:solidFill>
              <a:cs typeface="MS Song" charset="0"/>
            </a:endParaRPr>
          </a:p>
        </p:txBody>
      </p:sp>
      <p:sp>
        <p:nvSpPr>
          <p:cNvPr id="364553" name="Text Box 29"/>
          <p:cNvSpPr txBox="1">
            <a:spLocks noChangeArrowheads="1"/>
          </p:cNvSpPr>
          <p:nvPr/>
        </p:nvSpPr>
        <p:spPr bwMode="auto">
          <a:xfrm>
            <a:off x="2819400" y="1295400"/>
            <a:ext cx="990600" cy="366713"/>
          </a:xfrm>
          <a:prstGeom prst="rect">
            <a:avLst/>
          </a:prstGeom>
          <a:solidFill>
            <a:srgbClr val="CC99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800" b="1" smtClean="0">
                <a:solidFill>
                  <a:srgbClr val="000000"/>
                </a:solidFill>
                <a:cs typeface="MS Song" charset="0"/>
              </a:rPr>
              <a:t>铜盆</a:t>
            </a:r>
            <a:endParaRPr lang="en-US" sz="1800" b="1" smtClean="0">
              <a:solidFill>
                <a:srgbClr val="000000"/>
              </a:solidFill>
              <a:cs typeface="MS Song" charset="0"/>
            </a:endParaRPr>
          </a:p>
        </p:txBody>
      </p:sp>
      <p:sp>
        <p:nvSpPr>
          <p:cNvPr id="364554" name="Text Box 30"/>
          <p:cNvSpPr txBox="1">
            <a:spLocks noChangeArrowheads="1"/>
          </p:cNvSpPr>
          <p:nvPr/>
        </p:nvSpPr>
        <p:spPr bwMode="auto">
          <a:xfrm>
            <a:off x="2667000" y="5638800"/>
            <a:ext cx="3733800" cy="457200"/>
          </a:xfrm>
          <a:prstGeom prst="rect">
            <a:avLst/>
          </a:prstGeom>
          <a:solidFill>
            <a:srgbClr val="CC99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2400" b="1" smtClean="0">
                <a:solidFill>
                  <a:srgbClr val="663300"/>
                </a:solidFill>
              </a:rPr>
              <a:t>色列人的庭院</a:t>
            </a:r>
            <a:endParaRPr lang="en-US" sz="2400" b="1" smtClean="0">
              <a:solidFill>
                <a:srgbClr val="663300"/>
              </a:solidFill>
            </a:endParaRPr>
          </a:p>
        </p:txBody>
      </p:sp>
      <p:sp>
        <p:nvSpPr>
          <p:cNvPr id="364555" name="Text Box 32"/>
          <p:cNvSpPr txBox="1">
            <a:spLocks noChangeArrowheads="1"/>
          </p:cNvSpPr>
          <p:nvPr/>
        </p:nvSpPr>
        <p:spPr bwMode="auto">
          <a:xfrm>
            <a:off x="6553200" y="2341563"/>
            <a:ext cx="457200" cy="730250"/>
          </a:xfrm>
          <a:prstGeom prst="rect">
            <a:avLst/>
          </a:prstGeom>
          <a:solidFill>
            <a:srgbClr val="FFCC99"/>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smtClean="0">
                <a:solidFill>
                  <a:srgbClr val="996633"/>
                </a:solidFill>
                <a:cs typeface="MS Song" charset="0"/>
              </a:rPr>
              <a:t>波</a:t>
            </a:r>
            <a:r>
              <a:rPr lang="en-US" altLang="ja-JP" sz="1400" b="1" smtClean="0">
                <a:solidFill>
                  <a:srgbClr val="996633"/>
                </a:solidFill>
                <a:cs typeface="Times New Roman" charset="0"/>
              </a:rPr>
              <a:t> </a:t>
            </a:r>
            <a:r>
              <a:rPr lang="ja-JP" altLang="en-US" sz="1400" b="1" smtClean="0">
                <a:solidFill>
                  <a:srgbClr val="996633"/>
                </a:solidFill>
                <a:cs typeface="MS Song" charset="0"/>
              </a:rPr>
              <a:t>阿</a:t>
            </a:r>
            <a:r>
              <a:rPr lang="en-US" altLang="ja-JP" sz="1400" b="1" smtClean="0">
                <a:solidFill>
                  <a:srgbClr val="996633"/>
                </a:solidFill>
                <a:cs typeface="Times New Roman" charset="0"/>
              </a:rPr>
              <a:t> </a:t>
            </a:r>
            <a:r>
              <a:rPr lang="ja-JP" altLang="en-US" sz="1400" b="1" smtClean="0">
                <a:solidFill>
                  <a:srgbClr val="996633"/>
                </a:solidFill>
                <a:cs typeface="MS Song" charset="0"/>
              </a:rPr>
              <a:t>斯</a:t>
            </a:r>
            <a:r>
              <a:rPr lang="en-US" altLang="ja-JP" sz="1400" b="1" smtClean="0">
                <a:solidFill>
                  <a:srgbClr val="663300"/>
                </a:solidFill>
                <a:cs typeface="Times New Roman" charset="0"/>
              </a:rPr>
              <a:t> </a:t>
            </a:r>
            <a:endParaRPr lang="en-US" sz="1400" b="1" smtClean="0">
              <a:solidFill>
                <a:srgbClr val="663300"/>
              </a:solidFill>
              <a:cs typeface="Times New Roman" charset="0"/>
            </a:endParaRPr>
          </a:p>
        </p:txBody>
      </p:sp>
      <p:sp>
        <p:nvSpPr>
          <p:cNvPr id="364556" name="Text Box 33"/>
          <p:cNvSpPr txBox="1">
            <a:spLocks noChangeArrowheads="1"/>
          </p:cNvSpPr>
          <p:nvPr/>
        </p:nvSpPr>
        <p:spPr bwMode="auto">
          <a:xfrm>
            <a:off x="5867400" y="2209800"/>
            <a:ext cx="990600" cy="214313"/>
          </a:xfrm>
          <a:prstGeom prst="rect">
            <a:avLst/>
          </a:prstGeom>
          <a:solidFill>
            <a:srgbClr val="FFCC99"/>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800" b="1" smtClean="0">
              <a:solidFill>
                <a:srgbClr val="663300"/>
              </a:solidFill>
              <a:cs typeface="MS Song" charset="0"/>
            </a:endParaRPr>
          </a:p>
        </p:txBody>
      </p:sp>
      <p:sp>
        <p:nvSpPr>
          <p:cNvPr id="364557" name="Text Box 34"/>
          <p:cNvSpPr txBox="1">
            <a:spLocks noChangeArrowheads="1"/>
          </p:cNvSpPr>
          <p:nvPr/>
        </p:nvSpPr>
        <p:spPr bwMode="auto">
          <a:xfrm>
            <a:off x="6543675" y="4178300"/>
            <a:ext cx="457200" cy="517525"/>
          </a:xfrm>
          <a:prstGeom prst="rect">
            <a:avLst/>
          </a:prstGeom>
          <a:solidFill>
            <a:srgbClr val="FFCC99"/>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smtClean="0">
                <a:solidFill>
                  <a:srgbClr val="996633"/>
                </a:solidFill>
                <a:cs typeface="MS Song" charset="0"/>
              </a:rPr>
              <a:t>雅斤</a:t>
            </a:r>
            <a:endParaRPr lang="en-US" sz="1400" b="1" smtClean="0">
              <a:solidFill>
                <a:srgbClr val="996633"/>
              </a:solidFill>
              <a:cs typeface="MS Song" charset="0"/>
            </a:endParaRPr>
          </a:p>
        </p:txBody>
      </p:sp>
      <p:sp>
        <p:nvSpPr>
          <p:cNvPr id="364558" name="Text Box 35"/>
          <p:cNvSpPr txBox="1">
            <a:spLocks noChangeArrowheads="1"/>
          </p:cNvSpPr>
          <p:nvPr/>
        </p:nvSpPr>
        <p:spPr bwMode="auto">
          <a:xfrm>
            <a:off x="7010400" y="4114800"/>
            <a:ext cx="184150" cy="304800"/>
          </a:xfrm>
          <a:prstGeom prst="rect">
            <a:avLst/>
          </a:prstGeom>
          <a:solidFill>
            <a:srgbClr val="CC99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1400" b="1" smtClean="0">
              <a:solidFill>
                <a:srgbClr val="996633"/>
              </a:solidFill>
              <a:cs typeface="MS Song" charset="0"/>
            </a:endParaRPr>
          </a:p>
        </p:txBody>
      </p:sp>
      <p:sp>
        <p:nvSpPr>
          <p:cNvPr id="364559" name="Text Box 36"/>
          <p:cNvSpPr txBox="1">
            <a:spLocks noChangeArrowheads="1"/>
          </p:cNvSpPr>
          <p:nvPr/>
        </p:nvSpPr>
        <p:spPr bwMode="auto">
          <a:xfrm>
            <a:off x="990600" y="5605463"/>
            <a:ext cx="990600" cy="304800"/>
          </a:xfrm>
          <a:prstGeom prst="rect">
            <a:avLst/>
          </a:prstGeom>
          <a:solidFill>
            <a:srgbClr val="CC99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smtClean="0">
                <a:solidFill>
                  <a:srgbClr val="000000"/>
                </a:solidFill>
                <a:cs typeface="MS Song" charset="0"/>
              </a:rPr>
              <a:t>立方米</a:t>
            </a:r>
            <a:endParaRPr lang="en-US" sz="1400" b="1" smtClean="0">
              <a:solidFill>
                <a:srgbClr val="000000"/>
              </a:solidFill>
              <a:cs typeface="MS Song" charset="0"/>
            </a:endParaRPr>
          </a:p>
        </p:txBody>
      </p:sp>
    </p:spTree>
    <p:extLst>
      <p:ext uri="{BB962C8B-B14F-4D97-AF65-F5344CB8AC3E}">
        <p14:creationId xmlns:p14="http://schemas.microsoft.com/office/powerpoint/2010/main" val="2775143591"/>
      </p:ext>
    </p:extLst>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6593" name="Group 14"/>
          <p:cNvGrpSpPr>
            <a:grpSpLocks/>
          </p:cNvGrpSpPr>
          <p:nvPr/>
        </p:nvGrpSpPr>
        <p:grpSpPr bwMode="auto">
          <a:xfrm>
            <a:off x="0" y="0"/>
            <a:ext cx="9144000" cy="6858000"/>
            <a:chOff x="0" y="0"/>
            <a:chExt cx="5760" cy="4320"/>
          </a:xfrm>
        </p:grpSpPr>
        <p:pic>
          <p:nvPicPr>
            <p:cNvPr id="366595" name="Picture 2" descr="023-08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6596" name="Group 13"/>
            <p:cNvGrpSpPr>
              <a:grpSpLocks/>
            </p:cNvGrpSpPr>
            <p:nvPr/>
          </p:nvGrpSpPr>
          <p:grpSpPr bwMode="auto">
            <a:xfrm>
              <a:off x="576" y="1353"/>
              <a:ext cx="5088" cy="2574"/>
              <a:chOff x="576" y="1353"/>
              <a:chExt cx="5088" cy="2574"/>
            </a:xfrm>
          </p:grpSpPr>
          <p:sp>
            <p:nvSpPr>
              <p:cNvPr id="366597" name="Text Box 4"/>
              <p:cNvSpPr txBox="1">
                <a:spLocks noChangeArrowheads="1"/>
              </p:cNvSpPr>
              <p:nvPr/>
            </p:nvSpPr>
            <p:spPr bwMode="auto">
              <a:xfrm>
                <a:off x="960" y="3600"/>
                <a:ext cx="2928" cy="327"/>
              </a:xfrm>
              <a:prstGeom prst="rect">
                <a:avLst/>
              </a:prstGeom>
              <a:solidFill>
                <a:srgbClr val="0033CC"/>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b="1" smtClean="0">
                    <a:solidFill>
                      <a:srgbClr val="FFFFFF"/>
                    </a:solidFill>
                    <a:cs typeface="MS Song" charset="0"/>
                  </a:rPr>
                  <a:t>大约</a:t>
                </a:r>
                <a:r>
                  <a:rPr lang="en-US" altLang="ja-JP" b="1" smtClean="0">
                    <a:solidFill>
                      <a:srgbClr val="FFFFFF"/>
                    </a:solidFill>
                    <a:cs typeface="Times New Roman" charset="0"/>
                  </a:rPr>
                  <a:t>90</a:t>
                </a:r>
                <a:r>
                  <a:rPr lang="ja-JP" altLang="en-US" b="1" smtClean="0">
                    <a:solidFill>
                      <a:srgbClr val="FFFFFF"/>
                    </a:solidFill>
                    <a:cs typeface="MS Song" charset="0"/>
                  </a:rPr>
                  <a:t>立方米</a:t>
                </a:r>
                <a:r>
                  <a:rPr lang="en-US" altLang="ja-JP" b="1" smtClean="0">
                    <a:solidFill>
                      <a:srgbClr val="FFFFFF"/>
                    </a:solidFill>
                    <a:cs typeface="Times New Roman" charset="0"/>
                  </a:rPr>
                  <a:t>(135</a:t>
                </a:r>
                <a:r>
                  <a:rPr lang="ja-JP" altLang="en-US" b="1" smtClean="0">
                    <a:solidFill>
                      <a:srgbClr val="FFFFFF"/>
                    </a:solidFill>
                    <a:cs typeface="MS Song" charset="0"/>
                  </a:rPr>
                  <a:t>英尺</a:t>
                </a:r>
                <a:r>
                  <a:rPr lang="en-US" altLang="ja-JP" b="1" smtClean="0">
                    <a:solidFill>
                      <a:srgbClr val="FFFFFF"/>
                    </a:solidFill>
                    <a:cs typeface="Times New Roman" charset="0"/>
                  </a:rPr>
                  <a:t>)</a:t>
                </a:r>
                <a:endParaRPr lang="en-US" b="1" smtClean="0">
                  <a:solidFill>
                    <a:srgbClr val="FFFFFF"/>
                  </a:solidFill>
                  <a:cs typeface="Times New Roman" charset="0"/>
                </a:endParaRPr>
              </a:p>
            </p:txBody>
          </p:sp>
          <p:sp>
            <p:nvSpPr>
              <p:cNvPr id="366598" name="Text Box 5"/>
              <p:cNvSpPr txBox="1">
                <a:spLocks noChangeArrowheads="1"/>
              </p:cNvSpPr>
              <p:nvPr/>
            </p:nvSpPr>
            <p:spPr bwMode="auto">
              <a:xfrm>
                <a:off x="4272" y="3552"/>
                <a:ext cx="1392" cy="250"/>
              </a:xfrm>
              <a:prstGeom prst="rect">
                <a:avLst/>
              </a:prstGeom>
              <a:solidFill>
                <a:srgbClr val="0033CC"/>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000" b="1" smtClean="0">
                    <a:solidFill>
                      <a:srgbClr val="FFFFFF"/>
                    </a:solidFill>
                    <a:cs typeface="MS Song" charset="0"/>
                  </a:rPr>
                  <a:t>10</a:t>
                </a:r>
                <a:r>
                  <a:rPr lang="ja-JP" altLang="en-US" sz="2000" b="1" smtClean="0">
                    <a:solidFill>
                      <a:srgbClr val="FFFFFF"/>
                    </a:solidFill>
                    <a:cs typeface="MS Song" charset="0"/>
                  </a:rPr>
                  <a:t>立方米</a:t>
                </a:r>
                <a:r>
                  <a:rPr lang="en-US" altLang="ja-JP" sz="2000" b="1" smtClean="0">
                    <a:solidFill>
                      <a:srgbClr val="FFFFFF"/>
                    </a:solidFill>
                    <a:cs typeface="Times New Roman" charset="0"/>
                  </a:rPr>
                  <a:t>(15</a:t>
                </a:r>
                <a:r>
                  <a:rPr lang="ja-JP" altLang="en-US" sz="2000" b="1" smtClean="0">
                    <a:solidFill>
                      <a:srgbClr val="FFFFFF"/>
                    </a:solidFill>
                    <a:cs typeface="MS Song" charset="0"/>
                  </a:rPr>
                  <a:t>英尺</a:t>
                </a:r>
                <a:r>
                  <a:rPr lang="en-US" altLang="ja-JP" sz="2000" b="1" smtClean="0">
                    <a:solidFill>
                      <a:srgbClr val="FFFFFF"/>
                    </a:solidFill>
                    <a:cs typeface="Times New Roman" charset="0"/>
                  </a:rPr>
                  <a:t>)</a:t>
                </a:r>
                <a:endParaRPr lang="en-US" sz="2000" b="1" smtClean="0">
                  <a:solidFill>
                    <a:srgbClr val="FFFFFF"/>
                  </a:solidFill>
                  <a:cs typeface="Times New Roman" charset="0"/>
                </a:endParaRPr>
              </a:p>
            </p:txBody>
          </p:sp>
          <p:sp>
            <p:nvSpPr>
              <p:cNvPr id="63495" name="Text Box 7"/>
              <p:cNvSpPr txBox="1">
                <a:spLocks noChangeArrowheads="1"/>
              </p:cNvSpPr>
              <p:nvPr/>
            </p:nvSpPr>
            <p:spPr bwMode="auto">
              <a:xfrm>
                <a:off x="2016" y="2044"/>
                <a:ext cx="1488" cy="404"/>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3600" b="1" smtClean="0">
                    <a:solidFill>
                      <a:srgbClr val="FFFFFF"/>
                    </a:solidFill>
                    <a:effectLst>
                      <a:outerShdw blurRad="38100" dist="38100" dir="2700000" algn="tl">
                        <a:srgbClr val="000000"/>
                      </a:outerShdw>
                    </a:effectLst>
                    <a:cs typeface="MS Song" charset="0"/>
                  </a:rPr>
                  <a:t>圣所</a:t>
                </a:r>
                <a:endParaRPr lang="en-US" sz="3600" b="1" smtClean="0">
                  <a:solidFill>
                    <a:srgbClr val="FFFFFF"/>
                  </a:solidFill>
                  <a:effectLst>
                    <a:outerShdw blurRad="38100" dist="38100" dir="2700000" algn="tl">
                      <a:srgbClr val="000000"/>
                    </a:outerShdw>
                  </a:effectLst>
                  <a:cs typeface="MS Song" charset="0"/>
                </a:endParaRPr>
              </a:p>
            </p:txBody>
          </p:sp>
          <p:sp>
            <p:nvSpPr>
              <p:cNvPr id="366600" name="Text Box 8"/>
              <p:cNvSpPr txBox="1">
                <a:spLocks noChangeArrowheads="1"/>
              </p:cNvSpPr>
              <p:nvPr/>
            </p:nvSpPr>
            <p:spPr bwMode="auto">
              <a:xfrm>
                <a:off x="576" y="1920"/>
                <a:ext cx="1104" cy="923"/>
              </a:xfrm>
              <a:prstGeom prst="rect">
                <a:avLst/>
              </a:prstGeom>
              <a:solidFill>
                <a:srgbClr val="FFFF00"/>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3600" b="1" smtClean="0">
                    <a:solidFill>
                      <a:srgbClr val="000000"/>
                    </a:solidFill>
                    <a:cs typeface="MS Song" charset="0"/>
                  </a:rPr>
                  <a:t>至圣所</a:t>
                </a:r>
                <a:endParaRPr lang="en-US" altLang="ja-JP" sz="3600" b="1" smtClean="0">
                  <a:solidFill>
                    <a:srgbClr val="000000"/>
                  </a:solidFill>
                  <a:cs typeface="Times New Roman" charset="0"/>
                </a:endParaRPr>
              </a:p>
              <a:p>
                <a:pPr algn="ctr" eaLnBrk="1" hangingPunct="1">
                  <a:spcBef>
                    <a:spcPct val="50000"/>
                  </a:spcBef>
                </a:pPr>
                <a:endParaRPr lang="en-US" sz="3600" b="1" smtClean="0">
                  <a:solidFill>
                    <a:srgbClr val="000000"/>
                  </a:solidFill>
                  <a:cs typeface="Times New Roman" charset="0"/>
                </a:endParaRPr>
              </a:p>
            </p:txBody>
          </p:sp>
          <p:sp>
            <p:nvSpPr>
              <p:cNvPr id="63497" name="Text Box 9"/>
              <p:cNvSpPr txBox="1">
                <a:spLocks noChangeArrowheads="1"/>
              </p:cNvSpPr>
              <p:nvPr/>
            </p:nvSpPr>
            <p:spPr bwMode="auto">
              <a:xfrm>
                <a:off x="1200" y="1353"/>
                <a:ext cx="1824" cy="327"/>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b="1" smtClean="0">
                    <a:solidFill>
                      <a:srgbClr val="FFFFFF"/>
                    </a:solidFill>
                    <a:effectLst>
                      <a:outerShdw blurRad="38100" dist="38100" dir="2700000" algn="tl">
                        <a:srgbClr val="000000"/>
                      </a:outerShdw>
                    </a:effectLst>
                    <a:cs typeface="MS Song" charset="0"/>
                  </a:rPr>
                  <a:t>府库</a:t>
                </a:r>
                <a:endParaRPr lang="en-US" b="1" smtClean="0">
                  <a:solidFill>
                    <a:srgbClr val="FFFFFF"/>
                  </a:solidFill>
                  <a:effectLst>
                    <a:outerShdw blurRad="38100" dist="38100" dir="2700000" algn="tl">
                      <a:srgbClr val="000000"/>
                    </a:outerShdw>
                  </a:effectLst>
                  <a:cs typeface="MS Song" charset="0"/>
                </a:endParaRPr>
              </a:p>
            </p:txBody>
          </p:sp>
          <p:sp>
            <p:nvSpPr>
              <p:cNvPr id="366602" name="Text Box 10"/>
              <p:cNvSpPr txBox="1">
                <a:spLocks noChangeArrowheads="1"/>
              </p:cNvSpPr>
              <p:nvPr/>
            </p:nvSpPr>
            <p:spPr bwMode="auto">
              <a:xfrm>
                <a:off x="4272" y="1382"/>
                <a:ext cx="1392" cy="250"/>
              </a:xfrm>
              <a:prstGeom prst="rect">
                <a:avLst/>
              </a:prstGeom>
              <a:solidFill>
                <a:srgbClr val="0000FF"/>
              </a:solidFill>
              <a:ln>
                <a:noFill/>
              </a:ln>
              <a:extLst>
                <a:ext uri="{91240B29-F687-4f45-9708-019B960494DF}">
                  <a14:hiddenLine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000" b="1" smtClean="0">
                    <a:solidFill>
                      <a:srgbClr val="FFFFFF"/>
                    </a:solidFill>
                    <a:cs typeface="MS Song" charset="0"/>
                  </a:rPr>
                  <a:t>20</a:t>
                </a:r>
                <a:r>
                  <a:rPr lang="ja-JP" altLang="en-US" sz="2000" b="1" smtClean="0">
                    <a:solidFill>
                      <a:srgbClr val="FFFFFF"/>
                    </a:solidFill>
                    <a:cs typeface="MS Song" charset="0"/>
                  </a:rPr>
                  <a:t>立方米</a:t>
                </a:r>
                <a:r>
                  <a:rPr lang="en-US" altLang="ja-JP" sz="2000" b="1" smtClean="0">
                    <a:solidFill>
                      <a:srgbClr val="FFFFFF"/>
                    </a:solidFill>
                    <a:cs typeface="Times New Roman" charset="0"/>
                  </a:rPr>
                  <a:t>(30</a:t>
                </a:r>
                <a:r>
                  <a:rPr lang="ja-JP" altLang="en-US" sz="2000" b="1" smtClean="0">
                    <a:solidFill>
                      <a:srgbClr val="FFFFFF"/>
                    </a:solidFill>
                    <a:cs typeface="MS Song" charset="0"/>
                  </a:rPr>
                  <a:t>英尺</a:t>
                </a:r>
                <a:r>
                  <a:rPr lang="en-US" altLang="ja-JP" sz="2000" b="1" smtClean="0">
                    <a:solidFill>
                      <a:srgbClr val="FFFFFF"/>
                    </a:solidFill>
                    <a:cs typeface="Times New Roman" charset="0"/>
                  </a:rPr>
                  <a:t>)</a:t>
                </a:r>
                <a:endParaRPr lang="en-US" sz="2000" b="1" smtClean="0">
                  <a:solidFill>
                    <a:srgbClr val="FFFFFF"/>
                  </a:solidFill>
                  <a:cs typeface="Times New Roman" charset="0"/>
                </a:endParaRPr>
              </a:p>
            </p:txBody>
          </p:sp>
          <p:sp>
            <p:nvSpPr>
              <p:cNvPr id="63499" name="Text Box 11"/>
              <p:cNvSpPr txBox="1">
                <a:spLocks noChangeArrowheads="1"/>
              </p:cNvSpPr>
              <p:nvPr/>
            </p:nvSpPr>
            <p:spPr bwMode="auto">
              <a:xfrm>
                <a:off x="4848" y="2064"/>
                <a:ext cx="576" cy="327"/>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b="1" smtClean="0">
                    <a:solidFill>
                      <a:srgbClr val="FFFFFF"/>
                    </a:solidFill>
                    <a:effectLst>
                      <a:outerShdw blurRad="38100" dist="38100" dir="2700000" algn="tl">
                        <a:srgbClr val="000000"/>
                      </a:outerShdw>
                    </a:effectLst>
                    <a:latin typeface="Arial" charset="0"/>
                    <a:cs typeface="MS Song" charset="0"/>
                  </a:rPr>
                  <a:t>圣</a:t>
                </a:r>
                <a:r>
                  <a:rPr lang="ja-JP" altLang="en-US" b="1" smtClean="0">
                    <a:solidFill>
                      <a:srgbClr val="FFFFFF"/>
                    </a:solidFill>
                    <a:effectLst>
                      <a:outerShdw blurRad="38100" dist="38100" dir="2700000" algn="tl">
                        <a:srgbClr val="000000"/>
                      </a:outerShdw>
                    </a:effectLst>
                    <a:cs typeface="MS Song" charset="0"/>
                  </a:rPr>
                  <a:t>坛</a:t>
                </a:r>
                <a:endParaRPr lang="en-US" b="1" smtClean="0">
                  <a:solidFill>
                    <a:srgbClr val="FFFFFF"/>
                  </a:solidFill>
                  <a:effectLst>
                    <a:outerShdw blurRad="38100" dist="38100" dir="2700000" algn="tl">
                      <a:srgbClr val="000000"/>
                    </a:outerShdw>
                  </a:effectLst>
                  <a:cs typeface="MS Song" charset="0"/>
                </a:endParaRPr>
              </a:p>
            </p:txBody>
          </p:sp>
          <p:sp>
            <p:nvSpPr>
              <p:cNvPr id="63500" name="Text Box 12"/>
              <p:cNvSpPr txBox="1">
                <a:spLocks noChangeArrowheads="1"/>
              </p:cNvSpPr>
              <p:nvPr/>
            </p:nvSpPr>
            <p:spPr bwMode="auto">
              <a:xfrm>
                <a:off x="4656" y="3024"/>
                <a:ext cx="480" cy="250"/>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2000" b="1" smtClean="0">
                    <a:solidFill>
                      <a:srgbClr val="FFFFFF"/>
                    </a:solidFill>
                    <a:effectLst>
                      <a:outerShdw blurRad="38100" dist="38100" dir="2700000" algn="tl">
                        <a:srgbClr val="000000"/>
                      </a:outerShdw>
                    </a:effectLst>
                    <a:cs typeface="MS Song" charset="0"/>
                  </a:rPr>
                  <a:t>铜海</a:t>
                </a:r>
                <a:endParaRPr lang="en-US" sz="2000" b="1" smtClean="0">
                  <a:solidFill>
                    <a:srgbClr val="FFFFFF"/>
                  </a:solidFill>
                  <a:effectLst>
                    <a:outerShdw blurRad="38100" dist="38100" dir="2700000" algn="tl">
                      <a:srgbClr val="000000"/>
                    </a:outerShdw>
                  </a:effectLst>
                  <a:cs typeface="MS Song" charset="0"/>
                </a:endParaRPr>
              </a:p>
            </p:txBody>
          </p:sp>
        </p:grpSp>
      </p:grpSp>
      <p:sp>
        <p:nvSpPr>
          <p:cNvPr id="366594" name="Rectangle 3"/>
          <p:cNvSpPr>
            <a:spLocks noGrp="1" noChangeArrowheads="1"/>
          </p:cNvSpPr>
          <p:nvPr>
            <p:ph type="title" idx="4294967295"/>
          </p:nvPr>
        </p:nvSpPr>
        <p:spPr>
          <a:xfrm>
            <a:off x="609600" y="609600"/>
            <a:ext cx="7772400" cy="990600"/>
          </a:xfrm>
          <a:solidFill>
            <a:schemeClr val="tx2"/>
          </a:solidFill>
        </p:spPr>
        <p:txBody>
          <a:bodyPr/>
          <a:lstStyle/>
          <a:p>
            <a:pPr eaLnBrk="1" hangingPunct="1"/>
            <a:r>
              <a:rPr lang="ja-JP" altLang="en-US" sz="6000" b="1">
                <a:solidFill>
                  <a:schemeClr val="bg1"/>
                </a:solidFill>
                <a:latin typeface="Arial" charset="0"/>
                <a:cs typeface="MS Song" charset="0"/>
              </a:rPr>
              <a:t>圣殿的</a:t>
            </a:r>
            <a:r>
              <a:rPr lang="ja-JP" altLang="en-US" sz="6000" b="1">
                <a:solidFill>
                  <a:schemeClr val="bg1"/>
                </a:solidFill>
                <a:latin typeface="Times New Roman" charset="0"/>
                <a:cs typeface="MS Song" charset="0"/>
              </a:rPr>
              <a:t>尺寸</a:t>
            </a:r>
            <a:endParaRPr lang="en-US" sz="6000" b="1">
              <a:solidFill>
                <a:schemeClr val="bg1"/>
              </a:solidFill>
              <a:latin typeface="Times New Roman" charset="0"/>
              <a:cs typeface="MS Song" charset="0"/>
            </a:endParaRPr>
          </a:p>
        </p:txBody>
      </p:sp>
    </p:spTree>
    <p:extLst>
      <p:ext uri="{BB962C8B-B14F-4D97-AF65-F5344CB8AC3E}">
        <p14:creationId xmlns:p14="http://schemas.microsoft.com/office/powerpoint/2010/main" val="3985307932"/>
      </p:ext>
    </p:extLst>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1090" name="Rectangle 43"/>
          <p:cNvSpPr>
            <a:spLocks noGrp="1" noChangeArrowheads="1"/>
          </p:cNvSpPr>
          <p:nvPr>
            <p:ph type="title"/>
          </p:nvPr>
        </p:nvSpPr>
        <p:spPr>
          <a:xfrm>
            <a:off x="685800" y="1676400"/>
            <a:ext cx="7772400" cy="1143000"/>
          </a:xfrm>
        </p:spPr>
        <p:txBody>
          <a:bodyPr/>
          <a:lstStyle/>
          <a:p>
            <a:r>
              <a:rPr lang="en-US" altLang="zh-CN" smtClean="0">
                <a:ea typeface="SimSun" pitchFamily="2" charset="-122"/>
              </a:rPr>
              <a:t>11:2 Gentiles</a:t>
            </a:r>
          </a:p>
        </p:txBody>
      </p:sp>
      <p:graphicFrame>
        <p:nvGraphicFramePr>
          <p:cNvPr id="647221" name="Group 53"/>
          <p:cNvGraphicFramePr>
            <a:graphicFrameLocks noGrp="1"/>
          </p:cNvGraphicFramePr>
          <p:nvPr>
            <p:ph sz="half" idx="1"/>
          </p:nvPr>
        </p:nvGraphicFramePr>
        <p:xfrm>
          <a:off x="395288" y="1700213"/>
          <a:ext cx="8748712" cy="3686211"/>
        </p:xfrm>
        <a:graphic>
          <a:graphicData uri="http://schemas.openxmlformats.org/drawingml/2006/table">
            <a:tbl>
              <a:tblPr/>
              <a:tblGrid>
                <a:gridCol w="2187575"/>
                <a:gridCol w="2187575"/>
                <a:gridCol w="2185987"/>
                <a:gridCol w="2187575"/>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dirty="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dirty="0" smtClean="0">
                          <a:ln>
                            <a:noFill/>
                          </a:ln>
                          <a:solidFill>
                            <a:schemeClr val="bg1"/>
                          </a:solidFill>
                          <a:effectLst/>
                          <a:latin typeface="Times New Roman" pitchFamily="18" charset="0"/>
                          <a:ea typeface="SimSun" pitchFamily="2" charset="-122"/>
                        </a:rPr>
                        <a:t> </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18002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8</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外 邦 人</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(11:2)</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外 邦 人 和 猶 太 人</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教 会 被 移 交 给 外 邦 人 管 理 一 段 时 间</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dirty="0" smtClean="0">
                          <a:ln>
                            <a:noFill/>
                          </a:ln>
                          <a:solidFill>
                            <a:schemeClr val="bg1"/>
                          </a:solidFill>
                          <a:effectLst/>
                          <a:latin typeface="Times New Roman" pitchFamily="18" charset="0"/>
                          <a:ea typeface="SimSun" pitchFamily="2" charset="-122"/>
                        </a:rPr>
                        <a:t>一群 抵挡神的人（非犹太人</a:t>
                      </a:r>
                      <a:r>
                        <a:rPr kumimoji="0" lang="en-US" altLang="zh-CN" sz="2800" b="1" i="0" u="none" strike="noStrike" cap="none" normalizeH="0" baseline="0" dirty="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dirty="0" smtClean="0">
                          <a:ln>
                            <a:noFill/>
                          </a:ln>
                          <a:solidFill>
                            <a:schemeClr val="bg1"/>
                          </a:solidFill>
                          <a:effectLst/>
                          <a:latin typeface="Times New Roman" pitchFamily="18" charset="0"/>
                          <a:ea typeface="SimSun" pitchFamily="2" charset="-122"/>
                        </a:rPr>
                        <a:t>将压迫犹太余民。</a:t>
                      </a:r>
                      <a:r>
                        <a:rPr kumimoji="0" lang="en-US" altLang="zh-CN" sz="2800" b="1" i="0" u="none" strike="noStrike" cap="none" normalizeH="0" baseline="0" dirty="0" smtClean="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601108"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900113" y="0"/>
            <a:ext cx="1231900" cy="1511300"/>
          </a:xfrm>
        </p:spPr>
      </p:pic>
      <p:pic>
        <p:nvPicPr>
          <p:cNvPr id="601109"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6807200" y="0"/>
            <a:ext cx="1162050" cy="1700213"/>
          </a:xfrm>
        </p:spPr>
      </p:pic>
      <p:sp>
        <p:nvSpPr>
          <p:cNvPr id="601110" name="Text Box 42"/>
          <p:cNvSpPr txBox="1">
            <a:spLocks noChangeArrowheads="1"/>
          </p:cNvSpPr>
          <p:nvPr/>
        </p:nvSpPr>
        <p:spPr bwMode="auto">
          <a:xfrm>
            <a:off x="8491538" y="4763"/>
            <a:ext cx="688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47212" name="WordArt 44"/>
          <p:cNvSpPr>
            <a:spLocks noChangeArrowheads="1" noChangeShapeType="1" noTextEdit="1"/>
          </p:cNvSpPr>
          <p:nvPr/>
        </p:nvSpPr>
        <p:spPr bwMode="auto">
          <a:xfrm>
            <a:off x="2514600" y="304800"/>
            <a:ext cx="4114800" cy="762000"/>
          </a:xfrm>
          <a:prstGeom prst="rect">
            <a:avLst/>
          </a:prstGeom>
        </p:spPr>
        <p:txBody>
          <a:bodyPr wrap="none" fromWordArt="1">
            <a:prstTxWarp prst="textPlain">
              <a:avLst>
                <a:gd name="adj" fmla="val 50000"/>
              </a:avLst>
            </a:prstTxWarp>
          </a:bodyPr>
          <a:lstStyle/>
          <a:p>
            <a:pPr algn="ct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3920779714"/>
      </p:ext>
    </p:extLst>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3138" name="Rectangle 40"/>
          <p:cNvSpPr>
            <a:spLocks noGrp="1" noChangeArrowheads="1"/>
          </p:cNvSpPr>
          <p:nvPr>
            <p:ph type="title"/>
          </p:nvPr>
        </p:nvSpPr>
        <p:spPr>
          <a:xfrm>
            <a:off x="685800" y="762000"/>
            <a:ext cx="7772400" cy="1143000"/>
          </a:xfrm>
        </p:spPr>
        <p:txBody>
          <a:bodyPr/>
          <a:lstStyle/>
          <a:p>
            <a:r>
              <a:rPr lang="en-US" altLang="zh-CN" smtClean="0">
                <a:ea typeface="SimSun" pitchFamily="2" charset="-122"/>
              </a:rPr>
              <a:t>11:2 Holy City</a:t>
            </a:r>
          </a:p>
        </p:txBody>
      </p:sp>
      <p:graphicFrame>
        <p:nvGraphicFramePr>
          <p:cNvPr id="649270" name="Group 54"/>
          <p:cNvGraphicFramePr>
            <a:graphicFrameLocks noGrp="1"/>
          </p:cNvGraphicFramePr>
          <p:nvPr>
            <p:ph sz="half" idx="1"/>
          </p:nvPr>
        </p:nvGraphicFramePr>
        <p:xfrm>
          <a:off x="228600" y="1052513"/>
          <a:ext cx="8447088" cy="3686211"/>
        </p:xfrm>
        <a:graphic>
          <a:graphicData uri="http://schemas.openxmlformats.org/drawingml/2006/table">
            <a:tbl>
              <a:tblPr/>
              <a:tblGrid>
                <a:gridCol w="1911350"/>
                <a:gridCol w="2314575"/>
                <a:gridCol w="2108200"/>
                <a:gridCol w="2112963"/>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dirty="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dirty="0" smtClean="0">
                          <a:ln>
                            <a:noFill/>
                          </a:ln>
                          <a:solidFill>
                            <a:schemeClr val="bg1"/>
                          </a:solidFill>
                          <a:effectLst/>
                          <a:latin typeface="Times New Roman" pitchFamily="18" charset="0"/>
                          <a:ea typeface="SimSun" pitchFamily="2" charset="-122"/>
                        </a:rPr>
                        <a:t> </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18002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10</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1"/>
                          </a:solidFill>
                          <a:effectLst/>
                          <a:latin typeface="Times New Roman" pitchFamily="18" charset="0"/>
                          <a:ea typeface="SimSun" pitchFamily="2" charset="-122"/>
                        </a:rPr>
                        <a:t>圣 城</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 </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(11:2)</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dirty="0" smtClean="0">
                          <a:ln>
                            <a:noFill/>
                          </a:ln>
                          <a:solidFill>
                            <a:schemeClr val="tx2"/>
                          </a:solidFill>
                          <a:effectLst/>
                          <a:latin typeface="Times New Roman" pitchFamily="18" charset="0"/>
                          <a:ea typeface="SimSun" pitchFamily="2" charset="-122"/>
                        </a:rPr>
                        <a:t>圣城初步的模式</a:t>
                      </a:r>
                      <a:r>
                        <a:rPr kumimoji="0" lang="en-US" altLang="zh-CN" sz="2800" b="1" i="0" u="none" strike="noStrike" cap="none" normalizeH="0" baseline="0" dirty="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dirty="0" smtClean="0">
                          <a:ln>
                            <a:noFill/>
                          </a:ln>
                          <a:solidFill>
                            <a:schemeClr val="tx2"/>
                          </a:solidFill>
                          <a:effectLst/>
                          <a:latin typeface="Times New Roman" pitchFamily="18" charset="0"/>
                          <a:ea typeface="SimSun" pitchFamily="2" charset="-122"/>
                        </a:rPr>
                        <a:t>其中一部分包括在世的信徒。</a:t>
                      </a:r>
                      <a:r>
                        <a:rPr kumimoji="0" lang="en-US" altLang="zh-CN" sz="2800" b="1" i="0" u="none" strike="noStrike" cap="none" normalizeH="0" baseline="0" dirty="0" smtClean="0">
                          <a:ln>
                            <a:noFill/>
                          </a:ln>
                          <a:solidFill>
                            <a:schemeClr val="tx2"/>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神 的 百 姓</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1"/>
                          </a:solidFill>
                          <a:effectLst/>
                          <a:latin typeface="SimSun" pitchFamily="2" charset="-122"/>
                          <a:ea typeface="SimSun" pitchFamily="2" charset="-122"/>
                        </a:rPr>
                        <a:t>“</a:t>
                      </a:r>
                      <a:r>
                        <a:rPr kumimoji="0" lang="zh-CN" altLang="en-US" sz="2800" b="1" i="0" u="none" strike="noStrike" cap="none" normalizeH="0" baseline="0" smtClean="0">
                          <a:ln>
                            <a:noFill/>
                          </a:ln>
                          <a:solidFill>
                            <a:schemeClr val="tx1"/>
                          </a:solidFill>
                          <a:effectLst/>
                          <a:latin typeface="SimSun" pitchFamily="2" charset="-122"/>
                          <a:ea typeface="SimSun" pitchFamily="2" charset="-122"/>
                        </a:rPr>
                        <a:t>在 地 上真 实 的 耶 路 </a:t>
                      </a:r>
                      <a:r>
                        <a:rPr kumimoji="0" lang="zh-TW" altLang="en-US" sz="2800" b="1" i="0" u="none" strike="noStrike" cap="none" normalizeH="0" baseline="0" smtClean="0">
                          <a:ln>
                            <a:noFill/>
                          </a:ln>
                          <a:solidFill>
                            <a:schemeClr val="tx1"/>
                          </a:solidFill>
                          <a:effectLst/>
                          <a:latin typeface="SimSun" pitchFamily="2" charset="-122"/>
                          <a:ea typeface="SimSun" pitchFamily="2" charset="-122"/>
                        </a:rPr>
                        <a:t>撒 冷 城</a:t>
                      </a:r>
                      <a:r>
                        <a:rPr kumimoji="0" lang="en-US" altLang="zh-CN" sz="2800" b="1" i="0" u="none" strike="noStrike" cap="none" normalizeH="0" baseline="0" smtClean="0">
                          <a:ln>
                            <a:noFill/>
                          </a:ln>
                          <a:solidFill>
                            <a:schemeClr val="tx1"/>
                          </a:solidFill>
                          <a:effectLst/>
                          <a:latin typeface="SimSun" pitchFamily="2" charset="-122"/>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r>
            </a:tbl>
          </a:graphicData>
        </a:graphic>
      </p:graphicFrame>
      <p:pic>
        <p:nvPicPr>
          <p:cNvPr id="603156" name="Picture 27" descr="jerusalem">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6083300" y="4465638"/>
            <a:ext cx="3168650" cy="2419350"/>
          </a:xfrm>
        </p:spPr>
      </p:pic>
      <p:sp>
        <p:nvSpPr>
          <p:cNvPr id="603157" name="Text Box 38"/>
          <p:cNvSpPr txBox="1">
            <a:spLocks noChangeArrowheads="1"/>
          </p:cNvSpPr>
          <p:nvPr/>
        </p:nvSpPr>
        <p:spPr bwMode="auto">
          <a:xfrm>
            <a:off x="8491538" y="4763"/>
            <a:ext cx="688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49257" name="WordArt 41"/>
          <p:cNvSpPr>
            <a:spLocks noChangeArrowheads="1" noChangeShapeType="1" noTextEdit="1"/>
          </p:cNvSpPr>
          <p:nvPr/>
        </p:nvSpPr>
        <p:spPr bwMode="auto">
          <a:xfrm>
            <a:off x="2514600" y="762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1732917614"/>
      </p:ext>
    </p:extLst>
  </p:cSld>
  <p:clrMapOvr>
    <a:masterClrMapping/>
  </p:clrMapOvr>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5186" name="Rectangle 60"/>
          <p:cNvSpPr>
            <a:spLocks noGrp="1" noChangeArrowheads="1"/>
          </p:cNvSpPr>
          <p:nvPr>
            <p:ph type="title"/>
          </p:nvPr>
        </p:nvSpPr>
        <p:spPr>
          <a:xfrm>
            <a:off x="685800" y="838200"/>
            <a:ext cx="7772400" cy="1143000"/>
          </a:xfrm>
        </p:spPr>
        <p:txBody>
          <a:bodyPr/>
          <a:lstStyle/>
          <a:p>
            <a:r>
              <a:rPr lang="en-US" altLang="zh-CN" smtClean="0">
                <a:ea typeface="SimSun" pitchFamily="2" charset="-122"/>
              </a:rPr>
              <a:t>11:2 Forty-Two Months</a:t>
            </a:r>
          </a:p>
        </p:txBody>
      </p:sp>
      <p:graphicFrame>
        <p:nvGraphicFramePr>
          <p:cNvPr id="645207" name="Group 87"/>
          <p:cNvGraphicFramePr>
            <a:graphicFrameLocks noGrp="1"/>
          </p:cNvGraphicFramePr>
          <p:nvPr>
            <p:ph sz="half" idx="1"/>
          </p:nvPr>
        </p:nvGraphicFramePr>
        <p:xfrm>
          <a:off x="0" y="1052513"/>
          <a:ext cx="9109075" cy="3686355"/>
        </p:xfrm>
        <a:graphic>
          <a:graphicData uri="http://schemas.openxmlformats.org/drawingml/2006/table">
            <a:tbl>
              <a:tblPr/>
              <a:tblGrid>
                <a:gridCol w="2055813"/>
                <a:gridCol w="2995612"/>
                <a:gridCol w="2066925"/>
                <a:gridCol w="1990725"/>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794" marB="46794"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794" marB="46794"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2227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四 十 二 个 月</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(11:2)</a:t>
                      </a:r>
                    </a:p>
                  </a:txBody>
                  <a:tcPr marL="90000" marR="90000" marT="46794" marB="46794"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比喻未来大灾难的时段</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于整段教会时代中，对基督徒团体的攻击</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末世时的大灾难</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但以理预言之第</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70</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个星期的后半部</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605204" name="Picture 41" descr="mvocal5762">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11341100" y="4941888"/>
            <a:ext cx="1397000" cy="1066800"/>
          </a:xfrm>
        </p:spPr>
      </p:pic>
      <p:sp>
        <p:nvSpPr>
          <p:cNvPr id="605205" name="Text Box 58"/>
          <p:cNvSpPr txBox="1">
            <a:spLocks noChangeArrowheads="1"/>
          </p:cNvSpPr>
          <p:nvPr/>
        </p:nvSpPr>
        <p:spPr bwMode="auto">
          <a:xfrm>
            <a:off x="8388350" y="79375"/>
            <a:ext cx="703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pic>
        <p:nvPicPr>
          <p:cNvPr id="605206" name="Picture 61" descr="real_backward_clock"/>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0600" y="4572000"/>
            <a:ext cx="2376488" cy="22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82" name="WordArt 62"/>
          <p:cNvSpPr>
            <a:spLocks noChangeArrowheads="1" noChangeShapeType="1" noTextEdit="1"/>
          </p:cNvSpPr>
          <p:nvPr/>
        </p:nvSpPr>
        <p:spPr bwMode="auto">
          <a:xfrm>
            <a:off x="2438400" y="762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2611959153"/>
      </p:ext>
    </p:extLst>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rev 11 The-Ministry-Of-The-Two-Witness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925" y="26988"/>
            <a:ext cx="9109075" cy="683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610" name="Rectangle 2"/>
          <p:cNvSpPr>
            <a:spLocks noGrp="1" noChangeArrowheads="1"/>
          </p:cNvSpPr>
          <p:nvPr>
            <p:ph type="ctrTitle"/>
          </p:nvPr>
        </p:nvSpPr>
        <p:spPr>
          <a:xfrm>
            <a:off x="2152796" y="4202628"/>
            <a:ext cx="4749651" cy="2590800"/>
          </a:xfrm>
          <a:effectLst>
            <a:outerShdw blurRad="63500" dist="35921" dir="2700000" algn="ctr" rotWithShape="0">
              <a:schemeClr val="tx2"/>
            </a:outerShdw>
          </a:effectLst>
        </p:spPr>
        <p:txBody>
          <a:bodyPr/>
          <a:lstStyle/>
          <a:p>
            <a:r>
              <a:rPr lang="zh-CN" altLang="en-US" sz="5400" b="1" dirty="0" smtClean="0">
                <a:solidFill>
                  <a:schemeClr val="bg1"/>
                </a:solidFill>
                <a:ea typeface="SimSun" pitchFamily="2" charset="-122"/>
              </a:rPr>
              <a:t>两 棵</a:t>
            </a:r>
            <a:br>
              <a:rPr lang="zh-CN" altLang="en-US" sz="5400" b="1" dirty="0" smtClean="0">
                <a:solidFill>
                  <a:schemeClr val="bg1"/>
                </a:solidFill>
                <a:ea typeface="SimSun" pitchFamily="2" charset="-122"/>
              </a:rPr>
            </a:br>
            <a:r>
              <a:rPr lang="zh-CN" altLang="en-US" sz="5400" b="1" dirty="0" smtClean="0">
                <a:solidFill>
                  <a:schemeClr val="bg1"/>
                </a:solidFill>
                <a:ea typeface="SimSun" pitchFamily="2" charset="-122"/>
              </a:rPr>
              <a:t>橄 榄 树</a:t>
            </a:r>
            <a:br>
              <a:rPr lang="zh-CN" altLang="en-US" sz="5400" b="1" dirty="0" smtClean="0">
                <a:solidFill>
                  <a:schemeClr val="bg1"/>
                </a:solidFill>
                <a:ea typeface="SimSun" pitchFamily="2" charset="-122"/>
              </a:rPr>
            </a:br>
            <a:r>
              <a:rPr lang="en-US" altLang="zh-CN" b="1" dirty="0" smtClean="0">
                <a:solidFill>
                  <a:schemeClr val="bg1"/>
                </a:solidFill>
                <a:latin typeface="Arial" pitchFamily="34" charset="0"/>
                <a:ea typeface="SimSun" pitchFamily="2" charset="-122"/>
              </a:rPr>
              <a:t>(11:4)</a:t>
            </a:r>
          </a:p>
        </p:txBody>
      </p:sp>
    </p:spTree>
    <p:extLst>
      <p:ext uri="{BB962C8B-B14F-4D97-AF65-F5344CB8AC3E}">
        <p14:creationId xmlns:p14="http://schemas.microsoft.com/office/powerpoint/2010/main" val="2350430215"/>
      </p:ext>
    </p:extLst>
  </p:cSld>
  <p:clrMapOvr>
    <a:masterClrMapping/>
  </p:clrMapOvr>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9282" name="Rectangle 34"/>
          <p:cNvSpPr>
            <a:spLocks noGrp="1" noChangeArrowheads="1"/>
          </p:cNvSpPr>
          <p:nvPr>
            <p:ph type="title"/>
          </p:nvPr>
        </p:nvSpPr>
        <p:spPr>
          <a:xfrm>
            <a:off x="685800" y="1066800"/>
            <a:ext cx="7772400" cy="1143000"/>
          </a:xfrm>
        </p:spPr>
        <p:txBody>
          <a:bodyPr/>
          <a:lstStyle/>
          <a:p>
            <a:r>
              <a:rPr lang="en-US" altLang="zh-CN" smtClean="0">
                <a:ea typeface="SimSun" pitchFamily="2" charset="-122"/>
              </a:rPr>
              <a:t>11:3 Two Witnesses</a:t>
            </a:r>
          </a:p>
        </p:txBody>
      </p:sp>
      <p:graphicFrame>
        <p:nvGraphicFramePr>
          <p:cNvPr id="650277" name="Group 37"/>
          <p:cNvGraphicFramePr>
            <a:graphicFrameLocks noGrp="1"/>
          </p:cNvGraphicFramePr>
          <p:nvPr>
            <p:ph sz="half" idx="1"/>
          </p:nvPr>
        </p:nvGraphicFramePr>
        <p:xfrm>
          <a:off x="468313" y="1125538"/>
          <a:ext cx="8424862" cy="5111750"/>
        </p:xfrm>
        <a:graphic>
          <a:graphicData uri="http://schemas.openxmlformats.org/drawingml/2006/table">
            <a:tbl>
              <a:tblPr/>
              <a:tblGrid>
                <a:gridCol w="2106612"/>
                <a:gridCol w="2106613"/>
                <a:gridCol w="2105025"/>
                <a:gridCol w="2106612"/>
              </a:tblGrid>
              <a:tr h="147955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rgbClr val="FFCCFF"/>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rgbClr val="FFCCFF"/>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rgbClr val="FFCCFF"/>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r>
              <a:tr h="3632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1"/>
                          </a:solidFill>
                          <a:effectLst/>
                          <a:latin typeface="Times New Roman" pitchFamily="18" charset="0"/>
                          <a:ea typeface="SimSun" pitchFamily="2" charset="-122"/>
                        </a:rPr>
                        <a:t>两 个 见 证 人</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b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b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(11:3)</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教会</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整个信徒团体”</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“两个主要的未来人物</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比喻作见证的教会”</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两个未来的先知，很可能是摩西和以利亚</a:t>
                      </a:r>
                      <a:endParaRPr kumimoji="0" lang="en-US" altLang="zh-CN" sz="2800" b="1" i="0" u="none" strike="noStrike" cap="none" normalizeH="0" baseline="0" smtClean="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r>
            </a:tbl>
          </a:graphicData>
        </a:graphic>
      </p:graphicFrame>
      <p:pic>
        <p:nvPicPr>
          <p:cNvPr id="609300" name="Picture 27" descr="Rev_11_-_two_witnesses">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0" y="4589463"/>
            <a:ext cx="3132138" cy="2268537"/>
          </a:xfrm>
        </p:spPr>
      </p:pic>
      <p:sp>
        <p:nvSpPr>
          <p:cNvPr id="609301" name="Text Box 33"/>
          <p:cNvSpPr txBox="1">
            <a:spLocks noChangeArrowheads="1"/>
          </p:cNvSpPr>
          <p:nvPr/>
        </p:nvSpPr>
        <p:spPr bwMode="auto">
          <a:xfrm>
            <a:off x="8485188" y="4763"/>
            <a:ext cx="703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50275" name="WordArt 35"/>
          <p:cNvSpPr>
            <a:spLocks noChangeArrowheads="1" noChangeShapeType="1" noTextEdit="1"/>
          </p:cNvSpPr>
          <p:nvPr/>
        </p:nvSpPr>
        <p:spPr bwMode="auto">
          <a:xfrm>
            <a:off x="2590800" y="762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017190420"/>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5937" name="Picture 1" descr="2014-09-12 Griffith Family Professional Pic.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5331" name="Rectangle 3"/>
          <p:cNvSpPr>
            <a:spLocks noGrp="1" noChangeArrowheads="1"/>
          </p:cNvSpPr>
          <p:nvPr>
            <p:ph type="ctrTitle"/>
          </p:nvPr>
        </p:nvSpPr>
        <p:spPr>
          <a:xfrm>
            <a:off x="6228184" y="4755976"/>
            <a:ext cx="2915816" cy="2057400"/>
          </a:xfrm>
          <a:effectLst>
            <a:outerShdw blurRad="63500" dist="35921" dir="2700000" algn="ctr" rotWithShape="0">
              <a:srgbClr val="000000">
                <a:alpha val="74998"/>
              </a:srgbClr>
            </a:outerShdw>
          </a:effectLst>
        </p:spPr>
        <p:txBody>
          <a:bodyPr/>
          <a:lstStyle/>
          <a:p>
            <a:pPr eaLnBrk="1" hangingPunct="1">
              <a:defRPr/>
            </a:pPr>
            <a:r>
              <a:rPr lang="zh-CN" altLang="en-US" sz="2800" b="1" i="1" dirty="0">
                <a:solidFill>
                  <a:srgbClr val="FFFF99"/>
                </a:solidFill>
                <a:latin typeface="KaiTi" pitchFamily="49" charset="-122"/>
                <a:ea typeface="KaiTi" pitchFamily="49" charset="-122"/>
              </a:rPr>
              <a:t>尔格里菲</a:t>
            </a:r>
            <a:r>
              <a:rPr lang="zh-CN" altLang="en-US" sz="2800" b="1" i="1" dirty="0" smtClean="0">
                <a:solidFill>
                  <a:srgbClr val="FFFF99"/>
                </a:solidFill>
                <a:latin typeface="KaiTi" pitchFamily="49" charset="-122"/>
                <a:ea typeface="KaiTi" pitchFamily="49" charset="-122"/>
              </a:rPr>
              <a:t>斯家庭</a:t>
            </a:r>
            <a:r>
              <a:rPr lang="en-US" sz="2800" i="1" dirty="0" smtClean="0">
                <a:solidFill>
                  <a:srgbClr val="FFFF99"/>
                </a:solidFill>
                <a:effectLst>
                  <a:glow rad="266700">
                    <a:schemeClr val="bg1">
                      <a:alpha val="75000"/>
                    </a:schemeClr>
                  </a:glow>
                </a:effectLst>
                <a:latin typeface="KaiTi" pitchFamily="49" charset="-122"/>
                <a:ea typeface="KaiTi" pitchFamily="49" charset="-122"/>
                <a:cs typeface="Arial"/>
              </a:rPr>
              <a:t/>
            </a:r>
            <a:br>
              <a:rPr lang="en-US" sz="2800" i="1" dirty="0" smtClean="0">
                <a:solidFill>
                  <a:srgbClr val="FFFF99"/>
                </a:solidFill>
                <a:effectLst>
                  <a:glow rad="266700">
                    <a:schemeClr val="bg1">
                      <a:alpha val="75000"/>
                    </a:schemeClr>
                  </a:glow>
                </a:effectLst>
                <a:latin typeface="KaiTi" pitchFamily="49" charset="-122"/>
                <a:ea typeface="KaiTi" pitchFamily="49" charset="-122"/>
                <a:cs typeface="Arial"/>
              </a:rPr>
            </a:br>
            <a:r>
              <a:rPr lang="en-US" sz="2800" i="1" dirty="0" smtClean="0">
                <a:solidFill>
                  <a:srgbClr val="FFFF99"/>
                </a:solidFill>
                <a:effectLst>
                  <a:glow rad="266700">
                    <a:schemeClr val="bg1">
                      <a:alpha val="75000"/>
                    </a:schemeClr>
                  </a:glow>
                </a:effectLst>
                <a:latin typeface="Arial"/>
                <a:cs typeface="Arial"/>
              </a:rPr>
              <a:t>2014</a:t>
            </a:r>
            <a:r>
              <a:rPr lang="zh-CN" altLang="en-US" sz="2800" i="1" dirty="0" smtClean="0">
                <a:solidFill>
                  <a:srgbClr val="FFFF99"/>
                </a:solidFill>
                <a:effectLst>
                  <a:glow rad="266700">
                    <a:schemeClr val="bg1">
                      <a:alpha val="75000"/>
                    </a:schemeClr>
                  </a:glow>
                </a:effectLst>
                <a:latin typeface="Arial"/>
                <a:cs typeface="Arial"/>
              </a:rPr>
              <a:t>年</a:t>
            </a:r>
            <a:r>
              <a:rPr lang="en-US" altLang="zh-CN" sz="2800" i="1" dirty="0" smtClean="0">
                <a:solidFill>
                  <a:srgbClr val="FFFF99"/>
                </a:solidFill>
                <a:effectLst>
                  <a:glow rad="266700">
                    <a:schemeClr val="bg1">
                      <a:alpha val="75000"/>
                    </a:schemeClr>
                  </a:glow>
                </a:effectLst>
                <a:latin typeface="Arial"/>
                <a:cs typeface="Arial"/>
              </a:rPr>
              <a:t>9</a:t>
            </a:r>
            <a:r>
              <a:rPr lang="zh-CN" altLang="en-US" sz="2800" i="1" dirty="0" smtClean="0">
                <a:solidFill>
                  <a:srgbClr val="FFFF99"/>
                </a:solidFill>
                <a:effectLst>
                  <a:glow rad="266700">
                    <a:schemeClr val="bg1">
                      <a:alpha val="75000"/>
                    </a:schemeClr>
                  </a:glow>
                </a:effectLst>
                <a:latin typeface="Arial"/>
                <a:cs typeface="Arial"/>
              </a:rPr>
              <a:t>月</a:t>
            </a:r>
            <a:endParaRPr lang="en-US" dirty="0" smtClean="0">
              <a:solidFill>
                <a:srgbClr val="FFFF99"/>
              </a:solidFill>
              <a:effectLst>
                <a:glow rad="266700">
                  <a:schemeClr val="bg1">
                    <a:alpha val="75000"/>
                  </a:schemeClr>
                </a:glow>
              </a:effectLst>
              <a:latin typeface="Arial"/>
              <a:cs typeface="Arial"/>
            </a:endParaRPr>
          </a:p>
        </p:txBody>
      </p:sp>
      <p:sp>
        <p:nvSpPr>
          <p:cNvPr id="355332" name="Text Box 4"/>
          <p:cNvSpPr txBox="1">
            <a:spLocks noChangeArrowheads="1"/>
          </p:cNvSpPr>
          <p:nvPr/>
        </p:nvSpPr>
        <p:spPr bwMode="auto">
          <a:xfrm>
            <a:off x="811882" y="4163596"/>
            <a:ext cx="1473480" cy="86177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zh-CN" altLang="en-US" sz="5000" b="1" dirty="0">
                <a:solidFill>
                  <a:srgbClr val="FFFF99"/>
                </a:solidFill>
                <a:effectLst>
                  <a:glow rad="266700">
                    <a:srgbClr val="000000">
                      <a:alpha val="75000"/>
                    </a:srgbClr>
                  </a:glow>
                </a:effectLst>
                <a:latin typeface="KaiTi" pitchFamily="49" charset="-122"/>
                <a:ea typeface="KaiTi" pitchFamily="49" charset="-122"/>
                <a:cs typeface="Arial"/>
              </a:rPr>
              <a:t>苏珊</a:t>
            </a:r>
            <a:endParaRPr lang="en-US" sz="5000" b="1" dirty="0">
              <a:solidFill>
                <a:srgbClr val="FFFF99"/>
              </a:solidFill>
              <a:effectLst>
                <a:glow rad="266700">
                  <a:srgbClr val="000000">
                    <a:alpha val="75000"/>
                  </a:srgbClr>
                </a:glow>
              </a:effectLst>
              <a:latin typeface="KaiTi" pitchFamily="49" charset="-122"/>
              <a:ea typeface="KaiTi" pitchFamily="49" charset="-122"/>
              <a:cs typeface="Arial"/>
            </a:endParaRPr>
          </a:p>
        </p:txBody>
      </p:sp>
      <p:sp>
        <p:nvSpPr>
          <p:cNvPr id="355333" name="Text Box 5"/>
          <p:cNvSpPr txBox="1">
            <a:spLocks noChangeArrowheads="1"/>
          </p:cNvSpPr>
          <p:nvPr/>
        </p:nvSpPr>
        <p:spPr bwMode="auto">
          <a:xfrm>
            <a:off x="6835738" y="3227492"/>
            <a:ext cx="2117888" cy="160043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lang="zh-CN" altLang="en-US" sz="5000" b="1" dirty="0" smtClean="0">
                <a:solidFill>
                  <a:srgbClr val="FFFF99"/>
                </a:solidFill>
                <a:effectLst>
                  <a:glow rad="266700">
                    <a:srgbClr val="000000">
                      <a:alpha val="75000"/>
                    </a:srgbClr>
                  </a:glow>
                </a:effectLst>
                <a:latin typeface="KaiTi" pitchFamily="49" charset="-122"/>
                <a:ea typeface="KaiTi" pitchFamily="49" charset="-122"/>
                <a:cs typeface="Arial"/>
              </a:rPr>
              <a:t>史帝</a:t>
            </a:r>
            <a:r>
              <a:rPr lang="zh-CN" altLang="en-US" sz="5000" b="1" dirty="0">
                <a:solidFill>
                  <a:srgbClr val="FFFF99"/>
                </a:solidFill>
                <a:effectLst>
                  <a:glow rad="266700">
                    <a:srgbClr val="000000">
                      <a:alpha val="75000"/>
                    </a:srgbClr>
                  </a:glow>
                </a:effectLst>
                <a:latin typeface="KaiTi" pitchFamily="49" charset="-122"/>
                <a:ea typeface="KaiTi" pitchFamily="49" charset="-122"/>
                <a:cs typeface="Arial"/>
              </a:rPr>
              <a:t>文</a:t>
            </a:r>
            <a:r>
              <a:rPr lang="en-US" sz="5000" b="1" dirty="0">
                <a:solidFill>
                  <a:srgbClr val="FFFF99"/>
                </a:solidFill>
                <a:effectLst>
                  <a:glow rad="266700">
                    <a:srgbClr val="000000">
                      <a:alpha val="75000"/>
                    </a:srgbClr>
                  </a:glow>
                </a:effectLst>
                <a:latin typeface="KaiTi" pitchFamily="49" charset="-122"/>
                <a:ea typeface="KaiTi" pitchFamily="49" charset="-122"/>
                <a:cs typeface="Arial"/>
              </a:rPr>
              <a:t/>
            </a:r>
            <a:br>
              <a:rPr lang="en-US" sz="5000" b="1" dirty="0">
                <a:solidFill>
                  <a:srgbClr val="FFFF99"/>
                </a:solidFill>
                <a:effectLst>
                  <a:glow rad="266700">
                    <a:srgbClr val="000000">
                      <a:alpha val="75000"/>
                    </a:srgbClr>
                  </a:glow>
                </a:effectLst>
                <a:latin typeface="KaiTi" pitchFamily="49" charset="-122"/>
                <a:ea typeface="KaiTi" pitchFamily="49" charset="-122"/>
                <a:cs typeface="Arial"/>
              </a:rPr>
            </a:br>
            <a:r>
              <a:rPr lang="en-US" sz="4800" b="1" dirty="0">
                <a:solidFill>
                  <a:srgbClr val="FFFF99"/>
                </a:solidFill>
                <a:effectLst>
                  <a:glow rad="266700">
                    <a:srgbClr val="000000">
                      <a:alpha val="75000"/>
                    </a:srgbClr>
                  </a:glow>
                </a:effectLst>
                <a:latin typeface="Arial"/>
                <a:cs typeface="Arial"/>
              </a:rPr>
              <a:t>25</a:t>
            </a:r>
            <a:endParaRPr lang="en-US" sz="3600" b="1" dirty="0">
              <a:solidFill>
                <a:srgbClr val="FFFF99"/>
              </a:solidFill>
              <a:effectLst>
                <a:glow rad="266700">
                  <a:srgbClr val="000000">
                    <a:alpha val="75000"/>
                  </a:srgbClr>
                </a:glow>
              </a:effectLst>
              <a:latin typeface="Arial"/>
              <a:cs typeface="Arial"/>
            </a:endParaRPr>
          </a:p>
        </p:txBody>
      </p:sp>
      <p:sp>
        <p:nvSpPr>
          <p:cNvPr id="355334" name="Text Box 6"/>
          <p:cNvSpPr txBox="1">
            <a:spLocks noChangeArrowheads="1"/>
          </p:cNvSpPr>
          <p:nvPr/>
        </p:nvSpPr>
        <p:spPr bwMode="auto">
          <a:xfrm>
            <a:off x="5382850" y="3947572"/>
            <a:ext cx="1473481" cy="160043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lang="zh-CN" altLang="en-US" sz="5000" b="1" dirty="0">
                <a:solidFill>
                  <a:srgbClr val="FFFF99"/>
                </a:solidFill>
                <a:effectLst>
                  <a:glow rad="266700">
                    <a:srgbClr val="000000">
                      <a:alpha val="75000"/>
                    </a:srgbClr>
                  </a:glow>
                </a:effectLst>
                <a:latin typeface="KaiTi" pitchFamily="49" charset="-122"/>
                <a:ea typeface="KaiTi" pitchFamily="49" charset="-122"/>
                <a:cs typeface="Arial"/>
              </a:rPr>
              <a:t>约翰</a:t>
            </a:r>
            <a:endParaRPr lang="en-US" altLang="zh-CN" sz="5000" b="1" dirty="0">
              <a:solidFill>
                <a:srgbClr val="FFFF99"/>
              </a:solidFill>
              <a:effectLst>
                <a:glow rad="266700">
                  <a:srgbClr val="000000">
                    <a:alpha val="75000"/>
                  </a:srgbClr>
                </a:glow>
              </a:effectLst>
              <a:latin typeface="KaiTi" pitchFamily="49" charset="-122"/>
              <a:ea typeface="KaiTi" pitchFamily="49" charset="-122"/>
              <a:cs typeface="Arial"/>
            </a:endParaRPr>
          </a:p>
          <a:p>
            <a:pPr algn="ctr">
              <a:defRPr/>
            </a:pPr>
            <a:r>
              <a:rPr lang="en-US" sz="4800" b="1" dirty="0" smtClean="0">
                <a:solidFill>
                  <a:srgbClr val="FFFF99"/>
                </a:solidFill>
                <a:effectLst>
                  <a:glow rad="266700">
                    <a:srgbClr val="000000">
                      <a:alpha val="75000"/>
                    </a:srgbClr>
                  </a:glow>
                </a:effectLst>
                <a:latin typeface="Arial"/>
                <a:cs typeface="Arial"/>
              </a:rPr>
              <a:t>22</a:t>
            </a:r>
            <a:endParaRPr lang="en-US" sz="3600" b="1" dirty="0">
              <a:solidFill>
                <a:srgbClr val="FFFF99"/>
              </a:solidFill>
              <a:effectLst>
                <a:glow rad="266700">
                  <a:srgbClr val="000000">
                    <a:alpha val="75000"/>
                  </a:srgbClr>
                </a:glow>
              </a:effectLst>
              <a:latin typeface="Arial"/>
              <a:cs typeface="Arial"/>
            </a:endParaRPr>
          </a:p>
        </p:txBody>
      </p:sp>
      <p:sp>
        <p:nvSpPr>
          <p:cNvPr id="355335" name="Text Box 7"/>
          <p:cNvSpPr txBox="1">
            <a:spLocks noChangeArrowheads="1"/>
          </p:cNvSpPr>
          <p:nvPr/>
        </p:nvSpPr>
        <p:spPr bwMode="auto">
          <a:xfrm>
            <a:off x="1798771" y="5315724"/>
            <a:ext cx="4429413" cy="160043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lang="zh-CN" altLang="en-US" sz="5000" b="1" dirty="0">
                <a:solidFill>
                  <a:srgbClr val="FFFF99"/>
                </a:solidFill>
                <a:effectLst>
                  <a:glow rad="266700">
                    <a:srgbClr val="000000">
                      <a:alpha val="75000"/>
                    </a:srgbClr>
                  </a:glow>
                </a:effectLst>
                <a:latin typeface="KaiTi" pitchFamily="49" charset="-122"/>
                <a:ea typeface="KaiTi" pitchFamily="49" charset="-122"/>
                <a:cs typeface="Arial"/>
              </a:rPr>
              <a:t>克</a:t>
            </a:r>
            <a:r>
              <a:rPr lang="zh-CN" altLang="en-US" sz="5000" b="1" dirty="0" smtClean="0">
                <a:solidFill>
                  <a:srgbClr val="FFFF99"/>
                </a:solidFill>
                <a:effectLst>
                  <a:glow rad="266700">
                    <a:srgbClr val="000000">
                      <a:alpha val="75000"/>
                    </a:srgbClr>
                  </a:glow>
                </a:effectLst>
                <a:latin typeface="KaiTi" pitchFamily="49" charset="-122"/>
                <a:ea typeface="KaiTi" pitchFamily="49" charset="-122"/>
                <a:cs typeface="Arial"/>
              </a:rPr>
              <a:t>尔及卡</a:t>
            </a:r>
            <a:r>
              <a:rPr lang="zh-CN" altLang="en-US" sz="5000" b="1" dirty="0">
                <a:solidFill>
                  <a:srgbClr val="FFFF99"/>
                </a:solidFill>
                <a:effectLst>
                  <a:glow rad="266700">
                    <a:srgbClr val="000000">
                      <a:alpha val="75000"/>
                    </a:srgbClr>
                  </a:glow>
                </a:effectLst>
                <a:latin typeface="KaiTi" pitchFamily="49" charset="-122"/>
                <a:ea typeface="KaiTi" pitchFamily="49" charset="-122"/>
                <a:cs typeface="Arial"/>
              </a:rPr>
              <a:t>拉</a:t>
            </a:r>
            <a:r>
              <a:rPr lang="en-US" sz="5000" b="1" dirty="0">
                <a:solidFill>
                  <a:srgbClr val="FFFF99"/>
                </a:solidFill>
                <a:effectLst>
                  <a:glow rad="266700">
                    <a:srgbClr val="000000">
                      <a:alpha val="75000"/>
                    </a:srgbClr>
                  </a:glow>
                </a:effectLst>
                <a:latin typeface="KaiTi" pitchFamily="49" charset="-122"/>
                <a:ea typeface="KaiTi" pitchFamily="49" charset="-122"/>
                <a:cs typeface="Arial"/>
              </a:rPr>
              <a:t/>
            </a:r>
            <a:br>
              <a:rPr lang="en-US" sz="5000" b="1" dirty="0">
                <a:solidFill>
                  <a:srgbClr val="FFFF99"/>
                </a:solidFill>
                <a:effectLst>
                  <a:glow rad="266700">
                    <a:srgbClr val="000000">
                      <a:alpha val="75000"/>
                    </a:srgbClr>
                  </a:glow>
                </a:effectLst>
                <a:latin typeface="KaiTi" pitchFamily="49" charset="-122"/>
                <a:ea typeface="KaiTi" pitchFamily="49" charset="-122"/>
                <a:cs typeface="Arial"/>
              </a:rPr>
            </a:br>
            <a:r>
              <a:rPr lang="en-US" sz="4800" b="1" dirty="0" smtClean="0">
                <a:solidFill>
                  <a:srgbClr val="FFFF99"/>
                </a:solidFill>
                <a:effectLst>
                  <a:glow rad="266700">
                    <a:srgbClr val="000000">
                      <a:alpha val="75000"/>
                    </a:srgbClr>
                  </a:glow>
                </a:effectLst>
                <a:latin typeface="Arial"/>
                <a:cs typeface="Arial"/>
              </a:rPr>
              <a:t>28</a:t>
            </a:r>
            <a:endParaRPr lang="en-US" sz="3600" b="1" dirty="0">
              <a:solidFill>
                <a:srgbClr val="FFFF99"/>
              </a:solidFill>
              <a:effectLst>
                <a:glow rad="266700">
                  <a:srgbClr val="000000">
                    <a:alpha val="75000"/>
                  </a:srgbClr>
                </a:glow>
              </a:effectLst>
              <a:latin typeface="Arial"/>
              <a:cs typeface="Arial"/>
            </a:endParaRPr>
          </a:p>
        </p:txBody>
      </p:sp>
      <p:sp>
        <p:nvSpPr>
          <p:cNvPr id="355336" name="Text Box 8"/>
          <p:cNvSpPr txBox="1">
            <a:spLocks noChangeArrowheads="1"/>
          </p:cNvSpPr>
          <p:nvPr/>
        </p:nvSpPr>
        <p:spPr bwMode="auto">
          <a:xfrm>
            <a:off x="-34749" y="3227492"/>
            <a:ext cx="1473480" cy="86177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zh-CN" altLang="en-US" sz="5000" b="1" dirty="0">
                <a:solidFill>
                  <a:srgbClr val="FFFF99"/>
                </a:solidFill>
                <a:effectLst>
                  <a:glow rad="266700">
                    <a:srgbClr val="000000">
                      <a:alpha val="75000"/>
                    </a:srgbClr>
                  </a:glow>
                </a:effectLst>
                <a:latin typeface="KaiTi" pitchFamily="49" charset="-122"/>
                <a:ea typeface="KaiTi" pitchFamily="49" charset="-122"/>
                <a:cs typeface="Arial"/>
              </a:rPr>
              <a:t>力克</a:t>
            </a:r>
            <a:endParaRPr lang="en-US" sz="5000" b="1" dirty="0">
              <a:solidFill>
                <a:srgbClr val="FFFF99"/>
              </a:solidFill>
              <a:effectLst>
                <a:glow rad="266700">
                  <a:srgbClr val="000000">
                    <a:alpha val="75000"/>
                  </a:srgbClr>
                </a:glow>
              </a:effectLst>
              <a:latin typeface="KaiTi" pitchFamily="49" charset="-122"/>
              <a:ea typeface="KaiTi" pitchFamily="49" charset="-122"/>
              <a:cs typeface="Arial"/>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en-US" b="1" kern="0" dirty="0" smtClean="0">
                <a:solidFill>
                  <a:srgbClr val="FFFFFF"/>
                </a:solidFill>
                <a:latin typeface="Arial" charset="0"/>
                <a:ea typeface="ＭＳ Ｐゴシック" charset="0"/>
                <a:cs typeface="ＭＳ Ｐゴシック" charset="0"/>
              </a:rPr>
              <a:t>2014</a:t>
            </a:r>
            <a:endParaRPr lang="en-US" b="1" kern="0"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3933685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2"/>
                                        </p:tgtEl>
                                        <p:attrNameLst>
                                          <p:attrName>style.visibility</p:attrName>
                                        </p:attrNameLst>
                                      </p:cBhvr>
                                      <p:to>
                                        <p:strVal val="visible"/>
                                      </p:to>
                                    </p:set>
                                    <p:animEffect transition="in" filter="dissolve">
                                      <p:cBhvr>
                                        <p:cTn id="11" dur="500"/>
                                        <p:tgtEl>
                                          <p:spTgt spid="355332"/>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5"/>
                                        </p:tgtEl>
                                        <p:attrNameLst>
                                          <p:attrName>style.visibility</p:attrName>
                                        </p:attrNameLst>
                                      </p:cBhvr>
                                      <p:to>
                                        <p:strVal val="visible"/>
                                      </p:to>
                                    </p:set>
                                    <p:animEffect transition="in" filter="dissolve">
                                      <p:cBhvr>
                                        <p:cTn id="15" dur="500"/>
                                        <p:tgtEl>
                                          <p:spTgt spid="355335"/>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3"/>
                                        </p:tgtEl>
                                        <p:attrNameLst>
                                          <p:attrName>style.visibility</p:attrName>
                                        </p:attrNameLst>
                                      </p:cBhvr>
                                      <p:to>
                                        <p:strVal val="visible"/>
                                      </p:to>
                                    </p:set>
                                    <p:animEffect transition="in" filter="dissolve">
                                      <p:cBhvr>
                                        <p:cTn id="19" dur="500"/>
                                        <p:tgtEl>
                                          <p:spTgt spid="355333"/>
                                        </p:tgtEl>
                                      </p:cBhvr>
                                    </p:animEffect>
                                  </p:childTnLst>
                                </p:cTn>
                              </p:par>
                            </p:childTnLst>
                          </p:cTn>
                        </p:par>
                        <p:par>
                          <p:cTn id="20" fill="hold" nodeType="afterGroup">
                            <p:stCondLst>
                              <p:cond delay="2000"/>
                            </p:stCondLst>
                            <p:childTnLst>
                              <p:par>
                                <p:cTn id="21" presetID="9" presetClass="entr" presetSubtype="0" fill="hold" nodeType="afterEffect">
                                  <p:stCondLst>
                                    <p:cond delay="0"/>
                                  </p:stCondLst>
                                  <p:childTnLst>
                                    <p:set>
                                      <p:cBhvr>
                                        <p:cTn id="22" dur="1" fill="hold">
                                          <p:stCondLst>
                                            <p:cond delay="0"/>
                                          </p:stCondLst>
                                        </p:cTn>
                                        <p:tgtEl>
                                          <p:spTgt spid="355334"/>
                                        </p:tgtEl>
                                        <p:attrNameLst>
                                          <p:attrName>style.visibility</p:attrName>
                                        </p:attrNameLst>
                                      </p:cBhvr>
                                      <p:to>
                                        <p:strVal val="visible"/>
                                      </p:to>
                                    </p:set>
                                    <p:animEffect transition="in" filter="dissolve">
                                      <p:cBhvr>
                                        <p:cTn id="23"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1330" name="Rectangle 40"/>
          <p:cNvSpPr>
            <a:spLocks noGrp="1" noChangeArrowheads="1"/>
          </p:cNvSpPr>
          <p:nvPr>
            <p:ph type="title"/>
          </p:nvPr>
        </p:nvSpPr>
        <p:spPr>
          <a:xfrm>
            <a:off x="685800" y="1066800"/>
            <a:ext cx="7772400" cy="1143000"/>
          </a:xfrm>
        </p:spPr>
        <p:txBody>
          <a:bodyPr/>
          <a:lstStyle/>
          <a:p>
            <a:r>
              <a:rPr lang="en-US" altLang="zh-CN" smtClean="0">
                <a:ea typeface="SimSun" pitchFamily="2" charset="-122"/>
              </a:rPr>
              <a:t>11:8 Great City</a:t>
            </a:r>
          </a:p>
        </p:txBody>
      </p:sp>
      <p:graphicFrame>
        <p:nvGraphicFramePr>
          <p:cNvPr id="651325" name="Group 61"/>
          <p:cNvGraphicFramePr>
            <a:graphicFrameLocks noGrp="1"/>
          </p:cNvGraphicFramePr>
          <p:nvPr>
            <p:ph sz="half" idx="1"/>
          </p:nvPr>
        </p:nvGraphicFramePr>
        <p:xfrm>
          <a:off x="304800" y="1295400"/>
          <a:ext cx="7773988" cy="4625282"/>
        </p:xfrm>
        <a:graphic>
          <a:graphicData uri="http://schemas.openxmlformats.org/drawingml/2006/table">
            <a:tbl>
              <a:tblPr/>
              <a:tblGrid>
                <a:gridCol w="2209800"/>
                <a:gridCol w="1828800"/>
                <a:gridCol w="1905000"/>
                <a:gridCol w="1830388"/>
              </a:tblGrid>
              <a:tr h="15446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bg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r>
              <a:tr h="26558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大</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城 市</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b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b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(11:8)</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巴 比 伦</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罗 马</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不 虔  诚 的 世 界</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SimSun" pitchFamily="2" charset="-122"/>
                          <a:ea typeface="SimSun" pitchFamily="2" charset="-122"/>
                        </a:rPr>
                        <a:t>耶 路 </a:t>
                      </a:r>
                      <a:r>
                        <a:rPr kumimoji="0" lang="zh-TW" altLang="en-US" sz="2800" b="1" i="0" u="none" strike="noStrike" cap="none" normalizeH="0" baseline="0" smtClean="0">
                          <a:ln>
                            <a:noFill/>
                          </a:ln>
                          <a:solidFill>
                            <a:schemeClr val="bg1"/>
                          </a:solidFill>
                          <a:effectLst/>
                          <a:latin typeface="SimSun" pitchFamily="2" charset="-122"/>
                          <a:ea typeface="SimSun" pitchFamily="2" charset="-122"/>
                        </a:rPr>
                        <a:t>撒 冷 和 罗 马</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其 次</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所 有 反 对 神 的 城 市</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SimSun" pitchFamily="2" charset="-122"/>
                          <a:ea typeface="SimSun" pitchFamily="2" charset="-122"/>
                        </a:rPr>
                        <a:t>耶 路 </a:t>
                      </a:r>
                      <a:r>
                        <a:rPr kumimoji="0" lang="zh-TW" altLang="en-US" sz="2800" b="1" i="0" u="none" strike="noStrike" cap="none" normalizeH="0" baseline="0" smtClean="0">
                          <a:ln>
                            <a:noFill/>
                          </a:ln>
                          <a:solidFill>
                            <a:schemeClr val="bg1"/>
                          </a:solidFill>
                          <a:effectLst/>
                          <a:latin typeface="SimSun" pitchFamily="2" charset="-122"/>
                          <a:ea typeface="SimSun" pitchFamily="2" charset="-122"/>
                        </a:rPr>
                        <a:t>撒 冷 </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r>
            </a:tbl>
          </a:graphicData>
        </a:graphic>
      </p:graphicFrame>
      <p:pic>
        <p:nvPicPr>
          <p:cNvPr id="611348"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val="0"/>
              </a:ext>
            </a:extLst>
          </a:blip>
          <a:srcRect/>
          <a:stretch>
            <a:fillRect/>
          </a:stretch>
        </p:blipFill>
        <p:spPr>
          <a:xfrm>
            <a:off x="6300788" y="3860800"/>
            <a:ext cx="2614612" cy="2949575"/>
          </a:xfrm>
        </p:spPr>
      </p:pic>
      <p:sp>
        <p:nvSpPr>
          <p:cNvPr id="611349" name="Text Box 39"/>
          <p:cNvSpPr txBox="1">
            <a:spLocks noChangeArrowheads="1"/>
          </p:cNvSpPr>
          <p:nvPr/>
        </p:nvSpPr>
        <p:spPr bwMode="auto">
          <a:xfrm>
            <a:off x="8485188" y="44450"/>
            <a:ext cx="703262" cy="3968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51305" name="WordArt 41"/>
          <p:cNvSpPr>
            <a:spLocks noChangeArrowheads="1" noChangeShapeType="1" noTextEdit="1"/>
          </p:cNvSpPr>
          <p:nvPr/>
        </p:nvSpPr>
        <p:spPr bwMode="auto">
          <a:xfrm>
            <a:off x="2362200" y="1524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1796492990"/>
      </p:ext>
    </p:extLst>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3378" name="Rectangle 43"/>
          <p:cNvSpPr>
            <a:spLocks noGrp="1" noChangeArrowheads="1"/>
          </p:cNvSpPr>
          <p:nvPr>
            <p:ph type="title"/>
          </p:nvPr>
        </p:nvSpPr>
        <p:spPr>
          <a:xfrm>
            <a:off x="685800" y="1447800"/>
            <a:ext cx="7772400" cy="1143000"/>
          </a:xfrm>
        </p:spPr>
        <p:txBody>
          <a:bodyPr/>
          <a:lstStyle/>
          <a:p>
            <a:r>
              <a:rPr lang="en-US" altLang="zh-CN" smtClean="0">
                <a:ea typeface="SimSun" pitchFamily="2" charset="-122"/>
              </a:rPr>
              <a:t>11:11-12 Resurrect Two Witnesses</a:t>
            </a:r>
          </a:p>
        </p:txBody>
      </p:sp>
      <p:graphicFrame>
        <p:nvGraphicFramePr>
          <p:cNvPr id="652338" name="Group 50"/>
          <p:cNvGraphicFramePr>
            <a:graphicFrameLocks noGrp="1"/>
          </p:cNvGraphicFramePr>
          <p:nvPr>
            <p:ph sz="half" idx="1"/>
          </p:nvPr>
        </p:nvGraphicFramePr>
        <p:xfrm>
          <a:off x="0" y="1484313"/>
          <a:ext cx="9144000" cy="5268913"/>
        </p:xfrm>
        <a:graphic>
          <a:graphicData uri="http://schemas.openxmlformats.org/drawingml/2006/table">
            <a:tbl>
              <a:tblPr/>
              <a:tblGrid>
                <a:gridCol w="2033588"/>
                <a:gridCol w="2578100"/>
                <a:gridCol w="2306637"/>
                <a:gridCol w="2225675"/>
              </a:tblGrid>
              <a:tr h="15208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37480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14</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两 个 见 证 人 的 复活 和 升 天</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(11:11-12)</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先知呼召的神圣合法化</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先知对教会未来被提上天的预告</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两个见证人的复活</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613396" name="Picture 35" descr="elijah">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7019925" y="4724400"/>
            <a:ext cx="2160588" cy="2160588"/>
          </a:xfrm>
        </p:spPr>
      </p:pic>
      <p:sp>
        <p:nvSpPr>
          <p:cNvPr id="613397" name="Text Box 42"/>
          <p:cNvSpPr txBox="1">
            <a:spLocks noChangeArrowheads="1"/>
          </p:cNvSpPr>
          <p:nvPr/>
        </p:nvSpPr>
        <p:spPr bwMode="auto">
          <a:xfrm>
            <a:off x="8485188" y="79375"/>
            <a:ext cx="703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52332" name="WordArt 44"/>
          <p:cNvSpPr>
            <a:spLocks noChangeArrowheads="1" noChangeShapeType="1" noTextEdit="1"/>
          </p:cNvSpPr>
          <p:nvPr/>
        </p:nvSpPr>
        <p:spPr bwMode="auto">
          <a:xfrm>
            <a:off x="2438400" y="3048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103929807"/>
      </p:ext>
    </p:extLst>
  </p:cSld>
  <p:clrMapOvr>
    <a:masterClrMapping/>
  </p:clrMapOvr>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77000">
              <a:srgbClr val="7C24C0"/>
            </a:gs>
            <a:gs pos="100000">
              <a:srgbClr val="FFFFFF"/>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idx="4294967295"/>
          </p:nvPr>
        </p:nvSpPr>
        <p:spPr>
          <a:xfrm>
            <a:off x="457200" y="1473200"/>
            <a:ext cx="7931150" cy="3611563"/>
          </a:xfrm>
          <a:solidFill>
            <a:schemeClr val="accent2"/>
          </a:solidFill>
          <a:effectLst>
            <a:outerShdw blurRad="63500" dist="35921" dir="2700000" algn="ctr" rotWithShape="0">
              <a:schemeClr val="tx2">
                <a:alpha val="74997"/>
              </a:schemeClr>
            </a:outerShdw>
          </a:effectLst>
        </p:spPr>
        <p:txBody>
          <a:bodyPr/>
          <a:lstStyle/>
          <a:p>
            <a:r>
              <a:rPr lang="zh-CN" altLang="en-US" sz="6600" smtClean="0">
                <a:solidFill>
                  <a:schemeClr val="bg1"/>
                </a:solidFill>
                <a:ea typeface="SimSun" pitchFamily="2" charset="-122"/>
              </a:rPr>
              <a:t>我们现在将每一个观点，像经文一样，用段落式表明</a:t>
            </a:r>
            <a:endParaRPr lang="en-US" sz="6600" smtClean="0">
              <a:solidFill>
                <a:schemeClr val="bg1"/>
              </a:solidFill>
            </a:endParaRPr>
          </a:p>
        </p:txBody>
      </p:sp>
    </p:spTree>
    <p:extLst>
      <p:ext uri="{BB962C8B-B14F-4D97-AF65-F5344CB8AC3E}">
        <p14:creationId xmlns:p14="http://schemas.microsoft.com/office/powerpoint/2010/main" val="3693998377"/>
      </p:ext>
    </p:extLst>
  </p:cSld>
  <p:clrMapOvr>
    <a:masterClrMapping/>
  </p:clrMapOvr>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53331" name="WordArt 19"/>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scene3d>
              <a:camera prst="orthographicFront"/>
              <a:lightRig rig="soft" dir="t">
                <a:rot lat="0" lon="0" rev="10800000"/>
              </a:lightRig>
            </a:scene3d>
            <a:sp3d>
              <a:bevelT w="27940" h="12700"/>
              <a:contourClr>
                <a:srgbClr val="DDDDDD"/>
              </a:contourClr>
            </a:sp3d>
          </a:bodyPr>
          <a:lstStyle/>
          <a:p>
            <a:pPr algn="ctr">
              <a:defRPr/>
            </a:pP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启示录</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11</a:t>
            </a: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章 </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 Beale (</a:t>
            </a: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比喻式</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a:t>
            </a:r>
            <a:endParaRPr lang="en-SG"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endParaRPr>
          </a:p>
        </p:txBody>
      </p:sp>
      <p:sp>
        <p:nvSpPr>
          <p:cNvPr id="617475" name="Rectangle 20"/>
          <p:cNvSpPr>
            <a:spLocks noGrp="1" noChangeArrowheads="1"/>
          </p:cNvSpPr>
          <p:nvPr>
            <p:ph idx="1"/>
          </p:nvPr>
        </p:nvSpPr>
        <p:spPr>
          <a:xfrm>
            <a:off x="144463" y="836613"/>
            <a:ext cx="8964612" cy="5832475"/>
          </a:xfrm>
        </p:spPr>
        <p:txBody>
          <a:bodyPr/>
          <a:lstStyle/>
          <a:p>
            <a:pPr marL="0" indent="0">
              <a:buFontTx/>
              <a:buNone/>
            </a:pPr>
            <a:r>
              <a:rPr lang="en-US" altLang="zh-CN" sz="2400" baseline="54000" smtClean="0">
                <a:solidFill>
                  <a:schemeClr val="bg1"/>
                </a:solidFill>
                <a:ea typeface="SimSun" pitchFamily="2" charset="-122"/>
              </a:rPr>
              <a:t>1</a:t>
            </a:r>
            <a:r>
              <a:rPr lang="zh-CN" altLang="en-US" sz="2400" smtClean="0">
                <a:solidFill>
                  <a:schemeClr val="bg1"/>
                </a:solidFill>
                <a:ea typeface="SimSun" pitchFamily="2" charset="-122"/>
              </a:rPr>
              <a:t>有 一 根象征</a:t>
            </a:r>
            <a:r>
              <a:rPr lang="zh-CN" altLang="en-US" sz="2400" b="1" smtClean="0">
                <a:solidFill>
                  <a:schemeClr val="bg1"/>
                </a:solidFill>
                <a:ea typeface="SimSun" pitchFamily="2" charset="-122"/>
              </a:rPr>
              <a:t>神将来临在之真实的应许的</a:t>
            </a:r>
            <a:r>
              <a:rPr lang="zh-CN" altLang="en-US" sz="2400" smtClean="0">
                <a:solidFill>
                  <a:schemeClr val="bg1"/>
                </a:solidFill>
                <a:ea typeface="SimSun" pitchFamily="2" charset="-122"/>
              </a:rPr>
              <a:t>苇 子 赐 给 我 ， 当 作 量 度 的 杖 。 且 有 话 说 ， “起 来 ， 去保护神末世信徒团体（指教会的圣殿）直到耶稣再来的日子；并且保护受苦的圣约团体，数算在圣殿团体中敬拜的信徒人数。将 神 的 殿 ， 和 祭 坛 ， 并 在 殿 中 礼 拜 的 人 ， 都 量 一 量 。</a:t>
            </a:r>
            <a:r>
              <a:rPr lang="zh-CN" altLang="en-US" smtClean="0">
                <a:ea typeface="SimSun" pitchFamily="2" charset="-122"/>
              </a:rPr>
              <a:t> </a:t>
            </a:r>
            <a:r>
              <a:rPr lang="en-US" altLang="zh-CN" sz="2400" baseline="54000" smtClean="0">
                <a:solidFill>
                  <a:schemeClr val="bg1"/>
                </a:solidFill>
                <a:ea typeface="SimSun" pitchFamily="2" charset="-122"/>
              </a:rPr>
              <a:t>2</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但排除神的真子民，包挂外邦人</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不要保护这群受苦的圣约团体外邦人和犹太人；因为他们不受对各种世上的伤害（肉体、经济、社群等）。他们将在整段教会时代中，攻击和逼迫整个信徒团体；这是属天城市的初型，一部分代表仍就活在世上经历大灾难的信徒。</a:t>
            </a:r>
            <a:r>
              <a:rPr lang="en-US" altLang="zh-CN" sz="2400" smtClean="0">
                <a:solidFill>
                  <a:schemeClr val="bg1"/>
                </a:solidFill>
                <a:ea typeface="SimSun" pitchFamily="2" charset="-122"/>
              </a:rPr>
              <a:t>  </a:t>
            </a:r>
            <a:r>
              <a:rPr lang="en-US" altLang="zh-CN" sz="2400" baseline="54000" smtClean="0">
                <a:solidFill>
                  <a:schemeClr val="bg1"/>
                </a:solidFill>
                <a:ea typeface="SimSun" pitchFamily="2" charset="-122"/>
              </a:rPr>
              <a:t>3 </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我会将能力给与教会，而这整个信徒团体将会于整个末世大灾难的时段里说预言</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但是在被杀后</a:t>
            </a:r>
            <a:r>
              <a:rPr lang="en-US" altLang="zh-CN" sz="2400" smtClean="0">
                <a:solidFill>
                  <a:schemeClr val="bg1"/>
                </a:solidFill>
                <a:ea typeface="SimSun" pitchFamily="2" charset="-122"/>
              </a:rPr>
              <a:t>] </a:t>
            </a:r>
            <a:r>
              <a:rPr lang="en-US" altLang="zh-CN" sz="2400" baseline="54000" smtClean="0">
                <a:solidFill>
                  <a:schemeClr val="bg1"/>
                </a:solidFill>
                <a:ea typeface="SimSun" pitchFamily="2" charset="-122"/>
              </a:rPr>
              <a:t>8  </a:t>
            </a:r>
            <a:r>
              <a:rPr lang="zh-CN" altLang="en-US" sz="2400" smtClean="0">
                <a:solidFill>
                  <a:schemeClr val="bg1"/>
                </a:solidFill>
                <a:ea typeface="SimSun" pitchFamily="2" charset="-122"/>
              </a:rPr>
              <a:t>他们的尸体将躺卧于巴比伦或罗马的街道上，意表不虔诚的世界</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他们过后将领受</a:t>
            </a:r>
            <a:r>
              <a:rPr lang="en-US" altLang="zh-CN" sz="2400" smtClean="0">
                <a:solidFill>
                  <a:schemeClr val="bg1"/>
                </a:solidFill>
                <a:ea typeface="SimSun" pitchFamily="2" charset="-122"/>
              </a:rPr>
              <a:t>] </a:t>
            </a:r>
            <a:r>
              <a:rPr lang="en-US" altLang="zh-CN" sz="2400" baseline="54000" smtClean="0">
                <a:solidFill>
                  <a:schemeClr val="bg1"/>
                </a:solidFill>
                <a:ea typeface="SimSun" pitchFamily="2" charset="-122"/>
              </a:rPr>
              <a:t>11-12</a:t>
            </a:r>
            <a:r>
              <a:rPr lang="zh-CN" altLang="en-US" sz="2400" b="1" smtClean="0">
                <a:solidFill>
                  <a:schemeClr val="bg1"/>
                </a:solidFill>
                <a:ea typeface="SimSun" pitchFamily="2" charset="-122"/>
              </a:rPr>
              <a:t>先知呼召的神圣合法化</a:t>
            </a:r>
            <a:r>
              <a:rPr lang="en-US" altLang="zh-CN" b="1" smtClean="0">
                <a:solidFill>
                  <a:schemeClr val="bg1"/>
                </a:solidFill>
                <a:ea typeface="SimSun" pitchFamily="2" charset="-122"/>
              </a:rPr>
              <a:t>”</a:t>
            </a:r>
            <a:endParaRPr lang="en-US" altLang="zh-CN" sz="2400" smtClean="0">
              <a:solidFill>
                <a:schemeClr val="bg1"/>
              </a:solidFill>
              <a:ea typeface="SimSun" pitchFamily="2" charset="-122"/>
            </a:endParaRPr>
          </a:p>
        </p:txBody>
      </p:sp>
      <p:sp>
        <p:nvSpPr>
          <p:cNvPr id="617476" name="Text Box 21"/>
          <p:cNvSpPr txBox="1">
            <a:spLocks noChangeArrowheads="1"/>
          </p:cNvSpPr>
          <p:nvPr/>
        </p:nvSpPr>
        <p:spPr bwMode="auto">
          <a:xfrm>
            <a:off x="8388350" y="79375"/>
            <a:ext cx="703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17477" name="Rectangle 23"/>
          <p:cNvSpPr>
            <a:spLocks noGrp="1" noChangeArrowheads="1"/>
          </p:cNvSpPr>
          <p:nvPr>
            <p:ph type="title"/>
          </p:nvPr>
        </p:nvSpPr>
        <p:spPr>
          <a:xfrm>
            <a:off x="0" y="0"/>
            <a:ext cx="1524000" cy="457200"/>
          </a:xfrm>
        </p:spPr>
        <p:txBody>
          <a:bodyPr/>
          <a:lstStyle/>
          <a:p>
            <a:r>
              <a:rPr lang="en-US" altLang="zh-CN" sz="800" smtClean="0">
                <a:solidFill>
                  <a:srgbClr val="000066"/>
                </a:solidFill>
                <a:ea typeface="SimSun" pitchFamily="2" charset="-122"/>
              </a:rPr>
              <a:t>Symbolic Summary (Beale)</a:t>
            </a:r>
          </a:p>
        </p:txBody>
      </p:sp>
    </p:spTree>
    <p:extLst>
      <p:ext uri="{BB962C8B-B14F-4D97-AF65-F5344CB8AC3E}">
        <p14:creationId xmlns:p14="http://schemas.microsoft.com/office/powerpoint/2010/main" val="2156190644"/>
      </p:ext>
    </p:extLst>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669698" name="WordArt 2"/>
          <p:cNvSpPr>
            <a:spLocks noChangeArrowheads="1" noChangeShapeType="1" noTextEdit="1"/>
          </p:cNvSpPr>
          <p:nvPr/>
        </p:nvSpPr>
        <p:spPr bwMode="auto">
          <a:xfrm>
            <a:off x="1403350" y="188913"/>
            <a:ext cx="5473700" cy="647700"/>
          </a:xfrm>
          <a:prstGeom prst="rect">
            <a:avLst/>
          </a:prstGeom>
        </p:spPr>
        <p:txBody>
          <a:bodyPr wrap="none" fromWordArt="1">
            <a:prstTxWarp prst="textPlain">
              <a:avLst>
                <a:gd name="adj" fmla="val 50000"/>
              </a:avLst>
            </a:prstTxWarp>
          </a:bodyPr>
          <a:lstStyle/>
          <a:p>
            <a:pPr algn="ctr">
              <a:defRPr/>
            </a:pP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启示录</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11</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章 </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 </a:t>
            </a:r>
            <a:r>
              <a:rPr lang="en-SG" sz="3600" kern="10" dirty="0">
                <a:ln w="9525">
                  <a:solidFill>
                    <a:srgbClr val="000000"/>
                  </a:solidFill>
                  <a:round/>
                  <a:headEnd/>
                  <a:tailEnd type="none" w="lg" len="lg"/>
                </a:ln>
                <a:solidFill>
                  <a:srgbClr val="FFFFFF"/>
                </a:solidFill>
                <a:latin typeface="Arial Black"/>
                <a:ea typeface="MS PGothic" pitchFamily="34" charset="-128"/>
                <a:cs typeface="+mn-cs"/>
              </a:rPr>
              <a:t>Osborne (</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比喻</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字面</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a:t>
            </a:r>
            <a:endParaRPr lang="en-SG" sz="3600" kern="10" dirty="0">
              <a:ln w="9525">
                <a:solidFill>
                  <a:srgbClr val="000000"/>
                </a:solidFill>
                <a:round/>
                <a:headEnd/>
                <a:tailEnd type="none" w="lg" len="lg"/>
              </a:ln>
              <a:solidFill>
                <a:srgbClr val="FFFFFF"/>
              </a:solidFill>
              <a:latin typeface="Arial Black"/>
              <a:ea typeface="MS PGothic" pitchFamily="34" charset="-128"/>
              <a:cs typeface="+mn-cs"/>
            </a:endParaRPr>
          </a:p>
        </p:txBody>
      </p:sp>
      <p:sp>
        <p:nvSpPr>
          <p:cNvPr id="619523" name="Rectangle 3"/>
          <p:cNvSpPr>
            <a:spLocks noGrp="1" noChangeArrowheads="1"/>
          </p:cNvSpPr>
          <p:nvPr>
            <p:ph idx="1"/>
          </p:nvPr>
        </p:nvSpPr>
        <p:spPr>
          <a:xfrm>
            <a:off x="144463" y="836613"/>
            <a:ext cx="8964612" cy="5832475"/>
          </a:xfrm>
        </p:spPr>
        <p:txBody>
          <a:bodyPr/>
          <a:lstStyle/>
          <a:p>
            <a:pPr marL="0" indent="0">
              <a:buFontTx/>
              <a:buNone/>
            </a:pPr>
            <a:r>
              <a:rPr lang="en-US" altLang="zh-CN" sz="2400" baseline="54000" smtClean="0">
                <a:solidFill>
                  <a:schemeClr val="bg1"/>
                </a:solidFill>
                <a:ea typeface="SimSun" pitchFamily="2" charset="-122"/>
              </a:rPr>
              <a:t>1</a:t>
            </a:r>
            <a:r>
              <a:rPr lang="zh-CN" altLang="en-US" sz="2400" smtClean="0">
                <a:solidFill>
                  <a:schemeClr val="bg1"/>
                </a:solidFill>
                <a:ea typeface="SimSun" pitchFamily="2" charset="-122"/>
              </a:rPr>
              <a:t>有 一 根苇 子 赐 给 我 ， 当 作 量 度 的 杖。且 有 话 说 ， “起 来 ， 在来临的大逼迫中，去保守圣徒的灵命</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其次要保守历代的教会</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，在此期待她最终的胜利和量 度 （保持？）</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属天</a:t>
            </a:r>
            <a:r>
              <a:rPr lang="en-US" altLang="zh-CN" sz="2400" smtClean="0">
                <a:solidFill>
                  <a:schemeClr val="bg1"/>
                </a:solidFill>
                <a:ea typeface="SimSun" pitchFamily="2" charset="-122"/>
              </a:rPr>
              <a:t>]</a:t>
            </a:r>
            <a:r>
              <a:rPr lang="zh-CN" altLang="en-US" sz="2400" smtClean="0">
                <a:solidFill>
                  <a:schemeClr val="bg1"/>
                </a:solidFill>
                <a:ea typeface="SimSun" pitchFamily="2" charset="-122"/>
              </a:rPr>
              <a:t>的 香坛</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并数算教会中或在祭坛那里的信徒。</a:t>
            </a:r>
            <a:r>
              <a:rPr lang="en-US" altLang="zh-CN" sz="2400" baseline="54000" smtClean="0">
                <a:solidFill>
                  <a:schemeClr val="bg1"/>
                </a:solidFill>
                <a:ea typeface="SimSun" pitchFamily="2" charset="-122"/>
              </a:rPr>
              <a:t>2  </a:t>
            </a:r>
            <a:r>
              <a:rPr lang="zh-CN" altLang="en-US" sz="2400" smtClean="0">
                <a:solidFill>
                  <a:schemeClr val="bg1"/>
                </a:solidFill>
                <a:ea typeface="SimSun" pitchFamily="2" charset="-122"/>
              </a:rPr>
              <a:t>但是排除那些被逼迫的圣徒</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因为他们还未被神保护，免受外邦人</a:t>
            </a:r>
            <a:r>
              <a:rPr lang="en-US" altLang="zh-CN" sz="2400" smtClean="0">
                <a:solidFill>
                  <a:schemeClr val="bg1"/>
                </a:solidFill>
                <a:ea typeface="SimSun" pitchFamily="2" charset="-122"/>
              </a:rPr>
              <a:t>/</a:t>
            </a:r>
            <a:r>
              <a:rPr lang="zh-CN" altLang="en-US" sz="2400" smtClean="0">
                <a:solidFill>
                  <a:schemeClr val="bg1"/>
                </a:solidFill>
                <a:ea typeface="SimSun" pitchFamily="2" charset="-122"/>
              </a:rPr>
              <a:t>列国的逼迫。神会暂时将他的跟随者交在罪人手中。圣徒将于末世的大灾难中，在肉体上受出奇的苦。</a:t>
            </a:r>
            <a:r>
              <a:rPr lang="en-US" altLang="zh-CN" sz="2400" baseline="54000" smtClean="0">
                <a:solidFill>
                  <a:schemeClr val="bg1"/>
                </a:solidFill>
                <a:ea typeface="SimSun" pitchFamily="2" charset="-122"/>
              </a:rPr>
              <a:t>3 </a:t>
            </a:r>
            <a:r>
              <a:rPr lang="zh-CN" altLang="en-US" sz="2400" smtClean="0">
                <a:solidFill>
                  <a:schemeClr val="bg1"/>
                </a:solidFill>
                <a:ea typeface="SimSun" pitchFamily="2" charset="-122"/>
              </a:rPr>
              <a:t>我会将能力赐给为我作见证的教会，而他们将说预言</a:t>
            </a:r>
            <a:r>
              <a:rPr lang="en-US" altLang="zh-CN" sz="2400" smtClean="0">
                <a:solidFill>
                  <a:schemeClr val="bg1"/>
                </a:solidFill>
                <a:ea typeface="SimSun" pitchFamily="2" charset="-122"/>
              </a:rPr>
              <a:t>1</a:t>
            </a:r>
            <a:r>
              <a:rPr lang="zh-CN" altLang="en-US" sz="2400" smtClean="0">
                <a:solidFill>
                  <a:schemeClr val="bg1"/>
                </a:solidFill>
                <a:ea typeface="SimSun" pitchFamily="2" charset="-122"/>
              </a:rPr>
              <a:t>，</a:t>
            </a:r>
            <a:r>
              <a:rPr lang="en-US" altLang="zh-CN" sz="2400" smtClean="0">
                <a:solidFill>
                  <a:schemeClr val="bg1"/>
                </a:solidFill>
                <a:ea typeface="SimSun" pitchFamily="2" charset="-122"/>
              </a:rPr>
              <a:t>260 </a:t>
            </a:r>
            <a:r>
              <a:rPr lang="zh-CN" altLang="en-US" sz="2400" smtClean="0">
                <a:solidFill>
                  <a:schemeClr val="bg1"/>
                </a:solidFill>
                <a:ea typeface="SimSun" pitchFamily="2" charset="-122"/>
              </a:rPr>
              <a:t>天</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身穿麻衣</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但被杀后</a:t>
            </a:r>
            <a:r>
              <a:rPr lang="en-US" altLang="zh-CN" sz="2400" smtClean="0">
                <a:solidFill>
                  <a:schemeClr val="bg1"/>
                </a:solidFill>
                <a:ea typeface="SimSun" pitchFamily="2" charset="-122"/>
              </a:rPr>
              <a:t>] </a:t>
            </a:r>
            <a:r>
              <a:rPr lang="en-US" altLang="zh-CN" sz="2400" baseline="30000" smtClean="0">
                <a:solidFill>
                  <a:schemeClr val="bg1"/>
                </a:solidFill>
                <a:ea typeface="SimSun" pitchFamily="2" charset="-122"/>
              </a:rPr>
              <a:t>8 </a:t>
            </a:r>
            <a:r>
              <a:rPr lang="zh-CN" altLang="en-US" sz="2400" smtClean="0">
                <a:solidFill>
                  <a:schemeClr val="bg1"/>
                </a:solidFill>
                <a:ea typeface="SimSun" pitchFamily="2" charset="-122"/>
              </a:rPr>
              <a:t>他们的尸体将躺卧于耶路撒冷和罗马的街道上，这城市代表那些低档神的城市 </a:t>
            </a:r>
            <a:r>
              <a:rPr lang="en-US" altLang="zh-CN" sz="2400" smtClean="0">
                <a:solidFill>
                  <a:schemeClr val="bg1"/>
                </a:solidFill>
                <a:ea typeface="SimSun" pitchFamily="2" charset="-122"/>
              </a:rPr>
              <a:t>[</a:t>
            </a:r>
            <a:r>
              <a:rPr lang="zh-CN" altLang="en-US" sz="2400" smtClean="0">
                <a:solidFill>
                  <a:schemeClr val="bg1"/>
                </a:solidFill>
                <a:ea typeface="SimSun" pitchFamily="2" charset="-122"/>
              </a:rPr>
              <a:t>过后他们将领受</a:t>
            </a:r>
            <a:r>
              <a:rPr lang="en-US" altLang="zh-CN" sz="2400" smtClean="0">
                <a:solidFill>
                  <a:schemeClr val="bg1"/>
                </a:solidFill>
                <a:ea typeface="SimSun" pitchFamily="2" charset="-122"/>
              </a:rPr>
              <a:t>] </a:t>
            </a:r>
            <a:r>
              <a:rPr lang="en-US" altLang="zh-CN" sz="2400" baseline="54000" smtClean="0">
                <a:solidFill>
                  <a:schemeClr val="bg1"/>
                </a:solidFill>
                <a:ea typeface="SimSun" pitchFamily="2" charset="-122"/>
              </a:rPr>
              <a:t>11-12</a:t>
            </a:r>
            <a:r>
              <a:rPr lang="zh-CN" altLang="en-US" sz="2400" b="1" smtClean="0">
                <a:solidFill>
                  <a:schemeClr val="bg1"/>
                </a:solidFill>
                <a:ea typeface="SimSun" pitchFamily="2" charset="-122"/>
              </a:rPr>
              <a:t>先知对教会未来被提上天的预告。</a:t>
            </a:r>
            <a:endParaRPr lang="en-US" altLang="zh-CN" sz="2400" smtClean="0">
              <a:solidFill>
                <a:schemeClr val="bg1"/>
              </a:solidFill>
              <a:ea typeface="SimSun" pitchFamily="2" charset="-122"/>
            </a:endParaRPr>
          </a:p>
        </p:txBody>
      </p:sp>
      <p:sp>
        <p:nvSpPr>
          <p:cNvPr id="619524" name="Text Box 4"/>
          <p:cNvSpPr txBox="1">
            <a:spLocks noChangeArrowheads="1"/>
          </p:cNvSpPr>
          <p:nvPr/>
        </p:nvSpPr>
        <p:spPr bwMode="auto">
          <a:xfrm>
            <a:off x="8388350" y="79375"/>
            <a:ext cx="703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19525" name="Rectangle 5"/>
          <p:cNvSpPr>
            <a:spLocks noGrp="1" noChangeArrowheads="1"/>
          </p:cNvSpPr>
          <p:nvPr>
            <p:ph type="title"/>
          </p:nvPr>
        </p:nvSpPr>
        <p:spPr>
          <a:xfrm>
            <a:off x="0" y="0"/>
            <a:ext cx="1295400" cy="381000"/>
          </a:xfrm>
        </p:spPr>
        <p:txBody>
          <a:bodyPr/>
          <a:lstStyle/>
          <a:p>
            <a:r>
              <a:rPr lang="en-US" altLang="zh-CN" sz="800" smtClean="0">
                <a:solidFill>
                  <a:srgbClr val="800000"/>
                </a:solidFill>
                <a:ea typeface="SimSun" pitchFamily="2" charset="-122"/>
              </a:rPr>
              <a:t>Symbolic-Literal Summary (Osborne)</a:t>
            </a:r>
          </a:p>
        </p:txBody>
      </p:sp>
    </p:spTree>
    <p:extLst>
      <p:ext uri="{BB962C8B-B14F-4D97-AF65-F5344CB8AC3E}">
        <p14:creationId xmlns:p14="http://schemas.microsoft.com/office/powerpoint/2010/main" val="3650699726"/>
      </p:ext>
    </p:extLst>
  </p:cSld>
  <p:clrMapOvr>
    <a:masterClrMapping/>
  </p:clrMapOvr>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70722" name="WordArt 2"/>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bodyPr>
          <a:lstStyle/>
          <a:p>
            <a:pPr algn="ctr">
              <a:defRPr/>
            </a:pP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启示录 </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11 - </a:t>
            </a:r>
            <a:r>
              <a:rPr lang="en-SG"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Thomas (</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字面</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a:t>
            </a:r>
            <a:endParaRPr lang="en-SG" sz="3600" kern="10" dirty="0">
              <a:ln w="9525">
                <a:solidFill>
                  <a:srgbClr val="000000"/>
                </a:solidFill>
                <a:round/>
                <a:headEnd/>
                <a:tailEnd type="none" w="lg" len="lg"/>
              </a:ln>
              <a:solidFill>
                <a:srgbClr val="FFFFFF"/>
              </a:solidFill>
              <a:latin typeface="Arial Black"/>
              <a:ea typeface="MS PGothic" pitchFamily="34" charset="-128"/>
              <a:cs typeface="+mn-cs"/>
            </a:endParaRPr>
          </a:p>
        </p:txBody>
      </p:sp>
      <p:sp>
        <p:nvSpPr>
          <p:cNvPr id="621571" name="Rectangle 3"/>
          <p:cNvSpPr>
            <a:spLocks noGrp="1" noChangeArrowheads="1"/>
          </p:cNvSpPr>
          <p:nvPr>
            <p:ph idx="1"/>
          </p:nvPr>
        </p:nvSpPr>
        <p:spPr>
          <a:xfrm>
            <a:off x="144463" y="1052513"/>
            <a:ext cx="8964612" cy="5832475"/>
          </a:xfrm>
        </p:spPr>
        <p:txBody>
          <a:bodyPr/>
          <a:lstStyle/>
          <a:p>
            <a:pPr marL="0" indent="0">
              <a:buFontTx/>
              <a:buNone/>
            </a:pPr>
            <a:r>
              <a:rPr lang="en-US" altLang="zh-CN" sz="2800" baseline="54000" smtClean="0">
                <a:solidFill>
                  <a:srgbClr val="FFCCFF"/>
                </a:solidFill>
                <a:ea typeface="SimSun" pitchFamily="2" charset="-122"/>
              </a:rPr>
              <a:t>1</a:t>
            </a:r>
            <a:r>
              <a:rPr lang="zh-CN" altLang="en-US" sz="2800" smtClean="0">
                <a:solidFill>
                  <a:schemeClr val="bg1"/>
                </a:solidFill>
                <a:ea typeface="SimSun" pitchFamily="2" charset="-122"/>
              </a:rPr>
              <a:t>有 一 根苇 子 赐 给 我 ， 当 作 量 度 的 杖。且 有 话 说 ， “起 来 </a:t>
            </a:r>
            <a:r>
              <a:rPr lang="zh-CN" altLang="en-US" sz="2800" smtClean="0">
                <a:solidFill>
                  <a:srgbClr val="FFCCFF"/>
                </a:solidFill>
                <a:ea typeface="SimSun" pitchFamily="2" charset="-122"/>
              </a:rPr>
              <a:t>，因神恩典的缘故，</a:t>
            </a:r>
            <a:r>
              <a:rPr lang="zh-CN" altLang="en-US" sz="2800" smtClean="0">
                <a:solidFill>
                  <a:schemeClr val="bg1"/>
                </a:solidFill>
                <a:ea typeface="SimSun" pitchFamily="2" charset="-122"/>
              </a:rPr>
              <a:t>将 耶路撒冷 未来的 殿 ，于基督正要再来之前 和圣所外院子中污秽的祭坛 ， 都 量 一 量，并量 一 量在 重建后的殿 中 敬畏神的余民。</a:t>
            </a:r>
            <a:r>
              <a:rPr lang="en-US" altLang="zh-CN" sz="2800" baseline="54000" smtClean="0">
                <a:solidFill>
                  <a:srgbClr val="FFCCFF"/>
                </a:solidFill>
                <a:ea typeface="SimSun" pitchFamily="2" charset="-122"/>
              </a:rPr>
              <a:t>2 </a:t>
            </a:r>
            <a:r>
              <a:rPr lang="zh-CN" altLang="en-US" sz="2800" smtClean="0">
                <a:solidFill>
                  <a:srgbClr val="FFCCFF"/>
                </a:solidFill>
                <a:ea typeface="SimSun" pitchFamily="2" charset="-122"/>
              </a:rPr>
              <a:t>但因神恩典的缘故不要</a:t>
            </a:r>
            <a:r>
              <a:rPr lang="zh-CN" altLang="en-US" sz="2800" smtClean="0">
                <a:solidFill>
                  <a:schemeClr val="bg1"/>
                </a:solidFill>
                <a:ea typeface="SimSun" pitchFamily="2" charset="-122"/>
              </a:rPr>
              <a:t>量 那些没有神的恶人</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因为他们被排除在神恩典之外，</a:t>
            </a:r>
            <a:r>
              <a:rPr lang="en-US" altLang="zh-CN" sz="2800" smtClean="0">
                <a:solidFill>
                  <a:srgbClr val="FFCCFF"/>
                </a:solidFill>
                <a:ea typeface="SimSun" pitchFamily="2" charset="-122"/>
              </a:rPr>
              <a:t>[</a:t>
            </a:r>
            <a:r>
              <a:rPr lang="zh-CN" altLang="en-US" sz="2800" smtClean="0">
                <a:solidFill>
                  <a:srgbClr val="FFCCFF"/>
                </a:solidFill>
                <a:ea typeface="SimSun" pitchFamily="2" charset="-122"/>
              </a:rPr>
              <a:t>同时</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一群抵挡神的 </a:t>
            </a:r>
            <a:r>
              <a:rPr lang="en-US" altLang="zh-CN" sz="2800" smtClean="0">
                <a:solidFill>
                  <a:srgbClr val="FFCCFF"/>
                </a:solidFill>
                <a:ea typeface="SimSun" pitchFamily="2" charset="-122"/>
              </a:rPr>
              <a:t>[</a:t>
            </a:r>
            <a:r>
              <a:rPr lang="zh-CN" altLang="en-US" sz="2800" smtClean="0">
                <a:solidFill>
                  <a:srgbClr val="FFCCFF"/>
                </a:solidFill>
                <a:ea typeface="SimSun" pitchFamily="2" charset="-122"/>
              </a:rPr>
              <a:t>非犹太人</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将会压迫犹太余民。</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他们将在但以理的第七十个星期的后半部践踏耶路撒冷。</a:t>
            </a:r>
            <a:r>
              <a:rPr lang="en-US" altLang="zh-CN" sz="2800" smtClean="0">
                <a:solidFill>
                  <a:srgbClr val="FFCCFF"/>
                </a:solidFill>
                <a:ea typeface="SimSun" pitchFamily="2" charset="-122"/>
              </a:rPr>
              <a:t>  </a:t>
            </a:r>
            <a:r>
              <a:rPr lang="en-US" altLang="zh-CN" sz="2800" baseline="54000" smtClean="0">
                <a:solidFill>
                  <a:srgbClr val="FFCCFF"/>
                </a:solidFill>
                <a:ea typeface="SimSun" pitchFamily="2" charset="-122"/>
              </a:rPr>
              <a:t>3</a:t>
            </a:r>
            <a:r>
              <a:rPr lang="en-US" altLang="zh-CN" sz="2800" smtClean="0">
                <a:solidFill>
                  <a:srgbClr val="FFCCFF"/>
                </a:solidFill>
                <a:ea typeface="SimSun" pitchFamily="2" charset="-122"/>
              </a:rPr>
              <a:t>A</a:t>
            </a:r>
            <a:r>
              <a:rPr lang="zh-CN" altLang="en-US" sz="2800" smtClean="0">
                <a:solidFill>
                  <a:srgbClr val="FFCCFF"/>
                </a:solidFill>
                <a:ea typeface="SimSun" pitchFamily="2" charset="-122"/>
              </a:rPr>
              <a:t>我将会把我的能力赐给我的两位未来的先知</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很可能是摩西和以利亚</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而他们将会说语言</a:t>
            </a:r>
            <a:r>
              <a:rPr lang="en-US" altLang="zh-CN" sz="2800" smtClean="0">
                <a:solidFill>
                  <a:srgbClr val="FFCCFF"/>
                </a:solidFill>
                <a:ea typeface="SimSun" pitchFamily="2" charset="-122"/>
              </a:rPr>
              <a:t>1,260 </a:t>
            </a:r>
            <a:r>
              <a:rPr lang="zh-CN" altLang="en-US" sz="2800" smtClean="0">
                <a:solidFill>
                  <a:srgbClr val="FFCCFF"/>
                </a:solidFill>
                <a:ea typeface="SimSun" pitchFamily="2" charset="-122"/>
              </a:rPr>
              <a:t>天</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身穿麻衣</a:t>
            </a:r>
            <a:r>
              <a:rPr lang="en-US" altLang="zh-CN" sz="2800" smtClean="0">
                <a:solidFill>
                  <a:srgbClr val="FFCCFF"/>
                </a:solidFill>
                <a:ea typeface="SimSun" pitchFamily="2" charset="-122"/>
              </a:rPr>
              <a:t>… [</a:t>
            </a:r>
            <a:r>
              <a:rPr lang="zh-CN" altLang="en-US" sz="2800" smtClean="0">
                <a:solidFill>
                  <a:schemeClr val="bg1"/>
                </a:solidFill>
                <a:ea typeface="SimSun" pitchFamily="2" charset="-122"/>
              </a:rPr>
              <a:t>但被杀后</a:t>
            </a:r>
            <a:r>
              <a:rPr lang="en-US" altLang="zh-CN" sz="2800" smtClean="0">
                <a:solidFill>
                  <a:srgbClr val="FFCCFF"/>
                </a:solidFill>
                <a:ea typeface="SimSun" pitchFamily="2" charset="-122"/>
              </a:rPr>
              <a:t>] </a:t>
            </a:r>
            <a:r>
              <a:rPr lang="en-US" altLang="zh-CN" sz="2800" baseline="30000" smtClean="0">
                <a:solidFill>
                  <a:srgbClr val="FFCCFF"/>
                </a:solidFill>
                <a:ea typeface="SimSun" pitchFamily="2" charset="-122"/>
              </a:rPr>
              <a:t>8</a:t>
            </a:r>
            <a:r>
              <a:rPr lang="zh-CN" altLang="en-US" sz="2800" smtClean="0">
                <a:solidFill>
                  <a:schemeClr val="bg1"/>
                </a:solidFill>
                <a:ea typeface="SimSun" pitchFamily="2" charset="-122"/>
              </a:rPr>
              <a:t>他们的尸体将躺卧于耶路撒冷的街道上，三天半过后他们将会</a:t>
            </a:r>
            <a:r>
              <a:rPr lang="en-US" altLang="zh-CN" sz="2800" smtClean="0">
                <a:solidFill>
                  <a:srgbClr val="FFCCFF"/>
                </a:solidFill>
                <a:ea typeface="SimSun" pitchFamily="2" charset="-122"/>
              </a:rPr>
              <a:t>] </a:t>
            </a:r>
            <a:r>
              <a:rPr lang="en-US" altLang="zh-CN" sz="2800" baseline="54000" smtClean="0">
                <a:solidFill>
                  <a:srgbClr val="FFCCFF"/>
                </a:solidFill>
                <a:ea typeface="SimSun" pitchFamily="2" charset="-122"/>
              </a:rPr>
              <a:t>11-12</a:t>
            </a:r>
            <a:r>
              <a:rPr lang="zh-CN" altLang="en-US" sz="2800" smtClean="0">
                <a:solidFill>
                  <a:srgbClr val="FFCCFF"/>
                </a:solidFill>
                <a:ea typeface="SimSun" pitchFamily="2" charset="-122"/>
              </a:rPr>
              <a:t>复活。</a:t>
            </a:r>
            <a:endParaRPr lang="en-US" altLang="zh-CN" sz="2800" smtClean="0">
              <a:solidFill>
                <a:srgbClr val="FFCCFF"/>
              </a:solidFill>
              <a:ea typeface="SimSun" pitchFamily="2" charset="-122"/>
            </a:endParaRPr>
          </a:p>
        </p:txBody>
      </p:sp>
      <p:sp>
        <p:nvSpPr>
          <p:cNvPr id="621572" name="Text Box 4"/>
          <p:cNvSpPr txBox="1">
            <a:spLocks noChangeArrowheads="1"/>
          </p:cNvSpPr>
          <p:nvPr/>
        </p:nvSpPr>
        <p:spPr bwMode="auto">
          <a:xfrm>
            <a:off x="8459788" y="79375"/>
            <a:ext cx="703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21573" name="Rectangle 5"/>
          <p:cNvSpPr>
            <a:spLocks noGrp="1" noChangeArrowheads="1"/>
          </p:cNvSpPr>
          <p:nvPr>
            <p:ph type="title"/>
          </p:nvPr>
        </p:nvSpPr>
        <p:spPr>
          <a:xfrm>
            <a:off x="0" y="0"/>
            <a:ext cx="1524000" cy="457200"/>
          </a:xfrm>
        </p:spPr>
        <p:txBody>
          <a:bodyPr/>
          <a:lstStyle/>
          <a:p>
            <a:r>
              <a:rPr lang="en-US" altLang="zh-CN" sz="800" smtClean="0">
                <a:ea typeface="SimSun" pitchFamily="2" charset="-122"/>
              </a:rPr>
              <a:t>Literal Summary (Thomas)</a:t>
            </a:r>
          </a:p>
        </p:txBody>
      </p:sp>
    </p:spTree>
    <p:extLst>
      <p:ext uri="{BB962C8B-B14F-4D97-AF65-F5344CB8AC3E}">
        <p14:creationId xmlns:p14="http://schemas.microsoft.com/office/powerpoint/2010/main" val="2411718910"/>
      </p:ext>
    </p:extLst>
  </p:cSld>
  <p:clrMapOvr>
    <a:masterClrMapping/>
  </p:clrMapOvr>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sp>
        <p:nvSpPr>
          <p:cNvPr id="734210" name="Text Box 3"/>
          <p:cNvSpPr txBox="1">
            <a:spLocks noChangeArrowheads="1"/>
          </p:cNvSpPr>
          <p:nvPr/>
        </p:nvSpPr>
        <p:spPr bwMode="auto">
          <a:xfrm>
            <a:off x="395288" y="260350"/>
            <a:ext cx="8569325" cy="9064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5200" dirty="0">
                <a:solidFill>
                  <a:schemeClr val="bg1"/>
                </a:solidFill>
                <a:latin typeface="Times New Roman" charset="0"/>
              </a:rPr>
              <a:t>四</a:t>
            </a:r>
            <a:r>
              <a:rPr lang="zh-CN" altLang="en-US" sz="5200" dirty="0" smtClean="0">
                <a:solidFill>
                  <a:schemeClr val="bg1"/>
                </a:solidFill>
                <a:latin typeface="Times New Roman" charset="0"/>
              </a:rPr>
              <a:t>个</a:t>
            </a:r>
            <a:r>
              <a:rPr lang="zh-CN" altLang="en-US" sz="5200" dirty="0">
                <a:solidFill>
                  <a:schemeClr val="bg1"/>
                </a:solidFill>
                <a:latin typeface="Times New Roman" charset="0"/>
              </a:rPr>
              <a:t>说明</a:t>
            </a:r>
            <a:r>
              <a:rPr lang="zh-CN" altLang="en-US" sz="5200" dirty="0" smtClean="0">
                <a:solidFill>
                  <a:schemeClr val="bg1"/>
                </a:solidFill>
                <a:latin typeface="Times New Roman" charset="0"/>
              </a:rPr>
              <a:t>的原则</a:t>
            </a:r>
            <a:endParaRPr lang="en-US" dirty="0"/>
          </a:p>
        </p:txBody>
      </p:sp>
      <p:sp>
        <p:nvSpPr>
          <p:cNvPr id="679940" name="Text Box 4"/>
          <p:cNvSpPr txBox="1">
            <a:spLocks noChangeArrowheads="1"/>
          </p:cNvSpPr>
          <p:nvPr/>
        </p:nvSpPr>
        <p:spPr bwMode="auto">
          <a:xfrm>
            <a:off x="395288" y="2036763"/>
            <a:ext cx="453230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a:defRPr/>
            </a:pPr>
            <a:r>
              <a:rPr lang="zh-SG" altLang="en-US" sz="3200" dirty="0">
                <a:solidFill>
                  <a:srgbClr val="DAE9FC"/>
                </a:solidFill>
                <a:ea typeface="ＭＳ Ｐゴシック" charset="-128"/>
                <a:cs typeface="ＭＳ Ｐゴシック" charset="-128"/>
              </a:rPr>
              <a:t>但 以 理一致</a:t>
            </a:r>
            <a:r>
              <a:rPr lang="zh-SG" altLang="en-US" sz="3200" dirty="0" smtClean="0">
                <a:solidFill>
                  <a:srgbClr val="DAE9FC"/>
                </a:solidFill>
                <a:ea typeface="ＭＳ Ｐゴシック" charset="-128"/>
                <a:cs typeface="ＭＳ Ｐゴシック" charset="-128"/>
              </a:rPr>
              <a:t>的</a:t>
            </a:r>
            <a:r>
              <a:rPr lang="zh-CN" altLang="en-US" sz="3200" dirty="0" smtClean="0">
                <a:solidFill>
                  <a:srgbClr val="DAE9FC"/>
                </a:solidFill>
                <a:ea typeface="ＭＳ Ｐゴシック" charset="-128"/>
                <a:cs typeface="ＭＳ Ｐゴシック" charset="-128"/>
              </a:rPr>
              <a:t>并行</a:t>
            </a:r>
            <a:r>
              <a:rPr lang="zh-SG" altLang="en-US" sz="3200" dirty="0" smtClean="0">
                <a:solidFill>
                  <a:srgbClr val="DAE9FC"/>
                </a:solidFill>
                <a:ea typeface="ＭＳ Ｐゴシック" charset="-128"/>
                <a:cs typeface="ＭＳ Ｐゴシック" charset="-128"/>
              </a:rPr>
              <a:t>预言</a:t>
            </a:r>
            <a:endParaRPr lang="en-US" sz="3200" dirty="0">
              <a:solidFill>
                <a:srgbClr val="DAE9FC"/>
              </a:solidFill>
              <a:ea typeface="ＭＳ Ｐゴシック" charset="-128"/>
              <a:cs typeface="ＭＳ Ｐゴシック" charset="-128"/>
            </a:endParaRPr>
          </a:p>
        </p:txBody>
      </p:sp>
      <p:sp>
        <p:nvSpPr>
          <p:cNvPr id="734212" name="Rectangle 11"/>
          <p:cNvSpPr>
            <a:spLocks noGrp="1" noChangeArrowheads="1"/>
          </p:cNvSpPr>
          <p:nvPr>
            <p:ph type="title" idx="4294967295"/>
          </p:nvPr>
        </p:nvSpPr>
        <p:spPr>
          <a:xfrm>
            <a:off x="457200" y="1322388"/>
            <a:ext cx="2819400" cy="586957"/>
          </a:xfrm>
          <a:noFill/>
        </p:spPr>
        <p:txBody>
          <a:bodyPr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原则</a:t>
            </a:r>
            <a:r>
              <a:rPr lang="en-US" sz="3200" b="1" i="1" dirty="0" smtClean="0">
                <a:latin typeface="Comic Sans MS" charset="0"/>
                <a:ea typeface="ＭＳ Ｐゴシック" charset="0"/>
                <a:cs typeface="ＭＳ Ｐゴシック" charset="0"/>
              </a:rPr>
              <a:t> </a:t>
            </a:r>
            <a:r>
              <a:rPr lang="en-US" sz="3200" b="1" i="1" dirty="0">
                <a:latin typeface="Comic Sans MS" charset="0"/>
                <a:ea typeface="ＭＳ Ｐゴシック" charset="0"/>
                <a:cs typeface="ＭＳ Ｐゴシック" charset="0"/>
              </a:rPr>
              <a:t>#2</a:t>
            </a:r>
          </a:p>
        </p:txBody>
      </p:sp>
      <p:pic>
        <p:nvPicPr>
          <p:cNvPr id="734213" name="Picture 1" descr="Dan 6 Dan Praying.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5288" y="3071813"/>
            <a:ext cx="381635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632834" name="Rectangle 9"/>
          <p:cNvSpPr>
            <a:spLocks noChangeArrowheads="1"/>
          </p:cNvSpPr>
          <p:nvPr/>
        </p:nvSpPr>
        <p:spPr bwMode="auto">
          <a:xfrm rot="5400000">
            <a:off x="5076031" y="2782094"/>
            <a:ext cx="6985001" cy="1366837"/>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zh-CN" altLang="en-US" sz="8000">
                <a:solidFill>
                  <a:srgbClr val="FFFFFF"/>
                </a:solidFill>
                <a:latin typeface="Comic Sans MS" pitchFamily="66" charset="0"/>
                <a:ea typeface="SimSun" pitchFamily="2" charset="-122"/>
                <a:cs typeface="+mn-cs"/>
              </a:rPr>
              <a:t>启示录</a:t>
            </a:r>
            <a:endParaRPr lang="en-US" sz="8000" b="1">
              <a:solidFill>
                <a:srgbClr val="FFFFFF"/>
              </a:solidFill>
              <a:latin typeface="Times New Roman" pitchFamily="18" charset="0"/>
              <a:ea typeface="MS PGothic" pitchFamily="34" charset="-128"/>
              <a:cs typeface="+mn-cs"/>
            </a:endParaRPr>
          </a:p>
        </p:txBody>
      </p:sp>
      <p:pic>
        <p:nvPicPr>
          <p:cNvPr id="552976" name="Picture 16" descr="int_rvv_c17">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4859338" y="4591050"/>
            <a:ext cx="3008312" cy="2266950"/>
          </a:xfrm>
        </p:spPr>
      </p:pic>
      <p:sp>
        <p:nvSpPr>
          <p:cNvPr id="552979" name="Rectangle 19"/>
          <p:cNvSpPr>
            <a:spLocks noGrp="1" noChangeArrowheads="1"/>
          </p:cNvSpPr>
          <p:nvPr>
            <p:ph type="title"/>
          </p:nvPr>
        </p:nvSpPr>
        <p:spPr>
          <a:xfrm rot="5400000">
            <a:off x="-2794794" y="2769394"/>
            <a:ext cx="6913563" cy="1323975"/>
          </a:xfrm>
          <a:solidFill>
            <a:srgbClr val="FFCC00"/>
          </a:solidFill>
          <a:effectLst>
            <a:outerShdw blurRad="63500" dist="46662" dir="3284183" algn="ctr" rotWithShape="0">
              <a:schemeClr val="bg2">
                <a:alpha val="74997"/>
              </a:schemeClr>
            </a:outerShdw>
          </a:effectLst>
        </p:spPr>
        <p:txBody>
          <a:bodyPr>
            <a:spAutoFit/>
          </a:bodyPr>
          <a:lstStyle/>
          <a:p>
            <a:r>
              <a:rPr lang="zh-CN" altLang="en-US" sz="8000" b="1" smtClean="0">
                <a:ea typeface="SimSun" pitchFamily="2" charset="-122"/>
              </a:rPr>
              <a:t>但以理</a:t>
            </a:r>
            <a:endParaRPr lang="en-US" sz="8000" b="1" smtClean="0"/>
          </a:p>
        </p:txBody>
      </p:sp>
      <p:sp>
        <p:nvSpPr>
          <p:cNvPr id="8" name="Rectangle 4"/>
          <p:cNvSpPr txBox="1">
            <a:spLocks noChangeArrowheads="1"/>
          </p:cNvSpPr>
          <p:nvPr/>
        </p:nvSpPr>
        <p:spPr bwMode="auto">
          <a:xfrm>
            <a:off x="2133600" y="234950"/>
            <a:ext cx="5400675" cy="273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buFontTx/>
              <a:buChar char="•"/>
            </a:pPr>
            <a:r>
              <a:rPr lang="zh-CN" altLang="en-US" sz="4800">
                <a:solidFill>
                  <a:srgbClr val="FFFF00"/>
                </a:solidFill>
                <a:latin typeface="Times New Roman" pitchFamily="18" charset="0"/>
                <a:ea typeface="SimSun" pitchFamily="2" charset="-122"/>
                <a:cs typeface="+mn-cs"/>
              </a:rPr>
              <a:t>七年之约</a:t>
            </a:r>
          </a:p>
          <a:p>
            <a:pPr>
              <a:spcBef>
                <a:spcPct val="20000"/>
              </a:spcBef>
              <a:buFontTx/>
              <a:buChar char="•"/>
            </a:pPr>
            <a:r>
              <a:rPr lang="en-US" sz="4400">
                <a:solidFill>
                  <a:srgbClr val="FFFF00"/>
                </a:solidFill>
                <a:latin typeface="Times New Roman" pitchFamily="18" charset="0"/>
                <a:cs typeface="+mn-cs"/>
              </a:rPr>
              <a:t>1290/1260</a:t>
            </a:r>
            <a:r>
              <a:rPr lang="zh-CN" altLang="en-US" sz="4400">
                <a:solidFill>
                  <a:srgbClr val="FFFF00"/>
                </a:solidFill>
                <a:latin typeface="Times New Roman" pitchFamily="18" charset="0"/>
                <a:ea typeface="SimSun" pitchFamily="2" charset="-122"/>
                <a:cs typeface="+mn-cs"/>
              </a:rPr>
              <a:t>日之试炼</a:t>
            </a:r>
            <a:endParaRPr lang="en-US" altLang="ja-JP" sz="4400">
              <a:solidFill>
                <a:srgbClr val="FFFF00"/>
              </a:solidFill>
              <a:latin typeface="Times New Roman" pitchFamily="18" charset="0"/>
              <a:cs typeface="+mn-cs"/>
            </a:endParaRPr>
          </a:p>
          <a:p>
            <a:pPr>
              <a:spcBef>
                <a:spcPct val="20000"/>
              </a:spcBef>
              <a:buFontTx/>
              <a:buChar char="•"/>
            </a:pPr>
            <a:r>
              <a:rPr lang="zh-CN" altLang="en-US" sz="4800">
                <a:solidFill>
                  <a:srgbClr val="FFFF00"/>
                </a:solidFill>
                <a:latin typeface="Times New Roman" pitchFamily="18" charset="0"/>
                <a:ea typeface="SimSun" pitchFamily="2" charset="-122"/>
                <a:cs typeface="+mn-cs"/>
              </a:rPr>
              <a:t>十角兽</a:t>
            </a:r>
          </a:p>
          <a:p>
            <a:pPr>
              <a:spcBef>
                <a:spcPct val="20000"/>
              </a:spcBef>
              <a:buFontTx/>
              <a:buChar char="•"/>
            </a:pPr>
            <a:endParaRPr lang="en-US" sz="4800">
              <a:solidFill>
                <a:srgbClr val="FFFF00"/>
              </a:solidFill>
              <a:latin typeface="Times New Roman" pitchFamily="18" charset="0"/>
              <a:cs typeface="+mn-cs"/>
            </a:endParaRPr>
          </a:p>
        </p:txBody>
      </p:sp>
    </p:spTree>
    <p:extLst>
      <p:ext uri="{BB962C8B-B14F-4D97-AF65-F5344CB8AC3E}">
        <p14:creationId xmlns:p14="http://schemas.microsoft.com/office/powerpoint/2010/main" val="23197360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552976"/>
                                        </p:tgtEl>
                                        <p:attrNameLst>
                                          <p:attrName>style.visibility</p:attrName>
                                        </p:attrNameLst>
                                      </p:cBhvr>
                                      <p:to>
                                        <p:strVal val="visible"/>
                                      </p:to>
                                    </p:set>
                                    <p:anim calcmode="lin" valueType="num">
                                      <p:cBhvr>
                                        <p:cTn id="7" dur="1000" fill="hold"/>
                                        <p:tgtEl>
                                          <p:spTgt spid="552976"/>
                                        </p:tgtEl>
                                        <p:attrNameLst>
                                          <p:attrName>ppt_w</p:attrName>
                                        </p:attrNameLst>
                                      </p:cBhvr>
                                      <p:tavLst>
                                        <p:tav tm="0">
                                          <p:val>
                                            <p:strVal val="#ppt_w*0.70"/>
                                          </p:val>
                                        </p:tav>
                                        <p:tav tm="100000">
                                          <p:val>
                                            <p:strVal val="#ppt_w"/>
                                          </p:val>
                                        </p:tav>
                                      </p:tavLst>
                                    </p:anim>
                                    <p:anim calcmode="lin" valueType="num">
                                      <p:cBhvr>
                                        <p:cTn id="8" dur="1000" fill="hold"/>
                                        <p:tgtEl>
                                          <p:spTgt spid="552976"/>
                                        </p:tgtEl>
                                        <p:attrNameLst>
                                          <p:attrName>ppt_h</p:attrName>
                                        </p:attrNameLst>
                                      </p:cBhvr>
                                      <p:tavLst>
                                        <p:tav tm="0">
                                          <p:val>
                                            <p:strVal val="#ppt_h"/>
                                          </p:val>
                                        </p:tav>
                                        <p:tav tm="100000">
                                          <p:val>
                                            <p:strVal val="#ppt_h"/>
                                          </p:val>
                                        </p:tav>
                                      </p:tavLst>
                                    </p:anim>
                                    <p:animEffect transition="in" filter="fade">
                                      <p:cBhvr>
                                        <p:cTn id="9" dur="1000"/>
                                        <p:tgtEl>
                                          <p:spTgt spid="55297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100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up)">
                                      <p:cBhvr>
                                        <p:cTn id="14" dur="1000"/>
                                        <p:tgtEl>
                                          <p:spTgt spid="8">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1000"/>
                                  </p:stCondLst>
                                  <p:childTnLst>
                                    <p:set>
                                      <p:cBhvr>
                                        <p:cTn id="18" dur="1" fill="hold">
                                          <p:stCondLst>
                                            <p:cond delay="0"/>
                                          </p:stCondLst>
                                        </p:cTn>
                                        <p:tgtEl>
                                          <p:spTgt spid="8">
                                            <p:txEl>
                                              <p:pRg st="1" end="1"/>
                                            </p:txEl>
                                          </p:spTgt>
                                        </p:tgtEl>
                                        <p:attrNameLst>
                                          <p:attrName>style.visibility</p:attrName>
                                        </p:attrNameLst>
                                      </p:cBhvr>
                                      <p:to>
                                        <p:strVal val="visible"/>
                                      </p:to>
                                    </p:set>
                                    <p:animEffect transition="in" filter="wipe(up)">
                                      <p:cBhvr>
                                        <p:cTn id="19" dur="1000"/>
                                        <p:tgtEl>
                                          <p:spTgt spid="8">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100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wipe(up)">
                                      <p:cBhvr>
                                        <p:cTn id="24"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5"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graphicFrame>
        <p:nvGraphicFramePr>
          <p:cNvPr id="5" name="Table 4"/>
          <p:cNvGraphicFramePr>
            <a:graphicFrameLocks noGrp="1"/>
          </p:cNvGraphicFramePr>
          <p:nvPr>
            <p:extLst>
              <p:ext uri="{D42A27DB-BD31-4B8C-83A1-F6EECF244321}">
                <p14:modId xmlns:p14="http://schemas.microsoft.com/office/powerpoint/2010/main" val="2605062924"/>
              </p:ext>
            </p:extLst>
          </p:nvPr>
        </p:nvGraphicFramePr>
        <p:xfrm>
          <a:off x="0" y="639763"/>
          <a:ext cx="9144000" cy="6086474"/>
        </p:xfrm>
        <a:graphic>
          <a:graphicData uri="http://schemas.openxmlformats.org/drawingml/2006/table">
            <a:tbl>
              <a:tblPr/>
              <a:tblGrid>
                <a:gridCol w="609600"/>
                <a:gridCol w="762000"/>
                <a:gridCol w="838200"/>
                <a:gridCol w="762000"/>
                <a:gridCol w="838200"/>
                <a:gridCol w="609600"/>
                <a:gridCol w="685800"/>
                <a:gridCol w="685800"/>
                <a:gridCol w="762000"/>
                <a:gridCol w="762000"/>
                <a:gridCol w="838200"/>
                <a:gridCol w="990600"/>
              </a:tblGrid>
              <a:tr h="371475">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dirty="0" smtClean="0">
                          <a:ln>
                            <a:noFill/>
                          </a:ln>
                          <a:solidFill>
                            <a:schemeClr val="bg1"/>
                          </a:solidFill>
                          <a:effectLst/>
                          <a:latin typeface="Times New Roman" pitchFamily="18" charset="0"/>
                          <a:ea typeface="SimSun" pitchFamily="2" charset="-122"/>
                        </a:rPr>
                        <a:t>神</a:t>
                      </a:r>
                      <a:r>
                        <a:rPr kumimoji="0" lang="zh-CN" altLang="en-US" sz="3600" b="1" i="0" u="none" strike="noStrike" cap="none" normalizeH="0" baseline="0" dirty="0" smtClean="0">
                          <a:ln>
                            <a:noFill/>
                          </a:ln>
                          <a:solidFill>
                            <a:schemeClr val="bg1"/>
                          </a:solidFill>
                          <a:effectLst/>
                          <a:latin typeface="Times New Roman" pitchFamily="18" charset="0"/>
                          <a:ea typeface="SimSun" pitchFamily="2" charset="-122"/>
                        </a:rPr>
                        <a:t>万能主权在外邦人统治的时代</a:t>
                      </a:r>
                      <a:endParaRPr kumimoji="0" lang="en-US" sz="2800" b="1" i="0" u="none" strike="noStrike" cap="none" normalizeH="0" baseline="0" dirty="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盖过但以理的主权</a:t>
                      </a:r>
                      <a:r>
                        <a:rPr kumimoji="0" lang="en-US" altLang="ja-JP"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rPr>
                        <a:t> </a:t>
                      </a:r>
                      <a:endParaRPr kumimoji="0" lang="en-US"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盖过外邦人的主权</a:t>
                      </a:r>
                      <a:endParaRPr kumimoji="0" lang="en-US" sz="36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盖过犹太人的主权</a:t>
                      </a:r>
                      <a:endParaRPr kumimoji="0" lang="en-US" sz="36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第一节</a:t>
                      </a:r>
                      <a:endParaRPr kumimoji="0" lang="en-US" altLang="ja-JP"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第二至七节</a:t>
                      </a:r>
                      <a:endParaRPr kumimoji="0" lang="en-US" sz="18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第八至十二节</a:t>
                      </a:r>
                      <a:endParaRPr kumimoji="0" lang="en-US" sz="18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叙述</a:t>
                      </a:r>
                      <a:endParaRPr kumimoji="0" lang="en-US" sz="18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叙述异象</a:t>
                      </a:r>
                      <a:endParaRPr kumimoji="0" lang="en-US" sz="18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异象</a:t>
                      </a:r>
                      <a:endParaRPr kumimoji="0" lang="en-US" sz="18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希伯来文</a:t>
                      </a:r>
                      <a:endParaRPr kumimoji="0" lang="en-US" sz="18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阿拉米文</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希伯来文</a:t>
                      </a:r>
                      <a:endParaRPr kumimoji="0" lang="en-US" sz="18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外邦人名词称呼神</a:t>
                      </a:r>
                      <a:endParaRPr kumimoji="0" lang="en-US"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外邦人名词称呼神</a:t>
                      </a:r>
                      <a:endParaRPr kumimoji="0" lang="en-US"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犹太人名词称呼神</a:t>
                      </a:r>
                      <a:endParaRPr kumimoji="0" lang="en-US"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第三人称</a:t>
                      </a:r>
                      <a:r>
                        <a:rPr kumimoji="0" lang="en-US" altLang="ja-JP"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但以理</a:t>
                      </a:r>
                      <a:r>
                        <a:rPr kumimoji="0" lang="en-US" altLang="zh-CN" sz="1800" b="1" i="0" u="none" strike="noStrike" cap="none" normalizeH="0" baseline="0" smtClean="0">
                          <a:ln>
                            <a:noFill/>
                          </a:ln>
                          <a:solidFill>
                            <a:schemeClr val="bg1"/>
                          </a:solidFill>
                          <a:effectLst/>
                          <a:latin typeface="Times New Roman" pitchFamily="18" charset="0"/>
                          <a:ea typeface="SimSun" pitchFamily="2" charset="-122"/>
                        </a:rPr>
                        <a:t>’)</a:t>
                      </a:r>
                      <a:endParaRPr kumimoji="0" lang="en-US"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第三人称</a:t>
                      </a:r>
                      <a:r>
                        <a:rPr kumimoji="0" lang="en-US" altLang="ja-JP"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但以理</a:t>
                      </a:r>
                      <a:r>
                        <a:rPr kumimoji="0" lang="en-US" altLang="zh-CN" sz="1800" b="1" i="0" u="none" strike="noStrike" cap="none" normalizeH="0" baseline="0" smtClean="0">
                          <a:ln>
                            <a:noFill/>
                          </a:ln>
                          <a:solidFill>
                            <a:schemeClr val="bg1"/>
                          </a:solidFill>
                          <a:effectLst/>
                          <a:latin typeface="Times New Roman" pitchFamily="18" charset="0"/>
                          <a:ea typeface="SimSun" pitchFamily="2" charset="-122"/>
                        </a:rPr>
                        <a:t>’)</a:t>
                      </a:r>
                      <a:endParaRPr kumimoji="0" lang="en-US"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第一人称</a:t>
                      </a:r>
                      <a:r>
                        <a:rPr kumimoji="0" lang="en-US" altLang="ja-JP"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我</a:t>
                      </a:r>
                      <a:r>
                        <a:rPr kumimoji="0" lang="en-US" altLang="zh-CN" sz="1800" b="1" i="0" u="none" strike="noStrike" cap="none" normalizeH="0" baseline="0" smtClean="0">
                          <a:ln>
                            <a:noFill/>
                          </a:ln>
                          <a:solidFill>
                            <a:schemeClr val="bg1"/>
                          </a:solidFill>
                          <a:effectLst/>
                          <a:latin typeface="Times New Roman" pitchFamily="18" charset="0"/>
                          <a:ea typeface="SimSun" pitchFamily="2" charset="-122"/>
                        </a:rPr>
                        <a:t>’)</a:t>
                      </a:r>
                      <a:endParaRPr kumimoji="0" lang="en-US"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r>
              <a:tr h="371475">
                <a:tc gridSpan="3">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但以理的榜样</a:t>
                      </a:r>
                      <a:endParaRPr kumimoji="0" lang="en-US" sz="18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但以理讲解</a:t>
                      </a:r>
                      <a:r>
                        <a:rPr kumimoji="0" lang="en-US" altLang="ja-JP"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国王的梦</a:t>
                      </a:r>
                      <a:endParaRPr kumimoji="0" lang="en-US"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天使讲解但以理的梦</a:t>
                      </a:r>
                      <a:endParaRPr kumimoji="0" lang="en-US" sz="18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大像</a:t>
                      </a:r>
                      <a:endParaRPr kumimoji="0" lang="en-US" sz="18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bg1"/>
                          </a:solidFill>
                          <a:effectLst/>
                          <a:latin typeface="Times New Roman" pitchFamily="18" charset="0"/>
                          <a:ea typeface="SimSun" pitchFamily="2" charset="-122"/>
                        </a:rPr>
                        <a:t>众国王</a:t>
                      </a:r>
                      <a:endParaRPr kumimoji="0" lang="en-US" sz="2000" b="1" i="0" u="none" strike="noStrike" cap="none" normalizeH="0" baseline="0" smtClean="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r>
              <a:tr h="3714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放逐</a:t>
                      </a:r>
                      <a:endParaRPr kumimoji="0" lang="en-US" altLang="zh-CN"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1:1-7</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食物</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1:8-16</a:t>
                      </a: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尊崇</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1:17-21</a:t>
                      </a: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bg1"/>
                          </a:solidFill>
                          <a:effectLst/>
                          <a:latin typeface="Arial" pitchFamily="34" charset="0"/>
                          <a:ea typeface="SimSun" pitchFamily="2" charset="-122"/>
                        </a:rPr>
                        <a:t>各</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2</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升职</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金</a:t>
                      </a:r>
                      <a:endParaRPr kumimoji="0" lang="en-US" altLang="zh-CN"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3</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火窑</a:t>
                      </a:r>
                      <a:endParaRPr kumimoji="0" lang="en-US" altLang="ja-JP"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尼王</a:t>
                      </a:r>
                      <a:endParaRPr kumimoji="0" lang="en-US" altLang="ja-JP"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4</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放逐</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伯王</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5</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筵席</a:t>
                      </a:r>
                      <a:endParaRPr kumimoji="0" lang="en-US" altLang="ja-JP"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大王</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6</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狮子</a:t>
                      </a:r>
                      <a:endParaRPr kumimoji="0" lang="en-US" sz="1600" b="1" i="0" u="none" strike="noStrike" cap="none" normalizeH="0" baseline="0" smtClean="0">
                        <a:ln>
                          <a:noFill/>
                        </a:ln>
                        <a:solidFill>
                          <a:schemeClr val="bg1"/>
                        </a:solidFill>
                        <a:effectLst/>
                        <a:latin typeface="Arial" pitchFamily="34"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全</a:t>
                      </a:r>
                      <a:endParaRPr kumimoji="0" lang="en-US" altLang="zh-CN"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7</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大 兽</a:t>
                      </a:r>
                      <a:endParaRPr kumimoji="0" lang="en-US" altLang="ja-JP" sz="32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玛代</a:t>
                      </a:r>
                      <a:r>
                        <a:rPr kumimoji="0" lang="en-US" altLang="ja-JP"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bg1"/>
                          </a:solidFill>
                          <a:effectLst/>
                          <a:latin typeface="Arial" pitchFamily="34" charset="0"/>
                          <a:ea typeface="SimSun" pitchFamily="2" charset="-122"/>
                        </a:rPr>
                        <a:t>波斯</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至希腊</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8</a:t>
                      </a: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回到</a:t>
                      </a:r>
                      <a:endParaRPr kumimoji="0" lang="en-US" altLang="ja-JP"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a:t>
                      </a:r>
                      <a:r>
                        <a:rPr kumimoji="0" lang="zh-CN" altLang="en-US" sz="1400" b="1" i="0" u="none" strike="noStrike" cap="none" normalizeH="0" baseline="0" smtClean="0">
                          <a:ln>
                            <a:noFill/>
                          </a:ln>
                          <a:solidFill>
                            <a:schemeClr val="bg1"/>
                          </a:solidFill>
                          <a:effectLst/>
                          <a:latin typeface="Arial" pitchFamily="34" charset="0"/>
                          <a:ea typeface="SimSun" pitchFamily="2" charset="-122"/>
                        </a:rPr>
                        <a:t>七十个七</a:t>
                      </a:r>
                      <a:r>
                        <a:rPr kumimoji="0" lang="en-US" altLang="ja-JP"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9</a:t>
                      </a: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smtClean="0">
                          <a:ln>
                            <a:noFill/>
                          </a:ln>
                          <a:solidFill>
                            <a:schemeClr val="bg1"/>
                          </a:solidFill>
                          <a:effectLst/>
                          <a:latin typeface="Arial" pitchFamily="34" charset="0"/>
                          <a:ea typeface="SimSun" pitchFamily="2" charset="-122"/>
                        </a:rPr>
                        <a:t>新旧约期间至大患难</a:t>
                      </a:r>
                      <a:endParaRPr kumimoji="0" lang="en-US" altLang="zh-CN"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rPr>
                        <a:t>10–12</a:t>
                      </a:r>
                      <a:endParaRPr kumimoji="0" lang="en-US" sz="16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r>
              <a:tr h="371475">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bg1"/>
                          </a:solidFill>
                          <a:effectLst/>
                          <a:latin typeface="Times New Roman" pitchFamily="18" charset="0"/>
                          <a:ea typeface="SimSun" pitchFamily="2" charset="-122"/>
                        </a:rPr>
                        <a:t>巴比伦</a:t>
                      </a:r>
                      <a:endParaRPr kumimoji="0" lang="en-US" sz="4400" b="1" i="0" u="none" strike="noStrike" cap="none" normalizeH="0" baseline="0" smtClean="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bg1"/>
                          </a:solidFill>
                          <a:effectLst/>
                          <a:latin typeface="Arial" pitchFamily="34" charset="0"/>
                          <a:ea typeface="MS PGothic" pitchFamily="34" charset="-128"/>
                          <a:cs typeface="Times New Roman" pitchFamily="18" charset="0"/>
                        </a:rPr>
                        <a:t>公元前</a:t>
                      </a:r>
                      <a:r>
                        <a:rPr kumimoji="0" lang="en-US" sz="1800" b="1" i="0" u="none" strike="noStrike" cap="none" normalizeH="0" baseline="0" dirty="0" smtClean="0">
                          <a:ln>
                            <a:noFill/>
                          </a:ln>
                          <a:solidFill>
                            <a:schemeClr val="bg1"/>
                          </a:solidFill>
                          <a:effectLst/>
                          <a:latin typeface="Arial" pitchFamily="34" charset="0"/>
                          <a:ea typeface="MS PGothic" pitchFamily="34" charset="-128"/>
                          <a:cs typeface="Times New Roman" pitchFamily="18" charset="0"/>
                        </a:rPr>
                        <a:t>605-536</a:t>
                      </a:r>
                      <a:r>
                        <a:rPr kumimoji="0" lang="zh-CN" altLang="en-US" sz="1800" b="1" i="0" u="none" strike="noStrike" cap="none" normalizeH="0" baseline="0" dirty="0" smtClean="0">
                          <a:ln>
                            <a:noFill/>
                          </a:ln>
                          <a:solidFill>
                            <a:schemeClr val="bg1"/>
                          </a:solidFill>
                          <a:effectLst/>
                          <a:latin typeface="Arial" pitchFamily="34" charset="0"/>
                          <a:ea typeface="MS PGothic" pitchFamily="34" charset="-128"/>
                          <a:cs typeface="Times New Roman" pitchFamily="18" charset="0"/>
                        </a:rPr>
                        <a:t>年</a:t>
                      </a:r>
                      <a:r>
                        <a:rPr kumimoji="0" lang="en-US" sz="1800" b="1" i="0" u="none" strike="noStrike" cap="none" normalizeH="0" baseline="0" dirty="0" smtClean="0">
                          <a:ln>
                            <a:noFill/>
                          </a:ln>
                          <a:solidFill>
                            <a:schemeClr val="bg1"/>
                          </a:solidFill>
                          <a:effectLst/>
                          <a:latin typeface="Arial" pitchFamily="34" charset="0"/>
                          <a:ea typeface="MS PGothic" pitchFamily="34" charset="-128"/>
                          <a:cs typeface="Times New Roman" pitchFamily="18" charset="0"/>
                        </a:rPr>
                        <a:t> </a:t>
                      </a:r>
                      <a:endParaRPr kumimoji="0" lang="en-US" sz="2400" b="1" i="0" u="none" strike="noStrike" cap="none" normalizeH="0" baseline="0" dirty="0" smtClean="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bl>
          </a:graphicData>
        </a:graphic>
      </p:graphicFrame>
      <p:sp>
        <p:nvSpPr>
          <p:cNvPr id="550919" name="Oval 7"/>
          <p:cNvSpPr>
            <a:spLocks noChangeArrowheads="1"/>
          </p:cNvSpPr>
          <p:nvPr/>
        </p:nvSpPr>
        <p:spPr bwMode="auto">
          <a:xfrm>
            <a:off x="152400" y="685800"/>
            <a:ext cx="8991600" cy="609600"/>
          </a:xfrm>
          <a:prstGeom prst="ellipse">
            <a:avLst/>
          </a:prstGeom>
          <a:noFill/>
          <a:ln w="3810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30854" name="Title 7"/>
          <p:cNvSpPr>
            <a:spLocks noGrp="1"/>
          </p:cNvSpPr>
          <p:nvPr>
            <p:ph type="title"/>
          </p:nvPr>
        </p:nvSpPr>
        <p:spPr>
          <a:xfrm>
            <a:off x="685800" y="0"/>
            <a:ext cx="7772400" cy="533400"/>
          </a:xfrm>
        </p:spPr>
        <p:txBody>
          <a:bodyPr/>
          <a:lstStyle/>
          <a:p>
            <a:r>
              <a:rPr lang="zh-CN" altLang="en-US" sz="3600" smtClean="0">
                <a:solidFill>
                  <a:schemeClr val="bg1"/>
                </a:solidFill>
                <a:ea typeface="SimSun" pitchFamily="2" charset="-122"/>
              </a:rPr>
              <a:t>但以理书图表</a:t>
            </a:r>
            <a:endParaRPr lang="en-US" sz="3600" smtClean="0">
              <a:solidFill>
                <a:srgbClr val="FFFFFF"/>
              </a:solidFill>
              <a:latin typeface="Arial" pitchFamily="34" charset="0"/>
              <a:cs typeface="Arial" pitchFamily="34" charset="0"/>
            </a:endParaRPr>
          </a:p>
        </p:txBody>
      </p:sp>
      <p:sp>
        <p:nvSpPr>
          <p:cNvPr id="630855" name="TextBox 9"/>
          <p:cNvSpPr txBox="1">
            <a:spLocks noChangeArrowheads="1"/>
          </p:cNvSpPr>
          <p:nvPr/>
        </p:nvSpPr>
        <p:spPr bwMode="auto">
          <a:xfrm>
            <a:off x="8445500" y="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FFFFFF"/>
                </a:solidFill>
                <a:latin typeface="Arial" pitchFamily="34" charset="0"/>
                <a:cs typeface="Arial" pitchFamily="34" charset="0"/>
              </a:rPr>
              <a:t>532</a:t>
            </a:r>
          </a:p>
        </p:txBody>
      </p:sp>
    </p:spTree>
    <p:extLst>
      <p:ext uri="{BB962C8B-B14F-4D97-AF65-F5344CB8AC3E}">
        <p14:creationId xmlns:p14="http://schemas.microsoft.com/office/powerpoint/2010/main" val="101668164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5" descr="dan 7 beasts larg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0"/>
            <a:ext cx="7772400" cy="914400"/>
          </a:xfrm>
        </p:spPr>
        <p:txBody>
          <a:bodyPr/>
          <a:lstStyle/>
          <a:p>
            <a:pPr>
              <a:defRPr/>
            </a:pPr>
            <a:r>
              <a:rPr lang="zh-CN" altLang="en-US" sz="6000" b="1" dirty="0" smtClean="0">
                <a:effectLst>
                  <a:glow rad="101600">
                    <a:schemeClr val="bg1">
                      <a:alpha val="75000"/>
                    </a:schemeClr>
                  </a:glow>
                </a:effectLst>
                <a:latin typeface="Arial" charset="0"/>
                <a:ea typeface="ＭＳ Ｐゴシック" charset="0"/>
                <a:cs typeface="Arial" charset="0"/>
              </a:rPr>
              <a:t>但以理书</a:t>
            </a:r>
            <a:r>
              <a:rPr lang="en-US" altLang="zh-CN" sz="6000" b="1" dirty="0" smtClean="0">
                <a:effectLst>
                  <a:glow rad="101600">
                    <a:schemeClr val="bg1">
                      <a:alpha val="75000"/>
                    </a:schemeClr>
                  </a:glow>
                </a:effectLst>
                <a:latin typeface="Arial" charset="0"/>
                <a:ea typeface="ＭＳ Ｐゴシック" charset="0"/>
                <a:cs typeface="Arial" charset="0"/>
              </a:rPr>
              <a:t>7</a:t>
            </a:r>
            <a:r>
              <a:rPr lang="zh-CN" altLang="en-US" sz="6000" b="1" dirty="0" smtClean="0">
                <a:effectLst>
                  <a:glow rad="101600">
                    <a:schemeClr val="bg1">
                      <a:alpha val="75000"/>
                    </a:schemeClr>
                  </a:glow>
                </a:effectLst>
                <a:latin typeface="Arial" charset="0"/>
                <a:ea typeface="ＭＳ Ｐゴシック" charset="0"/>
                <a:cs typeface="Arial" charset="0"/>
              </a:rPr>
              <a:t>章里的四国</a:t>
            </a:r>
            <a:endParaRPr lang="en-US" sz="6000" b="1" dirty="0">
              <a:effectLst>
                <a:glow rad="101600">
                  <a:schemeClr val="bg1">
                    <a:alpha val="75000"/>
                  </a:schemeClr>
                </a:glow>
              </a:effectLst>
              <a:latin typeface="Arial" charset="0"/>
              <a:ea typeface="ＭＳ Ｐゴシック" charset="0"/>
              <a:cs typeface="Arial" charset="0"/>
            </a:endParaRPr>
          </a:p>
        </p:txBody>
      </p:sp>
      <p:sp>
        <p:nvSpPr>
          <p:cNvPr id="7" name="Title 1"/>
          <p:cNvSpPr txBox="1">
            <a:spLocks/>
          </p:cNvSpPr>
          <p:nvPr/>
        </p:nvSpPr>
        <p:spPr bwMode="auto">
          <a:xfrm>
            <a:off x="228600" y="25193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smtClean="0">
                <a:solidFill>
                  <a:srgbClr val="FFFFFF"/>
                </a:solidFill>
                <a:effectLst>
                  <a:glow rad="177800">
                    <a:schemeClr val="tx1">
                      <a:alpha val="75000"/>
                    </a:schemeClr>
                  </a:glow>
                </a:effectLst>
                <a:latin typeface="Arial" charset="0"/>
                <a:cs typeface="Arial" charset="0"/>
              </a:rPr>
              <a:t>巴比伦</a:t>
            </a:r>
            <a:endParaRPr lang="en-US" sz="4400" b="1" dirty="0" smtClean="0">
              <a:solidFill>
                <a:srgbClr val="FFFFFF"/>
              </a:solidFill>
              <a:effectLst>
                <a:glow rad="177800">
                  <a:schemeClr val="tx1">
                    <a:alpha val="75000"/>
                  </a:schemeClr>
                </a:glow>
              </a:effectLst>
              <a:latin typeface="Arial" charset="0"/>
              <a:cs typeface="Arial" charset="0"/>
            </a:endParaRPr>
          </a:p>
        </p:txBody>
      </p:sp>
      <p:sp>
        <p:nvSpPr>
          <p:cNvPr id="8" name="Title 1"/>
          <p:cNvSpPr txBox="1">
            <a:spLocks/>
          </p:cNvSpPr>
          <p:nvPr/>
        </p:nvSpPr>
        <p:spPr bwMode="auto">
          <a:xfrm>
            <a:off x="1219200" y="4798868"/>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smtClean="0">
                <a:solidFill>
                  <a:srgbClr val="FFFFFF"/>
                </a:solidFill>
                <a:effectLst>
                  <a:glow rad="177800">
                    <a:schemeClr val="tx1">
                      <a:alpha val="75000"/>
                    </a:schemeClr>
                  </a:glow>
                </a:effectLst>
                <a:latin typeface="Arial" charset="0"/>
                <a:cs typeface="Arial" charset="0"/>
              </a:rPr>
              <a:t>玛代</a:t>
            </a:r>
            <a:r>
              <a:rPr lang="en-US" altLang="zh-CN" sz="4400" b="1" dirty="0" smtClean="0">
                <a:solidFill>
                  <a:srgbClr val="FFFFFF"/>
                </a:solidFill>
                <a:effectLst>
                  <a:glow rad="177800">
                    <a:schemeClr val="tx1">
                      <a:alpha val="75000"/>
                    </a:schemeClr>
                  </a:glow>
                </a:effectLst>
                <a:latin typeface="Arial" charset="0"/>
                <a:cs typeface="Arial" charset="0"/>
              </a:rPr>
              <a:t>-</a:t>
            </a:r>
            <a:r>
              <a:rPr lang="zh-CN" altLang="en-US" sz="4400" b="1" dirty="0" smtClean="0">
                <a:solidFill>
                  <a:srgbClr val="FFFFFF"/>
                </a:solidFill>
                <a:effectLst>
                  <a:glow rad="177800">
                    <a:schemeClr val="tx1">
                      <a:alpha val="75000"/>
                    </a:schemeClr>
                  </a:glow>
                </a:effectLst>
                <a:latin typeface="Arial" charset="0"/>
                <a:cs typeface="Arial" charset="0"/>
              </a:rPr>
              <a:t>波斯 </a:t>
            </a:r>
            <a:endParaRPr lang="en-US" sz="4400" b="1" dirty="0" smtClean="0">
              <a:solidFill>
                <a:srgbClr val="FFFFFF"/>
              </a:solidFill>
              <a:effectLst>
                <a:glow rad="177800">
                  <a:schemeClr val="tx1">
                    <a:alpha val="75000"/>
                  </a:schemeClr>
                </a:glow>
              </a:effectLst>
              <a:latin typeface="Arial" charset="0"/>
              <a:cs typeface="Arial" charset="0"/>
            </a:endParaRPr>
          </a:p>
        </p:txBody>
      </p:sp>
      <p:sp>
        <p:nvSpPr>
          <p:cNvPr id="9" name="Title 1"/>
          <p:cNvSpPr txBox="1">
            <a:spLocks/>
          </p:cNvSpPr>
          <p:nvPr/>
        </p:nvSpPr>
        <p:spPr bwMode="auto">
          <a:xfrm>
            <a:off x="3886200" y="2436668"/>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smtClean="0">
                <a:solidFill>
                  <a:srgbClr val="FFFFFF"/>
                </a:solidFill>
                <a:effectLst>
                  <a:glow rad="177800">
                    <a:schemeClr val="tx1">
                      <a:alpha val="75000"/>
                    </a:schemeClr>
                  </a:glow>
                </a:effectLst>
                <a:latin typeface="Arial" charset="0"/>
                <a:cs typeface="Arial" charset="0"/>
              </a:rPr>
              <a:t>希腊</a:t>
            </a:r>
            <a:endParaRPr lang="en-US" sz="4400" b="1" dirty="0" smtClean="0">
              <a:solidFill>
                <a:srgbClr val="FFFFFF"/>
              </a:solidFill>
              <a:effectLst>
                <a:glow rad="177800">
                  <a:schemeClr val="tx1">
                    <a:alpha val="75000"/>
                  </a:schemeClr>
                </a:glow>
              </a:effectLst>
              <a:latin typeface="Arial" charset="0"/>
              <a:cs typeface="Arial" charset="0"/>
            </a:endParaRPr>
          </a:p>
        </p:txBody>
      </p:sp>
      <p:sp>
        <p:nvSpPr>
          <p:cNvPr id="10" name="Title 1"/>
          <p:cNvSpPr txBox="1">
            <a:spLocks/>
          </p:cNvSpPr>
          <p:nvPr/>
        </p:nvSpPr>
        <p:spPr bwMode="auto">
          <a:xfrm>
            <a:off x="4267200" y="4300352"/>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smtClean="0">
                <a:solidFill>
                  <a:srgbClr val="FFFFFF"/>
                </a:solidFill>
                <a:effectLst>
                  <a:glow rad="177800">
                    <a:schemeClr val="tx1">
                      <a:alpha val="75000"/>
                    </a:schemeClr>
                  </a:glow>
                </a:effectLst>
                <a:latin typeface="Arial" charset="0"/>
                <a:cs typeface="Arial" charset="0"/>
              </a:rPr>
              <a:t>罗马</a:t>
            </a:r>
            <a:endParaRPr lang="en-US" sz="4400" b="1" dirty="0" smtClean="0">
              <a:solidFill>
                <a:srgbClr val="FFFFFF"/>
              </a:solidFill>
              <a:effectLst>
                <a:glow rad="177800">
                  <a:schemeClr val="tx1">
                    <a:alpha val="75000"/>
                  </a:schemeClr>
                </a:glow>
              </a:effectLst>
              <a:latin typeface="Arial" charset="0"/>
              <a:cs typeface="Arial" charset="0"/>
            </a:endParaRPr>
          </a:p>
        </p:txBody>
      </p:sp>
      <p:sp>
        <p:nvSpPr>
          <p:cNvPr id="11"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331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10771292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2" descr="Agros Farme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08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86" name="Picture 2" descr="IMG_7670.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219700" y="2420938"/>
            <a:ext cx="5627688" cy="422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932040" y="260350"/>
            <a:ext cx="4177035" cy="2376562"/>
          </a:xfrm>
        </p:spPr>
        <p:txBody>
          <a:bodyPr/>
          <a:lstStyle/>
          <a:p>
            <a:pPr>
              <a:defRPr/>
            </a:pPr>
            <a:r>
              <a:rPr lang="en-US" b="1" dirty="0">
                <a:solidFill>
                  <a:schemeClr val="tx1"/>
                </a:solidFill>
                <a:effectLst>
                  <a:glow rad="266700">
                    <a:schemeClr val="bg1">
                      <a:alpha val="75000"/>
                    </a:schemeClr>
                  </a:glow>
                </a:effectLst>
              </a:rPr>
              <a:t>Kurt, </a:t>
            </a:r>
            <a:r>
              <a:rPr lang="en-US" b="1" dirty="0" smtClean="0">
                <a:solidFill>
                  <a:schemeClr val="tx1"/>
                </a:solidFill>
                <a:effectLst>
                  <a:glow rad="266700">
                    <a:schemeClr val="bg1">
                      <a:alpha val="75000"/>
                    </a:schemeClr>
                  </a:glow>
                </a:effectLst>
              </a:rPr>
              <a:t>资</a:t>
            </a:r>
            <a:r>
              <a:rPr lang="en-US" b="1" dirty="0">
                <a:solidFill>
                  <a:schemeClr val="tx1"/>
                </a:solidFill>
                <a:effectLst>
                  <a:glow rad="266700">
                    <a:schemeClr val="bg1">
                      <a:alpha val="75000"/>
                    </a:schemeClr>
                  </a:glow>
                </a:effectLst>
              </a:rPr>
              <a:t>讯</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smtClean="0">
                <a:solidFill>
                  <a:srgbClr val="FFFF99"/>
                </a:solidFill>
                <a:effectLst>
                  <a:glow rad="266700">
                    <a:srgbClr val="000000">
                      <a:alpha val="75000"/>
                    </a:srgbClr>
                  </a:glow>
                </a:effectLst>
                <a:latin typeface="Arial" charset="0"/>
                <a:ea typeface="ＭＳ Ｐゴシック"/>
              </a:rPr>
              <a:t>6</a:t>
            </a:r>
          </a:p>
        </p:txBody>
      </p:sp>
      <p:pic>
        <p:nvPicPr>
          <p:cNvPr id="195589" name="Picture 4" descr="Agros Logo.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042988" y="4437063"/>
            <a:ext cx="2286000"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7191111"/>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zh-CN" altLang="en-US" sz="4000" dirty="0" smtClean="0"/>
              <a:t>第一大兽：有翅膀的狮子 （巴比伦）</a:t>
            </a:r>
            <a:endParaRPr lang="en-US" sz="4000" dirty="0"/>
          </a:p>
        </p:txBody>
      </p:sp>
      <p:pic>
        <p:nvPicPr>
          <p:cNvPr id="375810" name="Picture 2" descr="beast1Lion_With_Wings_2.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944563"/>
            <a:ext cx="9180513" cy="5913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331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3217734814"/>
      </p:ext>
    </p:extLst>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574" y="6425740"/>
            <a:ext cx="9156573" cy="44483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0" y="115888"/>
            <a:ext cx="9144000" cy="792162"/>
          </a:xfrm>
        </p:spPr>
        <p:txBody>
          <a:bodyPr/>
          <a:lstStyle/>
          <a:p>
            <a:pPr>
              <a:defRPr/>
            </a:pPr>
            <a:r>
              <a:rPr lang="zh-CN" altLang="en-US" sz="4000" dirty="0" smtClean="0"/>
              <a:t>第二大兽：</a:t>
            </a:r>
            <a:r>
              <a:rPr lang="en-US" sz="4000" dirty="0" smtClean="0"/>
              <a:t> </a:t>
            </a:r>
            <a:r>
              <a:rPr lang="zh-CN" altLang="en-US" sz="4000" dirty="0" smtClean="0"/>
              <a:t>熊 （玛代</a:t>
            </a:r>
            <a:r>
              <a:rPr lang="en-US" altLang="zh-CN" sz="4000" dirty="0" smtClean="0"/>
              <a:t>-</a:t>
            </a:r>
            <a:r>
              <a:rPr lang="zh-CN" altLang="en-US" sz="4000" dirty="0" smtClean="0"/>
              <a:t>波斯）</a:t>
            </a:r>
            <a:endParaRPr lang="en-US" sz="4000" dirty="0"/>
          </a:p>
        </p:txBody>
      </p:sp>
      <p:pic>
        <p:nvPicPr>
          <p:cNvPr id="376834" name="Picture 3" descr="beast2Red_Bear_With_Rib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052513"/>
            <a:ext cx="9144000" cy="554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331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1346191352"/>
      </p:ext>
    </p:extLst>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3" descr="beast3.pn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4925" y="314325"/>
            <a:ext cx="9144000" cy="654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44450"/>
            <a:ext cx="9144000" cy="792163"/>
          </a:xfrm>
          <a:solidFill>
            <a:schemeClr val="tx1"/>
          </a:solidFill>
        </p:spPr>
        <p:txBody>
          <a:bodyPr/>
          <a:lstStyle/>
          <a:p>
            <a:pPr>
              <a:defRPr/>
            </a:pPr>
            <a:r>
              <a:rPr lang="zh-CN" altLang="en-US" sz="4000" dirty="0" smtClean="0"/>
              <a:t>第三大兽：豹 （希腊）</a:t>
            </a:r>
            <a:endParaRPr lang="en-US" sz="4000" dirty="0"/>
          </a:p>
        </p:txBody>
      </p:sp>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331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2204471406"/>
      </p:ext>
    </p:extLst>
  </p:cSld>
  <p:clrMapOvr>
    <a:masterClrMapping/>
  </p:clrMapOvr>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792163"/>
          </a:xfrm>
        </p:spPr>
        <p:txBody>
          <a:bodyPr/>
          <a:lstStyle/>
          <a:p>
            <a:pPr>
              <a:defRPr/>
            </a:pPr>
            <a:r>
              <a:rPr lang="zh-CN" altLang="en-US" sz="4000" dirty="0" smtClean="0"/>
              <a:t>第四大兽：</a:t>
            </a:r>
            <a:r>
              <a:rPr lang="en-US" sz="4000" dirty="0" smtClean="0"/>
              <a:t> </a:t>
            </a:r>
            <a:r>
              <a:rPr lang="zh-CN" altLang="en-US" sz="4000" dirty="0" smtClean="0"/>
              <a:t>可怕</a:t>
            </a:r>
            <a:r>
              <a:rPr lang="en-US" sz="4000" dirty="0" smtClean="0"/>
              <a:t> (</a:t>
            </a:r>
            <a:r>
              <a:rPr lang="zh-CN" altLang="en-US" sz="4000" dirty="0" smtClean="0"/>
              <a:t>罗马</a:t>
            </a:r>
            <a:r>
              <a:rPr lang="en-US" sz="4000" dirty="0" smtClean="0"/>
              <a:t>)</a:t>
            </a:r>
            <a:endParaRPr lang="en-US" sz="4000" dirty="0"/>
          </a:p>
        </p:txBody>
      </p:sp>
      <p:pic>
        <p:nvPicPr>
          <p:cNvPr id="378882" name="Picture 5" descr="daniel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513" y="800100"/>
            <a:ext cx="9180513" cy="644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defRPr/>
            </a:pPr>
            <a:r>
              <a:rPr lang="zh-CN" altLang="en-US" sz="4000" dirty="0" smtClean="0">
                <a:solidFill>
                  <a:srgbClr val="FFFFFF"/>
                </a:solidFill>
                <a:effectLst>
                  <a:glow rad="317500">
                    <a:srgbClr val="000000">
                      <a:alpha val="75000"/>
                    </a:srgbClr>
                  </a:glow>
                  <a:outerShdw blurRad="38100" dist="38100" dir="2700000" algn="tl">
                    <a:srgbClr val="000000">
                      <a:alpha val="43137"/>
                    </a:srgbClr>
                  </a:outerShdw>
                </a:effectLst>
              </a:rPr>
              <a:t>但以理书</a:t>
            </a:r>
            <a:r>
              <a:rPr lang="en-US" sz="4000" dirty="0" smtClean="0">
                <a:solidFill>
                  <a:srgbClr val="FFFFFF"/>
                </a:solidFill>
                <a:effectLst>
                  <a:glow rad="317500">
                    <a:srgbClr val="000000">
                      <a:alpha val="75000"/>
                    </a:srgbClr>
                  </a:glow>
                  <a:outerShdw blurRad="38100" dist="38100" dir="2700000" algn="tl">
                    <a:srgbClr val="000000">
                      <a:alpha val="43137"/>
                    </a:srgbClr>
                  </a:outerShdw>
                </a:effectLst>
              </a:rPr>
              <a:t> 7:7</a:t>
            </a:r>
            <a:endParaRPr lang="en-US" sz="4000" dirty="0">
              <a:solidFill>
                <a:srgbClr val="FFFFFF"/>
              </a:solidFill>
              <a:effectLst>
                <a:glow rad="317500">
                  <a:srgbClr val="000000">
                    <a:alpha val="75000"/>
                  </a:srgbClr>
                </a:glow>
                <a:outerShdw blurRad="38100" dist="38100" dir="2700000" algn="tl">
                  <a:srgbClr val="000000">
                    <a:alpha val="43137"/>
                  </a:srgbClr>
                </a:outerShdw>
              </a:effectLst>
            </a:endParaRP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331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1668253907"/>
      </p:ext>
    </p:extLst>
  </p:cSld>
  <p:clrMapOvr>
    <a:masterClrMapping/>
  </p:clrMapOvr>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littlehor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343448"/>
            <a:ext cx="9144000" cy="792163"/>
          </a:xfrm>
        </p:spPr>
        <p:txBody>
          <a:bodyPr/>
          <a:lstStyle/>
          <a:p>
            <a:pPr>
              <a:defRPr/>
            </a:pPr>
            <a:r>
              <a:rPr lang="zh-CN" altLang="en-US" dirty="0" smtClean="0">
                <a:effectLst>
                  <a:glow rad="317500">
                    <a:schemeClr val="tx2">
                      <a:alpha val="75000"/>
                    </a:schemeClr>
                  </a:glow>
                  <a:outerShdw blurRad="38100" dist="38100" dir="2700000" algn="tl">
                    <a:srgbClr val="000000">
                      <a:alpha val="43137"/>
                    </a:srgbClr>
                  </a:outerShdw>
                </a:effectLst>
              </a:rPr>
              <a:t>第四大兽头上的小角 （敌基督者）</a:t>
            </a:r>
            <a:endParaRPr lang="en-US" dirty="0">
              <a:effectLst>
                <a:glow rad="317500">
                  <a:schemeClr val="tx2">
                    <a:alpha val="75000"/>
                  </a:schemeClr>
                </a:glow>
                <a:outerShdw blurRad="38100" dist="38100" dir="2700000" algn="tl">
                  <a:srgbClr val="000000">
                    <a:alpha val="43137"/>
                  </a:srgbClr>
                </a:outerShdw>
              </a:effectLst>
            </a:endParaRPr>
          </a:p>
        </p:txBody>
      </p:sp>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defRPr/>
            </a:pPr>
            <a:r>
              <a:rPr lang="zh-CN" altLang="en-US" sz="4000" dirty="0" smtClean="0">
                <a:solidFill>
                  <a:srgbClr val="FFFFFF"/>
                </a:solidFill>
                <a:effectLst>
                  <a:glow rad="317500">
                    <a:srgbClr val="000000">
                      <a:alpha val="75000"/>
                    </a:srgbClr>
                  </a:glow>
                  <a:outerShdw blurRad="38100" dist="38100" dir="2700000" algn="tl">
                    <a:srgbClr val="000000">
                      <a:alpha val="43137"/>
                    </a:srgbClr>
                  </a:outerShdw>
                </a:effectLst>
              </a:rPr>
              <a:t>但以理书</a:t>
            </a:r>
            <a:r>
              <a:rPr lang="en-US" sz="4000" dirty="0" smtClean="0">
                <a:solidFill>
                  <a:srgbClr val="FFFFFF"/>
                </a:solidFill>
                <a:effectLst>
                  <a:glow rad="317500">
                    <a:srgbClr val="000000">
                      <a:alpha val="75000"/>
                    </a:srgbClr>
                  </a:glow>
                  <a:outerShdw blurRad="38100" dist="38100" dir="2700000" algn="tl">
                    <a:srgbClr val="000000">
                      <a:alpha val="43137"/>
                    </a:srgbClr>
                  </a:outerShdw>
                </a:effectLst>
              </a:rPr>
              <a:t> 7:8</a:t>
            </a:r>
            <a:endParaRPr lang="en-US" sz="4000" dirty="0">
              <a:solidFill>
                <a:srgbClr val="FFFFFF"/>
              </a:solidFill>
              <a:effectLst>
                <a:glow rad="317500">
                  <a:srgbClr val="000000">
                    <a:alpha val="75000"/>
                  </a:srgbClr>
                </a:glow>
                <a:outerShdw blurRad="38100" dist="38100" dir="2700000" algn="tl">
                  <a:srgbClr val="000000">
                    <a:alpha val="43137"/>
                  </a:srgbClr>
                </a:outerShdw>
              </a:effectLst>
            </a:endParaRP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331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1422823363"/>
      </p:ext>
    </p:extLst>
  </p:cSld>
  <p:clrMapOvr>
    <a:masterClrMapping/>
  </p:clrMapOvr>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636930"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val="0"/>
              </a:ext>
            </a:extLst>
          </a:blip>
          <a:srcRect/>
          <a:stretch>
            <a:fillRect/>
          </a:stretch>
        </p:blipFill>
        <p:spPr>
          <a:xfrm>
            <a:off x="-46038" y="1371600"/>
            <a:ext cx="9226551" cy="5486400"/>
          </a:xfrm>
          <a:solidFill>
            <a:srgbClr val="800000"/>
          </a:solidFill>
        </p:spPr>
      </p:pic>
      <p:sp>
        <p:nvSpPr>
          <p:cNvPr id="636931" name="Rectangle 5"/>
          <p:cNvSpPr>
            <a:spLocks noGrp="1" noChangeArrowheads="1"/>
          </p:cNvSpPr>
          <p:nvPr>
            <p:ph type="title"/>
          </p:nvPr>
        </p:nvSpPr>
        <p:spPr>
          <a:xfrm>
            <a:off x="755650" y="288925"/>
            <a:ext cx="7702550" cy="1484313"/>
          </a:xfrm>
          <a:solidFill>
            <a:schemeClr val="hlink"/>
          </a:solidFill>
          <a:ln w="57150">
            <a:solidFill>
              <a:schemeClr val="tx1"/>
            </a:solidFill>
            <a:miter lim="800000"/>
            <a:headEnd/>
            <a:tailEnd/>
          </a:ln>
        </p:spPr>
        <p:txBody>
          <a:bodyPr/>
          <a:lstStyle/>
          <a:p>
            <a:r>
              <a:rPr lang="zh-CN" altLang="en-US" sz="6000" b="1" smtClean="0">
                <a:solidFill>
                  <a:srgbClr val="800000"/>
                </a:solidFill>
                <a:latin typeface="SimSun" pitchFamily="2" charset="-122"/>
                <a:ea typeface="SimSun" pitchFamily="2" charset="-122"/>
              </a:rPr>
              <a:t>但以理</a:t>
            </a:r>
            <a:r>
              <a:rPr lang="en-US" altLang="zh-CN" sz="6000" b="1" smtClean="0">
                <a:solidFill>
                  <a:srgbClr val="800000"/>
                </a:solidFill>
                <a:latin typeface="SimSun" pitchFamily="2" charset="-122"/>
                <a:ea typeface="SimSun" pitchFamily="2" charset="-122"/>
              </a:rPr>
              <a:t>70</a:t>
            </a:r>
            <a:r>
              <a:rPr lang="zh-CN" altLang="en-US" sz="6000" b="1" smtClean="0">
                <a:solidFill>
                  <a:srgbClr val="800000"/>
                </a:solidFill>
                <a:latin typeface="SimSun" pitchFamily="2" charset="-122"/>
                <a:ea typeface="SimSun" pitchFamily="2" charset="-122"/>
              </a:rPr>
              <a:t>个星期</a:t>
            </a:r>
            <a:r>
              <a:rPr lang="zh-CN" altLang="en-US" sz="5400" b="1" smtClean="0">
                <a:solidFill>
                  <a:srgbClr val="800000"/>
                </a:solidFill>
              </a:rPr>
              <a:t/>
            </a:r>
            <a:br>
              <a:rPr lang="zh-CN" altLang="en-US" sz="5400" b="1" smtClean="0">
                <a:solidFill>
                  <a:srgbClr val="800000"/>
                </a:solidFill>
              </a:rPr>
            </a:br>
            <a:r>
              <a:rPr lang="en-US" altLang="zh-CN" sz="3600" b="1" smtClean="0">
                <a:solidFill>
                  <a:srgbClr val="800000"/>
                </a:solidFill>
                <a:latin typeface="SimSun" pitchFamily="2" charset="-122"/>
                <a:ea typeface="SimSun" pitchFamily="2" charset="-122"/>
              </a:rPr>
              <a:t>(</a:t>
            </a:r>
            <a:r>
              <a:rPr lang="zh-CN" altLang="en-US" sz="3600" b="1" smtClean="0">
                <a:solidFill>
                  <a:srgbClr val="800000"/>
                </a:solidFill>
                <a:latin typeface="SimSun" pitchFamily="2" charset="-122"/>
                <a:ea typeface="SimSun" pitchFamily="2" charset="-122"/>
              </a:rPr>
              <a:t>但以理书 </a:t>
            </a:r>
            <a:r>
              <a:rPr lang="en-US" altLang="zh-CN" sz="3600" b="1" smtClean="0">
                <a:solidFill>
                  <a:srgbClr val="800000"/>
                </a:solidFill>
                <a:latin typeface="SimSun" pitchFamily="2" charset="-122"/>
                <a:ea typeface="SimSun" pitchFamily="2" charset="-122"/>
              </a:rPr>
              <a:t>9:24-27)</a:t>
            </a:r>
            <a:endParaRPr lang="en-US" sz="3600" b="1" smtClean="0">
              <a:solidFill>
                <a:srgbClr val="800000"/>
              </a:solidFill>
              <a:latin typeface="SimSun" pitchFamily="2" charset="-122"/>
              <a:ea typeface="SimSun" pitchFamily="2" charset="-122"/>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a14="http://schemas.microsoft.com/office/drawing/2010/main">
                <a:solidFill>
                  <a:srgbClr val="FFFFFF"/>
                </a:solidFill>
              </a14:hiddenFill>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63208" name="Oval 8"/>
          <p:cNvSpPr>
            <a:spLocks noChangeArrowheads="1"/>
          </p:cNvSpPr>
          <p:nvPr/>
        </p:nvSpPr>
        <p:spPr bwMode="auto">
          <a:xfrm>
            <a:off x="1955800" y="4479243"/>
            <a:ext cx="257175" cy="685800"/>
          </a:xfrm>
          <a:prstGeom prst="ellipse">
            <a:avLst/>
          </a:prstGeom>
          <a:noFill/>
          <a:ln w="7620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63209" name="Text Box 9"/>
          <p:cNvSpPr txBox="1">
            <a:spLocks noChangeArrowheads="1"/>
          </p:cNvSpPr>
          <p:nvPr/>
        </p:nvSpPr>
        <p:spPr bwMode="auto">
          <a:xfrm>
            <a:off x="377825" y="6381750"/>
            <a:ext cx="167322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b="1" dirty="0" smtClean="0">
                <a:solidFill>
                  <a:srgbClr val="FF0000"/>
                </a:solidFill>
                <a:latin typeface="宋体" pitchFamily="2" charset="-122"/>
                <a:ea typeface="宋体" pitchFamily="2" charset="-122"/>
                <a:cs typeface="+mn-cs"/>
              </a:rPr>
              <a:t>公元前</a:t>
            </a:r>
            <a:r>
              <a:rPr lang="en-US" sz="2000" b="1" dirty="0" smtClean="0">
                <a:solidFill>
                  <a:srgbClr val="FF0000"/>
                </a:solidFill>
                <a:latin typeface="宋体" pitchFamily="2" charset="-122"/>
                <a:ea typeface="宋体" pitchFamily="2" charset="-122"/>
                <a:cs typeface="+mn-cs"/>
              </a:rPr>
              <a:t>444</a:t>
            </a:r>
            <a:r>
              <a:rPr lang="zh-CN" altLang="en-US" sz="2000" b="1" dirty="0" smtClean="0">
                <a:solidFill>
                  <a:srgbClr val="FF0000"/>
                </a:solidFill>
                <a:latin typeface="宋体" pitchFamily="2" charset="-122"/>
                <a:ea typeface="宋体" pitchFamily="2" charset="-122"/>
                <a:cs typeface="+mn-cs"/>
              </a:rPr>
              <a:t>年</a:t>
            </a:r>
            <a:endParaRPr lang="en-US" sz="2000" b="1" dirty="0">
              <a:solidFill>
                <a:srgbClr val="FF0000"/>
              </a:solidFill>
              <a:latin typeface="宋体" pitchFamily="2" charset="-122"/>
              <a:ea typeface="宋体" pitchFamily="2" charset="-122"/>
              <a:cs typeface="+mn-cs"/>
            </a:endParaRPr>
          </a:p>
        </p:txBody>
      </p:sp>
      <p:sp>
        <p:nvSpPr>
          <p:cNvPr id="563210" name="Text Box 10"/>
          <p:cNvSpPr txBox="1">
            <a:spLocks noChangeArrowheads="1"/>
          </p:cNvSpPr>
          <p:nvPr/>
        </p:nvSpPr>
        <p:spPr bwMode="auto">
          <a:xfrm>
            <a:off x="2987675" y="6381750"/>
            <a:ext cx="12954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b="1" dirty="0" smtClean="0">
                <a:solidFill>
                  <a:srgbClr val="FF0000"/>
                </a:solidFill>
                <a:latin typeface="宋体" pitchFamily="2" charset="-122"/>
                <a:ea typeface="宋体" pitchFamily="2" charset="-122"/>
                <a:cs typeface="+mn-cs"/>
              </a:rPr>
              <a:t>公元</a:t>
            </a:r>
            <a:r>
              <a:rPr lang="en-US" sz="2000" b="1" dirty="0" smtClean="0">
                <a:solidFill>
                  <a:srgbClr val="FF0000"/>
                </a:solidFill>
                <a:latin typeface="宋体" pitchFamily="2" charset="-122"/>
                <a:ea typeface="宋体" pitchFamily="2" charset="-122"/>
                <a:cs typeface="+mn-cs"/>
              </a:rPr>
              <a:t>33</a:t>
            </a:r>
            <a:r>
              <a:rPr lang="zh-CN" altLang="en-US" sz="2000" b="1" dirty="0" smtClean="0">
                <a:solidFill>
                  <a:srgbClr val="FF0000"/>
                </a:solidFill>
                <a:latin typeface="宋体" pitchFamily="2" charset="-122"/>
                <a:ea typeface="宋体" pitchFamily="2" charset="-122"/>
                <a:cs typeface="+mn-cs"/>
              </a:rPr>
              <a:t>年</a:t>
            </a:r>
            <a:r>
              <a:rPr lang="en-US" sz="2000" dirty="0" smtClean="0">
                <a:solidFill>
                  <a:srgbClr val="000000"/>
                </a:solidFill>
                <a:latin typeface="宋体" pitchFamily="2" charset="-122"/>
                <a:ea typeface="宋体" pitchFamily="2" charset="-122"/>
                <a:cs typeface="+mn-cs"/>
              </a:rPr>
              <a:t> </a:t>
            </a:r>
            <a:endParaRPr lang="en-US" sz="2000" dirty="0">
              <a:solidFill>
                <a:srgbClr val="000000"/>
              </a:solidFill>
              <a:latin typeface="宋体" pitchFamily="2" charset="-122"/>
              <a:ea typeface="宋体" pitchFamily="2" charset="-122"/>
              <a:cs typeface="+mn-cs"/>
            </a:endParaRPr>
          </a:p>
        </p:txBody>
      </p:sp>
      <p:sp>
        <p:nvSpPr>
          <p:cNvPr id="563211" name="AutoShape 11"/>
          <p:cNvSpPr>
            <a:spLocks noChangeArrowheads="1"/>
          </p:cNvSpPr>
          <p:nvPr/>
        </p:nvSpPr>
        <p:spPr bwMode="auto">
          <a:xfrm>
            <a:off x="2195513" y="6413500"/>
            <a:ext cx="190500" cy="466725"/>
          </a:xfrm>
          <a:prstGeom prst="homePlate">
            <a:avLst>
              <a:gd name="adj" fmla="val 25000"/>
            </a:avLst>
          </a:prstGeom>
          <a:solidFill>
            <a:schemeClr val="accent1"/>
          </a:solidFill>
          <a:ln w="9525">
            <a:solidFill>
              <a:schemeClr val="tx1"/>
            </a:solidFill>
            <a:miter lim="800000"/>
            <a:headEnd/>
            <a:tailEnd type="none" w="lg" len="lg"/>
          </a:ln>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63212" name="Text Box 12"/>
          <p:cNvSpPr txBox="1">
            <a:spLocks noChangeArrowheads="1"/>
          </p:cNvSpPr>
          <p:nvPr/>
        </p:nvSpPr>
        <p:spPr bwMode="auto">
          <a:xfrm>
            <a:off x="1558925" y="6021388"/>
            <a:ext cx="1654175"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b="1" dirty="0">
                <a:solidFill>
                  <a:srgbClr val="FF0000"/>
                </a:solidFill>
                <a:latin typeface="宋体" pitchFamily="2" charset="-122"/>
                <a:ea typeface="宋体" pitchFamily="2" charset="-122"/>
                <a:cs typeface="+mn-cs"/>
              </a:rPr>
              <a:t>69 </a:t>
            </a:r>
            <a:r>
              <a:rPr lang="zh-CN" altLang="en-US" b="1" dirty="0" smtClean="0">
                <a:solidFill>
                  <a:srgbClr val="FF0000"/>
                </a:solidFill>
                <a:latin typeface="宋体" pitchFamily="2" charset="-122"/>
                <a:ea typeface="宋体" pitchFamily="2" charset="-122"/>
                <a:cs typeface="+mn-cs"/>
              </a:rPr>
              <a:t>周</a:t>
            </a:r>
            <a:endParaRPr lang="en-US" sz="1800" b="1" dirty="0">
              <a:solidFill>
                <a:srgbClr val="FF0000"/>
              </a:solidFill>
              <a:latin typeface="宋体" pitchFamily="2" charset="-122"/>
              <a:ea typeface="宋体" pitchFamily="2" charset="-122"/>
              <a:cs typeface="+mn-cs"/>
            </a:endParaRPr>
          </a:p>
        </p:txBody>
      </p:sp>
      <p:sp>
        <p:nvSpPr>
          <p:cNvPr id="2" name="TextBox 1"/>
          <p:cNvSpPr txBox="1"/>
          <p:nvPr/>
        </p:nvSpPr>
        <p:spPr>
          <a:xfrm>
            <a:off x="2717442" y="1906073"/>
            <a:ext cx="3773510" cy="707886"/>
          </a:xfrm>
          <a:prstGeom prst="rect">
            <a:avLst/>
          </a:prstGeom>
          <a:solidFill>
            <a:schemeClr val="bg1"/>
          </a:solidFill>
        </p:spPr>
        <p:txBody>
          <a:bodyPr wrap="square" rtlCol="0">
            <a:spAutoFit/>
          </a:bodyPr>
          <a:lstStyle/>
          <a:p>
            <a:pPr algn="ctr"/>
            <a:r>
              <a:rPr lang="en-US" sz="2000" dirty="0" smtClean="0">
                <a:latin typeface="宋体" pitchFamily="2" charset="-122"/>
                <a:ea typeface="宋体" pitchFamily="2" charset="-122"/>
              </a:rPr>
              <a:t>“</a:t>
            </a:r>
            <a:r>
              <a:rPr lang="zh-CN" altLang="en-US" sz="2000" dirty="0" smtClean="0">
                <a:latin typeface="宋体" pitchFamily="2" charset="-122"/>
                <a:ea typeface="宋体" pitchFamily="2" charset="-122"/>
              </a:rPr>
              <a:t>为你本国之民和你圣城，已经定了七十个七。”</a:t>
            </a:r>
            <a:endParaRPr lang="en-US" sz="2000" dirty="0">
              <a:latin typeface="宋体" pitchFamily="2" charset="-122"/>
              <a:ea typeface="宋体" pitchFamily="2" charset="-122"/>
            </a:endParaRPr>
          </a:p>
        </p:txBody>
      </p:sp>
      <p:sp>
        <p:nvSpPr>
          <p:cNvPr id="3" name="TextBox 2"/>
          <p:cNvSpPr txBox="1"/>
          <p:nvPr/>
        </p:nvSpPr>
        <p:spPr>
          <a:xfrm>
            <a:off x="7662930" y="3245476"/>
            <a:ext cx="1481070" cy="923330"/>
          </a:xfrm>
          <a:prstGeom prst="rect">
            <a:avLst/>
          </a:prstGeom>
          <a:solidFill>
            <a:schemeClr val="bg1"/>
          </a:solidFill>
        </p:spPr>
        <p:txBody>
          <a:bodyPr wrap="square" rtlCol="0">
            <a:spAutoFit/>
          </a:bodyPr>
          <a:lstStyle/>
          <a:p>
            <a:r>
              <a:rPr lang="zh-CN" altLang="en-US" sz="2000" dirty="0" smtClean="0">
                <a:latin typeface="宋体" pitchFamily="2" charset="-122"/>
                <a:ea typeface="宋体" pitchFamily="2" charset="-122"/>
              </a:rPr>
              <a:t>“要</a:t>
            </a:r>
            <a:r>
              <a:rPr lang="en-US" altLang="zh-CN" sz="2000" dirty="0" smtClean="0">
                <a:latin typeface="宋体" pitchFamily="2" charset="-122"/>
                <a:ea typeface="宋体" pitchFamily="2" charset="-122"/>
              </a:rPr>
              <a:t>...</a:t>
            </a:r>
            <a:r>
              <a:rPr lang="zh-CN" altLang="en-US" sz="2000" dirty="0" smtClean="0">
                <a:latin typeface="宋体" pitchFamily="2" charset="-122"/>
                <a:ea typeface="宋体" pitchFamily="2" charset="-122"/>
              </a:rPr>
              <a:t>引进永义，”</a:t>
            </a:r>
            <a:endParaRPr lang="en-US" altLang="zh-CN" sz="2000" dirty="0" smtClean="0">
              <a:latin typeface="宋体" pitchFamily="2" charset="-122"/>
              <a:ea typeface="宋体" pitchFamily="2" charset="-122"/>
            </a:endParaRPr>
          </a:p>
          <a:p>
            <a:pPr algn="ctr"/>
            <a:r>
              <a:rPr lang="zh-CN" altLang="en-US" sz="1400" dirty="0">
                <a:latin typeface="宋体" pitchFamily="2" charset="-122"/>
                <a:ea typeface="宋体" pitchFamily="2" charset="-122"/>
              </a:rPr>
              <a:t>千禧年</a:t>
            </a:r>
            <a:endParaRPr lang="en-US" sz="1400" dirty="0">
              <a:latin typeface="宋体" pitchFamily="2" charset="-122"/>
              <a:ea typeface="宋体" pitchFamily="2" charset="-122"/>
            </a:endParaRPr>
          </a:p>
        </p:txBody>
      </p:sp>
      <p:sp>
        <p:nvSpPr>
          <p:cNvPr id="4" name="TextBox 3"/>
          <p:cNvSpPr txBox="1"/>
          <p:nvPr/>
        </p:nvSpPr>
        <p:spPr>
          <a:xfrm>
            <a:off x="4689042" y="3425100"/>
            <a:ext cx="2187245" cy="461665"/>
          </a:xfrm>
          <a:prstGeom prst="rect">
            <a:avLst/>
          </a:prstGeom>
          <a:solidFill>
            <a:schemeClr val="bg1"/>
          </a:solidFill>
        </p:spPr>
        <p:txBody>
          <a:bodyPr wrap="square" rtlCol="0">
            <a:spAutoFit/>
          </a:bodyPr>
          <a:lstStyle/>
          <a:p>
            <a:pPr algn="ctr"/>
            <a:r>
              <a:rPr lang="zh-CN" altLang="en-US" b="1" dirty="0" smtClean="0">
                <a:latin typeface="宋体" pitchFamily="2" charset="-122"/>
                <a:ea typeface="宋体" pitchFamily="2" charset="-122"/>
              </a:rPr>
              <a:t>教会时代</a:t>
            </a:r>
            <a:endParaRPr lang="en-US" b="1" dirty="0">
              <a:latin typeface="宋体" pitchFamily="2" charset="-122"/>
              <a:ea typeface="宋体" pitchFamily="2" charset="-122"/>
            </a:endParaRPr>
          </a:p>
        </p:txBody>
      </p:sp>
      <p:sp>
        <p:nvSpPr>
          <p:cNvPr id="5" name="TextBox 4"/>
          <p:cNvSpPr txBox="1"/>
          <p:nvPr/>
        </p:nvSpPr>
        <p:spPr>
          <a:xfrm>
            <a:off x="3927541" y="3784352"/>
            <a:ext cx="1222360" cy="646331"/>
          </a:xfrm>
          <a:prstGeom prst="rect">
            <a:avLst/>
          </a:prstGeom>
          <a:solidFill>
            <a:schemeClr val="bg1"/>
          </a:solidFill>
        </p:spPr>
        <p:txBody>
          <a:bodyPr wrap="square" rtlCol="0">
            <a:spAutoFit/>
          </a:bodyPr>
          <a:lstStyle/>
          <a:p>
            <a:pPr algn="ctr"/>
            <a:r>
              <a:rPr lang="zh-CN" altLang="en-US" sz="1200" b="1" dirty="0" smtClean="0">
                <a:latin typeface="宋体" pitchFamily="2" charset="-122"/>
                <a:ea typeface="宋体" pitchFamily="2" charset="-122"/>
              </a:rPr>
              <a:t>公元</a:t>
            </a:r>
            <a:r>
              <a:rPr lang="en-US" altLang="zh-CN" sz="1200" b="1" dirty="0" smtClean="0">
                <a:latin typeface="宋体" pitchFamily="2" charset="-122"/>
                <a:ea typeface="宋体" pitchFamily="2" charset="-122"/>
              </a:rPr>
              <a:t>70</a:t>
            </a:r>
            <a:r>
              <a:rPr lang="zh-CN" altLang="en-US" sz="1200" b="1" dirty="0" smtClean="0">
                <a:latin typeface="宋体" pitchFamily="2" charset="-122"/>
                <a:ea typeface="宋体" pitchFamily="2" charset="-122"/>
              </a:rPr>
              <a:t>年</a:t>
            </a:r>
            <a:endParaRPr lang="en-US" altLang="zh-CN" sz="1200" b="1" dirty="0" smtClean="0">
              <a:latin typeface="宋体" pitchFamily="2" charset="-122"/>
              <a:ea typeface="宋体" pitchFamily="2" charset="-122"/>
            </a:endParaRPr>
          </a:p>
          <a:p>
            <a:pPr algn="ctr"/>
            <a:r>
              <a:rPr lang="zh-CN" altLang="en-US" sz="1200" b="1" dirty="0">
                <a:latin typeface="宋体" pitchFamily="2" charset="-122"/>
                <a:ea typeface="宋体" pitchFamily="2" charset="-122"/>
              </a:rPr>
              <a:t>耶路撒冷城</a:t>
            </a:r>
            <a:r>
              <a:rPr lang="zh-CN" altLang="en-US" sz="1200" b="1" dirty="0" smtClean="0">
                <a:latin typeface="宋体" pitchFamily="2" charset="-122"/>
                <a:ea typeface="宋体" pitchFamily="2" charset="-122"/>
              </a:rPr>
              <a:t>被毁灭</a:t>
            </a:r>
            <a:endParaRPr lang="en-US" sz="1200" b="1" dirty="0">
              <a:latin typeface="宋体" pitchFamily="2" charset="-122"/>
              <a:ea typeface="宋体" pitchFamily="2" charset="-122"/>
            </a:endParaRPr>
          </a:p>
        </p:txBody>
      </p:sp>
      <p:sp>
        <p:nvSpPr>
          <p:cNvPr id="6" name="TextBox 5"/>
          <p:cNvSpPr txBox="1"/>
          <p:nvPr/>
        </p:nvSpPr>
        <p:spPr>
          <a:xfrm>
            <a:off x="2290763" y="3786746"/>
            <a:ext cx="1169327" cy="646331"/>
          </a:xfrm>
          <a:prstGeom prst="rect">
            <a:avLst/>
          </a:prstGeom>
          <a:solidFill>
            <a:schemeClr val="bg1"/>
          </a:solidFill>
        </p:spPr>
        <p:txBody>
          <a:bodyPr wrap="square" rtlCol="0">
            <a:spAutoFit/>
          </a:bodyPr>
          <a:lstStyle/>
          <a:p>
            <a:pPr algn="ctr"/>
            <a:r>
              <a:rPr lang="zh-CN" altLang="en-US" sz="1200" b="1" dirty="0" smtClean="0">
                <a:latin typeface="宋体" pitchFamily="2" charset="-122"/>
                <a:ea typeface="宋体" pitchFamily="2" charset="-122"/>
              </a:rPr>
              <a:t>旧新约之间的</a:t>
            </a:r>
            <a:r>
              <a:rPr lang="en-US" altLang="zh-CN" sz="1200" b="1" dirty="0" smtClean="0">
                <a:latin typeface="宋体" pitchFamily="2" charset="-122"/>
                <a:ea typeface="宋体" pitchFamily="2" charset="-122"/>
              </a:rPr>
              <a:t>400</a:t>
            </a:r>
            <a:r>
              <a:rPr lang="zh-CN" altLang="en-US" sz="1200" b="1" dirty="0" smtClean="0">
                <a:latin typeface="宋体" pitchFamily="2" charset="-122"/>
                <a:ea typeface="宋体" pitchFamily="2" charset="-122"/>
              </a:rPr>
              <a:t>年</a:t>
            </a:r>
            <a:endParaRPr lang="en-US" altLang="zh-CN" sz="1200" b="1" dirty="0" smtClean="0">
              <a:latin typeface="宋体" pitchFamily="2" charset="-122"/>
              <a:ea typeface="宋体" pitchFamily="2" charset="-122"/>
            </a:endParaRPr>
          </a:p>
          <a:p>
            <a:pPr algn="ctr"/>
            <a:endParaRPr lang="en-US" sz="1200" b="1" dirty="0">
              <a:latin typeface="宋体" pitchFamily="2" charset="-122"/>
              <a:ea typeface="宋体" pitchFamily="2" charset="-122"/>
            </a:endParaRPr>
          </a:p>
        </p:txBody>
      </p:sp>
      <p:sp>
        <p:nvSpPr>
          <p:cNvPr id="7" name="TextBox 6"/>
          <p:cNvSpPr txBox="1"/>
          <p:nvPr/>
        </p:nvSpPr>
        <p:spPr>
          <a:xfrm>
            <a:off x="0" y="3756497"/>
            <a:ext cx="755650" cy="461665"/>
          </a:xfrm>
          <a:prstGeom prst="rect">
            <a:avLst/>
          </a:prstGeom>
          <a:solidFill>
            <a:schemeClr val="bg1"/>
          </a:solidFill>
        </p:spPr>
        <p:txBody>
          <a:bodyPr wrap="square" rtlCol="0">
            <a:spAutoFit/>
          </a:bodyPr>
          <a:lstStyle/>
          <a:p>
            <a:pPr algn="ctr"/>
            <a:r>
              <a:rPr lang="zh-CN" altLang="en-US" sz="1200" b="1" dirty="0" smtClean="0">
                <a:latin typeface="宋体" pitchFamily="2" charset="-122"/>
                <a:ea typeface="宋体" pitchFamily="2" charset="-122"/>
              </a:rPr>
              <a:t>巴比伦囚虏</a:t>
            </a:r>
            <a:endParaRPr lang="en-US" sz="1200" b="1" dirty="0">
              <a:latin typeface="宋体" pitchFamily="2" charset="-122"/>
              <a:ea typeface="宋体" pitchFamily="2" charset="-122"/>
            </a:endParaRPr>
          </a:p>
        </p:txBody>
      </p:sp>
      <p:sp>
        <p:nvSpPr>
          <p:cNvPr id="9" name="TextBox 8"/>
          <p:cNvSpPr txBox="1"/>
          <p:nvPr/>
        </p:nvSpPr>
        <p:spPr>
          <a:xfrm>
            <a:off x="755649" y="3584297"/>
            <a:ext cx="1457325" cy="461665"/>
          </a:xfrm>
          <a:prstGeom prst="rect">
            <a:avLst/>
          </a:prstGeom>
          <a:solidFill>
            <a:schemeClr val="bg1"/>
          </a:solidFill>
        </p:spPr>
        <p:txBody>
          <a:bodyPr wrap="square" rtlCol="0">
            <a:spAutoFit/>
          </a:bodyPr>
          <a:lstStyle/>
          <a:p>
            <a:r>
              <a:rPr lang="zh-CN" altLang="en-US" b="1" dirty="0" smtClean="0">
                <a:latin typeface="宋体" pitchFamily="2" charset="-122"/>
                <a:ea typeface="宋体" pitchFamily="2" charset="-122"/>
              </a:rPr>
              <a:t>重建时期</a:t>
            </a:r>
            <a:endParaRPr lang="en-US" b="1" dirty="0">
              <a:latin typeface="宋体" pitchFamily="2" charset="-122"/>
              <a:ea typeface="宋体" pitchFamily="2" charset="-122"/>
            </a:endParaRPr>
          </a:p>
        </p:txBody>
      </p:sp>
      <p:sp>
        <p:nvSpPr>
          <p:cNvPr id="10" name="TextBox 9"/>
          <p:cNvSpPr txBox="1"/>
          <p:nvPr/>
        </p:nvSpPr>
        <p:spPr>
          <a:xfrm>
            <a:off x="453129" y="4202244"/>
            <a:ext cx="1042194" cy="276999"/>
          </a:xfrm>
          <a:prstGeom prst="rect">
            <a:avLst/>
          </a:prstGeom>
          <a:solidFill>
            <a:schemeClr val="bg1"/>
          </a:solidFill>
        </p:spPr>
        <p:txBody>
          <a:bodyPr wrap="square" rtlCol="0">
            <a:spAutoFit/>
          </a:bodyPr>
          <a:lstStyle/>
          <a:p>
            <a:pPr algn="ctr"/>
            <a:r>
              <a:rPr lang="zh-CN" altLang="en-US" sz="1200" dirty="0" smtClean="0">
                <a:latin typeface="宋体" pitchFamily="2" charset="-122"/>
                <a:ea typeface="宋体" pitchFamily="2" charset="-122"/>
              </a:rPr>
              <a:t>公元前</a:t>
            </a:r>
            <a:r>
              <a:rPr lang="en-US" altLang="zh-CN" sz="1200" dirty="0" smtClean="0">
                <a:latin typeface="宋体" pitchFamily="2" charset="-122"/>
                <a:ea typeface="宋体" pitchFamily="2" charset="-122"/>
              </a:rPr>
              <a:t>538</a:t>
            </a:r>
            <a:r>
              <a:rPr lang="zh-CN" altLang="en-US" sz="1200" dirty="0" smtClean="0">
                <a:latin typeface="宋体" pitchFamily="2" charset="-122"/>
                <a:ea typeface="宋体" pitchFamily="2" charset="-122"/>
              </a:rPr>
              <a:t>年</a:t>
            </a:r>
            <a:endParaRPr lang="en-US" sz="1200" dirty="0">
              <a:latin typeface="宋体" pitchFamily="2" charset="-122"/>
              <a:ea typeface="宋体" pitchFamily="2" charset="-122"/>
            </a:endParaRPr>
          </a:p>
        </p:txBody>
      </p:sp>
      <p:sp>
        <p:nvSpPr>
          <p:cNvPr id="19" name="TextBox 18"/>
          <p:cNvSpPr txBox="1"/>
          <p:nvPr/>
        </p:nvSpPr>
        <p:spPr>
          <a:xfrm>
            <a:off x="1643062" y="4168806"/>
            <a:ext cx="1074380" cy="276999"/>
          </a:xfrm>
          <a:prstGeom prst="rect">
            <a:avLst/>
          </a:prstGeom>
          <a:solidFill>
            <a:schemeClr val="bg1"/>
          </a:solidFill>
        </p:spPr>
        <p:txBody>
          <a:bodyPr wrap="square" rtlCol="0">
            <a:spAutoFit/>
          </a:bodyPr>
          <a:lstStyle/>
          <a:p>
            <a:pPr algn="ctr"/>
            <a:r>
              <a:rPr lang="zh-CN" altLang="en-US" sz="1200" dirty="0" smtClean="0">
                <a:latin typeface="宋体" pitchFamily="2" charset="-122"/>
                <a:ea typeface="宋体" pitchFamily="2" charset="-122"/>
              </a:rPr>
              <a:t>公元前</a:t>
            </a:r>
            <a:r>
              <a:rPr lang="en-US" altLang="zh-CN" sz="1200" dirty="0" smtClean="0">
                <a:latin typeface="宋体" pitchFamily="2" charset="-122"/>
                <a:ea typeface="宋体" pitchFamily="2" charset="-122"/>
              </a:rPr>
              <a:t>424</a:t>
            </a:r>
            <a:r>
              <a:rPr lang="zh-CN" altLang="en-US" sz="1200" dirty="0" smtClean="0">
                <a:latin typeface="宋体" pitchFamily="2" charset="-122"/>
                <a:ea typeface="宋体" pitchFamily="2" charset="-122"/>
              </a:rPr>
              <a:t>年</a:t>
            </a:r>
            <a:endParaRPr lang="en-US" sz="1200" dirty="0">
              <a:latin typeface="宋体" pitchFamily="2" charset="-122"/>
              <a:ea typeface="宋体" pitchFamily="2" charset="-122"/>
            </a:endParaRPr>
          </a:p>
        </p:txBody>
      </p:sp>
      <p:sp>
        <p:nvSpPr>
          <p:cNvPr id="11" name="TextBox 10"/>
          <p:cNvSpPr txBox="1"/>
          <p:nvPr/>
        </p:nvSpPr>
        <p:spPr>
          <a:xfrm>
            <a:off x="3927540" y="4854989"/>
            <a:ext cx="3381309" cy="400110"/>
          </a:xfrm>
          <a:prstGeom prst="rect">
            <a:avLst/>
          </a:prstGeom>
          <a:solidFill>
            <a:schemeClr val="bg1"/>
          </a:solidFill>
        </p:spPr>
        <p:txBody>
          <a:bodyPr wrap="square" rtlCol="0">
            <a:spAutoFit/>
          </a:bodyPr>
          <a:lstStyle/>
          <a:p>
            <a:r>
              <a:rPr lang="zh-CN" altLang="en-US" sz="2000" dirty="0" smtClean="0">
                <a:latin typeface="宋体" pitchFamily="2" charset="-122"/>
                <a:ea typeface="宋体" pitchFamily="2" charset="-122"/>
              </a:rPr>
              <a:t>“必有争战，一直到底”</a:t>
            </a:r>
            <a:endParaRPr lang="en-US" sz="2000" dirty="0">
              <a:latin typeface="宋体" pitchFamily="2" charset="-122"/>
              <a:ea typeface="宋体" pitchFamily="2" charset="-122"/>
            </a:endParaRPr>
          </a:p>
        </p:txBody>
      </p:sp>
      <p:sp>
        <p:nvSpPr>
          <p:cNvPr id="12" name="TextBox 11"/>
          <p:cNvSpPr txBox="1"/>
          <p:nvPr/>
        </p:nvSpPr>
        <p:spPr>
          <a:xfrm>
            <a:off x="6876287" y="5104720"/>
            <a:ext cx="1299525" cy="400110"/>
          </a:xfrm>
          <a:prstGeom prst="rect">
            <a:avLst/>
          </a:prstGeom>
          <a:solidFill>
            <a:schemeClr val="bg1"/>
          </a:solidFill>
        </p:spPr>
        <p:txBody>
          <a:bodyPr wrap="square" rtlCol="0">
            <a:spAutoFit/>
          </a:bodyPr>
          <a:lstStyle/>
          <a:p>
            <a:pPr algn="ctr"/>
            <a:r>
              <a:rPr lang="zh-CN" altLang="en-US" sz="2000" dirty="0" smtClean="0">
                <a:latin typeface="宋体" pitchFamily="2" charset="-122"/>
                <a:ea typeface="宋体" pitchFamily="2" charset="-122"/>
              </a:rPr>
              <a:t>完结</a:t>
            </a:r>
            <a:endParaRPr lang="en-US" sz="2000" dirty="0">
              <a:latin typeface="宋体" pitchFamily="2" charset="-122"/>
              <a:ea typeface="宋体" pitchFamily="2" charset="-122"/>
            </a:endParaRPr>
          </a:p>
        </p:txBody>
      </p:sp>
      <p:sp>
        <p:nvSpPr>
          <p:cNvPr id="13" name="TextBox 12"/>
          <p:cNvSpPr txBox="1"/>
          <p:nvPr/>
        </p:nvSpPr>
        <p:spPr>
          <a:xfrm>
            <a:off x="6490952" y="3925245"/>
            <a:ext cx="817897" cy="276999"/>
          </a:xfrm>
          <a:prstGeom prst="rect">
            <a:avLst/>
          </a:prstGeom>
          <a:solidFill>
            <a:schemeClr val="bg1"/>
          </a:solidFill>
        </p:spPr>
        <p:txBody>
          <a:bodyPr wrap="square" rtlCol="0">
            <a:spAutoFit/>
          </a:bodyPr>
          <a:lstStyle/>
          <a:p>
            <a:pPr algn="ctr"/>
            <a:r>
              <a:rPr lang="zh-CN" altLang="en-US" sz="1200" b="1" dirty="0" smtClean="0">
                <a:latin typeface="宋体" pitchFamily="2" charset="-122"/>
                <a:ea typeface="宋体" pitchFamily="2" charset="-122"/>
              </a:rPr>
              <a:t>大灾难</a:t>
            </a:r>
            <a:endParaRPr lang="en-US" sz="1200" b="1" dirty="0">
              <a:latin typeface="宋体" pitchFamily="2" charset="-122"/>
              <a:ea typeface="宋体" pitchFamily="2" charset="-122"/>
            </a:endParaRPr>
          </a:p>
        </p:txBody>
      </p:sp>
      <p:sp>
        <p:nvSpPr>
          <p:cNvPr id="14" name="TextBox 13"/>
          <p:cNvSpPr txBox="1"/>
          <p:nvPr/>
        </p:nvSpPr>
        <p:spPr>
          <a:xfrm>
            <a:off x="5336645" y="4218162"/>
            <a:ext cx="1914161" cy="707886"/>
          </a:xfrm>
          <a:prstGeom prst="rect">
            <a:avLst/>
          </a:prstGeom>
          <a:solidFill>
            <a:schemeClr val="bg1"/>
          </a:solidFill>
        </p:spPr>
        <p:txBody>
          <a:bodyPr wrap="square" rtlCol="0">
            <a:spAutoFit/>
          </a:bodyPr>
          <a:lstStyle/>
          <a:p>
            <a:pPr algn="ctr"/>
            <a:r>
              <a:rPr lang="zh-CN" altLang="en-US" sz="1100" dirty="0" smtClean="0">
                <a:latin typeface="宋体" pitchFamily="2" charset="-122"/>
                <a:ea typeface="宋体" pitchFamily="2" charset="-122"/>
              </a:rPr>
              <a:t>祭祀与供献止息。</a:t>
            </a:r>
            <a:r>
              <a:rPr lang="en-US" altLang="zh-CN" sz="1100" dirty="0" smtClean="0">
                <a:latin typeface="宋体" pitchFamily="2" charset="-122"/>
                <a:ea typeface="宋体" pitchFamily="2" charset="-122"/>
              </a:rPr>
              <a:t>...</a:t>
            </a:r>
            <a:r>
              <a:rPr lang="zh-CN" altLang="en-US" sz="1100" dirty="0" smtClean="0">
                <a:latin typeface="宋体" pitchFamily="2" charset="-122"/>
                <a:ea typeface="宋体" pitchFamily="2" charset="-122"/>
              </a:rPr>
              <a:t>并且有忿怒倾在那行毁坏的身上</a:t>
            </a:r>
            <a:endParaRPr lang="en-US" altLang="zh-CN" sz="1100" dirty="0" smtClean="0">
              <a:latin typeface="宋体" pitchFamily="2" charset="-122"/>
              <a:ea typeface="宋体" pitchFamily="2" charset="-122"/>
            </a:endParaRPr>
          </a:p>
          <a:p>
            <a:pPr algn="ctr"/>
            <a:r>
              <a:rPr lang="zh-CN" altLang="en-US" sz="900" dirty="0" smtClean="0">
                <a:latin typeface="宋体" pitchFamily="2" charset="-122"/>
                <a:ea typeface="宋体" pitchFamily="2" charset="-122"/>
              </a:rPr>
              <a:t>但</a:t>
            </a:r>
            <a:r>
              <a:rPr lang="en-US" altLang="zh-CN" sz="900" dirty="0" smtClean="0">
                <a:latin typeface="宋体" pitchFamily="2" charset="-122"/>
                <a:ea typeface="宋体" pitchFamily="2" charset="-122"/>
              </a:rPr>
              <a:t>9:27</a:t>
            </a:r>
          </a:p>
          <a:p>
            <a:pPr algn="ctr"/>
            <a:r>
              <a:rPr lang="zh-CN" altLang="en-US" sz="900" dirty="0" smtClean="0">
                <a:latin typeface="宋体" pitchFamily="2" charset="-122"/>
                <a:ea typeface="宋体" pitchFamily="2" charset="-122"/>
              </a:rPr>
              <a:t>但</a:t>
            </a:r>
            <a:r>
              <a:rPr lang="en-US" altLang="zh-CN" sz="900" dirty="0" smtClean="0">
                <a:latin typeface="宋体" pitchFamily="2" charset="-122"/>
                <a:ea typeface="宋体" pitchFamily="2" charset="-122"/>
              </a:rPr>
              <a:t>12:1</a:t>
            </a:r>
            <a:endParaRPr lang="en-US" sz="900" dirty="0">
              <a:latin typeface="宋体" pitchFamily="2" charset="-122"/>
              <a:ea typeface="宋体" pitchFamily="2" charset="-122"/>
            </a:endParaRPr>
          </a:p>
        </p:txBody>
      </p:sp>
      <p:sp>
        <p:nvSpPr>
          <p:cNvPr id="15" name="TextBox 14"/>
          <p:cNvSpPr txBox="1"/>
          <p:nvPr/>
        </p:nvSpPr>
        <p:spPr>
          <a:xfrm>
            <a:off x="636494" y="5175250"/>
            <a:ext cx="1654269" cy="954107"/>
          </a:xfrm>
          <a:prstGeom prst="rect">
            <a:avLst/>
          </a:prstGeom>
          <a:solidFill>
            <a:schemeClr val="bg1"/>
          </a:solidFill>
        </p:spPr>
        <p:txBody>
          <a:bodyPr wrap="square" rtlCol="0">
            <a:spAutoFit/>
          </a:bodyPr>
          <a:lstStyle/>
          <a:p>
            <a:pPr algn="ctr"/>
            <a:r>
              <a:rPr lang="zh-CN" altLang="en-US" sz="1400" dirty="0" smtClean="0">
                <a:latin typeface="宋体" pitchFamily="2" charset="-122"/>
                <a:ea typeface="宋体" pitchFamily="2" charset="-122"/>
              </a:rPr>
              <a:t>“从</a:t>
            </a:r>
            <a:r>
              <a:rPr lang="zh-CN" altLang="en-US" sz="1400" dirty="0">
                <a:latin typeface="宋体" pitchFamily="2" charset="-122"/>
                <a:ea typeface="宋体" pitchFamily="2" charset="-122"/>
              </a:rPr>
              <a:t>出</a:t>
            </a:r>
            <a:r>
              <a:rPr lang="zh-CN" altLang="en-US" sz="1400" dirty="0" smtClean="0">
                <a:latin typeface="宋体" pitchFamily="2" charset="-122"/>
                <a:ea typeface="宋体" pitchFamily="2" charset="-122"/>
              </a:rPr>
              <a:t>令重新建造耶路撒冷”</a:t>
            </a:r>
            <a:endParaRPr lang="en-US" altLang="zh-CN" sz="1400" dirty="0" smtClean="0">
              <a:latin typeface="宋体" pitchFamily="2" charset="-122"/>
              <a:ea typeface="宋体" pitchFamily="2" charset="-122"/>
            </a:endParaRPr>
          </a:p>
          <a:p>
            <a:pPr algn="ctr"/>
            <a:r>
              <a:rPr lang="zh-CN" altLang="en-US" sz="1400" dirty="0" smtClean="0">
                <a:latin typeface="宋体" pitchFamily="2" charset="-122"/>
                <a:ea typeface="宋体" pitchFamily="2" charset="-122"/>
              </a:rPr>
              <a:t>尼希米书</a:t>
            </a:r>
            <a:r>
              <a:rPr lang="en-US" altLang="zh-CN" sz="1400" dirty="0" smtClean="0">
                <a:latin typeface="宋体" pitchFamily="2" charset="-122"/>
                <a:ea typeface="宋体" pitchFamily="2" charset="-122"/>
              </a:rPr>
              <a:t>2:1-8</a:t>
            </a:r>
          </a:p>
          <a:p>
            <a:pPr algn="ctr"/>
            <a:r>
              <a:rPr lang="zh-CN" altLang="en-US" sz="1200" dirty="0" smtClean="0">
                <a:latin typeface="宋体" pitchFamily="2" charset="-122"/>
                <a:ea typeface="宋体" pitchFamily="2" charset="-122"/>
              </a:rPr>
              <a:t>公元前</a:t>
            </a:r>
            <a:r>
              <a:rPr lang="en-US" altLang="zh-CN" sz="1200" dirty="0" smtClean="0">
                <a:latin typeface="宋体" pitchFamily="2" charset="-122"/>
                <a:ea typeface="宋体" pitchFamily="2" charset="-122"/>
              </a:rPr>
              <a:t>444</a:t>
            </a:r>
            <a:r>
              <a:rPr lang="zh-CN" altLang="en-US" sz="1200" dirty="0" smtClean="0">
                <a:latin typeface="宋体" pitchFamily="2" charset="-122"/>
                <a:ea typeface="宋体" pitchFamily="2" charset="-122"/>
              </a:rPr>
              <a:t>年 </a:t>
            </a:r>
            <a:endParaRPr lang="en-US" sz="1200" dirty="0">
              <a:latin typeface="宋体" pitchFamily="2" charset="-122"/>
              <a:ea typeface="宋体" pitchFamily="2" charset="-122"/>
            </a:endParaRPr>
          </a:p>
        </p:txBody>
      </p:sp>
      <p:sp>
        <p:nvSpPr>
          <p:cNvPr id="16" name="TextBox 15"/>
          <p:cNvSpPr txBox="1"/>
          <p:nvPr/>
        </p:nvSpPr>
        <p:spPr>
          <a:xfrm>
            <a:off x="2987675" y="5175250"/>
            <a:ext cx="2128801" cy="1292662"/>
          </a:xfrm>
          <a:prstGeom prst="rect">
            <a:avLst/>
          </a:prstGeom>
          <a:solidFill>
            <a:schemeClr val="bg1"/>
          </a:solidFill>
        </p:spPr>
        <p:txBody>
          <a:bodyPr wrap="square" rtlCol="0">
            <a:spAutoFit/>
          </a:bodyPr>
          <a:lstStyle/>
          <a:p>
            <a:pPr algn="ctr"/>
            <a:r>
              <a:rPr lang="zh-CN" altLang="en-US" sz="1300" dirty="0" smtClean="0">
                <a:latin typeface="宋体" pitchFamily="2" charset="-122"/>
                <a:ea typeface="宋体" pitchFamily="2" charset="-122"/>
              </a:rPr>
              <a:t>“</a:t>
            </a:r>
            <a:r>
              <a:rPr lang="zh-CN" altLang="en-US" sz="1400" dirty="0" smtClean="0">
                <a:latin typeface="宋体" pitchFamily="2" charset="-122"/>
                <a:ea typeface="宋体" pitchFamily="2" charset="-122"/>
              </a:rPr>
              <a:t>直到有受膏君的时候”</a:t>
            </a:r>
            <a:endParaRPr lang="en-US" altLang="zh-CN" sz="1400" dirty="0" smtClean="0">
              <a:latin typeface="宋体" pitchFamily="2" charset="-122"/>
              <a:ea typeface="宋体" pitchFamily="2" charset="-122"/>
            </a:endParaRPr>
          </a:p>
          <a:p>
            <a:pPr algn="ctr"/>
            <a:r>
              <a:rPr lang="zh-CN" altLang="en-US" sz="1400" dirty="0" smtClean="0">
                <a:latin typeface="宋体" pitchFamily="2" charset="-122"/>
                <a:ea typeface="宋体" pitchFamily="2" charset="-122"/>
              </a:rPr>
              <a:t>撒迦利亚</a:t>
            </a:r>
            <a:r>
              <a:rPr lang="en-US" altLang="zh-CN" sz="1400" dirty="0" smtClean="0">
                <a:latin typeface="宋体" pitchFamily="2" charset="-122"/>
                <a:ea typeface="宋体" pitchFamily="2" charset="-122"/>
              </a:rPr>
              <a:t>9:9</a:t>
            </a:r>
          </a:p>
          <a:p>
            <a:pPr algn="ctr"/>
            <a:r>
              <a:rPr lang="zh-CN" altLang="en-US" sz="1400" dirty="0" smtClean="0">
                <a:latin typeface="宋体" pitchFamily="2" charset="-122"/>
                <a:ea typeface="宋体" pitchFamily="2" charset="-122"/>
              </a:rPr>
              <a:t>路加</a:t>
            </a:r>
            <a:r>
              <a:rPr lang="en-US" altLang="zh-CN" sz="1400" dirty="0" smtClean="0">
                <a:latin typeface="宋体" pitchFamily="2" charset="-122"/>
                <a:ea typeface="宋体" pitchFamily="2" charset="-122"/>
              </a:rPr>
              <a:t>19:28-29</a:t>
            </a:r>
          </a:p>
          <a:p>
            <a:pPr algn="ctr"/>
            <a:r>
              <a:rPr lang="zh-CN" altLang="en-US" sz="1200" dirty="0" smtClean="0">
                <a:latin typeface="宋体" pitchFamily="2" charset="-122"/>
                <a:ea typeface="宋体" pitchFamily="2" charset="-122"/>
              </a:rPr>
              <a:t>公元</a:t>
            </a:r>
            <a:r>
              <a:rPr lang="en-US" altLang="zh-CN" sz="1200" dirty="0" smtClean="0">
                <a:latin typeface="宋体" pitchFamily="2" charset="-122"/>
                <a:ea typeface="宋体" pitchFamily="2" charset="-122"/>
              </a:rPr>
              <a:t>33</a:t>
            </a:r>
            <a:r>
              <a:rPr lang="zh-CN" altLang="en-US" sz="1200" dirty="0" smtClean="0">
                <a:latin typeface="宋体" pitchFamily="2" charset="-122"/>
                <a:ea typeface="宋体" pitchFamily="2" charset="-122"/>
              </a:rPr>
              <a:t>年</a:t>
            </a:r>
            <a:endParaRPr lang="en-US" altLang="zh-CN" sz="1200" dirty="0" smtClean="0">
              <a:latin typeface="宋体" pitchFamily="2" charset="-122"/>
              <a:ea typeface="宋体" pitchFamily="2" charset="-122"/>
            </a:endParaRPr>
          </a:p>
          <a:p>
            <a:pPr algn="ctr"/>
            <a:r>
              <a:rPr lang="zh-CN" altLang="en-US" sz="1200" dirty="0">
                <a:latin typeface="宋体" pitchFamily="2" charset="-122"/>
                <a:ea typeface="宋体" pitchFamily="2" charset="-122"/>
              </a:rPr>
              <a:t>受</a:t>
            </a:r>
            <a:r>
              <a:rPr lang="zh-CN" altLang="en-US" sz="1200" dirty="0" smtClean="0">
                <a:latin typeface="宋体" pitchFamily="2" charset="-122"/>
                <a:ea typeface="宋体" pitchFamily="2" charset="-122"/>
              </a:rPr>
              <a:t>膏者</a:t>
            </a:r>
            <a:r>
              <a:rPr lang="en-US" altLang="zh-CN" sz="1200" dirty="0" smtClean="0">
                <a:latin typeface="宋体" pitchFamily="2" charset="-122"/>
                <a:ea typeface="宋体" pitchFamily="2" charset="-122"/>
              </a:rPr>
              <a:t>69</a:t>
            </a:r>
            <a:r>
              <a:rPr lang="zh-CN" altLang="en-US" sz="1200" dirty="0" smtClean="0">
                <a:latin typeface="宋体" pitchFamily="2" charset="-122"/>
                <a:ea typeface="宋体" pitchFamily="2" charset="-122"/>
              </a:rPr>
              <a:t>周后被剪除</a:t>
            </a:r>
            <a:endParaRPr lang="en-US" altLang="zh-CN" sz="1200" dirty="0">
              <a:latin typeface="宋体" pitchFamily="2" charset="-122"/>
              <a:ea typeface="宋体" pitchFamily="2" charset="-122"/>
            </a:endParaRPr>
          </a:p>
          <a:p>
            <a:pPr algn="ctr"/>
            <a:endParaRPr lang="en-US" sz="1200" dirty="0">
              <a:latin typeface="宋体" pitchFamily="2" charset="-122"/>
              <a:ea typeface="宋体" pitchFamily="2" charset="-122"/>
            </a:endParaRPr>
          </a:p>
        </p:txBody>
      </p:sp>
      <p:sp>
        <p:nvSpPr>
          <p:cNvPr id="17" name="TextBox 16"/>
          <p:cNvSpPr txBox="1"/>
          <p:nvPr/>
        </p:nvSpPr>
        <p:spPr>
          <a:xfrm>
            <a:off x="4805082" y="5952565"/>
            <a:ext cx="3818965" cy="830997"/>
          </a:xfrm>
          <a:prstGeom prst="rect">
            <a:avLst/>
          </a:prstGeom>
          <a:solidFill>
            <a:schemeClr val="bg1"/>
          </a:solidFill>
        </p:spPr>
        <p:txBody>
          <a:bodyPr wrap="square" rtlCol="0">
            <a:spAutoFit/>
          </a:bodyPr>
          <a:lstStyle/>
          <a:p>
            <a:endParaRPr lang="en-US" dirty="0" smtClean="0"/>
          </a:p>
          <a:p>
            <a:endParaRPr lang="en-US" dirty="0"/>
          </a:p>
        </p:txBody>
      </p:sp>
    </p:spTree>
    <p:extLst>
      <p:ext uri="{BB962C8B-B14F-4D97-AF65-F5344CB8AC3E}">
        <p14:creationId xmlns:p14="http://schemas.microsoft.com/office/powerpoint/2010/main" val="17192075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395" name="Picture 3" descr="Pict1021"/>
          <p:cNvPicPr>
            <a:picLocks noGrp="1" noChangeAspect="1" noChangeArrowheads="1"/>
          </p:cNvPicPr>
          <p:nvPr>
            <p:ph idx="4294967295"/>
          </p:nvPr>
        </p:nvPicPr>
        <p:blipFill>
          <a:blip r:embed="rId3"/>
          <a:srcRect l="5357" r="3215" b="20650"/>
          <a:stretch>
            <a:fillRect/>
          </a:stretch>
        </p:blipFill>
        <p:spPr>
          <a:xfrm>
            <a:off x="187325" y="427038"/>
            <a:ext cx="8947150" cy="5980112"/>
          </a:xfrm>
          <a:gradFill rotWithShape="1">
            <a:gsLst>
              <a:gs pos="0">
                <a:schemeClr val="accent1"/>
              </a:gs>
              <a:gs pos="50000">
                <a:schemeClr val="accent1">
                  <a:gamma/>
                  <a:shade val="46275"/>
                  <a:invGamma/>
                </a:schemeClr>
              </a:gs>
              <a:gs pos="100000">
                <a:schemeClr val="accent1"/>
              </a:gs>
            </a:gsLst>
            <a:lin ang="5400000" scaled="1"/>
          </a:gradFill>
        </p:spPr>
      </p:pic>
      <p:sp>
        <p:nvSpPr>
          <p:cNvPr id="634882" name="Rectangle 9"/>
          <p:cNvSpPr>
            <a:spLocks noGrp="1" noChangeArrowheads="1"/>
          </p:cNvSpPr>
          <p:nvPr>
            <p:ph type="title" idx="4294967295"/>
          </p:nvPr>
        </p:nvSpPr>
        <p:spPr>
          <a:xfrm>
            <a:off x="685800" y="304800"/>
            <a:ext cx="7604125" cy="833438"/>
          </a:xfrm>
          <a:gradFill rotWithShape="0">
            <a:gsLst>
              <a:gs pos="0">
                <a:srgbClr val="990099"/>
              </a:gs>
              <a:gs pos="50000">
                <a:srgbClr val="470047"/>
              </a:gs>
              <a:gs pos="100000">
                <a:srgbClr val="990099"/>
              </a:gs>
            </a:gsLst>
            <a:lin ang="5400000" scaled="1"/>
          </a:gradFill>
        </p:spPr>
        <p:txBody>
          <a:bodyPr wrap="none" lIns="90000" tIns="46800" rIns="90000" bIns="46800" anchor="t">
            <a:spAutoFit/>
          </a:bodyPr>
          <a:lstStyle/>
          <a:p>
            <a:pPr algn="l"/>
            <a:r>
              <a:rPr lang="zh-CN" altLang="en-US" sz="4800" b="1" smtClean="0">
                <a:solidFill>
                  <a:schemeClr val="bg1"/>
                </a:solidFill>
                <a:ea typeface="SimSun" pitchFamily="2" charset="-122"/>
              </a:rPr>
              <a:t>但以理</a:t>
            </a:r>
            <a:r>
              <a:rPr lang="en-US" altLang="zh-CN" sz="4800" b="1" smtClean="0">
                <a:solidFill>
                  <a:schemeClr val="bg1"/>
                </a:solidFill>
                <a:ea typeface="SimSun" pitchFamily="2" charset="-122"/>
              </a:rPr>
              <a:t>70</a:t>
            </a:r>
            <a:r>
              <a:rPr lang="zh-CN" altLang="en-US" sz="4800" b="1" smtClean="0">
                <a:solidFill>
                  <a:schemeClr val="bg1"/>
                </a:solidFill>
                <a:ea typeface="SimSun" pitchFamily="2" charset="-122"/>
              </a:rPr>
              <a:t>个星期的时段编排</a:t>
            </a:r>
          </a:p>
        </p:txBody>
      </p:sp>
      <p:sp>
        <p:nvSpPr>
          <p:cNvPr id="2" name="TextBox 1"/>
          <p:cNvSpPr txBox="1"/>
          <p:nvPr/>
        </p:nvSpPr>
        <p:spPr>
          <a:xfrm>
            <a:off x="425001" y="1306896"/>
            <a:ext cx="3259588" cy="692497"/>
          </a:xfrm>
          <a:prstGeom prst="rect">
            <a:avLst/>
          </a:prstGeom>
          <a:solidFill>
            <a:schemeClr val="bg1"/>
          </a:solidFill>
        </p:spPr>
        <p:txBody>
          <a:bodyPr wrap="square" rtlCol="0">
            <a:spAutoFit/>
          </a:bodyPr>
          <a:lstStyle/>
          <a:p>
            <a:r>
              <a:rPr lang="en-US" altLang="zh-CN" sz="1300" dirty="0" smtClean="0">
                <a:latin typeface="宋体" pitchFamily="2" charset="-122"/>
                <a:ea typeface="宋体" pitchFamily="2" charset="-122"/>
              </a:rPr>
              <a:t>3</a:t>
            </a:r>
            <a:r>
              <a:rPr lang="zh-CN" altLang="en-US" sz="1300" dirty="0" smtClean="0">
                <a:latin typeface="宋体" pitchFamily="2" charset="-122"/>
                <a:ea typeface="宋体" pitchFamily="2" charset="-122"/>
              </a:rPr>
              <a:t>月</a:t>
            </a:r>
            <a:r>
              <a:rPr lang="en-US" altLang="zh-CN" sz="1300" dirty="0" smtClean="0">
                <a:latin typeface="宋体" pitchFamily="2" charset="-122"/>
                <a:ea typeface="宋体" pitchFamily="2" charset="-122"/>
              </a:rPr>
              <a:t>5</a:t>
            </a:r>
            <a:r>
              <a:rPr lang="zh-CN" altLang="en-US" sz="1300" dirty="0" smtClean="0">
                <a:latin typeface="宋体" pitchFamily="2" charset="-122"/>
                <a:ea typeface="宋体" pitchFamily="2" charset="-122"/>
              </a:rPr>
              <a:t>日</a:t>
            </a:r>
            <a:r>
              <a:rPr lang="en-US" altLang="zh-CN" sz="1300" dirty="0" smtClean="0">
                <a:latin typeface="宋体" pitchFamily="2" charset="-122"/>
                <a:ea typeface="宋体" pitchFamily="2" charset="-122"/>
              </a:rPr>
              <a:t>, </a:t>
            </a:r>
            <a:r>
              <a:rPr lang="zh-CN" altLang="en-US" sz="1300" dirty="0" smtClean="0">
                <a:latin typeface="宋体" pitchFamily="2" charset="-122"/>
                <a:ea typeface="宋体" pitchFamily="2" charset="-122"/>
              </a:rPr>
              <a:t>公元前</a:t>
            </a:r>
            <a:r>
              <a:rPr lang="en-US" altLang="zh-CN" sz="1300" dirty="0" smtClean="0">
                <a:latin typeface="宋体" pitchFamily="2" charset="-122"/>
                <a:ea typeface="宋体" pitchFamily="2" charset="-122"/>
              </a:rPr>
              <a:t>444</a:t>
            </a:r>
            <a:r>
              <a:rPr lang="zh-CN" altLang="en-US" sz="1300" dirty="0" smtClean="0">
                <a:latin typeface="宋体" pitchFamily="2" charset="-122"/>
                <a:ea typeface="宋体" pitchFamily="2" charset="-122"/>
              </a:rPr>
              <a:t>年</a:t>
            </a:r>
            <a:endParaRPr lang="en-US" altLang="zh-CN" sz="1300" dirty="0" smtClean="0">
              <a:latin typeface="宋体" pitchFamily="2" charset="-122"/>
              <a:ea typeface="宋体" pitchFamily="2" charset="-122"/>
            </a:endParaRPr>
          </a:p>
          <a:p>
            <a:r>
              <a:rPr lang="zh-CN" altLang="en-US" sz="1300" dirty="0" smtClean="0">
                <a:latin typeface="宋体" pitchFamily="2" charset="-122"/>
                <a:ea typeface="宋体" pitchFamily="2" charset="-122"/>
              </a:rPr>
              <a:t>亚达薛西王二十年尼散月</a:t>
            </a:r>
            <a:r>
              <a:rPr lang="en-US" altLang="zh-CN" sz="1300" dirty="0" smtClean="0">
                <a:latin typeface="宋体" pitchFamily="2" charset="-122"/>
                <a:ea typeface="宋体" pitchFamily="2" charset="-122"/>
              </a:rPr>
              <a:t>1</a:t>
            </a:r>
            <a:r>
              <a:rPr lang="zh-CN" altLang="en-US" sz="1300" dirty="0" smtClean="0">
                <a:latin typeface="宋体" pitchFamily="2" charset="-122"/>
                <a:ea typeface="宋体" pitchFamily="2" charset="-122"/>
              </a:rPr>
              <a:t>日</a:t>
            </a:r>
            <a:endParaRPr lang="en-US" altLang="zh-CN" sz="1300" dirty="0" smtClean="0">
              <a:latin typeface="宋体" pitchFamily="2" charset="-122"/>
              <a:ea typeface="宋体" pitchFamily="2" charset="-122"/>
            </a:endParaRPr>
          </a:p>
          <a:p>
            <a:r>
              <a:rPr lang="zh-CN" altLang="en-US" sz="1300" b="1" dirty="0">
                <a:latin typeface="宋体" pitchFamily="2" charset="-122"/>
                <a:ea typeface="宋体" pitchFamily="2" charset="-122"/>
              </a:rPr>
              <a:t>（</a:t>
            </a:r>
            <a:r>
              <a:rPr lang="zh-CN" altLang="en-US" sz="1300" b="1" dirty="0" smtClean="0">
                <a:latin typeface="宋体" pitchFamily="2" charset="-122"/>
                <a:ea typeface="宋体" pitchFamily="2" charset="-122"/>
              </a:rPr>
              <a:t>尼希米记</a:t>
            </a:r>
            <a:r>
              <a:rPr lang="zh-CN" altLang="en-US" sz="1300" b="1" dirty="0">
                <a:latin typeface="宋体" pitchFamily="2" charset="-122"/>
                <a:ea typeface="宋体" pitchFamily="2" charset="-122"/>
              </a:rPr>
              <a:t> </a:t>
            </a:r>
            <a:r>
              <a:rPr lang="en-US" altLang="zh-CN" sz="1300" b="1" dirty="0" smtClean="0">
                <a:latin typeface="宋体" pitchFamily="2" charset="-122"/>
                <a:ea typeface="宋体" pitchFamily="2" charset="-122"/>
              </a:rPr>
              <a:t>2:1-8</a:t>
            </a:r>
            <a:r>
              <a:rPr lang="zh-CN" altLang="en-US" sz="1300" b="1" dirty="0" smtClean="0">
                <a:latin typeface="宋体" pitchFamily="2" charset="-122"/>
                <a:ea typeface="宋体" pitchFamily="2" charset="-122"/>
              </a:rPr>
              <a:t>）</a:t>
            </a:r>
            <a:endParaRPr lang="en-US" altLang="zh-CN" sz="1300" b="1" dirty="0" smtClean="0">
              <a:latin typeface="宋体" pitchFamily="2" charset="-122"/>
              <a:ea typeface="宋体" pitchFamily="2" charset="-122"/>
            </a:endParaRPr>
          </a:p>
        </p:txBody>
      </p:sp>
      <p:sp>
        <p:nvSpPr>
          <p:cNvPr id="3" name="TextBox 2"/>
          <p:cNvSpPr txBox="1"/>
          <p:nvPr/>
        </p:nvSpPr>
        <p:spPr>
          <a:xfrm>
            <a:off x="3799266" y="1306896"/>
            <a:ext cx="2756079" cy="692497"/>
          </a:xfrm>
          <a:prstGeom prst="rect">
            <a:avLst/>
          </a:prstGeom>
          <a:solidFill>
            <a:schemeClr val="bg1"/>
          </a:solidFill>
        </p:spPr>
        <p:txBody>
          <a:bodyPr wrap="square" rtlCol="0">
            <a:spAutoFit/>
          </a:bodyPr>
          <a:lstStyle/>
          <a:p>
            <a:r>
              <a:rPr lang="en-US" altLang="zh-CN" sz="1300" dirty="0" smtClean="0">
                <a:latin typeface="宋体" pitchFamily="2" charset="-122"/>
                <a:ea typeface="宋体" pitchFamily="2" charset="-122"/>
              </a:rPr>
              <a:t>3</a:t>
            </a:r>
            <a:r>
              <a:rPr lang="zh-CN" altLang="en-US" sz="1300" dirty="0" smtClean="0">
                <a:latin typeface="宋体" pitchFamily="2" charset="-122"/>
                <a:ea typeface="宋体" pitchFamily="2" charset="-122"/>
              </a:rPr>
              <a:t>月</a:t>
            </a:r>
            <a:r>
              <a:rPr lang="en-US" altLang="zh-CN" sz="1300" dirty="0" smtClean="0">
                <a:latin typeface="宋体" pitchFamily="2" charset="-122"/>
                <a:ea typeface="宋体" pitchFamily="2" charset="-122"/>
              </a:rPr>
              <a:t>30</a:t>
            </a:r>
            <a:r>
              <a:rPr lang="zh-CN" altLang="en-US" sz="1300" dirty="0" smtClean="0">
                <a:latin typeface="宋体" pitchFamily="2" charset="-122"/>
                <a:ea typeface="宋体" pitchFamily="2" charset="-122"/>
              </a:rPr>
              <a:t>日，公元</a:t>
            </a:r>
            <a:r>
              <a:rPr lang="en-US" altLang="zh-CN" sz="1300" dirty="0" smtClean="0">
                <a:latin typeface="宋体" pitchFamily="2" charset="-122"/>
                <a:ea typeface="宋体" pitchFamily="2" charset="-122"/>
              </a:rPr>
              <a:t>33</a:t>
            </a:r>
            <a:r>
              <a:rPr lang="zh-CN" altLang="en-US" sz="1300" dirty="0" smtClean="0">
                <a:latin typeface="宋体" pitchFamily="2" charset="-122"/>
                <a:ea typeface="宋体" pitchFamily="2" charset="-122"/>
              </a:rPr>
              <a:t>年</a:t>
            </a:r>
            <a:endParaRPr lang="en-US" altLang="zh-CN" sz="1300" dirty="0" smtClean="0">
              <a:latin typeface="宋体" pitchFamily="2" charset="-122"/>
              <a:ea typeface="宋体" pitchFamily="2" charset="-122"/>
            </a:endParaRPr>
          </a:p>
          <a:p>
            <a:r>
              <a:rPr lang="zh-CN" altLang="en-US" sz="1300" dirty="0" smtClean="0">
                <a:latin typeface="宋体" pitchFamily="2" charset="-122"/>
                <a:ea typeface="宋体" pitchFamily="2" charset="-122"/>
              </a:rPr>
              <a:t>尼散月</a:t>
            </a:r>
            <a:r>
              <a:rPr lang="en-US" altLang="zh-CN" sz="1300" dirty="0" smtClean="0">
                <a:latin typeface="宋体" pitchFamily="2" charset="-122"/>
                <a:ea typeface="宋体" pitchFamily="2" charset="-122"/>
              </a:rPr>
              <a:t>10</a:t>
            </a:r>
            <a:r>
              <a:rPr lang="zh-CN" altLang="en-US" sz="1300" dirty="0" smtClean="0">
                <a:latin typeface="宋体" pitchFamily="2" charset="-122"/>
                <a:ea typeface="宋体" pitchFamily="2" charset="-122"/>
              </a:rPr>
              <a:t>日 耶稣</a:t>
            </a:r>
            <a:r>
              <a:rPr lang="zh-CN" altLang="en-US" sz="1300" dirty="0">
                <a:latin typeface="宋体" pitchFamily="2" charset="-122"/>
                <a:ea typeface="宋体" pitchFamily="2" charset="-122"/>
              </a:rPr>
              <a:t>胜利进入</a:t>
            </a:r>
            <a:r>
              <a:rPr lang="zh-CN" altLang="en-US" sz="1300" dirty="0" smtClean="0">
                <a:latin typeface="宋体" pitchFamily="2" charset="-122"/>
                <a:ea typeface="宋体" pitchFamily="2" charset="-122"/>
              </a:rPr>
              <a:t>耶路撒冷</a:t>
            </a:r>
            <a:endParaRPr lang="en-US" altLang="zh-CN" sz="1300" dirty="0" smtClean="0">
              <a:latin typeface="宋体" pitchFamily="2" charset="-122"/>
              <a:ea typeface="宋体" pitchFamily="2" charset="-122"/>
            </a:endParaRPr>
          </a:p>
          <a:p>
            <a:r>
              <a:rPr lang="zh-CN" altLang="en-US" sz="1300" b="1" dirty="0" smtClean="0">
                <a:latin typeface="宋体" pitchFamily="2" charset="-122"/>
                <a:ea typeface="宋体" pitchFamily="2" charset="-122"/>
              </a:rPr>
              <a:t>（路</a:t>
            </a:r>
            <a:r>
              <a:rPr lang="zh-CN" altLang="en-US" sz="1300" b="1" dirty="0">
                <a:latin typeface="宋体" pitchFamily="2" charset="-122"/>
                <a:ea typeface="宋体" pitchFamily="2" charset="-122"/>
              </a:rPr>
              <a:t>加</a:t>
            </a:r>
            <a:r>
              <a:rPr lang="zh-CN" altLang="en-US" sz="1300" b="1" dirty="0" smtClean="0">
                <a:latin typeface="宋体" pitchFamily="2" charset="-122"/>
                <a:ea typeface="宋体" pitchFamily="2" charset="-122"/>
              </a:rPr>
              <a:t>福音</a:t>
            </a:r>
            <a:r>
              <a:rPr lang="en-US" altLang="zh-CN" sz="1300" b="1" dirty="0" smtClean="0">
                <a:latin typeface="宋体" pitchFamily="2" charset="-122"/>
                <a:ea typeface="宋体" pitchFamily="2" charset="-122"/>
              </a:rPr>
              <a:t>19:28-40</a:t>
            </a:r>
            <a:r>
              <a:rPr lang="zh-CN" altLang="en-US" sz="1300" b="1" dirty="0" smtClean="0">
                <a:latin typeface="宋体" pitchFamily="2" charset="-122"/>
                <a:ea typeface="宋体" pitchFamily="2" charset="-122"/>
              </a:rPr>
              <a:t>）</a:t>
            </a:r>
            <a:endParaRPr lang="en-US" sz="1300" b="1" dirty="0">
              <a:latin typeface="宋体" pitchFamily="2" charset="-122"/>
              <a:ea typeface="宋体" pitchFamily="2" charset="-122"/>
            </a:endParaRPr>
          </a:p>
        </p:txBody>
      </p:sp>
      <p:sp>
        <p:nvSpPr>
          <p:cNvPr id="4" name="TextBox 3"/>
          <p:cNvSpPr txBox="1"/>
          <p:nvPr/>
        </p:nvSpPr>
        <p:spPr>
          <a:xfrm>
            <a:off x="2060620" y="2343626"/>
            <a:ext cx="1635617" cy="523220"/>
          </a:xfrm>
          <a:prstGeom prst="rect">
            <a:avLst/>
          </a:prstGeom>
          <a:solidFill>
            <a:schemeClr val="bg1"/>
          </a:solidFill>
        </p:spPr>
        <p:txBody>
          <a:bodyPr wrap="square" rtlCol="0">
            <a:spAutoFit/>
          </a:bodyPr>
          <a:lstStyle/>
          <a:p>
            <a:pPr algn="ctr"/>
            <a:r>
              <a:rPr lang="en-US" altLang="zh-CN" sz="2800" b="1" dirty="0" smtClean="0">
                <a:latin typeface="宋体" pitchFamily="2" charset="-122"/>
                <a:ea typeface="宋体" pitchFamily="2" charset="-122"/>
              </a:rPr>
              <a:t>69</a:t>
            </a:r>
            <a:r>
              <a:rPr lang="zh-CN" altLang="en-US" sz="2800" b="1" dirty="0" smtClean="0">
                <a:latin typeface="宋体" pitchFamily="2" charset="-122"/>
                <a:ea typeface="宋体" pitchFamily="2" charset="-122"/>
              </a:rPr>
              <a:t>周</a:t>
            </a:r>
            <a:endParaRPr lang="en-US" sz="2800" b="1" dirty="0">
              <a:latin typeface="宋体" pitchFamily="2" charset="-122"/>
              <a:ea typeface="宋体" pitchFamily="2" charset="-122"/>
            </a:endParaRPr>
          </a:p>
        </p:txBody>
      </p:sp>
      <p:sp>
        <p:nvSpPr>
          <p:cNvPr id="5" name="TextBox 4"/>
          <p:cNvSpPr txBox="1"/>
          <p:nvPr/>
        </p:nvSpPr>
        <p:spPr>
          <a:xfrm>
            <a:off x="3799265" y="3186976"/>
            <a:ext cx="373493" cy="307777"/>
          </a:xfrm>
          <a:prstGeom prst="rect">
            <a:avLst/>
          </a:prstGeom>
          <a:solidFill>
            <a:schemeClr val="bg1"/>
          </a:solidFill>
        </p:spPr>
        <p:txBody>
          <a:bodyPr wrap="square" rtlCol="0">
            <a:spAutoFit/>
          </a:bodyPr>
          <a:lstStyle/>
          <a:p>
            <a:r>
              <a:rPr lang="zh-CN" altLang="en-US" sz="1400" b="1" dirty="0"/>
              <a:t>天</a:t>
            </a:r>
            <a:endParaRPr lang="en-US" sz="1400" b="1" dirty="0"/>
          </a:p>
        </p:txBody>
      </p:sp>
      <p:sp>
        <p:nvSpPr>
          <p:cNvPr id="6" name="Rectangle 5"/>
          <p:cNvSpPr/>
          <p:nvPr/>
        </p:nvSpPr>
        <p:spPr>
          <a:xfrm>
            <a:off x="425001" y="3486082"/>
            <a:ext cx="1751529" cy="292388"/>
          </a:xfrm>
          <a:prstGeom prst="rect">
            <a:avLst/>
          </a:prstGeom>
          <a:solidFill>
            <a:schemeClr val="bg1"/>
          </a:solidFill>
        </p:spPr>
        <p:txBody>
          <a:bodyPr wrap="square">
            <a:spAutoFit/>
          </a:bodyPr>
          <a:lstStyle/>
          <a:p>
            <a:r>
              <a:rPr lang="en-US" altLang="zh-CN" sz="1300" b="1" dirty="0">
                <a:latin typeface="宋体" pitchFamily="2" charset="-122"/>
                <a:ea typeface="宋体" pitchFamily="2" charset="-122"/>
              </a:rPr>
              <a:t>3</a:t>
            </a:r>
            <a:r>
              <a:rPr lang="zh-CN" altLang="en-US" sz="1300" b="1" dirty="0">
                <a:latin typeface="宋体" pitchFamily="2" charset="-122"/>
                <a:ea typeface="宋体" pitchFamily="2" charset="-122"/>
              </a:rPr>
              <a:t>月</a:t>
            </a:r>
            <a:r>
              <a:rPr lang="en-US" altLang="zh-CN" sz="1300" b="1" dirty="0">
                <a:latin typeface="宋体" pitchFamily="2" charset="-122"/>
                <a:ea typeface="宋体" pitchFamily="2" charset="-122"/>
              </a:rPr>
              <a:t>5</a:t>
            </a:r>
            <a:r>
              <a:rPr lang="zh-CN" altLang="en-US" sz="1300" b="1" dirty="0">
                <a:latin typeface="宋体" pitchFamily="2" charset="-122"/>
                <a:ea typeface="宋体" pitchFamily="2" charset="-122"/>
              </a:rPr>
              <a:t>日</a:t>
            </a:r>
            <a:r>
              <a:rPr lang="en-US" altLang="zh-CN" sz="1300" b="1" dirty="0" smtClean="0">
                <a:latin typeface="宋体" pitchFamily="2" charset="-122"/>
                <a:ea typeface="宋体" pitchFamily="2" charset="-122"/>
              </a:rPr>
              <a:t>,</a:t>
            </a:r>
            <a:r>
              <a:rPr lang="zh-CN" altLang="en-US" sz="1300" b="1" dirty="0" smtClean="0">
                <a:latin typeface="宋体" pitchFamily="2" charset="-122"/>
                <a:ea typeface="宋体" pitchFamily="2" charset="-122"/>
              </a:rPr>
              <a:t>公元前</a:t>
            </a:r>
            <a:r>
              <a:rPr lang="en-US" altLang="zh-CN" sz="1300" b="1" dirty="0" smtClean="0">
                <a:latin typeface="宋体" pitchFamily="2" charset="-122"/>
                <a:ea typeface="宋体" pitchFamily="2" charset="-122"/>
              </a:rPr>
              <a:t>444 </a:t>
            </a:r>
            <a:r>
              <a:rPr lang="zh-CN" altLang="en-US" sz="1300" b="1" dirty="0" smtClean="0">
                <a:latin typeface="宋体" pitchFamily="2" charset="-122"/>
                <a:ea typeface="宋体" pitchFamily="2" charset="-122"/>
              </a:rPr>
              <a:t>年</a:t>
            </a:r>
            <a:endParaRPr lang="en-US" altLang="zh-CN" sz="1300" b="1" dirty="0">
              <a:latin typeface="宋体" pitchFamily="2" charset="-122"/>
              <a:ea typeface="宋体" pitchFamily="2" charset="-122"/>
            </a:endParaRPr>
          </a:p>
        </p:txBody>
      </p:sp>
      <p:sp>
        <p:nvSpPr>
          <p:cNvPr id="9" name="TextBox 8"/>
          <p:cNvSpPr txBox="1"/>
          <p:nvPr/>
        </p:nvSpPr>
        <p:spPr>
          <a:xfrm>
            <a:off x="3088781" y="3455304"/>
            <a:ext cx="373493" cy="307777"/>
          </a:xfrm>
          <a:prstGeom prst="rect">
            <a:avLst/>
          </a:prstGeom>
          <a:solidFill>
            <a:schemeClr val="bg1"/>
          </a:solidFill>
        </p:spPr>
        <p:txBody>
          <a:bodyPr wrap="square" rtlCol="0">
            <a:spAutoFit/>
          </a:bodyPr>
          <a:lstStyle/>
          <a:p>
            <a:r>
              <a:rPr lang="zh-CN" altLang="en-US" sz="1400" b="1" dirty="0"/>
              <a:t>天</a:t>
            </a:r>
            <a:endParaRPr lang="en-US" sz="1400" b="1" dirty="0"/>
          </a:p>
        </p:txBody>
      </p:sp>
      <p:sp>
        <p:nvSpPr>
          <p:cNvPr id="7" name="Rectangle 6"/>
          <p:cNvSpPr/>
          <p:nvPr/>
        </p:nvSpPr>
        <p:spPr>
          <a:xfrm>
            <a:off x="3684589" y="3455304"/>
            <a:ext cx="1768433" cy="292388"/>
          </a:xfrm>
          <a:prstGeom prst="rect">
            <a:avLst/>
          </a:prstGeom>
          <a:solidFill>
            <a:schemeClr val="bg1"/>
          </a:solidFill>
        </p:spPr>
        <p:txBody>
          <a:bodyPr wrap="none">
            <a:spAutoFit/>
          </a:bodyPr>
          <a:lstStyle/>
          <a:p>
            <a:r>
              <a:rPr lang="en-US" altLang="zh-CN" sz="1300" b="1" dirty="0">
                <a:latin typeface="宋体" pitchFamily="2" charset="-122"/>
                <a:ea typeface="宋体" pitchFamily="2" charset="-122"/>
              </a:rPr>
              <a:t>3</a:t>
            </a:r>
            <a:r>
              <a:rPr lang="zh-CN" altLang="en-US" sz="1300" b="1" dirty="0">
                <a:latin typeface="宋体" pitchFamily="2" charset="-122"/>
                <a:ea typeface="宋体" pitchFamily="2" charset="-122"/>
              </a:rPr>
              <a:t>月</a:t>
            </a:r>
            <a:r>
              <a:rPr lang="en-US" altLang="zh-CN" sz="1300" b="1" dirty="0">
                <a:latin typeface="宋体" pitchFamily="2" charset="-122"/>
                <a:ea typeface="宋体" pitchFamily="2" charset="-122"/>
              </a:rPr>
              <a:t>30</a:t>
            </a:r>
            <a:r>
              <a:rPr lang="zh-CN" altLang="en-US" sz="1300" b="1" dirty="0" smtClean="0">
                <a:latin typeface="宋体" pitchFamily="2" charset="-122"/>
                <a:ea typeface="宋体" pitchFamily="2" charset="-122"/>
              </a:rPr>
              <a:t>日，公元 </a:t>
            </a:r>
            <a:r>
              <a:rPr lang="en-US" altLang="zh-CN" sz="1300" b="1" dirty="0" smtClean="0">
                <a:latin typeface="宋体" pitchFamily="2" charset="-122"/>
                <a:ea typeface="宋体" pitchFamily="2" charset="-122"/>
              </a:rPr>
              <a:t>33 </a:t>
            </a:r>
            <a:r>
              <a:rPr lang="zh-CN" altLang="en-US" sz="1300" b="1" dirty="0" smtClean="0">
                <a:latin typeface="宋体" pitchFamily="2" charset="-122"/>
                <a:ea typeface="宋体" pitchFamily="2" charset="-122"/>
              </a:rPr>
              <a:t>年</a:t>
            </a:r>
            <a:endParaRPr lang="en-US" altLang="zh-CN" sz="1300" b="1" dirty="0">
              <a:latin typeface="宋体" pitchFamily="2" charset="-122"/>
              <a:ea typeface="宋体" pitchFamily="2" charset="-122"/>
            </a:endParaRPr>
          </a:p>
        </p:txBody>
      </p:sp>
      <p:sp>
        <p:nvSpPr>
          <p:cNvPr id="8" name="TextBox 7"/>
          <p:cNvSpPr txBox="1"/>
          <p:nvPr/>
        </p:nvSpPr>
        <p:spPr>
          <a:xfrm>
            <a:off x="5306095" y="2543680"/>
            <a:ext cx="1249250" cy="646331"/>
          </a:xfrm>
          <a:prstGeom prst="rect">
            <a:avLst/>
          </a:prstGeom>
          <a:solidFill>
            <a:schemeClr val="bg1"/>
          </a:solidFill>
        </p:spPr>
        <p:txBody>
          <a:bodyPr wrap="square" rtlCol="0">
            <a:spAutoFit/>
          </a:bodyPr>
          <a:lstStyle/>
          <a:p>
            <a:r>
              <a:rPr lang="zh-CN" altLang="en-US" sz="1800" b="1" dirty="0" smtClean="0">
                <a:latin typeface="宋体" pitchFamily="2" charset="-122"/>
                <a:ea typeface="宋体" pitchFamily="2" charset="-122"/>
              </a:rPr>
              <a:t>*教会时代</a:t>
            </a:r>
            <a:endParaRPr lang="en-US" altLang="zh-CN" sz="1800" b="1" dirty="0" smtClean="0">
              <a:latin typeface="宋体" pitchFamily="2" charset="-122"/>
              <a:ea typeface="宋体" pitchFamily="2" charset="-122"/>
            </a:endParaRPr>
          </a:p>
          <a:p>
            <a:r>
              <a:rPr lang="zh-CN" altLang="en-US" sz="1800" b="1" dirty="0" smtClean="0">
                <a:latin typeface="宋体" pitchFamily="2" charset="-122"/>
                <a:ea typeface="宋体" pitchFamily="2" charset="-122"/>
              </a:rPr>
              <a:t>  </a:t>
            </a:r>
            <a:endParaRPr lang="en-US" sz="1800" b="1" dirty="0">
              <a:latin typeface="宋体" pitchFamily="2" charset="-122"/>
              <a:ea typeface="宋体" pitchFamily="2" charset="-122"/>
            </a:endParaRPr>
          </a:p>
        </p:txBody>
      </p:sp>
      <p:sp>
        <p:nvSpPr>
          <p:cNvPr id="10" name="TextBox 9"/>
          <p:cNvSpPr txBox="1"/>
          <p:nvPr/>
        </p:nvSpPr>
        <p:spPr>
          <a:xfrm>
            <a:off x="7160653" y="2282070"/>
            <a:ext cx="1442434" cy="523220"/>
          </a:xfrm>
          <a:prstGeom prst="rect">
            <a:avLst/>
          </a:prstGeom>
          <a:solidFill>
            <a:schemeClr val="bg1"/>
          </a:solidFill>
        </p:spPr>
        <p:txBody>
          <a:bodyPr wrap="square" rtlCol="0">
            <a:spAutoFit/>
          </a:bodyPr>
          <a:lstStyle/>
          <a:p>
            <a:r>
              <a:rPr lang="zh-CN" altLang="en-US" sz="2800" b="1" dirty="0" smtClean="0">
                <a:latin typeface="宋体" pitchFamily="2" charset="-122"/>
                <a:ea typeface="宋体" pitchFamily="2" charset="-122"/>
              </a:rPr>
              <a:t>第</a:t>
            </a:r>
            <a:r>
              <a:rPr lang="en-US" altLang="zh-CN" sz="2800" b="1" dirty="0" smtClean="0">
                <a:latin typeface="宋体" pitchFamily="2" charset="-122"/>
                <a:ea typeface="宋体" pitchFamily="2" charset="-122"/>
              </a:rPr>
              <a:t>70</a:t>
            </a:r>
            <a:r>
              <a:rPr lang="zh-CN" altLang="en-US" sz="2800" b="1" dirty="0" smtClean="0">
                <a:latin typeface="宋体" pitchFamily="2" charset="-122"/>
                <a:ea typeface="宋体" pitchFamily="2" charset="-122"/>
              </a:rPr>
              <a:t>周</a:t>
            </a:r>
            <a:endParaRPr lang="en-US" sz="2800" b="1" dirty="0">
              <a:latin typeface="宋体" pitchFamily="2" charset="-122"/>
              <a:ea typeface="宋体" pitchFamily="2" charset="-122"/>
            </a:endParaRPr>
          </a:p>
        </p:txBody>
      </p:sp>
      <p:sp>
        <p:nvSpPr>
          <p:cNvPr id="11" name="TextBox 10"/>
          <p:cNvSpPr txBox="1"/>
          <p:nvPr/>
        </p:nvSpPr>
        <p:spPr>
          <a:xfrm>
            <a:off x="6941712" y="3140809"/>
            <a:ext cx="759853" cy="400110"/>
          </a:xfrm>
          <a:prstGeom prst="rect">
            <a:avLst/>
          </a:prstGeom>
          <a:solidFill>
            <a:schemeClr val="bg1"/>
          </a:solidFill>
        </p:spPr>
        <p:txBody>
          <a:bodyPr wrap="square" rtlCol="0">
            <a:spAutoFit/>
          </a:bodyPr>
          <a:lstStyle/>
          <a:p>
            <a:r>
              <a:rPr lang="zh-CN" altLang="en-US" sz="2000" dirty="0" smtClean="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4" name="TextBox 13"/>
          <p:cNvSpPr txBox="1"/>
          <p:nvPr/>
        </p:nvSpPr>
        <p:spPr>
          <a:xfrm>
            <a:off x="6941711" y="3231057"/>
            <a:ext cx="759853" cy="400110"/>
          </a:xfrm>
          <a:prstGeom prst="rect">
            <a:avLst/>
          </a:prstGeom>
          <a:solidFill>
            <a:schemeClr val="bg1"/>
          </a:solidFill>
        </p:spPr>
        <p:txBody>
          <a:bodyPr wrap="square" rtlCol="0">
            <a:spAutoFit/>
          </a:bodyPr>
          <a:lstStyle/>
          <a:p>
            <a:r>
              <a:rPr lang="zh-CN" altLang="en-US" sz="2000" dirty="0" smtClean="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5" name="TextBox 14"/>
          <p:cNvSpPr txBox="1"/>
          <p:nvPr/>
        </p:nvSpPr>
        <p:spPr>
          <a:xfrm>
            <a:off x="6941710" y="3201388"/>
            <a:ext cx="759853" cy="400110"/>
          </a:xfrm>
          <a:prstGeom prst="rect">
            <a:avLst/>
          </a:prstGeom>
          <a:solidFill>
            <a:schemeClr val="bg1"/>
          </a:solidFill>
        </p:spPr>
        <p:txBody>
          <a:bodyPr wrap="square" rtlCol="0">
            <a:spAutoFit/>
          </a:bodyPr>
          <a:lstStyle/>
          <a:p>
            <a:r>
              <a:rPr lang="zh-CN" altLang="en-US" sz="2000" dirty="0" smtClean="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6" name="TextBox 15"/>
          <p:cNvSpPr txBox="1"/>
          <p:nvPr/>
        </p:nvSpPr>
        <p:spPr>
          <a:xfrm>
            <a:off x="6941708" y="3183026"/>
            <a:ext cx="759853" cy="400110"/>
          </a:xfrm>
          <a:prstGeom prst="rect">
            <a:avLst/>
          </a:prstGeom>
          <a:solidFill>
            <a:schemeClr val="bg1"/>
          </a:solidFill>
        </p:spPr>
        <p:txBody>
          <a:bodyPr wrap="square" rtlCol="0">
            <a:spAutoFit/>
          </a:bodyPr>
          <a:lstStyle/>
          <a:p>
            <a:r>
              <a:rPr lang="zh-CN" altLang="en-US" sz="2000" dirty="0" smtClean="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2" name="TextBox 11"/>
          <p:cNvSpPr txBox="1"/>
          <p:nvPr/>
        </p:nvSpPr>
        <p:spPr>
          <a:xfrm>
            <a:off x="7881870" y="3186976"/>
            <a:ext cx="824248" cy="400110"/>
          </a:xfrm>
          <a:prstGeom prst="rect">
            <a:avLst/>
          </a:prstGeom>
          <a:solidFill>
            <a:schemeClr val="bg1"/>
          </a:solidFill>
        </p:spPr>
        <p:txBody>
          <a:bodyPr wrap="square" rtlCol="0">
            <a:spAutoFit/>
          </a:bodyPr>
          <a:lstStyle/>
          <a:p>
            <a:r>
              <a:rPr lang="zh-CN" altLang="en-US" sz="2000" dirty="0" smtClean="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3" name="TextBox 12"/>
          <p:cNvSpPr txBox="1"/>
          <p:nvPr/>
        </p:nvSpPr>
        <p:spPr>
          <a:xfrm>
            <a:off x="425000" y="4114368"/>
            <a:ext cx="1171979" cy="400110"/>
          </a:xfrm>
          <a:prstGeom prst="rect">
            <a:avLst/>
          </a:prstGeom>
          <a:solidFill>
            <a:schemeClr val="bg1"/>
          </a:solidFill>
        </p:spPr>
        <p:txBody>
          <a:bodyPr wrap="square" rtlCol="0">
            <a:spAutoFit/>
          </a:bodyPr>
          <a:lstStyle/>
          <a:p>
            <a:r>
              <a:rPr lang="zh-CN" altLang="en-US" sz="2000" b="1" dirty="0" smtClean="0">
                <a:latin typeface="宋体" pitchFamily="2" charset="-122"/>
                <a:ea typeface="宋体" pitchFamily="2" charset="-122"/>
              </a:rPr>
              <a:t>验证</a:t>
            </a:r>
            <a:endParaRPr lang="en-US" sz="2000" b="1" dirty="0">
              <a:latin typeface="宋体" pitchFamily="2" charset="-122"/>
              <a:ea typeface="宋体" pitchFamily="2" charset="-122"/>
            </a:endParaRPr>
          </a:p>
        </p:txBody>
      </p:sp>
      <p:sp>
        <p:nvSpPr>
          <p:cNvPr id="17" name="TextBox 16"/>
          <p:cNvSpPr txBox="1"/>
          <p:nvPr/>
        </p:nvSpPr>
        <p:spPr>
          <a:xfrm>
            <a:off x="1081823" y="4514477"/>
            <a:ext cx="2975022" cy="307777"/>
          </a:xfrm>
          <a:prstGeom prst="rect">
            <a:avLst/>
          </a:prstGeom>
          <a:solidFill>
            <a:schemeClr val="bg1"/>
          </a:solidFill>
        </p:spPr>
        <p:txBody>
          <a:bodyPr wrap="square" rtlCol="0">
            <a:spAutoFit/>
          </a:bodyPr>
          <a:lstStyle/>
          <a:p>
            <a:r>
              <a:rPr lang="zh-CN" altLang="en-US" sz="1400" dirty="0" smtClean="0">
                <a:latin typeface="宋体" pitchFamily="2" charset="-122"/>
                <a:ea typeface="宋体" pitchFamily="2" charset="-122"/>
              </a:rPr>
              <a:t>公元前</a:t>
            </a:r>
            <a:r>
              <a:rPr lang="en-US" altLang="zh-CN" sz="1400" dirty="0" smtClean="0">
                <a:latin typeface="宋体" pitchFamily="2" charset="-122"/>
                <a:ea typeface="宋体" pitchFamily="2" charset="-122"/>
              </a:rPr>
              <a:t>444</a:t>
            </a:r>
            <a:r>
              <a:rPr lang="zh-CN" altLang="en-US" sz="1400" dirty="0" smtClean="0">
                <a:latin typeface="宋体" pitchFamily="2" charset="-122"/>
                <a:ea typeface="宋体" pitchFamily="2" charset="-122"/>
              </a:rPr>
              <a:t>年至公元</a:t>
            </a:r>
            <a:r>
              <a:rPr lang="en-US" altLang="zh-CN" sz="1400" dirty="0" smtClean="0">
                <a:latin typeface="宋体" pitchFamily="2" charset="-122"/>
                <a:ea typeface="宋体" pitchFamily="2" charset="-122"/>
              </a:rPr>
              <a:t>33 </a:t>
            </a:r>
            <a:r>
              <a:rPr lang="zh-CN" altLang="en-US" sz="1400" dirty="0" smtClean="0">
                <a:latin typeface="宋体" pitchFamily="2" charset="-122"/>
                <a:ea typeface="宋体" pitchFamily="2" charset="-122"/>
              </a:rPr>
              <a:t>年 </a:t>
            </a:r>
            <a:r>
              <a:rPr lang="en-US" altLang="zh-CN" sz="1400" dirty="0" smtClean="0">
                <a:latin typeface="宋体" pitchFamily="2" charset="-122"/>
                <a:ea typeface="宋体" pitchFamily="2" charset="-122"/>
              </a:rPr>
              <a:t>= 476 </a:t>
            </a:r>
            <a:r>
              <a:rPr lang="zh-CN" altLang="en-US" sz="1400" dirty="0" smtClean="0">
                <a:latin typeface="宋体" pitchFamily="2" charset="-122"/>
                <a:ea typeface="宋体" pitchFamily="2" charset="-122"/>
              </a:rPr>
              <a:t>年</a:t>
            </a:r>
            <a:endParaRPr lang="en-US" sz="1400" dirty="0">
              <a:latin typeface="宋体" pitchFamily="2" charset="-122"/>
              <a:ea typeface="宋体" pitchFamily="2" charset="-122"/>
            </a:endParaRPr>
          </a:p>
        </p:txBody>
      </p:sp>
      <p:sp>
        <p:nvSpPr>
          <p:cNvPr id="18" name="TextBox 17"/>
          <p:cNvSpPr txBox="1"/>
          <p:nvPr/>
        </p:nvSpPr>
        <p:spPr>
          <a:xfrm>
            <a:off x="682579" y="4822254"/>
            <a:ext cx="3683359" cy="307777"/>
          </a:xfrm>
          <a:prstGeom prst="rect">
            <a:avLst/>
          </a:prstGeom>
          <a:solidFill>
            <a:schemeClr val="bg1"/>
          </a:solidFill>
        </p:spPr>
        <p:txBody>
          <a:bodyPr wrap="square" rtlCol="0">
            <a:spAutoFit/>
          </a:bodyPr>
          <a:lstStyle/>
          <a:p>
            <a:r>
              <a:rPr lang="en-US" altLang="zh-CN" sz="1400" dirty="0" smtClean="0">
                <a:latin typeface="宋体" pitchFamily="2" charset="-122"/>
                <a:ea typeface="宋体" pitchFamily="2" charset="-122"/>
              </a:rPr>
              <a:t>476 </a:t>
            </a:r>
            <a:r>
              <a:rPr lang="zh-CN" altLang="en-US" sz="1400" dirty="0" smtClean="0">
                <a:latin typeface="宋体" pitchFamily="2" charset="-122"/>
                <a:ea typeface="宋体" pitchFamily="2" charset="-122"/>
              </a:rPr>
              <a:t>年 </a:t>
            </a:r>
            <a:r>
              <a:rPr lang="en-US" altLang="zh-CN" sz="1400" dirty="0" smtClean="0">
                <a:latin typeface="宋体" pitchFamily="2" charset="-122"/>
                <a:ea typeface="宋体" pitchFamily="2" charset="-122"/>
              </a:rPr>
              <a:t>x 365.24219879 </a:t>
            </a:r>
            <a:r>
              <a:rPr lang="zh-CN" altLang="en-US" sz="1400" dirty="0" smtClean="0">
                <a:latin typeface="宋体" pitchFamily="2" charset="-122"/>
                <a:ea typeface="宋体" pitchFamily="2" charset="-122"/>
              </a:rPr>
              <a:t>天 </a:t>
            </a:r>
            <a:r>
              <a:rPr lang="en-US" altLang="zh-CN" sz="1400" dirty="0" smtClean="0">
                <a:latin typeface="宋体" pitchFamily="2" charset="-122"/>
                <a:ea typeface="宋体" pitchFamily="2" charset="-122"/>
              </a:rPr>
              <a:t>= 173</a:t>
            </a:r>
            <a:r>
              <a:rPr lang="en-US" altLang="zh-CN" sz="1400" dirty="0">
                <a:latin typeface="宋体" pitchFamily="2" charset="-122"/>
                <a:ea typeface="宋体" pitchFamily="2" charset="-122"/>
              </a:rPr>
              <a:t>,</a:t>
            </a:r>
            <a:r>
              <a:rPr lang="en-US" altLang="zh-CN" sz="1400" dirty="0" smtClean="0">
                <a:latin typeface="宋体" pitchFamily="2" charset="-122"/>
                <a:ea typeface="宋体" pitchFamily="2" charset="-122"/>
              </a:rPr>
              <a:t>855 </a:t>
            </a:r>
            <a:r>
              <a:rPr lang="zh-CN" altLang="en-US" sz="1400" dirty="0" smtClean="0">
                <a:latin typeface="宋体" pitchFamily="2" charset="-122"/>
                <a:ea typeface="宋体" pitchFamily="2" charset="-122"/>
              </a:rPr>
              <a:t>天</a:t>
            </a:r>
            <a:endParaRPr lang="en-US" sz="1400" dirty="0">
              <a:latin typeface="宋体" pitchFamily="2" charset="-122"/>
              <a:ea typeface="宋体" pitchFamily="2" charset="-122"/>
            </a:endParaRPr>
          </a:p>
        </p:txBody>
      </p:sp>
      <p:sp>
        <p:nvSpPr>
          <p:cNvPr id="19" name="TextBox 18"/>
          <p:cNvSpPr txBox="1"/>
          <p:nvPr/>
        </p:nvSpPr>
        <p:spPr>
          <a:xfrm>
            <a:off x="515154" y="5135095"/>
            <a:ext cx="3850783" cy="738664"/>
          </a:xfrm>
          <a:prstGeom prst="rect">
            <a:avLst/>
          </a:prstGeom>
          <a:solidFill>
            <a:schemeClr val="bg1"/>
          </a:solidFill>
        </p:spPr>
        <p:txBody>
          <a:bodyPr wrap="square" rtlCol="0">
            <a:spAutoFit/>
          </a:bodyPr>
          <a:lstStyle/>
          <a:p>
            <a:r>
              <a:rPr lang="en-US" altLang="zh-CN" sz="1400" dirty="0" smtClean="0">
                <a:latin typeface="宋体" pitchFamily="2" charset="-122"/>
                <a:ea typeface="宋体" pitchFamily="2" charset="-122"/>
              </a:rPr>
              <a:t>+ 3 </a:t>
            </a:r>
            <a:r>
              <a:rPr lang="zh-CN" altLang="en-US" sz="1400" dirty="0" smtClean="0">
                <a:latin typeface="宋体" pitchFamily="2" charset="-122"/>
                <a:ea typeface="宋体" pitchFamily="2" charset="-122"/>
              </a:rPr>
              <a:t>月 </a:t>
            </a:r>
            <a:r>
              <a:rPr lang="en-US" altLang="zh-CN" sz="1400" dirty="0" smtClean="0">
                <a:latin typeface="宋体" pitchFamily="2" charset="-122"/>
                <a:ea typeface="宋体" pitchFamily="2" charset="-122"/>
              </a:rPr>
              <a:t>5 </a:t>
            </a:r>
            <a:r>
              <a:rPr lang="zh-CN" altLang="en-US" sz="1400" dirty="0" smtClean="0">
                <a:latin typeface="宋体" pitchFamily="2" charset="-122"/>
                <a:ea typeface="宋体" pitchFamily="2" charset="-122"/>
              </a:rPr>
              <a:t>日 至 </a:t>
            </a:r>
            <a:r>
              <a:rPr lang="en-US" altLang="zh-CN" sz="1400" dirty="0" smtClean="0">
                <a:latin typeface="宋体" pitchFamily="2" charset="-122"/>
                <a:ea typeface="宋体" pitchFamily="2" charset="-122"/>
              </a:rPr>
              <a:t>3 </a:t>
            </a:r>
            <a:r>
              <a:rPr lang="zh-CN" altLang="en-US" sz="1400" dirty="0" smtClean="0">
                <a:latin typeface="宋体" pitchFamily="2" charset="-122"/>
                <a:ea typeface="宋体" pitchFamily="2" charset="-122"/>
              </a:rPr>
              <a:t>月 </a:t>
            </a:r>
            <a:r>
              <a:rPr lang="en-US" altLang="zh-CN" sz="1400" dirty="0" smtClean="0">
                <a:latin typeface="宋体" pitchFamily="2" charset="-122"/>
                <a:ea typeface="宋体" pitchFamily="2" charset="-122"/>
              </a:rPr>
              <a:t>30 </a:t>
            </a:r>
            <a:r>
              <a:rPr lang="zh-CN" altLang="en-US" sz="1400" dirty="0" smtClean="0">
                <a:latin typeface="宋体" pitchFamily="2" charset="-122"/>
                <a:ea typeface="宋体" pitchFamily="2" charset="-122"/>
              </a:rPr>
              <a:t>日  </a:t>
            </a:r>
            <a:r>
              <a:rPr lang="en-US" altLang="zh-CN" sz="1400" dirty="0" smtClean="0">
                <a:latin typeface="宋体" pitchFamily="2" charset="-122"/>
                <a:ea typeface="宋体" pitchFamily="2" charset="-122"/>
              </a:rPr>
              <a:t>=      25 </a:t>
            </a:r>
            <a:r>
              <a:rPr lang="zh-CN" altLang="en-US" sz="1400" dirty="0" smtClean="0">
                <a:latin typeface="宋体" pitchFamily="2" charset="-122"/>
                <a:ea typeface="宋体" pitchFamily="2" charset="-122"/>
              </a:rPr>
              <a:t>天</a:t>
            </a:r>
            <a:endParaRPr lang="en-US" altLang="zh-CN" sz="1400" dirty="0" smtClean="0">
              <a:latin typeface="宋体" pitchFamily="2" charset="-122"/>
              <a:ea typeface="宋体" pitchFamily="2" charset="-122"/>
            </a:endParaRPr>
          </a:p>
          <a:p>
            <a:r>
              <a:rPr lang="en-US" sz="1400" dirty="0">
                <a:latin typeface="宋体" pitchFamily="2" charset="-122"/>
                <a:ea typeface="宋体" pitchFamily="2" charset="-122"/>
              </a:rPr>
              <a:t> </a:t>
            </a:r>
            <a:r>
              <a:rPr lang="en-US" sz="1400" dirty="0" smtClean="0">
                <a:latin typeface="宋体" pitchFamily="2" charset="-122"/>
                <a:ea typeface="宋体" pitchFamily="2" charset="-122"/>
              </a:rPr>
              <a:t>                          --------------</a:t>
            </a:r>
          </a:p>
          <a:p>
            <a:r>
              <a:rPr lang="en-US" sz="1400" dirty="0">
                <a:latin typeface="宋体" pitchFamily="2" charset="-122"/>
                <a:ea typeface="宋体" pitchFamily="2" charset="-122"/>
              </a:rPr>
              <a:t> </a:t>
            </a:r>
            <a:r>
              <a:rPr lang="en-US" sz="1400" dirty="0" smtClean="0">
                <a:latin typeface="宋体" pitchFamily="2" charset="-122"/>
                <a:ea typeface="宋体" pitchFamily="2" charset="-122"/>
              </a:rPr>
              <a:t>                            173,880 </a:t>
            </a:r>
            <a:r>
              <a:rPr lang="zh-CN" altLang="en-US" sz="1400" dirty="0" smtClean="0">
                <a:latin typeface="宋体" pitchFamily="2" charset="-122"/>
                <a:ea typeface="宋体" pitchFamily="2" charset="-122"/>
              </a:rPr>
              <a:t>天</a:t>
            </a:r>
            <a:endParaRPr lang="en-US" sz="1400" dirty="0">
              <a:latin typeface="宋体" pitchFamily="2" charset="-122"/>
              <a:ea typeface="宋体" pitchFamily="2" charset="-122"/>
            </a:endParaRPr>
          </a:p>
        </p:txBody>
      </p:sp>
      <p:sp>
        <p:nvSpPr>
          <p:cNvPr id="20" name="TextBox 19"/>
          <p:cNvSpPr txBox="1"/>
          <p:nvPr/>
        </p:nvSpPr>
        <p:spPr>
          <a:xfrm>
            <a:off x="368642" y="5863522"/>
            <a:ext cx="3997295" cy="307777"/>
          </a:xfrm>
          <a:prstGeom prst="rect">
            <a:avLst/>
          </a:prstGeom>
          <a:solidFill>
            <a:schemeClr val="bg1"/>
          </a:solidFill>
        </p:spPr>
        <p:txBody>
          <a:bodyPr wrap="square" rtlCol="0">
            <a:spAutoFit/>
          </a:bodyPr>
          <a:lstStyle/>
          <a:p>
            <a:r>
              <a:rPr lang="zh-CN" altLang="en-US" sz="1400" dirty="0" smtClean="0">
                <a:latin typeface="宋体" pitchFamily="2" charset="-122"/>
                <a:ea typeface="宋体" pitchFamily="2" charset="-122"/>
              </a:rPr>
              <a:t>* 受膏者</a:t>
            </a:r>
            <a:r>
              <a:rPr lang="en-US" altLang="zh-CN" sz="1400" dirty="0" smtClean="0">
                <a:latin typeface="宋体" pitchFamily="2" charset="-122"/>
                <a:ea typeface="宋体" pitchFamily="2" charset="-122"/>
              </a:rPr>
              <a:t>69 </a:t>
            </a:r>
            <a:r>
              <a:rPr lang="zh-CN" altLang="en-US" sz="1400" dirty="0" smtClean="0">
                <a:latin typeface="宋体" pitchFamily="2" charset="-122"/>
                <a:ea typeface="宋体" pitchFamily="2" charset="-122"/>
              </a:rPr>
              <a:t>周后被剪除 </a:t>
            </a:r>
            <a:r>
              <a:rPr lang="en-US" altLang="zh-CN" sz="1400" dirty="0" smtClean="0">
                <a:latin typeface="宋体" pitchFamily="2" charset="-122"/>
                <a:ea typeface="宋体" pitchFamily="2" charset="-122"/>
              </a:rPr>
              <a:t>- 4</a:t>
            </a:r>
            <a:r>
              <a:rPr lang="zh-CN" altLang="en-US" sz="1400" dirty="0" smtClean="0">
                <a:latin typeface="宋体" pitchFamily="2" charset="-122"/>
                <a:ea typeface="宋体" pitchFamily="2" charset="-122"/>
              </a:rPr>
              <a:t>月</a:t>
            </a:r>
            <a:r>
              <a:rPr lang="en-US" altLang="zh-CN" sz="1400" dirty="0" smtClean="0">
                <a:latin typeface="宋体" pitchFamily="2" charset="-122"/>
                <a:ea typeface="宋体" pitchFamily="2" charset="-122"/>
              </a:rPr>
              <a:t>3</a:t>
            </a:r>
            <a:r>
              <a:rPr lang="zh-CN" altLang="en-US" sz="1400" dirty="0" smtClean="0">
                <a:latin typeface="宋体" pitchFamily="2" charset="-122"/>
                <a:ea typeface="宋体" pitchFamily="2" charset="-122"/>
              </a:rPr>
              <a:t>日，公元</a:t>
            </a:r>
            <a:r>
              <a:rPr lang="en-US" altLang="zh-CN" sz="1400" dirty="0" smtClean="0">
                <a:latin typeface="宋体" pitchFamily="2" charset="-122"/>
                <a:ea typeface="宋体" pitchFamily="2" charset="-122"/>
              </a:rPr>
              <a:t>33 </a:t>
            </a:r>
            <a:r>
              <a:rPr lang="zh-CN" altLang="en-US" sz="1400" dirty="0" smtClean="0">
                <a:latin typeface="宋体" pitchFamily="2" charset="-122"/>
                <a:ea typeface="宋体" pitchFamily="2" charset="-122"/>
              </a:rPr>
              <a:t>年</a:t>
            </a:r>
            <a:endParaRPr lang="en-US" sz="1400" dirty="0">
              <a:latin typeface="宋体" pitchFamily="2" charset="-122"/>
              <a:ea typeface="宋体" pitchFamily="2" charset="-122"/>
            </a:endParaRPr>
          </a:p>
        </p:txBody>
      </p:sp>
      <p:sp>
        <p:nvSpPr>
          <p:cNvPr id="21" name="TextBox 20"/>
          <p:cNvSpPr txBox="1"/>
          <p:nvPr/>
        </p:nvSpPr>
        <p:spPr>
          <a:xfrm>
            <a:off x="5544354" y="4068202"/>
            <a:ext cx="3232597" cy="2123658"/>
          </a:xfrm>
          <a:prstGeom prst="rect">
            <a:avLst/>
          </a:prstGeom>
          <a:solidFill>
            <a:schemeClr val="bg1"/>
          </a:solidFill>
        </p:spPr>
        <p:txBody>
          <a:bodyPr wrap="square" rtlCol="0">
            <a:spAutoFit/>
          </a:bodyPr>
          <a:lstStyle/>
          <a:p>
            <a:r>
              <a:rPr lang="zh-CN" altLang="en-US" sz="2000" b="1" dirty="0" smtClean="0">
                <a:latin typeface="宋体" pitchFamily="2" charset="-122"/>
                <a:ea typeface="宋体" pitchFamily="2" charset="-122"/>
              </a:rPr>
              <a:t>一年</a:t>
            </a:r>
            <a:r>
              <a:rPr lang="en-US" altLang="zh-CN" sz="2000" b="1" dirty="0" smtClean="0">
                <a:latin typeface="宋体" pitchFamily="2" charset="-122"/>
                <a:ea typeface="宋体" pitchFamily="2" charset="-122"/>
              </a:rPr>
              <a:t>360</a:t>
            </a:r>
            <a:r>
              <a:rPr lang="zh-CN" altLang="en-US" sz="2000" b="1" dirty="0" smtClean="0">
                <a:latin typeface="宋体" pitchFamily="2" charset="-122"/>
                <a:ea typeface="宋体" pitchFamily="2" charset="-122"/>
              </a:rPr>
              <a:t>天的根据</a:t>
            </a:r>
            <a:endParaRPr lang="en-US" altLang="zh-CN" sz="2000" b="1" dirty="0" smtClean="0">
              <a:latin typeface="宋体" pitchFamily="2" charset="-122"/>
              <a:ea typeface="宋体" pitchFamily="2" charset="-122"/>
            </a:endParaRPr>
          </a:p>
          <a:p>
            <a:r>
              <a:rPr lang="zh-CN" altLang="en-US" sz="1400" dirty="0">
                <a:latin typeface="宋体" pitchFamily="2" charset="-122"/>
                <a:ea typeface="宋体" pitchFamily="2" charset="-122"/>
              </a:rPr>
              <a:t>半</a:t>
            </a:r>
            <a:r>
              <a:rPr lang="zh-CN" altLang="en-US" sz="1400" dirty="0" smtClean="0">
                <a:latin typeface="宋体" pitchFamily="2" charset="-122"/>
                <a:ea typeface="宋体" pitchFamily="2" charset="-122"/>
              </a:rPr>
              <a:t>周 </a:t>
            </a:r>
            <a:r>
              <a:rPr lang="en-US" altLang="zh-CN" sz="1400" dirty="0" smtClean="0">
                <a:latin typeface="宋体" pitchFamily="2" charset="-122"/>
                <a:ea typeface="宋体" pitchFamily="2" charset="-122"/>
              </a:rPr>
              <a:t>- </a:t>
            </a:r>
            <a:r>
              <a:rPr lang="zh-CN" altLang="en-US" sz="1400" dirty="0" smtClean="0">
                <a:latin typeface="宋体" pitchFamily="2" charset="-122"/>
                <a:ea typeface="宋体" pitchFamily="2" charset="-122"/>
              </a:rPr>
              <a:t>但以理书 </a:t>
            </a:r>
            <a:r>
              <a:rPr lang="en-US" altLang="zh-CN" sz="1400" dirty="0" smtClean="0">
                <a:latin typeface="宋体" pitchFamily="2" charset="-122"/>
                <a:ea typeface="宋体" pitchFamily="2" charset="-122"/>
              </a:rPr>
              <a:t>9:27</a:t>
            </a:r>
          </a:p>
          <a:p>
            <a:r>
              <a:rPr lang="zh-CN" altLang="en-US" sz="1400" dirty="0" smtClean="0">
                <a:latin typeface="宋体" pitchFamily="2" charset="-122"/>
                <a:ea typeface="宋体" pitchFamily="2" charset="-122"/>
              </a:rPr>
              <a:t>一载、二载、半载 </a:t>
            </a:r>
            <a:r>
              <a:rPr lang="en-US" altLang="zh-CN" sz="1400" dirty="0" smtClean="0">
                <a:latin typeface="宋体" pitchFamily="2" charset="-122"/>
                <a:ea typeface="宋体" pitchFamily="2" charset="-122"/>
              </a:rPr>
              <a:t>- </a:t>
            </a:r>
            <a:r>
              <a:rPr lang="zh-CN" altLang="en-US" sz="1400" dirty="0" smtClean="0">
                <a:latin typeface="宋体" pitchFamily="2" charset="-122"/>
                <a:ea typeface="宋体" pitchFamily="2" charset="-122"/>
              </a:rPr>
              <a:t>但</a:t>
            </a:r>
            <a:r>
              <a:rPr lang="en-US" altLang="zh-CN" sz="1400" dirty="0" smtClean="0">
                <a:latin typeface="宋体" pitchFamily="2" charset="-122"/>
                <a:ea typeface="宋体" pitchFamily="2" charset="-122"/>
              </a:rPr>
              <a:t>7:25</a:t>
            </a:r>
            <a:r>
              <a:rPr lang="zh-CN" altLang="en-US" sz="1400" dirty="0" smtClean="0">
                <a:latin typeface="宋体" pitchFamily="2" charset="-122"/>
                <a:ea typeface="宋体" pitchFamily="2" charset="-122"/>
              </a:rPr>
              <a:t>，</a:t>
            </a:r>
            <a:r>
              <a:rPr lang="en-US" altLang="zh-CN" sz="1400" dirty="0" smtClean="0">
                <a:latin typeface="宋体" pitchFamily="2" charset="-122"/>
                <a:ea typeface="宋体" pitchFamily="2" charset="-122"/>
              </a:rPr>
              <a:t>12:7</a:t>
            </a:r>
            <a:r>
              <a:rPr lang="zh-CN" altLang="en-US" sz="1400" dirty="0" smtClean="0">
                <a:latin typeface="宋体" pitchFamily="2" charset="-122"/>
                <a:ea typeface="宋体" pitchFamily="2" charset="-122"/>
              </a:rPr>
              <a:t>；      </a:t>
            </a:r>
            <a:endParaRPr lang="en-US" altLang="zh-CN" sz="1400" dirty="0">
              <a:latin typeface="宋体" pitchFamily="2" charset="-122"/>
              <a:ea typeface="宋体" pitchFamily="2" charset="-122"/>
            </a:endParaRPr>
          </a:p>
          <a:p>
            <a:r>
              <a:rPr lang="en-US" altLang="zh-CN" sz="1400" dirty="0" smtClean="0">
                <a:latin typeface="宋体" pitchFamily="2" charset="-122"/>
                <a:ea typeface="宋体" pitchFamily="2" charset="-122"/>
              </a:rPr>
              <a:t>                   </a:t>
            </a:r>
            <a:r>
              <a:rPr lang="zh-CN" altLang="en-US" sz="1400" dirty="0" smtClean="0">
                <a:latin typeface="宋体" pitchFamily="2" charset="-122"/>
                <a:ea typeface="宋体" pitchFamily="2" charset="-122"/>
              </a:rPr>
              <a:t>启</a:t>
            </a:r>
            <a:r>
              <a:rPr lang="en-US" altLang="zh-CN" sz="1400" dirty="0" smtClean="0">
                <a:latin typeface="宋体" pitchFamily="2" charset="-122"/>
                <a:ea typeface="宋体" pitchFamily="2" charset="-122"/>
              </a:rPr>
              <a:t>12:14</a:t>
            </a:r>
          </a:p>
          <a:p>
            <a:r>
              <a:rPr lang="en-US" altLang="zh-CN" sz="1400" dirty="0" smtClean="0">
                <a:latin typeface="宋体" pitchFamily="2" charset="-122"/>
                <a:ea typeface="宋体" pitchFamily="2" charset="-122"/>
              </a:rPr>
              <a:t>1,260 </a:t>
            </a:r>
            <a:r>
              <a:rPr lang="zh-CN" altLang="en-US" sz="1400" dirty="0" smtClean="0">
                <a:latin typeface="宋体" pitchFamily="2" charset="-122"/>
                <a:ea typeface="宋体" pitchFamily="2" charset="-122"/>
              </a:rPr>
              <a:t>天 </a:t>
            </a:r>
            <a:r>
              <a:rPr lang="en-US" altLang="zh-CN" sz="1400" dirty="0" smtClean="0">
                <a:latin typeface="宋体" pitchFamily="2" charset="-122"/>
                <a:ea typeface="宋体" pitchFamily="2" charset="-122"/>
              </a:rPr>
              <a:t>- </a:t>
            </a:r>
            <a:r>
              <a:rPr lang="zh-CN" altLang="en-US" sz="1400" dirty="0" smtClean="0">
                <a:latin typeface="宋体" pitchFamily="2" charset="-122"/>
                <a:ea typeface="宋体" pitchFamily="2" charset="-122"/>
              </a:rPr>
              <a:t>启</a:t>
            </a:r>
            <a:r>
              <a:rPr lang="en-US" altLang="zh-CN" sz="1400" dirty="0" smtClean="0">
                <a:latin typeface="宋体" pitchFamily="2" charset="-122"/>
                <a:ea typeface="宋体" pitchFamily="2" charset="-122"/>
              </a:rPr>
              <a:t>12:6, 11:3</a:t>
            </a:r>
          </a:p>
          <a:p>
            <a:r>
              <a:rPr lang="en-US" altLang="zh-CN" sz="1400" dirty="0" smtClean="0">
                <a:latin typeface="宋体" pitchFamily="2" charset="-122"/>
                <a:ea typeface="宋体" pitchFamily="2" charset="-122"/>
              </a:rPr>
              <a:t>42</a:t>
            </a:r>
            <a:r>
              <a:rPr lang="zh-CN" altLang="en-US" sz="1400" dirty="0" smtClean="0">
                <a:latin typeface="宋体" pitchFamily="2" charset="-122"/>
                <a:ea typeface="宋体" pitchFamily="2" charset="-122"/>
              </a:rPr>
              <a:t>月 </a:t>
            </a:r>
            <a:r>
              <a:rPr lang="en-US" altLang="zh-CN" sz="1400" dirty="0" smtClean="0">
                <a:latin typeface="宋体" pitchFamily="2" charset="-122"/>
                <a:ea typeface="宋体" pitchFamily="2" charset="-122"/>
              </a:rPr>
              <a:t>- </a:t>
            </a:r>
            <a:r>
              <a:rPr lang="zh-CN" altLang="en-US" sz="1400" dirty="0" smtClean="0">
                <a:latin typeface="宋体" pitchFamily="2" charset="-122"/>
                <a:ea typeface="宋体" pitchFamily="2" charset="-122"/>
              </a:rPr>
              <a:t>启</a:t>
            </a:r>
            <a:r>
              <a:rPr lang="en-US" altLang="zh-CN" sz="1400" dirty="0" smtClean="0">
                <a:latin typeface="宋体" pitchFamily="2" charset="-122"/>
                <a:ea typeface="宋体" pitchFamily="2" charset="-122"/>
              </a:rPr>
              <a:t>11:2, 13:5</a:t>
            </a:r>
          </a:p>
          <a:p>
            <a:r>
              <a:rPr lang="zh-CN" altLang="en-US" sz="1400" dirty="0" smtClean="0">
                <a:latin typeface="宋体" pitchFamily="2" charset="-122"/>
                <a:ea typeface="宋体" pitchFamily="2" charset="-122"/>
              </a:rPr>
              <a:t>所以</a:t>
            </a:r>
            <a:r>
              <a:rPr lang="en-US" altLang="zh-CN" sz="1400" dirty="0" smtClean="0">
                <a:latin typeface="宋体" pitchFamily="2" charset="-122"/>
                <a:ea typeface="宋体" pitchFamily="2" charset="-122"/>
              </a:rPr>
              <a:t>:42</a:t>
            </a:r>
            <a:r>
              <a:rPr lang="zh-CN" altLang="en-US" sz="1400" dirty="0" smtClean="0">
                <a:latin typeface="宋体" pitchFamily="2" charset="-122"/>
                <a:ea typeface="宋体" pitchFamily="2" charset="-122"/>
              </a:rPr>
              <a:t>月 </a:t>
            </a:r>
            <a:r>
              <a:rPr lang="en-US" altLang="zh-CN" sz="1400" dirty="0" smtClean="0">
                <a:latin typeface="宋体" pitchFamily="2" charset="-122"/>
                <a:ea typeface="宋体" pitchFamily="2" charset="-122"/>
              </a:rPr>
              <a:t>= 1,260 </a:t>
            </a:r>
            <a:r>
              <a:rPr lang="zh-CN" altLang="en-US" sz="1400" dirty="0" smtClean="0">
                <a:latin typeface="宋体" pitchFamily="2" charset="-122"/>
                <a:ea typeface="宋体" pitchFamily="2" charset="-122"/>
              </a:rPr>
              <a:t>天 </a:t>
            </a:r>
            <a:r>
              <a:rPr lang="en-US" altLang="zh-CN" sz="1400" dirty="0" smtClean="0">
                <a:latin typeface="宋体" pitchFamily="2" charset="-122"/>
                <a:ea typeface="宋体" pitchFamily="2" charset="-122"/>
              </a:rPr>
              <a:t>=</a:t>
            </a:r>
            <a:r>
              <a:rPr lang="zh-CN" altLang="en-US" sz="1400" dirty="0" smtClean="0">
                <a:latin typeface="宋体" pitchFamily="2" charset="-122"/>
                <a:ea typeface="宋体" pitchFamily="2" charset="-122"/>
              </a:rPr>
              <a:t>一载、二载、  </a:t>
            </a:r>
            <a:endParaRPr lang="en-US" altLang="zh-CN" sz="1400" dirty="0" smtClean="0">
              <a:latin typeface="宋体" pitchFamily="2" charset="-122"/>
              <a:ea typeface="宋体" pitchFamily="2" charset="-122"/>
            </a:endParaRPr>
          </a:p>
          <a:p>
            <a:r>
              <a:rPr lang="zh-CN" altLang="en-US" sz="1400" dirty="0" smtClean="0">
                <a:latin typeface="宋体" pitchFamily="2" charset="-122"/>
                <a:ea typeface="宋体" pitchFamily="2" charset="-122"/>
              </a:rPr>
              <a:t>                      半载 </a:t>
            </a:r>
            <a:r>
              <a:rPr lang="en-US" altLang="zh-CN" sz="1400" dirty="0" smtClean="0">
                <a:latin typeface="宋体" pitchFamily="2" charset="-122"/>
                <a:ea typeface="宋体" pitchFamily="2" charset="-122"/>
              </a:rPr>
              <a:t>= </a:t>
            </a:r>
            <a:r>
              <a:rPr lang="zh-CN" altLang="en-US" sz="1400" dirty="0" smtClean="0">
                <a:latin typeface="宋体" pitchFamily="2" charset="-122"/>
                <a:ea typeface="宋体" pitchFamily="2" charset="-122"/>
              </a:rPr>
              <a:t>半周</a:t>
            </a:r>
            <a:endParaRPr lang="en-US" altLang="zh-CN" sz="1400" dirty="0" smtClean="0">
              <a:latin typeface="宋体" pitchFamily="2" charset="-122"/>
              <a:ea typeface="宋体" pitchFamily="2" charset="-122"/>
            </a:endParaRPr>
          </a:p>
          <a:p>
            <a:r>
              <a:rPr lang="zh-CN" altLang="en-US" sz="1400" dirty="0" smtClean="0">
                <a:latin typeface="宋体" pitchFamily="2" charset="-122"/>
                <a:ea typeface="宋体" pitchFamily="2" charset="-122"/>
              </a:rPr>
              <a:t>因此：</a:t>
            </a:r>
            <a:r>
              <a:rPr lang="en-US" altLang="zh-CN" sz="1400" dirty="0" smtClean="0">
                <a:latin typeface="宋体" pitchFamily="2" charset="-122"/>
                <a:ea typeface="宋体" pitchFamily="2" charset="-122"/>
              </a:rPr>
              <a:t>1</a:t>
            </a:r>
            <a:r>
              <a:rPr lang="zh-CN" altLang="en-US" sz="1400" dirty="0" smtClean="0">
                <a:latin typeface="宋体" pitchFamily="2" charset="-122"/>
                <a:ea typeface="宋体" pitchFamily="2" charset="-122"/>
              </a:rPr>
              <a:t>个月 </a:t>
            </a:r>
            <a:r>
              <a:rPr lang="en-US" altLang="zh-CN" sz="1400" dirty="0" smtClean="0">
                <a:latin typeface="宋体" pitchFamily="2" charset="-122"/>
                <a:ea typeface="宋体" pitchFamily="2" charset="-122"/>
              </a:rPr>
              <a:t>= 30 </a:t>
            </a:r>
            <a:r>
              <a:rPr lang="zh-CN" altLang="en-US" sz="1400" dirty="0" smtClean="0">
                <a:latin typeface="宋体" pitchFamily="2" charset="-122"/>
                <a:ea typeface="宋体" pitchFamily="2" charset="-122"/>
              </a:rPr>
              <a:t>天；</a:t>
            </a:r>
            <a:r>
              <a:rPr lang="en-US" altLang="zh-CN" sz="1400" dirty="0" smtClean="0">
                <a:latin typeface="宋体" pitchFamily="2" charset="-122"/>
                <a:ea typeface="宋体" pitchFamily="2" charset="-122"/>
              </a:rPr>
              <a:t>1</a:t>
            </a:r>
            <a:r>
              <a:rPr lang="zh-CN" altLang="en-US" sz="1400" dirty="0" smtClean="0">
                <a:latin typeface="宋体" pitchFamily="2" charset="-122"/>
                <a:ea typeface="宋体" pitchFamily="2" charset="-122"/>
              </a:rPr>
              <a:t>年 </a:t>
            </a:r>
            <a:r>
              <a:rPr lang="en-US" altLang="zh-CN" sz="1400" dirty="0" smtClean="0">
                <a:latin typeface="宋体" pitchFamily="2" charset="-122"/>
                <a:ea typeface="宋体" pitchFamily="2" charset="-122"/>
              </a:rPr>
              <a:t>= 360 </a:t>
            </a:r>
            <a:r>
              <a:rPr lang="zh-CN" altLang="en-US" sz="1400" dirty="0" smtClean="0">
                <a:latin typeface="宋体" pitchFamily="2" charset="-122"/>
                <a:ea typeface="宋体" pitchFamily="2" charset="-122"/>
              </a:rPr>
              <a:t>天</a:t>
            </a:r>
            <a:endParaRPr lang="en-US" sz="1400" dirty="0">
              <a:latin typeface="宋体" pitchFamily="2" charset="-122"/>
              <a:ea typeface="宋体" pitchFamily="2" charset="-122"/>
            </a:endParaRPr>
          </a:p>
        </p:txBody>
      </p:sp>
    </p:spTree>
    <p:extLst>
      <p:ext uri="{BB962C8B-B14F-4D97-AF65-F5344CB8AC3E}">
        <p14:creationId xmlns:p14="http://schemas.microsoft.com/office/powerpoint/2010/main" val="4037646453"/>
      </p:ext>
    </p:extLst>
  </p:cSld>
  <p:clrMapOvr>
    <a:masterClrMapping/>
  </p:clrMapOvr>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22626"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val="0"/>
              </a:ext>
            </a:extLst>
          </a:blip>
          <a:srcRect/>
          <a:stretch>
            <a:fillRect/>
          </a:stretch>
        </p:blipFill>
        <p:spPr>
          <a:xfrm>
            <a:off x="9396413" y="509588"/>
            <a:ext cx="8640762" cy="5407025"/>
          </a:xfrm>
          <a:noFill/>
        </p:spPr>
      </p:pic>
      <p:sp>
        <p:nvSpPr>
          <p:cNvPr id="922627" name="Rectangle 7"/>
          <p:cNvSpPr>
            <a:spLocks noGrp="1" noChangeArrowheads="1"/>
          </p:cNvSpPr>
          <p:nvPr>
            <p:ph type="title"/>
          </p:nvPr>
        </p:nvSpPr>
        <p:spPr>
          <a:xfrm>
            <a:off x="179388" y="115888"/>
            <a:ext cx="8348662" cy="792162"/>
          </a:xfrm>
          <a:solidFill>
            <a:schemeClr val="tx1"/>
          </a:solidFill>
        </p:spPr>
        <p:txBody>
          <a:bodyPr/>
          <a:lstStyle/>
          <a:p>
            <a:r>
              <a:rPr lang="zh-CN" altLang="en-US" b="1" dirty="0">
                <a:ea typeface="SimSun" pitchFamily="2" charset="-122"/>
              </a:rPr>
              <a:t>但以理第</a:t>
            </a:r>
            <a:r>
              <a:rPr lang="en-US" altLang="zh-CN" b="1" dirty="0">
                <a:ea typeface="SimSun" pitchFamily="2" charset="-122"/>
              </a:rPr>
              <a:t>70</a:t>
            </a:r>
            <a:r>
              <a:rPr lang="zh-CN" altLang="en-US" b="1" dirty="0">
                <a:ea typeface="SimSun" pitchFamily="2" charset="-122"/>
              </a:rPr>
              <a:t>个星期的时段编排</a:t>
            </a:r>
            <a:endParaRPr lang="en-US" dirty="0">
              <a:solidFill>
                <a:schemeClr val="accent1"/>
              </a:solidFill>
              <a:latin typeface="Arial" charset="0"/>
              <a:ea typeface="ＭＳ Ｐゴシック" charset="0"/>
            </a:endParaRPr>
          </a:p>
        </p:txBody>
      </p:sp>
      <p:sp>
        <p:nvSpPr>
          <p:cNvPr id="560141" name="Oval 13"/>
          <p:cNvSpPr>
            <a:spLocks noChangeArrowheads="1"/>
          </p:cNvSpPr>
          <p:nvPr/>
        </p:nvSpPr>
        <p:spPr bwMode="auto">
          <a:xfrm>
            <a:off x="4211638" y="3357563"/>
            <a:ext cx="2447925" cy="666750"/>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latin typeface="Arial" charset="0"/>
              <a:cs typeface="Arial" charset="0"/>
            </a:endParaRPr>
          </a:p>
        </p:txBody>
      </p:sp>
      <p:sp>
        <p:nvSpPr>
          <p:cNvPr id="922629" name="Text Box 14"/>
          <p:cNvSpPr txBox="1">
            <a:spLocks noChangeArrowheads="1"/>
          </p:cNvSpPr>
          <p:nvPr/>
        </p:nvSpPr>
        <p:spPr bwMode="auto">
          <a:xfrm>
            <a:off x="8531225" y="4763"/>
            <a:ext cx="609600"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rgbClr val="000000"/>
                </a:solidFill>
                <a:latin typeface="Arial" charset="0"/>
                <a:cs typeface="Arial" charset="0"/>
              </a:rPr>
              <a:t>336</a:t>
            </a:r>
          </a:p>
        </p:txBody>
      </p:sp>
      <p:cxnSp>
        <p:nvCxnSpPr>
          <p:cNvPr id="18" name="Straight Connector 17"/>
          <p:cNvCxnSpPr>
            <a:cxnSpLocks noChangeShapeType="1"/>
          </p:cNvCxnSpPr>
          <p:nvPr/>
        </p:nvCxnSpPr>
        <p:spPr bwMode="auto">
          <a:xfrm>
            <a:off x="4211638" y="3284538"/>
            <a:ext cx="0" cy="1152525"/>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408596" name="Group 408595"/>
          <p:cNvGrpSpPr>
            <a:grpSpLocks/>
          </p:cNvGrpSpPr>
          <p:nvPr/>
        </p:nvGrpSpPr>
        <p:grpSpPr bwMode="auto">
          <a:xfrm>
            <a:off x="4324350" y="3357563"/>
            <a:ext cx="2335213" cy="658849"/>
            <a:chOff x="4324836" y="4941168"/>
            <a:chExt cx="2335396" cy="659582"/>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smtClean="0">
                  <a:solidFill>
                    <a:srgbClr val="000000"/>
                  </a:solidFill>
                  <a:latin typeface="Arial"/>
                  <a:cs typeface="Arial"/>
                </a:rPr>
                <a:t>1260 </a:t>
              </a:r>
              <a:r>
                <a:rPr lang="zh-CN" altLang="en-US" b="1" spc="-110" dirty="0" smtClean="0">
                  <a:solidFill>
                    <a:srgbClr val="000000"/>
                  </a:solidFill>
                  <a:latin typeface="Arial"/>
                  <a:cs typeface="Arial"/>
                </a:rPr>
                <a:t>天</a:t>
              </a:r>
              <a:endParaRPr lang="en-US" b="1" spc="-110" dirty="0" smtClean="0">
                <a:solidFill>
                  <a:srgbClr val="000000"/>
                </a:solidFill>
                <a:latin typeface="Arial"/>
                <a:cs typeface="Arial"/>
              </a:endParaRPr>
            </a:p>
          </p:txBody>
        </p:sp>
        <p:cxnSp>
          <p:nvCxnSpPr>
            <p:cNvPr id="922686"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sp>
          <p:nvSpPr>
            <p:cNvPr id="42" name="Text Box 10"/>
            <p:cNvSpPr txBox="1">
              <a:spLocks noChangeArrowheads="1"/>
            </p:cNvSpPr>
            <p:nvPr/>
          </p:nvSpPr>
          <p:spPr bwMode="auto">
            <a:xfrm>
              <a:off x="4459608" y="5228824"/>
              <a:ext cx="1884687" cy="371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CN" altLang="en-US" sz="1800" b="1" i="1" spc="-110" dirty="0" smtClean="0">
                  <a:solidFill>
                    <a:srgbClr val="000000"/>
                  </a:solidFill>
                  <a:latin typeface="Arial"/>
                  <a:cs typeface="Arial"/>
                </a:rPr>
                <a:t>启示录</a:t>
              </a:r>
              <a:r>
                <a:rPr lang="en-US" sz="1800" b="1" i="1" spc="-110" dirty="0" smtClean="0">
                  <a:solidFill>
                    <a:srgbClr val="000000"/>
                  </a:solidFill>
                  <a:latin typeface="Arial"/>
                  <a:cs typeface="Arial"/>
                </a:rPr>
                <a:t> 11:3; 12:6</a:t>
              </a:r>
              <a:endParaRPr lang="en-US" b="1" spc="-110" dirty="0" smtClean="0">
                <a:solidFill>
                  <a:srgbClr val="000000"/>
                </a:solidFill>
                <a:latin typeface="Arial"/>
                <a:cs typeface="Arial"/>
              </a:endParaRPr>
            </a:p>
          </p:txBody>
        </p:sp>
        <p:cxnSp>
          <p:nvCxnSpPr>
            <p:cNvPr id="922688"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cxnSp>
        <p:nvCxnSpPr>
          <p:cNvPr id="14" name="Straight Connector 13"/>
          <p:cNvCxnSpPr>
            <a:cxnSpLocks noChangeShapeType="1"/>
          </p:cNvCxnSpPr>
          <p:nvPr/>
        </p:nvCxnSpPr>
        <p:spPr bwMode="auto">
          <a:xfrm>
            <a:off x="6732588" y="2349500"/>
            <a:ext cx="0" cy="2303463"/>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sp>
        <p:nvSpPr>
          <p:cNvPr id="92" name="Text Box 10"/>
          <p:cNvSpPr txBox="1">
            <a:spLocks noChangeArrowheads="1"/>
          </p:cNvSpPr>
          <p:nvPr/>
        </p:nvSpPr>
        <p:spPr bwMode="auto">
          <a:xfrm>
            <a:off x="5867400" y="1412875"/>
            <a:ext cx="1655763" cy="843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zh-CN" altLang="en-US" sz="2000" b="1" i="1" spc="-100" dirty="0" smtClean="0">
                <a:solidFill>
                  <a:srgbClr val="000000"/>
                </a:solidFill>
                <a:latin typeface="Arial"/>
                <a:cs typeface="Arial"/>
              </a:rPr>
              <a:t>人子的迹象</a:t>
            </a:r>
            <a:r>
              <a:rPr lang="en-US" altLang="zh-CN" sz="2000" b="1" i="1" spc="-100" dirty="0" smtClean="0">
                <a:solidFill>
                  <a:srgbClr val="000000"/>
                </a:solidFill>
                <a:latin typeface="Arial"/>
                <a:cs typeface="Arial"/>
              </a:rPr>
              <a:t/>
            </a:r>
            <a:br>
              <a:rPr lang="en-US" altLang="zh-CN" sz="2000" b="1" i="1" spc="-100" dirty="0" smtClean="0">
                <a:solidFill>
                  <a:srgbClr val="000000"/>
                </a:solidFill>
                <a:latin typeface="Arial"/>
                <a:cs typeface="Arial"/>
              </a:rPr>
            </a:br>
            <a:r>
              <a:rPr lang="zh-CN" altLang="en-US" sz="2000" b="1" i="1" spc="-100" dirty="0" smtClean="0">
                <a:solidFill>
                  <a:srgbClr val="000000"/>
                </a:solidFill>
                <a:latin typeface="Arial"/>
                <a:cs typeface="Arial"/>
              </a:rPr>
              <a:t>马太福音</a:t>
            </a:r>
            <a:r>
              <a:rPr lang="en-US" sz="2000" b="1" i="1" spc="-100" dirty="0" smtClean="0">
                <a:solidFill>
                  <a:srgbClr val="000000"/>
                </a:solidFill>
                <a:latin typeface="Arial"/>
                <a:cs typeface="Arial"/>
              </a:rPr>
              <a:t> 24:30</a:t>
            </a:r>
          </a:p>
        </p:txBody>
      </p:sp>
      <p:cxnSp>
        <p:nvCxnSpPr>
          <p:cNvPr id="13" name="Straight Connector 12"/>
          <p:cNvCxnSpPr>
            <a:cxnSpLocks noChangeShapeType="1"/>
          </p:cNvCxnSpPr>
          <p:nvPr/>
        </p:nvCxnSpPr>
        <p:spPr bwMode="auto">
          <a:xfrm>
            <a:off x="3348038" y="2349500"/>
            <a:ext cx="0" cy="1800225"/>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102" name="Group 101"/>
          <p:cNvGrpSpPr>
            <a:grpSpLocks/>
          </p:cNvGrpSpPr>
          <p:nvPr/>
        </p:nvGrpSpPr>
        <p:grpSpPr bwMode="auto">
          <a:xfrm>
            <a:off x="3276600" y="3306761"/>
            <a:ext cx="1008063" cy="697756"/>
            <a:chOff x="6804245" y="3717037"/>
            <a:chExt cx="1080120" cy="697014"/>
          </a:xfrm>
        </p:grpSpPr>
        <p:sp>
          <p:nvSpPr>
            <p:cNvPr id="103" name="Text Box 10"/>
            <p:cNvSpPr txBox="1">
              <a:spLocks noChangeArrowheads="1"/>
            </p:cNvSpPr>
            <p:nvPr/>
          </p:nvSpPr>
          <p:spPr bwMode="auto">
            <a:xfrm>
              <a:off x="6804245" y="3717037"/>
              <a:ext cx="1080120" cy="697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en-US" b="1" spc="-110" dirty="0" smtClean="0">
                  <a:solidFill>
                    <a:srgbClr val="000000"/>
                  </a:solidFill>
                  <a:latin typeface="Arial"/>
                  <a:cs typeface="Arial"/>
                </a:rPr>
                <a:t> 30 </a:t>
              </a:r>
              <a:br>
                <a:rPr lang="en-US" b="1" spc="-110" dirty="0" smtClean="0">
                  <a:solidFill>
                    <a:srgbClr val="000000"/>
                  </a:solidFill>
                  <a:latin typeface="Arial"/>
                  <a:cs typeface="Arial"/>
                </a:rPr>
              </a:br>
              <a:r>
                <a:rPr lang="zh-CN" altLang="en-US" b="1" spc="-110" dirty="0" smtClean="0">
                  <a:solidFill>
                    <a:srgbClr val="000000"/>
                  </a:solidFill>
                  <a:latin typeface="Arial"/>
                  <a:cs typeface="Arial"/>
                </a:rPr>
                <a:t>天</a:t>
              </a:r>
              <a:endParaRPr lang="en-US" b="1" spc="-110" dirty="0" smtClean="0">
                <a:solidFill>
                  <a:srgbClr val="000000"/>
                </a:solidFill>
                <a:latin typeface="Arial"/>
                <a:cs typeface="Arial"/>
              </a:endParaRPr>
            </a:p>
          </p:txBody>
        </p:sp>
        <p:cxnSp>
          <p:nvCxnSpPr>
            <p:cNvPr id="922683"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84"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grpSp>
        <p:nvGrpSpPr>
          <p:cNvPr id="46" name="Group 45"/>
          <p:cNvGrpSpPr>
            <a:grpSpLocks/>
          </p:cNvGrpSpPr>
          <p:nvPr/>
        </p:nvGrpSpPr>
        <p:grpSpPr bwMode="auto">
          <a:xfrm>
            <a:off x="1258888" y="3357563"/>
            <a:ext cx="7129462" cy="2303462"/>
            <a:chOff x="1259632" y="3356992"/>
            <a:chExt cx="7128792" cy="2304256"/>
          </a:xfrm>
        </p:grpSpPr>
        <p:sp>
          <p:nvSpPr>
            <p:cNvPr id="922670" name="Oval 9"/>
            <p:cNvSpPr>
              <a:spLocks noChangeArrowheads="1"/>
            </p:cNvSpPr>
            <p:nvPr/>
          </p:nvSpPr>
          <p:spPr bwMode="auto">
            <a:xfrm flipH="1">
              <a:off x="1259632" y="4437112"/>
              <a:ext cx="1368152" cy="1224136"/>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a:solidFill>
                  <a:srgbClr val="000000"/>
                </a:solidFill>
                <a:latin typeface="Arial" charset="0"/>
                <a:cs typeface="Arial" charset="0"/>
              </a:endParaRPr>
            </a:p>
          </p:txBody>
        </p:sp>
        <p:cxnSp>
          <p:nvCxnSpPr>
            <p:cNvPr id="922671"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922672"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922673" name="Group 71"/>
            <p:cNvGrpSpPr>
              <a:grpSpLocks/>
            </p:cNvGrpSpPr>
            <p:nvPr/>
          </p:nvGrpSpPr>
          <p:grpSpPr bwMode="auto">
            <a:xfrm>
              <a:off x="1907704" y="4077072"/>
              <a:ext cx="2335396" cy="463846"/>
              <a:chOff x="4324836" y="4941168"/>
              <a:chExt cx="2335396" cy="463846"/>
            </a:xfrm>
          </p:grpSpPr>
          <p:sp>
            <p:nvSpPr>
              <p:cNvPr id="73" name="Text Box 10"/>
              <p:cNvSpPr txBox="1">
                <a:spLocks noChangeArrowheads="1"/>
              </p:cNvSpPr>
              <p:nvPr/>
            </p:nvSpPr>
            <p:spPr bwMode="auto">
              <a:xfrm>
                <a:off x="4599014" y="4940473"/>
                <a:ext cx="1746086" cy="465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smtClean="0">
                    <a:solidFill>
                      <a:srgbClr val="000000"/>
                    </a:solidFill>
                    <a:latin typeface="Arial"/>
                    <a:cs typeface="Arial"/>
                  </a:rPr>
                  <a:t>3½</a:t>
                </a:r>
                <a:r>
                  <a:rPr lang="zh-CN" altLang="en-US" b="1" spc="-110" dirty="0" smtClean="0">
                    <a:solidFill>
                      <a:srgbClr val="000000"/>
                    </a:solidFill>
                    <a:latin typeface="Arial"/>
                    <a:cs typeface="Arial"/>
                  </a:rPr>
                  <a:t>年</a:t>
                </a:r>
                <a:endParaRPr lang="en-US" b="1" spc="-110" dirty="0" smtClean="0">
                  <a:solidFill>
                    <a:srgbClr val="000000"/>
                  </a:solidFill>
                  <a:latin typeface="Arial"/>
                  <a:cs typeface="Arial"/>
                </a:endParaRPr>
              </a:p>
            </p:txBody>
          </p:sp>
          <p:cxnSp>
            <p:nvCxnSpPr>
              <p:cNvPr id="922680"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81"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grpSp>
          <p:nvGrpSpPr>
            <p:cNvPr id="922674" name="Group 76"/>
            <p:cNvGrpSpPr>
              <a:grpSpLocks/>
            </p:cNvGrpSpPr>
            <p:nvPr/>
          </p:nvGrpSpPr>
          <p:grpSpPr bwMode="auto">
            <a:xfrm>
              <a:off x="4355976" y="4077072"/>
              <a:ext cx="2335396" cy="463846"/>
              <a:chOff x="4324836" y="4941168"/>
              <a:chExt cx="2335396" cy="463846"/>
            </a:xfrm>
          </p:grpSpPr>
          <p:sp>
            <p:nvSpPr>
              <p:cNvPr id="78" name="Text Box 10"/>
              <p:cNvSpPr txBox="1">
                <a:spLocks noChangeArrowheads="1"/>
              </p:cNvSpPr>
              <p:nvPr/>
            </p:nvSpPr>
            <p:spPr bwMode="auto">
              <a:xfrm>
                <a:off x="4600025" y="4940473"/>
                <a:ext cx="1744498" cy="465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smtClean="0">
                    <a:solidFill>
                      <a:srgbClr val="000000"/>
                    </a:solidFill>
                    <a:latin typeface="Arial"/>
                    <a:cs typeface="Arial"/>
                  </a:rPr>
                  <a:t>3½ </a:t>
                </a:r>
                <a:r>
                  <a:rPr lang="zh-CN" altLang="en-US" b="1" spc="-110" dirty="0" smtClean="0">
                    <a:solidFill>
                      <a:srgbClr val="000000"/>
                    </a:solidFill>
                    <a:latin typeface="Arial"/>
                    <a:cs typeface="Arial"/>
                  </a:rPr>
                  <a:t>年</a:t>
                </a:r>
                <a:endParaRPr lang="en-US" b="1" spc="-110" dirty="0" smtClean="0">
                  <a:solidFill>
                    <a:srgbClr val="000000"/>
                  </a:solidFill>
                  <a:latin typeface="Arial"/>
                  <a:cs typeface="Arial"/>
                </a:endParaRPr>
              </a:p>
            </p:txBody>
          </p:sp>
          <p:cxnSp>
            <p:nvCxnSpPr>
              <p:cNvPr id="922677"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78"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sp>
          <p:nvSpPr>
            <p:cNvPr id="922675" name="Text Box 10"/>
            <p:cNvSpPr txBox="1">
              <a:spLocks noChangeArrowheads="1"/>
            </p:cNvSpPr>
            <p:nvPr/>
          </p:nvSpPr>
          <p:spPr bwMode="auto">
            <a:xfrm>
              <a:off x="1259632" y="4519713"/>
              <a:ext cx="1368152" cy="925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b="1" i="1" dirty="0" smtClean="0">
                  <a:solidFill>
                    <a:srgbClr val="000000"/>
                  </a:solidFill>
                  <a:latin typeface="Arial" charset="0"/>
                  <a:cs typeface="Arial" charset="0"/>
                </a:rPr>
                <a:t>盟约</a:t>
              </a:r>
              <a:r>
                <a:rPr lang="en-US" sz="1800" b="1" i="1" dirty="0" smtClean="0">
                  <a:solidFill>
                    <a:srgbClr val="000000"/>
                  </a:solidFill>
                  <a:latin typeface="Arial" charset="0"/>
                  <a:cs typeface="Arial" charset="0"/>
                </a:rPr>
                <a:t/>
              </a:r>
              <a:br>
                <a:rPr lang="en-US" sz="1800" b="1" i="1" dirty="0" smtClean="0">
                  <a:solidFill>
                    <a:srgbClr val="000000"/>
                  </a:solidFill>
                  <a:latin typeface="Arial" charset="0"/>
                  <a:cs typeface="Arial" charset="0"/>
                </a:rPr>
              </a:br>
              <a:r>
                <a:rPr lang="zh-CN" altLang="en-US" sz="1800" b="1" i="1" dirty="0" smtClean="0">
                  <a:solidFill>
                    <a:srgbClr val="000000"/>
                  </a:solidFill>
                  <a:latin typeface="Arial" charset="0"/>
                  <a:cs typeface="Arial" charset="0"/>
                </a:rPr>
                <a:t>但以理</a:t>
              </a:r>
              <a:r>
                <a:rPr lang="en-US" sz="1800" b="1" i="1" dirty="0" smtClean="0">
                  <a:solidFill>
                    <a:srgbClr val="000000"/>
                  </a:solidFill>
                  <a:latin typeface="Arial" charset="0"/>
                  <a:cs typeface="Arial" charset="0"/>
                </a:rPr>
                <a:t> </a:t>
              </a:r>
              <a:r>
                <a:rPr lang="en-US" sz="1800" b="1" i="1" dirty="0">
                  <a:solidFill>
                    <a:srgbClr val="000000"/>
                  </a:solidFill>
                  <a:latin typeface="Arial" charset="0"/>
                  <a:cs typeface="Arial" charset="0"/>
                </a:rPr>
                <a:t>9:27a</a:t>
              </a:r>
            </a:p>
          </p:txBody>
        </p:sp>
      </p:grpSp>
      <p:grpSp>
        <p:nvGrpSpPr>
          <p:cNvPr id="49" name="Group 48"/>
          <p:cNvGrpSpPr>
            <a:grpSpLocks/>
          </p:cNvGrpSpPr>
          <p:nvPr/>
        </p:nvGrpSpPr>
        <p:grpSpPr bwMode="auto">
          <a:xfrm>
            <a:off x="-36513" y="2349500"/>
            <a:ext cx="3343276" cy="3095840"/>
            <a:chOff x="-36512" y="2348880"/>
            <a:chExt cx="3343508" cy="3096559"/>
          </a:xfrm>
        </p:grpSpPr>
        <p:cxnSp>
          <p:nvCxnSpPr>
            <p:cNvPr id="922661"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922662" name="Group 96"/>
            <p:cNvGrpSpPr>
              <a:grpSpLocks/>
            </p:cNvGrpSpPr>
            <p:nvPr/>
          </p:nvGrpSpPr>
          <p:grpSpPr bwMode="auto">
            <a:xfrm>
              <a:off x="927698" y="3378524"/>
              <a:ext cx="1009720" cy="351077"/>
              <a:chOff x="6835426" y="3788248"/>
              <a:chExt cx="1080743" cy="351077"/>
            </a:xfrm>
          </p:grpSpPr>
          <p:sp>
            <p:nvSpPr>
              <p:cNvPr id="98" name="Text Box 10"/>
              <p:cNvSpPr txBox="1">
                <a:spLocks noChangeArrowheads="1"/>
              </p:cNvSpPr>
              <p:nvPr/>
            </p:nvSpPr>
            <p:spPr bwMode="auto">
              <a:xfrm>
                <a:off x="6835426" y="3788248"/>
                <a:ext cx="1080743" cy="351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en-US" sz="2000" b="1" spc="-110" dirty="0" smtClean="0">
                    <a:solidFill>
                      <a:srgbClr val="000000"/>
                    </a:solidFill>
                    <a:latin typeface="Arial"/>
                    <a:cs typeface="Arial"/>
                  </a:rPr>
                  <a:t> 30</a:t>
                </a:r>
                <a:r>
                  <a:rPr lang="zh-CN" altLang="en-US" sz="2000" b="1" spc="-110" dirty="0" smtClean="0">
                    <a:solidFill>
                      <a:srgbClr val="000000"/>
                    </a:solidFill>
                    <a:latin typeface="Arial"/>
                    <a:cs typeface="Arial"/>
                  </a:rPr>
                  <a:t>天</a:t>
                </a:r>
                <a:endParaRPr lang="en-US" sz="2000" b="1" spc="-110" dirty="0" smtClean="0">
                  <a:solidFill>
                    <a:srgbClr val="000000"/>
                  </a:solidFill>
                  <a:latin typeface="Arial"/>
                  <a:cs typeface="Arial"/>
                </a:endParaRPr>
              </a:p>
            </p:txBody>
          </p:sp>
          <p:cxnSp>
            <p:nvCxnSpPr>
              <p:cNvPr id="922668"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69"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sp>
          <p:nvSpPr>
            <p:cNvPr id="922663" name="Text Box 10"/>
            <p:cNvSpPr txBox="1">
              <a:spLocks noChangeArrowheads="1"/>
            </p:cNvSpPr>
            <p:nvPr/>
          </p:nvSpPr>
          <p:spPr bwMode="auto">
            <a:xfrm>
              <a:off x="-36512" y="4519713"/>
              <a:ext cx="1368152" cy="925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b="1" i="1" dirty="0" smtClean="0">
                  <a:solidFill>
                    <a:srgbClr val="000000"/>
                  </a:solidFill>
                  <a:latin typeface="Arial" charset="0"/>
                  <a:cs typeface="Arial" charset="0"/>
                </a:rPr>
                <a:t>当选那兽</a:t>
              </a:r>
              <a:r>
                <a:rPr lang="en-US" sz="1800" b="1" i="1" dirty="0" smtClean="0">
                  <a:solidFill>
                    <a:srgbClr val="000000"/>
                  </a:solidFill>
                  <a:latin typeface="Arial" charset="0"/>
                  <a:cs typeface="Arial" charset="0"/>
                </a:rPr>
                <a:t/>
              </a:r>
              <a:br>
                <a:rPr lang="en-US" sz="1800" b="1" i="1" dirty="0" smtClean="0">
                  <a:solidFill>
                    <a:srgbClr val="000000"/>
                  </a:solidFill>
                  <a:latin typeface="Arial" charset="0"/>
                  <a:cs typeface="Arial" charset="0"/>
                </a:rPr>
              </a:br>
              <a:r>
                <a:rPr lang="zh-CN" altLang="en-US" sz="1800" b="1" i="1" dirty="0" smtClean="0">
                  <a:solidFill>
                    <a:srgbClr val="000000"/>
                  </a:solidFill>
                  <a:latin typeface="Arial" charset="0"/>
                  <a:cs typeface="Arial" charset="0"/>
                </a:rPr>
                <a:t>启示录</a:t>
              </a:r>
              <a:r>
                <a:rPr lang="en-US" sz="1800" b="1" i="1" dirty="0" smtClean="0">
                  <a:solidFill>
                    <a:srgbClr val="000000"/>
                  </a:solidFill>
                  <a:latin typeface="Arial" charset="0"/>
                  <a:cs typeface="Arial" charset="0"/>
                </a:rPr>
                <a:t> </a:t>
              </a:r>
              <a:r>
                <a:rPr lang="en-US" sz="1800" b="1" i="1" dirty="0">
                  <a:solidFill>
                    <a:srgbClr val="000000"/>
                  </a:solidFill>
                  <a:latin typeface="Arial" charset="0"/>
                  <a:cs typeface="Arial" charset="0"/>
                </a:rPr>
                <a:t>17:13</a:t>
              </a:r>
            </a:p>
          </p:txBody>
        </p:sp>
        <p:sp>
          <p:nvSpPr>
            <p:cNvPr id="111" name="Text Box 10"/>
            <p:cNvSpPr txBox="1">
              <a:spLocks noChangeArrowheads="1"/>
            </p:cNvSpPr>
            <p:nvPr/>
          </p:nvSpPr>
          <p:spPr bwMode="auto">
            <a:xfrm>
              <a:off x="1246278" y="2677569"/>
              <a:ext cx="1744783" cy="463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smtClean="0">
                  <a:solidFill>
                    <a:srgbClr val="000000"/>
                  </a:solidFill>
                  <a:latin typeface="Arial"/>
                  <a:cs typeface="Arial"/>
                </a:rPr>
                <a:t>3½ </a:t>
              </a:r>
              <a:r>
                <a:rPr lang="zh-CN" altLang="en-US" b="1" spc="-110" dirty="0" smtClean="0">
                  <a:solidFill>
                    <a:srgbClr val="000000"/>
                  </a:solidFill>
                  <a:latin typeface="Arial"/>
                  <a:cs typeface="Arial"/>
                </a:rPr>
                <a:t>年</a:t>
              </a:r>
              <a:endParaRPr lang="en-US" b="1" spc="-110" dirty="0" smtClean="0">
                <a:solidFill>
                  <a:srgbClr val="000000"/>
                </a:solidFill>
                <a:latin typeface="Arial"/>
                <a:cs typeface="Arial"/>
              </a:endParaRPr>
            </a:p>
          </p:txBody>
        </p:sp>
        <p:cxnSp>
          <p:nvCxnSpPr>
            <p:cNvPr id="922665"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66"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grpSp>
        <p:nvGrpSpPr>
          <p:cNvPr id="52" name="Group 51"/>
          <p:cNvGrpSpPr>
            <a:grpSpLocks/>
          </p:cNvGrpSpPr>
          <p:nvPr/>
        </p:nvGrpSpPr>
        <p:grpSpPr bwMode="auto">
          <a:xfrm>
            <a:off x="6588125" y="1412875"/>
            <a:ext cx="2555875" cy="3992563"/>
            <a:chOff x="6588224" y="1412776"/>
            <a:chExt cx="2555775" cy="3992238"/>
          </a:xfrm>
        </p:grpSpPr>
        <p:sp>
          <p:nvSpPr>
            <p:cNvPr id="922652"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b="1" i="1" dirty="0" smtClean="0">
                  <a:solidFill>
                    <a:srgbClr val="000000"/>
                  </a:solidFill>
                  <a:latin typeface="Arial" charset="0"/>
                  <a:cs typeface="Arial" charset="0"/>
                </a:rPr>
                <a:t>第二来临</a:t>
              </a:r>
              <a:endParaRPr lang="en-US" b="1" i="1" dirty="0">
                <a:solidFill>
                  <a:srgbClr val="000000"/>
                </a:solidFill>
                <a:latin typeface="Arial" charset="0"/>
                <a:cs typeface="Arial" charset="0"/>
              </a:endParaRPr>
            </a:p>
          </p:txBody>
        </p:sp>
        <p:cxnSp>
          <p:nvCxnSpPr>
            <p:cNvPr id="922653"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922654" name="Group 408601"/>
            <p:cNvGrpSpPr>
              <a:grpSpLocks/>
            </p:cNvGrpSpPr>
            <p:nvPr/>
          </p:nvGrpSpPr>
          <p:grpSpPr bwMode="auto">
            <a:xfrm>
              <a:off x="6732237" y="3346194"/>
              <a:ext cx="1599786" cy="658798"/>
              <a:chOff x="6732237" y="3717707"/>
              <a:chExt cx="1599786" cy="658798"/>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smtClean="0">
                    <a:solidFill>
                      <a:srgbClr val="000000"/>
                    </a:solidFill>
                    <a:latin typeface="Arial"/>
                    <a:cs typeface="Arial"/>
                  </a:rPr>
                  <a:t>45 </a:t>
                </a:r>
                <a:r>
                  <a:rPr lang="zh-CN" altLang="en-US" b="1" spc="-110" dirty="0" smtClean="0">
                    <a:solidFill>
                      <a:srgbClr val="000000"/>
                    </a:solidFill>
                    <a:latin typeface="Arial"/>
                    <a:cs typeface="Arial"/>
                  </a:rPr>
                  <a:t>天</a:t>
                </a:r>
                <a:endParaRPr lang="en-US" b="1" spc="-110" dirty="0" smtClean="0">
                  <a:solidFill>
                    <a:srgbClr val="000000"/>
                  </a:solidFill>
                  <a:latin typeface="Arial"/>
                  <a:cs typeface="Arial"/>
                </a:endParaRPr>
              </a:p>
            </p:txBody>
          </p:sp>
          <p:cxnSp>
            <p:nvCxnSpPr>
              <p:cNvPr id="922658"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sp>
            <p:nvSpPr>
              <p:cNvPr id="85" name="Text Box 10"/>
              <p:cNvSpPr txBox="1">
                <a:spLocks noChangeArrowheads="1"/>
              </p:cNvSpPr>
              <p:nvPr/>
            </p:nvSpPr>
            <p:spPr bwMode="auto">
              <a:xfrm>
                <a:off x="6801646" y="4005022"/>
                <a:ext cx="1453387" cy="3714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CN" altLang="en-US" sz="1800" b="1" i="1" spc="-110" dirty="0" smtClean="0">
                    <a:solidFill>
                      <a:srgbClr val="000000"/>
                    </a:solidFill>
                    <a:latin typeface="Arial"/>
                    <a:cs typeface="Arial"/>
                  </a:rPr>
                  <a:t>但以理</a:t>
                </a:r>
                <a:r>
                  <a:rPr lang="en-US" altLang="zh-CN" sz="1800" b="1" i="1" spc="-110" dirty="0" smtClean="0">
                    <a:solidFill>
                      <a:srgbClr val="000000"/>
                    </a:solidFill>
                    <a:latin typeface="Arial"/>
                    <a:cs typeface="Arial"/>
                  </a:rPr>
                  <a:t> </a:t>
                </a:r>
                <a:r>
                  <a:rPr lang="en-US" sz="1800" b="1" i="1" spc="-110" dirty="0" smtClean="0">
                    <a:solidFill>
                      <a:srgbClr val="000000"/>
                    </a:solidFill>
                    <a:latin typeface="Arial"/>
                    <a:cs typeface="Arial"/>
                  </a:rPr>
                  <a:t>12:12</a:t>
                </a:r>
                <a:endParaRPr lang="en-US" b="1" spc="-110" dirty="0" smtClean="0">
                  <a:solidFill>
                    <a:srgbClr val="000000"/>
                  </a:solidFill>
                  <a:latin typeface="Arial"/>
                  <a:cs typeface="Arial"/>
                </a:endParaRPr>
              </a:p>
            </p:txBody>
          </p:sp>
          <p:cxnSp>
            <p:nvCxnSpPr>
              <p:cNvPr id="922660"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sp>
          <p:nvSpPr>
            <p:cNvPr id="94" name="Text Box 10"/>
            <p:cNvSpPr txBox="1">
              <a:spLocks noChangeArrowheads="1"/>
            </p:cNvSpPr>
            <p:nvPr/>
          </p:nvSpPr>
          <p:spPr bwMode="auto">
            <a:xfrm>
              <a:off x="7667682" y="1412776"/>
              <a:ext cx="1476317" cy="597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a:defRPr/>
              </a:pPr>
              <a:r>
                <a:rPr lang="zh-CN" altLang="en-US" dirty="0" smtClean="0">
                  <a:solidFill>
                    <a:srgbClr val="000000"/>
                  </a:solidFill>
                </a:rPr>
                <a:t>基督的到来以完成</a:t>
              </a:r>
              <a:endParaRPr lang="en-US" dirty="0" smtClean="0">
                <a:solidFill>
                  <a:srgbClr val="000000"/>
                </a:solidFill>
              </a:endParaRPr>
            </a:p>
          </p:txBody>
        </p:sp>
        <p:sp>
          <p:nvSpPr>
            <p:cNvPr id="922656" name="Right Brace 34"/>
            <p:cNvSpPr>
              <a:spLocks/>
            </p:cNvSpPr>
            <p:nvPr/>
          </p:nvSpPr>
          <p:spPr bwMode="auto">
            <a:xfrm rot="5400000">
              <a:off x="7452109" y="4149080"/>
              <a:ext cx="216024" cy="1512168"/>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US">
                <a:solidFill>
                  <a:srgbClr val="000000"/>
                </a:solidFill>
              </a:endParaRPr>
            </a:p>
          </p:txBody>
        </p:sp>
      </p:grpSp>
      <p:grpSp>
        <p:nvGrpSpPr>
          <p:cNvPr id="48" name="Group 47"/>
          <p:cNvGrpSpPr>
            <a:grpSpLocks/>
          </p:cNvGrpSpPr>
          <p:nvPr/>
        </p:nvGrpSpPr>
        <p:grpSpPr bwMode="auto">
          <a:xfrm>
            <a:off x="2700338" y="1743956"/>
            <a:ext cx="4032250" cy="3701210"/>
            <a:chOff x="2699792" y="1743878"/>
            <a:chExt cx="4032447" cy="3701365"/>
          </a:xfrm>
        </p:grpSpPr>
        <p:sp>
          <p:nvSpPr>
            <p:cNvPr id="922643" name="Text Box 10"/>
            <p:cNvSpPr txBox="1">
              <a:spLocks noChangeArrowheads="1"/>
            </p:cNvSpPr>
            <p:nvPr/>
          </p:nvSpPr>
          <p:spPr bwMode="auto">
            <a:xfrm>
              <a:off x="2699792" y="4519693"/>
              <a:ext cx="1368152" cy="9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b="1" i="1" dirty="0" smtClean="0">
                  <a:solidFill>
                    <a:srgbClr val="000000"/>
                  </a:solidFill>
                  <a:latin typeface="Arial" charset="0"/>
                  <a:cs typeface="Arial" charset="0"/>
                </a:rPr>
                <a:t>违反盟约</a:t>
              </a:r>
              <a:r>
                <a:rPr lang="en-US" sz="1800" b="1" i="1" dirty="0" smtClean="0">
                  <a:solidFill>
                    <a:srgbClr val="000000"/>
                  </a:solidFill>
                  <a:latin typeface="Arial" charset="0"/>
                  <a:cs typeface="Arial" charset="0"/>
                </a:rPr>
                <a:t> </a:t>
              </a:r>
              <a:br>
                <a:rPr lang="en-US" sz="1800" b="1" i="1" dirty="0" smtClean="0">
                  <a:solidFill>
                    <a:srgbClr val="000000"/>
                  </a:solidFill>
                  <a:latin typeface="Arial" charset="0"/>
                  <a:cs typeface="Arial" charset="0"/>
                </a:rPr>
              </a:br>
              <a:r>
                <a:rPr lang="zh-CN" altLang="en-US" sz="1800" b="1" i="1" dirty="0" smtClean="0">
                  <a:solidFill>
                    <a:srgbClr val="000000"/>
                  </a:solidFill>
                  <a:latin typeface="Arial" charset="0"/>
                  <a:cs typeface="Arial" charset="0"/>
                </a:rPr>
                <a:t>但以理</a:t>
              </a:r>
              <a:r>
                <a:rPr lang="en-US" sz="1800" b="1" i="1" dirty="0" smtClean="0">
                  <a:solidFill>
                    <a:srgbClr val="000000"/>
                  </a:solidFill>
                  <a:latin typeface="Arial" charset="0"/>
                  <a:cs typeface="Arial" charset="0"/>
                </a:rPr>
                <a:t>  </a:t>
              </a:r>
              <a:r>
                <a:rPr lang="en-US" sz="1800" b="1" i="1" dirty="0">
                  <a:solidFill>
                    <a:srgbClr val="000000"/>
                  </a:solidFill>
                  <a:latin typeface="Arial" charset="0"/>
                  <a:cs typeface="Arial" charset="0"/>
                </a:rPr>
                <a:t>9:27b</a:t>
              </a:r>
            </a:p>
          </p:txBody>
        </p:sp>
        <p:grpSp>
          <p:nvGrpSpPr>
            <p:cNvPr id="922644" name="Group 21"/>
            <p:cNvGrpSpPr>
              <a:grpSpLocks/>
            </p:cNvGrpSpPr>
            <p:nvPr/>
          </p:nvGrpSpPr>
          <p:grpSpPr bwMode="auto">
            <a:xfrm>
              <a:off x="3347864" y="2636912"/>
              <a:ext cx="3384375" cy="659545"/>
              <a:chOff x="3779913" y="2492896"/>
              <a:chExt cx="2942935" cy="659545"/>
            </a:xfrm>
          </p:grpSpPr>
          <p:sp>
            <p:nvSpPr>
              <p:cNvPr id="32" name="Text Box 10"/>
              <p:cNvSpPr txBox="1">
                <a:spLocks noChangeArrowheads="1"/>
              </p:cNvSpPr>
              <p:nvPr/>
            </p:nvSpPr>
            <p:spPr bwMode="auto">
              <a:xfrm>
                <a:off x="4327676" y="2492797"/>
                <a:ext cx="1790512" cy="465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smtClean="0">
                    <a:solidFill>
                      <a:srgbClr val="000000"/>
                    </a:solidFill>
                    <a:latin typeface="Arial"/>
                    <a:cs typeface="Arial"/>
                  </a:rPr>
                  <a:t>1290 </a:t>
                </a:r>
                <a:r>
                  <a:rPr lang="zh-CN" altLang="en-US" b="1" spc="-110" dirty="0" smtClean="0">
                    <a:solidFill>
                      <a:srgbClr val="000000"/>
                    </a:solidFill>
                    <a:latin typeface="Arial"/>
                    <a:cs typeface="Arial"/>
                  </a:rPr>
                  <a:t>天</a:t>
                </a:r>
                <a:endParaRPr lang="en-US" b="1" spc="-110" dirty="0" smtClean="0">
                  <a:solidFill>
                    <a:srgbClr val="000000"/>
                  </a:solidFill>
                  <a:latin typeface="Arial"/>
                  <a:cs typeface="Arial"/>
                </a:endParaRPr>
              </a:p>
            </p:txBody>
          </p:sp>
          <p:cxnSp>
            <p:nvCxnSpPr>
              <p:cNvPr id="922649"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50"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CN" altLang="en-US" sz="1800" b="1" i="1" spc="-110" dirty="0" smtClean="0">
                    <a:solidFill>
                      <a:srgbClr val="000000"/>
                    </a:solidFill>
                    <a:latin typeface="Arial"/>
                    <a:cs typeface="Arial"/>
                  </a:rPr>
                  <a:t>但以理</a:t>
                </a:r>
                <a:r>
                  <a:rPr lang="en-US" sz="1800" b="1" i="1" spc="-110" dirty="0" smtClean="0">
                    <a:solidFill>
                      <a:srgbClr val="000000"/>
                    </a:solidFill>
                    <a:latin typeface="Arial"/>
                    <a:cs typeface="Arial"/>
                  </a:rPr>
                  <a:t> 12:11</a:t>
                </a:r>
                <a:endParaRPr lang="en-US" b="1" spc="-110" dirty="0" smtClean="0">
                  <a:solidFill>
                    <a:srgbClr val="000000"/>
                  </a:solidFill>
                  <a:latin typeface="Arial"/>
                  <a:cs typeface="Arial"/>
                </a:endParaRPr>
              </a:p>
            </p:txBody>
          </p:sp>
        </p:grpSp>
        <p:sp>
          <p:nvSpPr>
            <p:cNvPr id="93" name="Text Box 10"/>
            <p:cNvSpPr txBox="1">
              <a:spLocks noChangeArrowheads="1"/>
            </p:cNvSpPr>
            <p:nvPr/>
          </p:nvSpPr>
          <p:spPr bwMode="auto">
            <a:xfrm>
              <a:off x="3204642" y="1743878"/>
              <a:ext cx="1006524" cy="351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zh-CN" altLang="en-US" sz="2000" b="1" i="1" spc="-100" dirty="0" smtClean="0">
                  <a:solidFill>
                    <a:srgbClr val="000000"/>
                  </a:solidFill>
                  <a:latin typeface="Arial"/>
                  <a:cs typeface="Arial"/>
                </a:rPr>
                <a:t>礼拜中</a:t>
              </a:r>
              <a:endParaRPr lang="en-US" sz="2000" b="1" i="1" spc="-100" dirty="0" smtClean="0">
                <a:solidFill>
                  <a:srgbClr val="000000"/>
                </a:solidFill>
                <a:latin typeface="Arial"/>
                <a:cs typeface="Arial"/>
              </a:endParaRPr>
            </a:p>
          </p:txBody>
        </p:sp>
        <p:sp>
          <p:nvSpPr>
            <p:cNvPr id="922646" name="AutoShape 11"/>
            <p:cNvSpPr>
              <a:spLocks noChangeArrowheads="1"/>
            </p:cNvSpPr>
            <p:nvPr/>
          </p:nvSpPr>
          <p:spPr bwMode="auto">
            <a:xfrm>
              <a:off x="3125962" y="4077072"/>
              <a:ext cx="515813" cy="471015"/>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Arial" charset="0"/>
                <a:cs typeface="Arial" charset="0"/>
              </a:endParaRPr>
            </a:p>
          </p:txBody>
        </p:sp>
        <p:sp>
          <p:nvSpPr>
            <p:cNvPr id="922647" name="Right Brace 120"/>
            <p:cNvSpPr>
              <a:spLocks/>
            </p:cNvSpPr>
            <p:nvPr/>
          </p:nvSpPr>
          <p:spPr bwMode="auto">
            <a:xfrm rot="-5400000">
              <a:off x="3671900" y="1880829"/>
              <a:ext cx="144015" cy="792087"/>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US">
                <a:solidFill>
                  <a:srgbClr val="000000"/>
                </a:solidFill>
              </a:endParaRPr>
            </a:p>
          </p:txBody>
        </p:sp>
      </p:grpSp>
      <p:sp>
        <p:nvSpPr>
          <p:cNvPr id="922640" name="Text Box 10"/>
          <p:cNvSpPr txBox="1">
            <a:spLocks noChangeArrowheads="1"/>
          </p:cNvSpPr>
          <p:nvPr/>
        </p:nvSpPr>
        <p:spPr bwMode="auto">
          <a:xfrm>
            <a:off x="1131888" y="836613"/>
            <a:ext cx="6443662" cy="3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400" i="1" dirty="0">
                <a:solidFill>
                  <a:srgbClr val="000000"/>
                </a:solidFill>
                <a:latin typeface="Arial" charset="0"/>
                <a:cs typeface="Arial" charset="0"/>
              </a:rPr>
              <a:t>Adapted from J. Dwight Pentecost, Dallas Theological Seminary, 1988</a:t>
            </a:r>
          </a:p>
        </p:txBody>
      </p:sp>
    </p:spTree>
    <p:extLst>
      <p:ext uri="{BB962C8B-B14F-4D97-AF65-F5344CB8AC3E}">
        <p14:creationId xmlns:p14="http://schemas.microsoft.com/office/powerpoint/2010/main" val="39615468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02"/>
                                        </p:tgtEl>
                                        <p:attrNameLst>
                                          <p:attrName>style.visibility</p:attrName>
                                        </p:attrNameLst>
                                      </p:cBhvr>
                                      <p:to>
                                        <p:strVal val="visible"/>
                                      </p:to>
                                    </p:set>
                                    <p:animEffect transition="in" filter="dissolve">
                                      <p:cBhvr>
                                        <p:cTn id="27" dur="500"/>
                                        <p:tgtEl>
                                          <p:spTgt spid="1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5" presetClass="entr" presetSubtype="0" fill="hold" grpId="0" nodeType="clickEffect">
                                  <p:stCondLst>
                                    <p:cond delay="0"/>
                                  </p:stCondLst>
                                  <p:childTnLst>
                                    <p:set>
                                      <p:cBhvr>
                                        <p:cTn id="31" dur="1" fill="hold">
                                          <p:stCondLst>
                                            <p:cond delay="0"/>
                                          </p:stCondLst>
                                        </p:cTn>
                                        <p:tgtEl>
                                          <p:spTgt spid="560141"/>
                                        </p:tgtEl>
                                        <p:attrNameLst>
                                          <p:attrName>style.visibility</p:attrName>
                                        </p:attrNameLst>
                                      </p:cBhvr>
                                      <p:to>
                                        <p:strVal val="visible"/>
                                      </p:to>
                                    </p:set>
                                    <p:anim calcmode="lin" valueType="num">
                                      <p:cBhvr>
                                        <p:cTn id="32" dur="1000" fill="hold"/>
                                        <p:tgtEl>
                                          <p:spTgt spid="560141"/>
                                        </p:tgtEl>
                                        <p:attrNameLst>
                                          <p:attrName>ppt_w</p:attrName>
                                        </p:attrNameLst>
                                      </p:cBhvr>
                                      <p:tavLst>
                                        <p:tav tm="0">
                                          <p:val>
                                            <p:strVal val="#ppt_w*0.70"/>
                                          </p:val>
                                        </p:tav>
                                        <p:tav tm="100000">
                                          <p:val>
                                            <p:strVal val="#ppt_w"/>
                                          </p:val>
                                        </p:tav>
                                      </p:tavLst>
                                    </p:anim>
                                    <p:anim calcmode="lin" valueType="num">
                                      <p:cBhvr>
                                        <p:cTn id="33" dur="1000" fill="hold"/>
                                        <p:tgtEl>
                                          <p:spTgt spid="560141"/>
                                        </p:tgtEl>
                                        <p:attrNameLst>
                                          <p:attrName>ppt_h</p:attrName>
                                        </p:attrNameLst>
                                      </p:cBhvr>
                                      <p:tavLst>
                                        <p:tav tm="0">
                                          <p:val>
                                            <p:strVal val="#ppt_h"/>
                                          </p:val>
                                        </p:tav>
                                        <p:tav tm="100000">
                                          <p:val>
                                            <p:strVal val="#ppt_h"/>
                                          </p:val>
                                        </p:tav>
                                      </p:tavLst>
                                    </p:anim>
                                    <p:animEffect transition="in" filter="fade">
                                      <p:cBhvr>
                                        <p:cTn id="34" dur="1000"/>
                                        <p:tgtEl>
                                          <p:spTgt spid="560141"/>
                                        </p:tgtEl>
                                      </p:cBhvr>
                                    </p:animEffect>
                                  </p:childTnLst>
                                </p:cTn>
                              </p:par>
                              <p:par>
                                <p:cTn id="35" presetID="3" presetClass="entr" presetSubtype="10" fill="hold" nodeType="withEffect">
                                  <p:stCondLst>
                                    <p:cond delay="0"/>
                                  </p:stCondLst>
                                  <p:childTnLst>
                                    <p:set>
                                      <p:cBhvr>
                                        <p:cTn id="36" dur="1" fill="hold">
                                          <p:stCondLst>
                                            <p:cond delay="0"/>
                                          </p:stCondLst>
                                        </p:cTn>
                                        <p:tgtEl>
                                          <p:spTgt spid="408596"/>
                                        </p:tgtEl>
                                        <p:attrNameLst>
                                          <p:attrName>style.visibility</p:attrName>
                                        </p:attrNameLst>
                                      </p:cBhvr>
                                      <p:to>
                                        <p:strVal val="visible"/>
                                      </p:to>
                                    </p:set>
                                    <p:animEffect transition="in" filter="blinds(horizontal)">
                                      <p:cBhvr>
                                        <p:cTn id="37" dur="500"/>
                                        <p:tgtEl>
                                          <p:spTgt spid="40859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92"/>
                                        </p:tgtEl>
                                        <p:attrNameLst>
                                          <p:attrName>style.visibility</p:attrName>
                                        </p:attrNameLst>
                                      </p:cBhvr>
                                      <p:to>
                                        <p:strVal val="visible"/>
                                      </p:to>
                                    </p:set>
                                    <p:anim calcmode="lin" valueType="num">
                                      <p:cBhvr additive="base">
                                        <p:cTn id="42" dur="500" fill="hold"/>
                                        <p:tgtEl>
                                          <p:spTgt spid="92"/>
                                        </p:tgtEl>
                                        <p:attrNameLst>
                                          <p:attrName>ppt_x</p:attrName>
                                        </p:attrNameLst>
                                      </p:cBhvr>
                                      <p:tavLst>
                                        <p:tav tm="0">
                                          <p:val>
                                            <p:strVal val="#ppt_x"/>
                                          </p:val>
                                        </p:tav>
                                        <p:tav tm="100000">
                                          <p:val>
                                            <p:strVal val="#ppt_x"/>
                                          </p:val>
                                        </p:tav>
                                      </p:tavLst>
                                    </p:anim>
                                    <p:anim calcmode="lin" valueType="num">
                                      <p:cBhvr additive="base">
                                        <p:cTn id="4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1" fill="hold" nodeType="clickEffect">
                                  <p:stCondLst>
                                    <p:cond delay="0"/>
                                  </p:stCondLst>
                                  <p:childTnLst>
                                    <p:set>
                                      <p:cBhvr>
                                        <p:cTn id="47" dur="1" fill="hold">
                                          <p:stCondLst>
                                            <p:cond delay="0"/>
                                          </p:stCondLst>
                                        </p:cTn>
                                        <p:tgtEl>
                                          <p:spTgt spid="52"/>
                                        </p:tgtEl>
                                        <p:attrNameLst>
                                          <p:attrName>style.visibility</p:attrName>
                                        </p:attrNameLst>
                                      </p:cBhvr>
                                      <p:to>
                                        <p:strVal val="visible"/>
                                      </p:to>
                                    </p:set>
                                    <p:anim calcmode="lin" valueType="num">
                                      <p:cBhvr additive="base">
                                        <p:cTn id="48" dur="500"/>
                                        <p:tgtEl>
                                          <p:spTgt spid="52"/>
                                        </p:tgtEl>
                                        <p:attrNameLst>
                                          <p:attrName>ppt_y</p:attrName>
                                        </p:attrNameLst>
                                      </p:cBhvr>
                                      <p:tavLst>
                                        <p:tav tm="0">
                                          <p:val>
                                            <p:strVal val="#ppt_y-#ppt_h*1.125000"/>
                                          </p:val>
                                        </p:tav>
                                        <p:tav tm="100000">
                                          <p:val>
                                            <p:strVal val="#ppt_y"/>
                                          </p:val>
                                        </p:tav>
                                      </p:tavLst>
                                    </p:anim>
                                    <p:animEffect transition="in" filter="wipe(down)">
                                      <p:cBhvr>
                                        <p:cTn id="4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41" grpId="0" animBg="1"/>
      <p:bldP spid="92" grpId="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68312" y="2461602"/>
            <a:ext cx="7991475" cy="3418501"/>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zh-CN" dirty="0">
                <a:solidFill>
                  <a:srgbClr val="FFFFFF"/>
                </a:solidFill>
              </a:rPr>
              <a:t>17 </a:t>
            </a:r>
            <a:r>
              <a:rPr lang="zh-CN" altLang="en-US" dirty="0">
                <a:solidFill>
                  <a:srgbClr val="FFFFFF"/>
                </a:solidFill>
              </a:rPr>
              <a:t>我 一 看 见 ， 就 仆 倒 在 他 脚 前 ， 像 死 了 一 样 。 他 用 右 手 按 着 我 ， 说 ： 不 要 惧 怕 ！ 我 是 首 先 的 ， 我 是 末 後 的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18 </a:t>
            </a:r>
            <a:r>
              <a:rPr lang="zh-CN" altLang="en-US" dirty="0">
                <a:solidFill>
                  <a:srgbClr val="FFFFFF"/>
                </a:solidFill>
              </a:rPr>
              <a:t>又 是 那 存 活 的 ； 我 曾 死 过 ， 现 在 又 活 了 ， 直 活 到 永 永 远 远 ； 并 且 拿 着 死 亡 和 阴 间 的 钥 匙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19 </a:t>
            </a:r>
            <a:r>
              <a:rPr lang="zh-CN" altLang="en-US" dirty="0">
                <a:solidFill>
                  <a:srgbClr val="FFFFFF"/>
                </a:solidFill>
              </a:rPr>
              <a:t>所 以 你 要 把 所 看 见 的 ， 和 现 在 的 事 ， 并 将 来 必 成 的 事 ， 都 写 出 来 。启 示 录 </a:t>
            </a:r>
            <a:r>
              <a:rPr lang="en-US" altLang="zh-CN" dirty="0">
                <a:solidFill>
                  <a:srgbClr val="FFFFFF"/>
                </a:solidFill>
              </a:rPr>
              <a:t>1:17-19</a:t>
            </a:r>
            <a:endParaRPr lang="zh-CN" altLang="en-US"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800" dirty="0">
                <a:solidFill>
                  <a:srgbClr val="FFFFFF"/>
                </a:solidFill>
                <a:latin typeface="Arial" charset="0"/>
                <a:cs typeface="Arial" charset="0"/>
              </a:rPr>
              <a:t>四</a:t>
            </a:r>
            <a:r>
              <a:rPr lang="zh-CN" altLang="en-US" sz="4800" dirty="0" smtClean="0">
                <a:solidFill>
                  <a:srgbClr val="FFFFFF"/>
                </a:solidFill>
                <a:latin typeface="Arial" charset="0"/>
                <a:cs typeface="Arial" charset="0"/>
              </a:rPr>
              <a:t>个</a:t>
            </a:r>
            <a:r>
              <a:rPr lang="zh-CN" altLang="en-US" sz="4800" dirty="0">
                <a:solidFill>
                  <a:srgbClr val="FFFFFF"/>
                </a:solidFill>
                <a:latin typeface="Arial" charset="0"/>
                <a:cs typeface="Arial" charset="0"/>
              </a:rPr>
              <a:t>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defRPr/>
            </a:pPr>
            <a:r>
              <a:rPr lang="zh-SG" altLang="en-US" sz="3200" dirty="0">
                <a:solidFill>
                  <a:srgbClr val="DAE9FC"/>
                </a:solidFill>
                <a:ea typeface="ＭＳ Ｐゴシック" charset="-128"/>
                <a:cs typeface="ＭＳ Ｐゴシック" charset="-128"/>
              </a:rPr>
              <a:t>启 示 </a:t>
            </a:r>
            <a:r>
              <a:rPr lang="zh-SG" altLang="en-US" sz="3200" dirty="0" smtClean="0">
                <a:solidFill>
                  <a:srgbClr val="DAE9FC"/>
                </a:solidFill>
                <a:ea typeface="ＭＳ Ｐゴシック" charset="-128"/>
                <a:cs typeface="ＭＳ Ｐゴシック" charset="-128"/>
              </a:rPr>
              <a:t>录</a:t>
            </a:r>
            <a:r>
              <a:rPr lang="zh-CN" altLang="en-US" sz="3200" dirty="0" smtClean="0">
                <a:solidFill>
                  <a:srgbClr val="DAE9FC"/>
                </a:solidFill>
                <a:ea typeface="ＭＳ Ｐゴシック" charset="-128"/>
                <a:cs typeface="ＭＳ Ｐゴシック" charset="-128"/>
              </a:rPr>
              <a:t> 启发</a:t>
            </a:r>
            <a:r>
              <a:rPr lang="zh-SG" altLang="en-US" sz="3200" dirty="0" smtClean="0">
                <a:solidFill>
                  <a:srgbClr val="DAE9FC"/>
                </a:solidFill>
                <a:ea typeface="ＭＳ Ｐゴシック" charset="-128"/>
                <a:cs typeface="ＭＳ Ｐゴシック" charset="-128"/>
              </a:rPr>
              <a:t>概</a:t>
            </a:r>
            <a:r>
              <a:rPr lang="zh-SG" altLang="en-US" sz="3200" dirty="0">
                <a:solidFill>
                  <a:srgbClr val="DAE9FC"/>
                </a:solidFill>
                <a:ea typeface="ＭＳ Ｐゴシック" charset="-128"/>
                <a:cs typeface="ＭＳ Ｐゴシック" charset="-128"/>
              </a:rPr>
              <a:t>要 </a:t>
            </a:r>
            <a:endParaRPr lang="en-US" sz="3200" dirty="0">
              <a:solidFill>
                <a:srgbClr val="DAE9FC"/>
              </a:solidFill>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smtClean="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smtClean="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smtClean="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a:t>
            </a:r>
            <a:r>
              <a:rPr lang="zh-SG" altLang="en-US" sz="3200" b="1" i="1" dirty="0" smtClean="0">
                <a:latin typeface="Comic Sans MS" charset="0"/>
                <a:ea typeface="ＭＳ Ｐゴシック" charset="0"/>
                <a:cs typeface="ＭＳ Ｐゴシック" charset="0"/>
              </a:rPr>
              <a:t>则</a:t>
            </a:r>
            <a:r>
              <a:rPr lang="zh-CN" altLang="en-US" sz="3200" b="1" i="1" dirty="0" smtClean="0">
                <a:latin typeface="Comic Sans MS" charset="0"/>
                <a:ea typeface="ＭＳ Ｐゴシック" charset="0"/>
                <a:cs typeface="ＭＳ Ｐゴシック" charset="0"/>
              </a:rPr>
              <a:t> </a:t>
            </a:r>
            <a:r>
              <a:rPr lang="en-US" sz="3200" b="1" i="1" dirty="0" smtClean="0">
                <a:latin typeface="Comic Sans MS" charset="0"/>
                <a:ea typeface="ＭＳ Ｐゴシック" charset="0"/>
                <a:cs typeface="ＭＳ Ｐゴシック" charset="0"/>
              </a:rPr>
              <a:t>#</a:t>
            </a:r>
            <a:r>
              <a:rPr lang="en-US" sz="3200" b="1" i="1" dirty="0">
                <a:latin typeface="Comic Sans MS" charset="0"/>
                <a:ea typeface="ＭＳ Ｐゴシック" charset="0"/>
                <a:cs typeface="ＭＳ Ｐゴシック" charset="0"/>
              </a:rPr>
              <a:t>3</a:t>
            </a:r>
          </a:p>
        </p:txBody>
      </p:sp>
    </p:spTree>
    <p:extLst>
      <p:ext uri="{BB962C8B-B14F-4D97-AF65-F5344CB8AC3E}">
        <p14:creationId xmlns:p14="http://schemas.microsoft.com/office/powerpoint/2010/main" val="39690104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53988">
                                            <p:txEl>
                                              <p:pRg st="2" end="2"/>
                                            </p:txEl>
                                          </p:spTgt>
                                        </p:tgtEl>
                                        <p:attrNameLst>
                                          <p:attrName>style.visibility</p:attrName>
                                        </p:attrNameLst>
                                      </p:cBhvr>
                                      <p:to>
                                        <p:strVal val="visible"/>
                                      </p:to>
                                    </p:set>
                                    <p:anim calcmode="lin" valueType="num">
                                      <p:cBhvr additive="base">
                                        <p:cTn id="15" dur="500" fill="hold"/>
                                        <p:tgtEl>
                                          <p:spTgt spid="55398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3988">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53988">
                                            <p:txEl>
                                              <p:pRg st="4" end="4"/>
                                            </p:txEl>
                                          </p:spTgt>
                                        </p:tgtEl>
                                        <p:attrNameLst>
                                          <p:attrName>style.visibility</p:attrName>
                                        </p:attrNameLst>
                                      </p:cBhvr>
                                      <p:to>
                                        <p:strVal val="visible"/>
                                      </p:to>
                                    </p:set>
                                    <p:anim calcmode="lin" valueType="num">
                                      <p:cBhvr additive="base">
                                        <p:cTn id="19" dur="500" fill="hold"/>
                                        <p:tgtEl>
                                          <p:spTgt spid="553988">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398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53993"/>
                                        </p:tgtEl>
                                        <p:attrNameLst>
                                          <p:attrName>style.visibility</p:attrName>
                                        </p:attrNameLst>
                                      </p:cBhvr>
                                      <p:to>
                                        <p:strVal val="visible"/>
                                      </p:to>
                                    </p:set>
                                    <p:animEffect transition="in" filter="wipe(left)">
                                      <p:cBhvr>
                                        <p:cTn id="25" dur="500"/>
                                        <p:tgtEl>
                                          <p:spTgt spid="55399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6"/>
                                        </p:tgtEl>
                                        <p:attrNameLst>
                                          <p:attrName>style.visibility</p:attrName>
                                        </p:attrNameLst>
                                      </p:cBhvr>
                                      <p:to>
                                        <p:strVal val="visible"/>
                                      </p:to>
                                    </p:set>
                                    <p:animEffect transition="in" filter="wipe(left)">
                                      <p:cBhvr>
                                        <p:cTn id="30" dur="500"/>
                                        <p:tgtEl>
                                          <p:spTgt spid="553996"/>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4"/>
                                        </p:tgtEl>
                                        <p:attrNameLst>
                                          <p:attrName>style.visibility</p:attrName>
                                        </p:attrNameLst>
                                      </p:cBhvr>
                                      <p:to>
                                        <p:strVal val="visible"/>
                                      </p:to>
                                    </p:set>
                                    <p:animEffect transition="in" filter="wipe(left)">
                                      <p:cBhvr>
                                        <p:cTn id="33" dur="500"/>
                                        <p:tgtEl>
                                          <p:spTgt spid="55399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53997"/>
                                        </p:tgtEl>
                                        <p:attrNameLst>
                                          <p:attrName>style.visibility</p:attrName>
                                        </p:attrNameLst>
                                      </p:cBhvr>
                                      <p:to>
                                        <p:strVal val="visible"/>
                                      </p:to>
                                    </p:set>
                                    <p:animEffect transition="in" filter="wipe(left)">
                                      <p:cBhvr>
                                        <p:cTn id="38" dur="500"/>
                                        <p:tgtEl>
                                          <p:spTgt spid="553997"/>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553995"/>
                                        </p:tgtEl>
                                        <p:attrNameLst>
                                          <p:attrName>style.visibility</p:attrName>
                                        </p:attrNameLst>
                                      </p:cBhvr>
                                      <p:to>
                                        <p:strVal val="visible"/>
                                      </p:to>
                                    </p:set>
                                    <p:animEffect transition="in" filter="wipe(left)">
                                      <p:cBhvr>
                                        <p:cTn id="41"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3073" name="Picture 22" descr="Woo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4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3074" name="Rectangle 2"/>
          <p:cNvSpPr>
            <a:spLocks noGrp="1" noChangeArrowheads="1"/>
          </p:cNvSpPr>
          <p:nvPr>
            <p:ph type="title"/>
          </p:nvPr>
        </p:nvSpPr>
        <p:spPr>
          <a:xfrm>
            <a:off x="1116013" y="76200"/>
            <a:ext cx="6913562" cy="647700"/>
          </a:xfrm>
        </p:spPr>
        <p:txBody>
          <a:bodyPr/>
          <a:lstStyle/>
          <a:p>
            <a:r>
              <a:rPr lang="zh-CN" altLang="en-US" sz="6000" smtClean="0">
                <a:solidFill>
                  <a:srgbClr val="FF9933"/>
                </a:solidFill>
                <a:ea typeface="SimSun" pitchFamily="2" charset="-122"/>
              </a:rPr>
              <a:t>扼要重述的方法</a:t>
            </a:r>
            <a:endParaRPr lang="en-US" sz="6000" smtClean="0">
              <a:solidFill>
                <a:srgbClr val="FF9933"/>
              </a:solidFill>
            </a:endParaRPr>
          </a:p>
        </p:txBody>
      </p:sp>
      <p:sp>
        <p:nvSpPr>
          <p:cNvPr id="591877" name="Text Box 5"/>
          <p:cNvSpPr txBox="1">
            <a:spLocks noChangeArrowheads="1"/>
          </p:cNvSpPr>
          <p:nvPr/>
        </p:nvSpPr>
        <p:spPr bwMode="auto">
          <a:xfrm>
            <a:off x="457200" y="1371600"/>
            <a:ext cx="8205788" cy="1449388"/>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在七个灯台中的基督 </a:t>
            </a:r>
            <a:r>
              <a:rPr lang="en-US" altLang="zh-CN" sz="3200" b="1">
                <a:solidFill>
                  <a:srgbClr val="FFCCFF"/>
                </a:solidFill>
                <a:ea typeface="SimSun" pitchFamily="2" charset="-122"/>
                <a:cs typeface="+mn-cs"/>
              </a:rPr>
              <a:t>(1–3) </a:t>
            </a:r>
            <a:r>
              <a:rPr lang="en-US" altLang="zh-CN" b="1">
                <a:solidFill>
                  <a:srgbClr val="FFCCFF"/>
                </a:solidFill>
                <a:ea typeface="SimSun" pitchFamily="2" charset="-122"/>
                <a:cs typeface="+mn-cs"/>
              </a:rPr>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lnSpc>
                <a:spcPct val="80000"/>
              </a:lnSpc>
              <a:spcBef>
                <a:spcPct val="20000"/>
              </a:spcBef>
            </a:pPr>
            <a:r>
              <a:rPr lang="zh-CN" altLang="en-US" b="1">
                <a:solidFill>
                  <a:srgbClr val="FFCCFF"/>
                </a:solidFill>
                <a:ea typeface="SimSun" pitchFamily="2" charset="-122"/>
                <a:cs typeface="+mn-cs"/>
              </a:rPr>
              <a:t>小亚细亚的七教会</a:t>
            </a:r>
            <a:r>
              <a:rPr lang="en-US" altLang="zh-CN" b="1">
                <a:solidFill>
                  <a:srgbClr val="FFCCFF"/>
                </a:solidFill>
                <a:ea typeface="SimSun" pitchFamily="2" charset="-122"/>
                <a:cs typeface="+mn-cs"/>
              </a:rPr>
              <a:t>, </a:t>
            </a:r>
            <a:r>
              <a:rPr lang="zh-CN" altLang="en-US" b="1">
                <a:solidFill>
                  <a:srgbClr val="FFCCFF"/>
                </a:solidFill>
                <a:ea typeface="SimSun" pitchFamily="2" charset="-122"/>
                <a:cs typeface="+mn-cs"/>
              </a:rPr>
              <a:t>在描绘各别教会从教会时代直到基督回来的情况</a:t>
            </a:r>
            <a:r>
              <a:rPr lang="en-US" altLang="zh-CN" b="1">
                <a:solidFill>
                  <a:srgbClr val="FFCCFF"/>
                </a:solidFill>
                <a:ea typeface="SimSun" pitchFamily="2" charset="-122"/>
                <a:cs typeface="+mn-cs"/>
              </a:rPr>
              <a:t>. </a:t>
            </a:r>
            <a:r>
              <a:rPr lang="en-US" altLang="zh-CN" sz="2000" b="1">
                <a:solidFill>
                  <a:srgbClr val="FFCCFF"/>
                </a:solidFill>
                <a:ea typeface="SimSun" pitchFamily="2" charset="-122"/>
                <a:cs typeface="+mn-cs"/>
              </a:rPr>
              <a:t>(1:7)</a:t>
            </a:r>
            <a:endParaRPr lang="en-US" sz="2000" b="1">
              <a:solidFill>
                <a:srgbClr val="FFCCFF"/>
              </a:solidFill>
              <a:ea typeface="SimSun" pitchFamily="2" charset="-122"/>
              <a:cs typeface="+mn-cs"/>
            </a:endParaRPr>
          </a:p>
        </p:txBody>
      </p:sp>
      <p:sp>
        <p:nvSpPr>
          <p:cNvPr id="591878" name="Text Box 6"/>
          <p:cNvSpPr txBox="1">
            <a:spLocks noChangeArrowheads="1"/>
          </p:cNvSpPr>
          <p:nvPr/>
        </p:nvSpPr>
        <p:spPr bwMode="auto">
          <a:xfrm>
            <a:off x="469900" y="2057400"/>
            <a:ext cx="8205788" cy="107950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天堂和七印记的异象 </a:t>
            </a:r>
            <a:r>
              <a:rPr lang="en-US" altLang="zh-CN" sz="3200" b="1">
                <a:solidFill>
                  <a:srgbClr val="FFCCFF"/>
                </a:solidFill>
                <a:ea typeface="SimSun" pitchFamily="2" charset="-122"/>
                <a:cs typeface="+mn-cs"/>
              </a:rPr>
              <a:t>(4–7) </a:t>
            </a:r>
            <a:br>
              <a:rPr lang="en-US" altLang="zh-CN" sz="3200" b="1">
                <a:solidFill>
                  <a:srgbClr val="FFCCFF"/>
                </a:solidFill>
                <a:ea typeface="SimSun" pitchFamily="2" charset="-122"/>
                <a:cs typeface="+mn-cs"/>
              </a:rPr>
            </a:br>
            <a:r>
              <a:rPr lang="zh-CN" altLang="en-US" b="1">
                <a:solidFill>
                  <a:srgbClr val="FFCCFF"/>
                </a:solidFill>
                <a:latin typeface="NSimSun" pitchFamily="49" charset="-122"/>
                <a:ea typeface="NSimSun" pitchFamily="49" charset="-122"/>
                <a:cs typeface="+mn-cs"/>
              </a:rPr>
              <a:t>基督现在从天上统治</a:t>
            </a:r>
            <a:r>
              <a:rPr lang="en-US" altLang="zh-CN" b="1">
                <a:solidFill>
                  <a:srgbClr val="FFCCFF"/>
                </a:solidFill>
                <a:latin typeface="NSimSun" pitchFamily="49" charset="-122"/>
                <a:ea typeface="NSimSun" pitchFamily="49" charset="-122"/>
                <a:cs typeface="+mn-cs"/>
              </a:rPr>
              <a:t>(5:5-6) </a:t>
            </a:r>
            <a:r>
              <a:rPr lang="zh-CN" altLang="en-US" b="1">
                <a:solidFill>
                  <a:srgbClr val="FFCCFF"/>
                </a:solidFill>
                <a:latin typeface="NSimSun" pitchFamily="49" charset="-122"/>
                <a:ea typeface="NSimSun" pitchFamily="49" charset="-122"/>
                <a:cs typeface="+mn-cs"/>
              </a:rPr>
              <a:t>，直到他第二次再来</a:t>
            </a:r>
            <a:r>
              <a:rPr lang="en-US" altLang="zh-CN" b="1">
                <a:solidFill>
                  <a:srgbClr val="FFCCFF"/>
                </a:solidFill>
                <a:latin typeface="NSimSun" pitchFamily="49" charset="-122"/>
                <a:ea typeface="NSimSun" pitchFamily="49" charset="-122"/>
                <a:cs typeface="+mn-cs"/>
              </a:rPr>
              <a:t>(6:16-17) </a:t>
            </a:r>
            <a:r>
              <a:rPr lang="zh-CN" altLang="en-US" b="1">
                <a:solidFill>
                  <a:srgbClr val="FFCCFF"/>
                </a:solidFill>
                <a:latin typeface="NSimSun" pitchFamily="49" charset="-122"/>
                <a:ea typeface="NSimSun" pitchFamily="49" charset="-122"/>
                <a:cs typeface="+mn-cs"/>
              </a:rPr>
              <a:t>与得胜的教会</a:t>
            </a:r>
            <a:r>
              <a:rPr lang="zh-CN" altLang="en-US" sz="2000">
                <a:solidFill>
                  <a:srgbClr val="FFCCFF"/>
                </a:solidFill>
                <a:ea typeface="SimSun" pitchFamily="2" charset="-122"/>
                <a:cs typeface="+mn-cs"/>
              </a:rPr>
              <a:t>在一起</a:t>
            </a:r>
            <a:r>
              <a:rPr lang="en-US" altLang="zh-CN" sz="2000">
                <a:solidFill>
                  <a:srgbClr val="FFCCFF"/>
                </a:solidFill>
                <a:ea typeface="SimSun" pitchFamily="2" charset="-122"/>
                <a:cs typeface="+mn-cs"/>
              </a:rPr>
              <a:t>(7:16-17)</a:t>
            </a:r>
          </a:p>
        </p:txBody>
      </p:sp>
      <p:sp>
        <p:nvSpPr>
          <p:cNvPr id="591879" name="Text Box 7"/>
          <p:cNvSpPr txBox="1">
            <a:spLocks noChangeArrowheads="1"/>
          </p:cNvSpPr>
          <p:nvPr/>
        </p:nvSpPr>
        <p:spPr bwMode="auto">
          <a:xfrm>
            <a:off x="457200" y="2514600"/>
            <a:ext cx="8205788" cy="116522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2800" b="1">
                <a:solidFill>
                  <a:srgbClr val="FFCCFF"/>
                </a:solidFill>
                <a:ea typeface="SimSun" pitchFamily="2" charset="-122"/>
                <a:cs typeface="+mn-cs"/>
              </a:rPr>
              <a:t>七支号角 </a:t>
            </a:r>
            <a:r>
              <a:rPr lang="en-US" altLang="zh-CN" sz="3200" b="1">
                <a:solidFill>
                  <a:srgbClr val="FFCCFF"/>
                </a:solidFill>
                <a:ea typeface="SimSun" pitchFamily="2" charset="-122"/>
                <a:cs typeface="+mn-cs"/>
              </a:rPr>
              <a:t>(8–11) </a:t>
            </a:r>
            <a:r>
              <a:rPr lang="en-US" altLang="zh-CN" b="1">
                <a:solidFill>
                  <a:srgbClr val="FFCCFF"/>
                </a:solidFill>
                <a:ea typeface="SimSun" pitchFamily="2" charset="-122"/>
                <a:cs typeface="+mn-cs"/>
              </a:rPr>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lnSpc>
                <a:spcPct val="80000"/>
              </a:lnSpc>
              <a:spcBef>
                <a:spcPct val="20000"/>
              </a:spcBef>
            </a:pPr>
            <a:r>
              <a:rPr lang="zh-CN" altLang="en-US" b="1">
                <a:solidFill>
                  <a:srgbClr val="FFCCFF"/>
                </a:solidFill>
                <a:ea typeface="SimSun" pitchFamily="2" charset="-122"/>
                <a:cs typeface="+mn-cs"/>
              </a:rPr>
              <a:t>教会时代的一系列的判决困扰着邪恶（</a:t>
            </a:r>
            <a:r>
              <a:rPr lang="en-US" altLang="zh-CN" b="1">
                <a:solidFill>
                  <a:srgbClr val="FFCCFF"/>
                </a:solidFill>
                <a:ea typeface="SimSun" pitchFamily="2" charset="-122"/>
                <a:cs typeface="+mn-cs"/>
              </a:rPr>
              <a:t>8-9</a:t>
            </a:r>
            <a:r>
              <a:rPr lang="zh-CN" altLang="en-US" b="1">
                <a:solidFill>
                  <a:srgbClr val="FFCCFF"/>
                </a:solidFill>
                <a:ea typeface="SimSun" pitchFamily="2" charset="-122"/>
                <a:cs typeface="+mn-cs"/>
              </a:rPr>
              <a:t>），但</a:t>
            </a:r>
            <a:endParaRPr lang="en-US" altLang="zh-CN" b="1">
              <a:solidFill>
                <a:srgbClr val="FFCCFF"/>
              </a:solidFill>
              <a:ea typeface="SimSun" pitchFamily="2" charset="-122"/>
              <a:cs typeface="+mn-cs"/>
            </a:endParaRPr>
          </a:p>
        </p:txBody>
      </p:sp>
      <p:sp>
        <p:nvSpPr>
          <p:cNvPr id="591880" name="Text Box 8"/>
          <p:cNvSpPr txBox="1">
            <a:spLocks noChangeArrowheads="1"/>
          </p:cNvSpPr>
          <p:nvPr/>
        </p:nvSpPr>
        <p:spPr bwMode="auto">
          <a:xfrm>
            <a:off x="457200" y="3028950"/>
            <a:ext cx="8205788" cy="93345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逼迫人的龙 </a:t>
            </a:r>
            <a:r>
              <a:rPr lang="en-US" altLang="zh-CN" sz="3200" b="1">
                <a:solidFill>
                  <a:srgbClr val="FFCCFF"/>
                </a:solidFill>
                <a:ea typeface="SimSun" pitchFamily="2" charset="-122"/>
                <a:cs typeface="+mn-cs"/>
              </a:rPr>
              <a:t>(12–14</a:t>
            </a:r>
            <a:r>
              <a:rPr lang="en-US" altLang="zh-CN" sz="2800" b="1">
                <a:solidFill>
                  <a:srgbClr val="FFCCFF"/>
                </a:solidFill>
                <a:ea typeface="SimSun" pitchFamily="2" charset="-122"/>
                <a:cs typeface="+mn-cs"/>
              </a:rPr>
              <a:t>)</a:t>
            </a:r>
          </a:p>
          <a:p>
            <a:pPr>
              <a:lnSpc>
                <a:spcPct val="80000"/>
              </a:lnSpc>
              <a:spcBef>
                <a:spcPct val="20000"/>
              </a:spcBef>
            </a:pPr>
            <a:endParaRPr lang="en-US" altLang="zh-CN" sz="2800">
              <a:solidFill>
                <a:srgbClr val="FFCCFF"/>
              </a:solidFill>
              <a:ea typeface="SimSun" pitchFamily="2" charset="-122"/>
              <a:cs typeface="+mn-cs"/>
            </a:endParaRPr>
          </a:p>
        </p:txBody>
      </p:sp>
      <p:sp>
        <p:nvSpPr>
          <p:cNvPr id="591881" name="Text Box 9"/>
          <p:cNvSpPr txBox="1">
            <a:spLocks noChangeArrowheads="1"/>
          </p:cNvSpPr>
          <p:nvPr/>
        </p:nvSpPr>
        <p:spPr bwMode="auto">
          <a:xfrm>
            <a:off x="469900" y="3657600"/>
            <a:ext cx="8205788" cy="1547813"/>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七碗  </a:t>
            </a:r>
            <a:r>
              <a:rPr lang="en-US" altLang="zh-CN" sz="3200" b="1">
                <a:solidFill>
                  <a:srgbClr val="FFCCFF"/>
                </a:solidFill>
                <a:ea typeface="SimSun" pitchFamily="2" charset="-122"/>
                <a:cs typeface="+mn-cs"/>
              </a:rPr>
              <a:t>(15–16) </a:t>
            </a:r>
            <a:br>
              <a:rPr lang="en-US" altLang="zh-CN" sz="3200" b="1">
                <a:solidFill>
                  <a:srgbClr val="FFCCFF"/>
                </a:solidFill>
                <a:ea typeface="SimSun" pitchFamily="2" charset="-122"/>
                <a:cs typeface="+mn-cs"/>
              </a:rPr>
            </a:br>
            <a:endParaRPr lang="en-US" altLang="zh-CN" sz="3200" b="1">
              <a:solidFill>
                <a:srgbClr val="FFCCFF"/>
              </a:solidFill>
              <a:ea typeface="SimSun" pitchFamily="2" charset="-122"/>
              <a:cs typeface="+mn-cs"/>
            </a:endParaRPr>
          </a:p>
          <a:p>
            <a:pPr>
              <a:lnSpc>
                <a:spcPct val="80000"/>
              </a:lnSpc>
              <a:spcBef>
                <a:spcPct val="20000"/>
              </a:spcBef>
            </a:pPr>
            <a:r>
              <a:rPr lang="zh-CN" altLang="en-US" b="1">
                <a:solidFill>
                  <a:srgbClr val="FFCCFF"/>
                </a:solidFill>
                <a:latin typeface="NSimSun" pitchFamily="49" charset="-122"/>
                <a:ea typeface="NSimSun" pitchFamily="49" charset="-122"/>
                <a:cs typeface="+mn-cs"/>
              </a:rPr>
              <a:t>海岛和山峦消失</a:t>
            </a:r>
            <a:r>
              <a:rPr lang="en-US" altLang="ja-JP" b="1">
                <a:solidFill>
                  <a:srgbClr val="FFCCFF"/>
                </a:solidFill>
                <a:latin typeface="NSimSun" pitchFamily="49" charset="-122"/>
                <a:ea typeface="NSimSun" pitchFamily="49" charset="-122"/>
                <a:cs typeface="+mn-cs"/>
              </a:rPr>
              <a:t>(16:20</a:t>
            </a:r>
            <a:r>
              <a:rPr lang="zh-CN" altLang="en-US" b="1">
                <a:solidFill>
                  <a:srgbClr val="FFCCFF"/>
                </a:solidFill>
                <a:latin typeface="NSimSun" pitchFamily="49" charset="-122"/>
                <a:ea typeface="NSimSun" pitchFamily="49" charset="-122"/>
                <a:cs typeface="+mn-cs"/>
              </a:rPr>
              <a:t>）是最后审判随着</a:t>
            </a:r>
            <a:r>
              <a:rPr lang="en-US" altLang="ja-JP" b="1">
                <a:solidFill>
                  <a:srgbClr val="FFCCFF"/>
                </a:solidFill>
                <a:latin typeface="NSimSun" pitchFamily="49" charset="-122"/>
                <a:ea typeface="NSimSun" pitchFamily="49" charset="-122"/>
                <a:cs typeface="+mn-cs"/>
              </a:rPr>
              <a:t>“</a:t>
            </a:r>
            <a:r>
              <a:rPr lang="zh-CN" altLang="en-US" b="1">
                <a:solidFill>
                  <a:srgbClr val="FFCCFF"/>
                </a:solidFill>
                <a:latin typeface="NSimSun" pitchFamily="49" charset="-122"/>
                <a:ea typeface="NSimSun" pitchFamily="49" charset="-122"/>
                <a:cs typeface="+mn-cs"/>
              </a:rPr>
              <a:t>事件</a:t>
            </a:r>
            <a:r>
              <a:rPr lang="en-US" altLang="ja-JP" b="1">
                <a:solidFill>
                  <a:srgbClr val="FFCCFF"/>
                </a:solidFill>
                <a:latin typeface="NSimSun" pitchFamily="49" charset="-122"/>
                <a:ea typeface="NSimSun" pitchFamily="49" charset="-122"/>
                <a:cs typeface="+mn-cs"/>
              </a:rPr>
              <a:t>... </a:t>
            </a:r>
            <a:r>
              <a:rPr lang="zh-CN" altLang="en-US" b="1">
                <a:solidFill>
                  <a:srgbClr val="FFCCFF"/>
                </a:solidFill>
                <a:latin typeface="NSimSun" pitchFamily="49" charset="-122"/>
                <a:ea typeface="NSimSun" pitchFamily="49" charset="-122"/>
                <a:cs typeface="+mn-cs"/>
              </a:rPr>
              <a:t>发生与此有关的</a:t>
            </a:r>
            <a:r>
              <a:rPr lang="en-US" altLang="ja-JP" b="1">
                <a:solidFill>
                  <a:srgbClr val="FFCCFF"/>
                </a:solidFill>
                <a:latin typeface="NSimSun" pitchFamily="49" charset="-122"/>
                <a:ea typeface="NSimSun" pitchFamily="49" charset="-122"/>
                <a:cs typeface="+mn-cs"/>
              </a:rPr>
              <a:t>”</a:t>
            </a:r>
            <a:endParaRPr lang="en-US" altLang="zh-CN" b="1">
              <a:solidFill>
                <a:srgbClr val="FFCCFF"/>
              </a:solidFill>
              <a:latin typeface="NSimSun" pitchFamily="49" charset="-122"/>
              <a:ea typeface="NSimSun" pitchFamily="49" charset="-122"/>
              <a:cs typeface="+mn-cs"/>
            </a:endParaRPr>
          </a:p>
        </p:txBody>
      </p:sp>
      <p:sp>
        <p:nvSpPr>
          <p:cNvPr id="591882" name="Text Box 10"/>
          <p:cNvSpPr txBox="1">
            <a:spLocks noChangeArrowheads="1"/>
          </p:cNvSpPr>
          <p:nvPr/>
        </p:nvSpPr>
        <p:spPr bwMode="auto">
          <a:xfrm>
            <a:off x="457200" y="4343400"/>
            <a:ext cx="8205788" cy="17684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200" b="1">
                <a:solidFill>
                  <a:srgbClr val="FFCCFF"/>
                </a:solidFill>
                <a:ea typeface="SimSun" pitchFamily="2" charset="-122"/>
                <a:cs typeface="+mn-cs"/>
              </a:rPr>
              <a:t>巴比伦的沦陷 </a:t>
            </a:r>
            <a:r>
              <a:rPr lang="en-US" altLang="zh-CN" sz="3200" b="1">
                <a:solidFill>
                  <a:srgbClr val="FFCCFF"/>
                </a:solidFill>
                <a:ea typeface="SimSun" pitchFamily="2" charset="-122"/>
                <a:cs typeface="+mn-cs"/>
              </a:rPr>
              <a:t>(17–19) </a:t>
            </a:r>
            <a:r>
              <a:rPr lang="en-US" altLang="zh-CN" b="1">
                <a:solidFill>
                  <a:srgbClr val="FFCCFF"/>
                </a:solidFill>
                <a:ea typeface="SimSun" pitchFamily="2" charset="-122"/>
                <a:cs typeface="+mn-cs"/>
              </a:rPr>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spcBef>
                <a:spcPct val="20000"/>
              </a:spcBef>
            </a:pPr>
            <a:r>
              <a:rPr lang="zh-CN" altLang="en-US" b="1">
                <a:solidFill>
                  <a:srgbClr val="FFCCFF"/>
                </a:solidFill>
                <a:ea typeface="SimSun" pitchFamily="2" charset="-122"/>
                <a:cs typeface="+mn-cs"/>
              </a:rPr>
              <a:t>古巴比伦（世界制度的诱惑）存在到整个教会时代，直到其在基督的第二次降临销毁为止（</a:t>
            </a:r>
            <a:r>
              <a:rPr lang="en-US" altLang="zh-CN" b="1">
                <a:solidFill>
                  <a:srgbClr val="FFCCFF"/>
                </a:solidFill>
                <a:ea typeface="SimSun" pitchFamily="2" charset="-122"/>
                <a:cs typeface="+mn-cs"/>
              </a:rPr>
              <a:t>19:11-21</a:t>
            </a:r>
            <a:r>
              <a:rPr lang="zh-CN" altLang="en-US" b="1">
                <a:solidFill>
                  <a:srgbClr val="FFCCFF"/>
                </a:solidFill>
                <a:ea typeface="SimSun" pitchFamily="2" charset="-122"/>
                <a:cs typeface="+mn-cs"/>
              </a:rPr>
              <a:t>）</a:t>
            </a:r>
          </a:p>
        </p:txBody>
      </p:sp>
      <p:sp>
        <p:nvSpPr>
          <p:cNvPr id="591883" name="Text Box 11"/>
          <p:cNvSpPr txBox="1">
            <a:spLocks noChangeArrowheads="1"/>
          </p:cNvSpPr>
          <p:nvPr/>
        </p:nvSpPr>
        <p:spPr bwMode="auto">
          <a:xfrm>
            <a:off x="469900" y="5181600"/>
            <a:ext cx="8205788" cy="14001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200" b="1">
                <a:solidFill>
                  <a:srgbClr val="FFCCFF"/>
                </a:solidFill>
                <a:latin typeface="SimSun" pitchFamily="2" charset="-122"/>
                <a:ea typeface="SimSun" pitchFamily="2" charset="-122"/>
                <a:cs typeface="+mn-cs"/>
              </a:rPr>
              <a:t>大结局</a:t>
            </a:r>
            <a:r>
              <a:rPr lang="en-US" altLang="zh-CN" sz="3200" b="1">
                <a:solidFill>
                  <a:srgbClr val="FFCCFF"/>
                </a:solidFill>
                <a:latin typeface="SimSun" pitchFamily="2" charset="-122"/>
                <a:ea typeface="SimSun" pitchFamily="2" charset="-122"/>
                <a:cs typeface="+mn-cs"/>
              </a:rPr>
              <a:t> </a:t>
            </a:r>
            <a:r>
              <a:rPr lang="en-US" altLang="zh-CN" sz="3200" b="1">
                <a:solidFill>
                  <a:srgbClr val="FFCCFF"/>
                </a:solidFill>
                <a:ea typeface="SimSun" pitchFamily="2" charset="-122"/>
                <a:cs typeface="+mn-cs"/>
              </a:rPr>
              <a:t>(20–22) </a:t>
            </a:r>
            <a:endParaRPr lang="en-US" altLang="zh-CN" sz="3200" b="1">
              <a:solidFill>
                <a:srgbClr val="FFCCFF"/>
              </a:solidFill>
              <a:latin typeface="SimSun" pitchFamily="2" charset="-122"/>
              <a:ea typeface="SimSun" pitchFamily="2" charset="-122"/>
              <a:cs typeface="+mn-cs"/>
            </a:endParaRPr>
          </a:p>
          <a:p>
            <a:pPr>
              <a:spcBef>
                <a:spcPct val="20000"/>
              </a:spcBef>
            </a:pPr>
            <a:r>
              <a:rPr lang="zh-CN" altLang="en-US" b="1">
                <a:solidFill>
                  <a:srgbClr val="FFCCFF"/>
                </a:solidFill>
                <a:latin typeface="SimSun" pitchFamily="2" charset="-122"/>
                <a:ea typeface="SimSun" pitchFamily="2" charset="-122"/>
                <a:cs typeface="+mn-cs"/>
              </a:rPr>
              <a:t>当今时代（</a:t>
            </a:r>
            <a:r>
              <a:rPr lang="en-US" altLang="zh-CN" b="1">
                <a:solidFill>
                  <a:srgbClr val="FFCCFF"/>
                </a:solidFill>
                <a:latin typeface="SimSun" pitchFamily="2" charset="-122"/>
                <a:ea typeface="SimSun" pitchFamily="2" charset="-122"/>
                <a:cs typeface="+mn-cs"/>
              </a:rPr>
              <a:t>20:1-6</a:t>
            </a:r>
            <a:r>
              <a:rPr lang="zh-CN" altLang="en-US" b="1">
                <a:solidFill>
                  <a:srgbClr val="FFCCFF"/>
                </a:solidFill>
                <a:latin typeface="SimSun" pitchFamily="2" charset="-122"/>
                <a:ea typeface="SimSun" pitchFamily="2" charset="-122"/>
                <a:cs typeface="+mn-cs"/>
              </a:rPr>
              <a:t>）不是</a:t>
            </a:r>
            <a:r>
              <a:rPr lang="zh-TW" altLang="en-US" b="1">
                <a:solidFill>
                  <a:srgbClr val="FFCCFF"/>
                </a:solidFill>
                <a:latin typeface="SimSun" pitchFamily="2" charset="-122"/>
                <a:ea typeface="SimSun" pitchFamily="2" charset="-122"/>
                <a:cs typeface="+mn-cs"/>
              </a:rPr>
              <a:t>普通的</a:t>
            </a:r>
            <a:r>
              <a:rPr lang="en-US" altLang="zh-CN" b="1">
                <a:solidFill>
                  <a:srgbClr val="FFCCFF"/>
                </a:solidFill>
                <a:latin typeface="SimSun" pitchFamily="2" charset="-122"/>
                <a:ea typeface="SimSun" pitchFamily="2" charset="-122"/>
                <a:cs typeface="+mn-cs"/>
              </a:rPr>
              <a:t>1000</a:t>
            </a:r>
            <a:r>
              <a:rPr lang="zh-CN" altLang="en-US" b="1">
                <a:solidFill>
                  <a:srgbClr val="FFCCFF"/>
                </a:solidFill>
                <a:latin typeface="SimSun" pitchFamily="2" charset="-122"/>
                <a:ea typeface="SimSun" pitchFamily="2" charset="-122"/>
                <a:cs typeface="+mn-cs"/>
              </a:rPr>
              <a:t>年</a:t>
            </a:r>
            <a:r>
              <a:rPr lang="en-US" altLang="zh-TW" b="1">
                <a:solidFill>
                  <a:srgbClr val="FFCCFF"/>
                </a:solidFill>
                <a:latin typeface="SimSun" pitchFamily="2" charset="-122"/>
                <a:ea typeface="SimSun" pitchFamily="2" charset="-122"/>
                <a:cs typeface="+mn-cs"/>
              </a:rPr>
              <a:t>,</a:t>
            </a:r>
            <a:r>
              <a:rPr lang="zh-TW" altLang="en-US" b="1">
                <a:solidFill>
                  <a:srgbClr val="FFCCFF"/>
                </a:solidFill>
                <a:latin typeface="SimSun" pitchFamily="2" charset="-122"/>
                <a:ea typeface="SimSun" pitchFamily="2" charset="-122"/>
                <a:cs typeface="+mn-cs"/>
              </a:rPr>
              <a:t>随后是</a:t>
            </a:r>
            <a:r>
              <a:rPr lang="zh-CN" altLang="en-US" b="1">
                <a:solidFill>
                  <a:srgbClr val="FFCCFF"/>
                </a:solidFill>
                <a:latin typeface="SimSun" pitchFamily="2" charset="-122"/>
                <a:ea typeface="SimSun" pitchFamily="2" charset="-122"/>
                <a:cs typeface="+mn-cs"/>
              </a:rPr>
              <a:t>一个</a:t>
            </a:r>
            <a:r>
              <a:rPr lang="zh-TW" altLang="en-US" b="1">
                <a:solidFill>
                  <a:srgbClr val="FFCCFF"/>
                </a:solidFill>
                <a:latin typeface="SimSun" pitchFamily="2" charset="-122"/>
                <a:ea typeface="SimSun" pitchFamily="2" charset="-122"/>
                <a:cs typeface="+mn-cs"/>
              </a:rPr>
              <a:t>大審</a:t>
            </a:r>
            <a:r>
              <a:rPr lang="zh-CN" altLang="en-US" b="1">
                <a:solidFill>
                  <a:srgbClr val="FFCCFF"/>
                </a:solidFill>
                <a:latin typeface="SimSun" pitchFamily="2" charset="-122"/>
                <a:ea typeface="SimSun" pitchFamily="2" charset="-122"/>
                <a:cs typeface="+mn-cs"/>
              </a:rPr>
              <a:t>判和永恒</a:t>
            </a:r>
            <a:endParaRPr lang="en-US" b="1">
              <a:solidFill>
                <a:srgbClr val="FFCCFF"/>
              </a:solidFill>
              <a:latin typeface="SimSun" pitchFamily="2" charset="-122"/>
              <a:ea typeface="SimSun" pitchFamily="2" charset="-122"/>
              <a:cs typeface="+mn-cs"/>
            </a:endParaRPr>
          </a:p>
        </p:txBody>
      </p:sp>
      <p:grpSp>
        <p:nvGrpSpPr>
          <p:cNvPr id="643082" name="Group 17"/>
          <p:cNvGrpSpPr>
            <a:grpSpLocks/>
          </p:cNvGrpSpPr>
          <p:nvPr/>
        </p:nvGrpSpPr>
        <p:grpSpPr bwMode="auto">
          <a:xfrm>
            <a:off x="180975" y="115888"/>
            <a:ext cx="8569325" cy="757237"/>
            <a:chOff x="385" y="119"/>
            <a:chExt cx="4944" cy="477"/>
          </a:xfrm>
        </p:grpSpPr>
        <p:sp>
          <p:nvSpPr>
            <p:cNvPr id="643090" name="Line 12"/>
            <p:cNvSpPr>
              <a:spLocks noChangeShapeType="1"/>
            </p:cNvSpPr>
            <p:nvPr/>
          </p:nvSpPr>
          <p:spPr bwMode="auto">
            <a:xfrm>
              <a:off x="431" y="596"/>
              <a:ext cx="4898" cy="0"/>
            </a:xfrm>
            <a:prstGeom prst="line">
              <a:avLst/>
            </a:prstGeom>
            <a:noFill/>
            <a:ln w="76200">
              <a:solidFill>
                <a:schemeClr val="bg1"/>
              </a:solidFill>
              <a:round/>
              <a:headEnd/>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nvGrpSpPr>
            <p:cNvPr id="643091" name="Group 13"/>
            <p:cNvGrpSpPr>
              <a:grpSpLocks/>
            </p:cNvGrpSpPr>
            <p:nvPr/>
          </p:nvGrpSpPr>
          <p:grpSpPr bwMode="auto">
            <a:xfrm>
              <a:off x="385" y="164"/>
              <a:ext cx="272" cy="408"/>
              <a:chOff x="385" y="1298"/>
              <a:chExt cx="272" cy="408"/>
            </a:xfrm>
          </p:grpSpPr>
          <p:sp>
            <p:nvSpPr>
              <p:cNvPr id="643093" name="Line 14"/>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43094" name="Line 15"/>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sp>
          <p:nvSpPr>
            <p:cNvPr id="643092" name="Line 16"/>
            <p:cNvSpPr>
              <a:spLocks noChangeShapeType="1"/>
            </p:cNvSpPr>
            <p:nvPr/>
          </p:nvSpPr>
          <p:spPr bwMode="auto">
            <a:xfrm>
              <a:off x="5239" y="119"/>
              <a:ext cx="0" cy="453"/>
            </a:xfrm>
            <a:prstGeom prst="line">
              <a:avLst/>
            </a:prstGeom>
            <a:noFill/>
            <a:ln w="57150">
              <a:solidFill>
                <a:srgbClr val="99CCFF"/>
              </a:solidFill>
              <a:round/>
              <a:headEnd/>
              <a:tailEnd type="stealth" w="lg" len="lg"/>
            </a:ln>
            <a:extLst>
              <a:ext uri="{909E8E84-426E-40dd-AFC4-6F175D3DCCD1}">
                <a14:hiddenFill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sp>
        <p:nvSpPr>
          <p:cNvPr id="591897" name="Freeform 25"/>
          <p:cNvSpPr>
            <a:spLocks/>
          </p:cNvSpPr>
          <p:nvPr/>
        </p:nvSpPr>
        <p:spPr bwMode="auto">
          <a:xfrm>
            <a:off x="231775" y="14112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899" name="Freeform 27"/>
          <p:cNvSpPr>
            <a:spLocks/>
          </p:cNvSpPr>
          <p:nvPr/>
        </p:nvSpPr>
        <p:spPr bwMode="auto">
          <a:xfrm>
            <a:off x="231775" y="19812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0" name="Freeform 28"/>
          <p:cNvSpPr>
            <a:spLocks/>
          </p:cNvSpPr>
          <p:nvPr/>
        </p:nvSpPr>
        <p:spPr bwMode="auto">
          <a:xfrm>
            <a:off x="231775" y="26670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1" name="Freeform 29"/>
          <p:cNvSpPr>
            <a:spLocks/>
          </p:cNvSpPr>
          <p:nvPr/>
        </p:nvSpPr>
        <p:spPr bwMode="auto">
          <a:xfrm>
            <a:off x="228600" y="32766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2" name="Freeform 30"/>
          <p:cNvSpPr>
            <a:spLocks/>
          </p:cNvSpPr>
          <p:nvPr/>
        </p:nvSpPr>
        <p:spPr bwMode="auto">
          <a:xfrm>
            <a:off x="231775" y="40386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3" name="Freeform 31"/>
          <p:cNvSpPr>
            <a:spLocks/>
          </p:cNvSpPr>
          <p:nvPr/>
        </p:nvSpPr>
        <p:spPr bwMode="auto">
          <a:xfrm>
            <a:off x="231775" y="477043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43089" name="Text Box 32"/>
          <p:cNvSpPr txBox="1">
            <a:spLocks noChangeArrowheads="1"/>
          </p:cNvSpPr>
          <p:nvPr/>
        </p:nvSpPr>
        <p:spPr bwMode="auto">
          <a:xfrm>
            <a:off x="8555038" y="4763"/>
            <a:ext cx="561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FFFFFF"/>
                </a:solidFill>
                <a:latin typeface="Times New Roman" pitchFamily="18" charset="0"/>
                <a:cs typeface="+mn-cs"/>
              </a:rPr>
              <a:t>346</a:t>
            </a:r>
          </a:p>
        </p:txBody>
      </p:sp>
    </p:spTree>
    <p:extLst>
      <p:ext uri="{BB962C8B-B14F-4D97-AF65-F5344CB8AC3E}">
        <p14:creationId xmlns:p14="http://schemas.microsoft.com/office/powerpoint/2010/main" val="291869186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1877"/>
                                        </p:tgtEl>
                                        <p:attrNameLst>
                                          <p:attrName>style.visibility</p:attrName>
                                        </p:attrNameLst>
                                      </p:cBhvr>
                                      <p:to>
                                        <p:strVal val="visible"/>
                                      </p:to>
                                    </p:set>
                                    <p:animEffect transition="in" filter="blinds(horizontal)">
                                      <p:cBhvr>
                                        <p:cTn id="7" dur="500"/>
                                        <p:tgtEl>
                                          <p:spTgt spid="591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91897"/>
                                        </p:tgtEl>
                                        <p:attrNameLst>
                                          <p:attrName>style.visibility</p:attrName>
                                        </p:attrNameLst>
                                      </p:cBhvr>
                                      <p:to>
                                        <p:strVal val="visible"/>
                                      </p:to>
                                    </p:set>
                                    <p:animEffect transition="in" filter="wipe(right)">
                                      <p:cBhvr>
                                        <p:cTn id="12" dur="500"/>
                                        <p:tgtEl>
                                          <p:spTgt spid="59189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91878"/>
                                        </p:tgtEl>
                                        <p:attrNameLst>
                                          <p:attrName>style.visibility</p:attrName>
                                        </p:attrNameLst>
                                      </p:cBhvr>
                                      <p:to>
                                        <p:strVal val="visible"/>
                                      </p:to>
                                    </p:set>
                                    <p:animEffect transition="in" filter="blinds(horizontal)">
                                      <p:cBhvr>
                                        <p:cTn id="15" dur="500"/>
                                        <p:tgtEl>
                                          <p:spTgt spid="59187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591899"/>
                                        </p:tgtEl>
                                        <p:attrNameLst>
                                          <p:attrName>style.visibility</p:attrName>
                                        </p:attrNameLst>
                                      </p:cBhvr>
                                      <p:to>
                                        <p:strVal val="visible"/>
                                      </p:to>
                                    </p:set>
                                    <p:animEffect transition="in" filter="wipe(right)">
                                      <p:cBhvr>
                                        <p:cTn id="20" dur="500"/>
                                        <p:tgtEl>
                                          <p:spTgt spid="59189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591879"/>
                                        </p:tgtEl>
                                        <p:attrNameLst>
                                          <p:attrName>style.visibility</p:attrName>
                                        </p:attrNameLst>
                                      </p:cBhvr>
                                      <p:to>
                                        <p:strVal val="visible"/>
                                      </p:to>
                                    </p:set>
                                    <p:animEffect transition="in" filter="blinds(horizontal)">
                                      <p:cBhvr>
                                        <p:cTn id="23" dur="500"/>
                                        <p:tgtEl>
                                          <p:spTgt spid="59187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591900"/>
                                        </p:tgtEl>
                                        <p:attrNameLst>
                                          <p:attrName>style.visibility</p:attrName>
                                        </p:attrNameLst>
                                      </p:cBhvr>
                                      <p:to>
                                        <p:strVal val="visible"/>
                                      </p:to>
                                    </p:set>
                                    <p:animEffect transition="in" filter="wipe(right)">
                                      <p:cBhvr>
                                        <p:cTn id="28" dur="500"/>
                                        <p:tgtEl>
                                          <p:spTgt spid="59190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591880"/>
                                        </p:tgtEl>
                                        <p:attrNameLst>
                                          <p:attrName>style.visibility</p:attrName>
                                        </p:attrNameLst>
                                      </p:cBhvr>
                                      <p:to>
                                        <p:strVal val="visible"/>
                                      </p:to>
                                    </p:set>
                                    <p:animEffect transition="in" filter="blinds(horizontal)">
                                      <p:cBhvr>
                                        <p:cTn id="31" dur="500"/>
                                        <p:tgtEl>
                                          <p:spTgt spid="5918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591901"/>
                                        </p:tgtEl>
                                        <p:attrNameLst>
                                          <p:attrName>style.visibility</p:attrName>
                                        </p:attrNameLst>
                                      </p:cBhvr>
                                      <p:to>
                                        <p:strVal val="visible"/>
                                      </p:to>
                                    </p:set>
                                    <p:animEffect transition="in" filter="wipe(right)">
                                      <p:cBhvr>
                                        <p:cTn id="36" dur="500"/>
                                        <p:tgtEl>
                                          <p:spTgt spid="591901"/>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591881"/>
                                        </p:tgtEl>
                                        <p:attrNameLst>
                                          <p:attrName>style.visibility</p:attrName>
                                        </p:attrNameLst>
                                      </p:cBhvr>
                                      <p:to>
                                        <p:strVal val="visible"/>
                                      </p:to>
                                    </p:set>
                                    <p:animEffect transition="in" filter="blinds(horizontal)">
                                      <p:cBhvr>
                                        <p:cTn id="39" dur="500"/>
                                        <p:tgtEl>
                                          <p:spTgt spid="59188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591902"/>
                                        </p:tgtEl>
                                        <p:attrNameLst>
                                          <p:attrName>style.visibility</p:attrName>
                                        </p:attrNameLst>
                                      </p:cBhvr>
                                      <p:to>
                                        <p:strVal val="visible"/>
                                      </p:to>
                                    </p:set>
                                    <p:animEffect transition="in" filter="wipe(right)">
                                      <p:cBhvr>
                                        <p:cTn id="44" dur="500"/>
                                        <p:tgtEl>
                                          <p:spTgt spid="59190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91882"/>
                                        </p:tgtEl>
                                        <p:attrNameLst>
                                          <p:attrName>style.visibility</p:attrName>
                                        </p:attrNameLst>
                                      </p:cBhvr>
                                      <p:to>
                                        <p:strVal val="visible"/>
                                      </p:to>
                                    </p:set>
                                    <p:animEffect transition="in" filter="blinds(horizontal)">
                                      <p:cBhvr>
                                        <p:cTn id="47" dur="500"/>
                                        <p:tgtEl>
                                          <p:spTgt spid="591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591903"/>
                                        </p:tgtEl>
                                        <p:attrNameLst>
                                          <p:attrName>style.visibility</p:attrName>
                                        </p:attrNameLst>
                                      </p:cBhvr>
                                      <p:to>
                                        <p:strVal val="visible"/>
                                      </p:to>
                                    </p:set>
                                    <p:animEffect transition="in" filter="wipe(right)">
                                      <p:cBhvr>
                                        <p:cTn id="52" dur="500"/>
                                        <p:tgtEl>
                                          <p:spTgt spid="59190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91883"/>
                                        </p:tgtEl>
                                        <p:attrNameLst>
                                          <p:attrName>style.visibility</p:attrName>
                                        </p:attrNameLst>
                                      </p:cBhvr>
                                      <p:to>
                                        <p:strVal val="visible"/>
                                      </p:to>
                                    </p:set>
                                    <p:animEffect transition="in" filter="blinds(horizontal)">
                                      <p:cBhvr>
                                        <p:cTn id="55" dur="500"/>
                                        <p:tgtEl>
                                          <p:spTgt spid="591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7" grpId="0" animBg="1"/>
      <p:bldP spid="591878" grpId="0" animBg="1"/>
      <p:bldP spid="591879" grpId="0" animBg="1"/>
      <p:bldP spid="591880" grpId="0" animBg="1"/>
      <p:bldP spid="591881" grpId="0" animBg="1"/>
      <p:bldP spid="591882" grpId="0" animBg="1"/>
      <p:bldP spid="591883" grpId="0" animBg="1"/>
      <p:bldP spid="591897" grpId="0" animBg="1"/>
      <p:bldP spid="591899" grpId="0" animBg="1"/>
      <p:bldP spid="591900" grpId="0" animBg="1"/>
      <p:bldP spid="591901" grpId="0" animBg="1"/>
      <p:bldP spid="591902" grpId="0" animBg="1"/>
      <p:bldP spid="59190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3780928" y="-27384"/>
            <a:ext cx="9311964" cy="6902493"/>
          </a:xfrm>
          <a:prstGeom prst="rect">
            <a:avLst/>
          </a:prstGeom>
        </p:spPr>
      </p:pic>
      <p:pic>
        <p:nvPicPr>
          <p:cNvPr id="5" name="Picture 4" descr="Screen Shot 2014-09-06 at 10.51.00 p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95296" y="0"/>
            <a:ext cx="4844143" cy="6858000"/>
          </a:xfrm>
          <a:prstGeom prst="rect">
            <a:avLst/>
          </a:prstGeom>
        </p:spPr>
      </p:pic>
      <p:sp>
        <p:nvSpPr>
          <p:cNvPr id="2" name="Title 1"/>
          <p:cNvSpPr>
            <a:spLocks noGrp="1"/>
          </p:cNvSpPr>
          <p:nvPr>
            <p:ph type="title"/>
          </p:nvPr>
        </p:nvSpPr>
        <p:spPr>
          <a:xfrm>
            <a:off x="0" y="0"/>
            <a:ext cx="4177035" cy="2376562"/>
          </a:xfrm>
        </p:spPr>
        <p:txBody>
          <a:bodyPr/>
          <a:lstStyle/>
          <a:p>
            <a:pPr>
              <a:defRPr/>
            </a:pPr>
            <a:r>
              <a:rPr lang="zh-CN" altLang="en-US" sz="5000" b="1" dirty="0" smtClean="0">
                <a:solidFill>
                  <a:schemeClr val="tx1"/>
                </a:solidFill>
                <a:effectLst>
                  <a:glow rad="266700">
                    <a:schemeClr val="bg1">
                      <a:alpha val="75000"/>
                    </a:schemeClr>
                  </a:glow>
                </a:effectLst>
                <a:latin typeface="KaiTi" pitchFamily="49" charset="-122"/>
                <a:ea typeface="KaiTi" pitchFamily="49" charset="-122"/>
              </a:rPr>
              <a:t>克尔在芝加哥</a:t>
            </a:r>
            <a:r>
              <a:rPr lang="en-US" altLang="zh-CN" sz="5000" b="1" dirty="0" smtClean="0">
                <a:solidFill>
                  <a:schemeClr val="tx1"/>
                </a:solidFill>
                <a:effectLst>
                  <a:glow rad="266700">
                    <a:schemeClr val="bg1">
                      <a:alpha val="75000"/>
                    </a:schemeClr>
                  </a:glow>
                </a:effectLst>
                <a:latin typeface="KaiTi" pitchFamily="49" charset="-122"/>
                <a:ea typeface="KaiTi" pitchFamily="49" charset="-122"/>
              </a:rPr>
              <a:t/>
            </a:r>
            <a:br>
              <a:rPr lang="en-US" altLang="zh-CN" sz="5000" b="1" dirty="0" smtClean="0">
                <a:solidFill>
                  <a:schemeClr val="tx1"/>
                </a:solidFill>
                <a:effectLst>
                  <a:glow rad="266700">
                    <a:schemeClr val="bg1">
                      <a:alpha val="75000"/>
                    </a:schemeClr>
                  </a:glow>
                </a:effectLst>
                <a:latin typeface="KaiTi" pitchFamily="49" charset="-122"/>
                <a:ea typeface="KaiTi" pitchFamily="49" charset="-122"/>
              </a:rPr>
            </a:br>
            <a:r>
              <a:rPr lang="zh-CN" altLang="en-US" sz="5000" b="1" dirty="0" smtClean="0">
                <a:solidFill>
                  <a:schemeClr val="tx1"/>
                </a:solidFill>
                <a:effectLst>
                  <a:glow rad="266700">
                    <a:schemeClr val="bg1">
                      <a:alpha val="75000"/>
                    </a:schemeClr>
                  </a:glow>
                </a:effectLst>
                <a:latin typeface="KaiTi" pitchFamily="49" charset="-122"/>
                <a:ea typeface="KaiTi" pitchFamily="49" charset="-122"/>
              </a:rPr>
              <a:t>修读资讯科技</a:t>
            </a:r>
            <a:endParaRPr lang="en-US" sz="5000" b="1" dirty="0">
              <a:solidFill>
                <a:schemeClr val="tx1"/>
              </a:solidFill>
              <a:effectLst>
                <a:glow rad="266700">
                  <a:schemeClr val="bg1">
                    <a:alpha val="75000"/>
                  </a:schemeClr>
                </a:glow>
              </a:effectLst>
              <a:latin typeface="KaiTi" pitchFamily="49" charset="-122"/>
              <a:ea typeface="KaiTi" pitchFamily="49" charset="-122"/>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smtClean="0">
                <a:solidFill>
                  <a:srgbClr val="FFFF99"/>
                </a:solidFill>
                <a:effectLst>
                  <a:glow rad="266700">
                    <a:srgbClr val="000000">
                      <a:alpha val="75000"/>
                    </a:srgbClr>
                  </a:glow>
                </a:effectLst>
                <a:latin typeface="Arial" charset="0"/>
                <a:ea typeface="ＭＳ Ｐゴシック"/>
              </a:rPr>
              <a:t>9g</a:t>
            </a:r>
          </a:p>
        </p:txBody>
      </p:sp>
    </p:spTree>
    <p:extLst>
      <p:ext uri="{BB962C8B-B14F-4D97-AF65-F5344CB8AC3E}">
        <p14:creationId xmlns:p14="http://schemas.microsoft.com/office/powerpoint/2010/main" val="1242520760"/>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645122" name="Rectangle 2"/>
          <p:cNvSpPr>
            <a:spLocks noChangeArrowheads="1"/>
          </p:cNvSpPr>
          <p:nvPr/>
        </p:nvSpPr>
        <p:spPr bwMode="auto">
          <a:xfrm>
            <a:off x="4708525" y="4603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3" name="Rectangle 3"/>
          <p:cNvSpPr>
            <a:spLocks noChangeArrowheads="1"/>
          </p:cNvSpPr>
          <p:nvPr/>
        </p:nvSpPr>
        <p:spPr bwMode="auto">
          <a:xfrm>
            <a:off x="4708525" y="59213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4" name="Rectangle 4"/>
          <p:cNvSpPr>
            <a:spLocks noChangeArrowheads="1"/>
          </p:cNvSpPr>
          <p:nvPr/>
        </p:nvSpPr>
        <p:spPr bwMode="auto">
          <a:xfrm>
            <a:off x="3006725" y="793750"/>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5" name="Rectangle 5"/>
          <p:cNvSpPr>
            <a:spLocks noChangeArrowheads="1"/>
          </p:cNvSpPr>
          <p:nvPr/>
        </p:nvSpPr>
        <p:spPr bwMode="auto">
          <a:xfrm>
            <a:off x="2874963" y="719138"/>
            <a:ext cx="37941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300" b="1">
                <a:solidFill>
                  <a:srgbClr val="000000"/>
                </a:solidFill>
                <a:latin typeface="Comic Sans MS" pitchFamily="66" charset="0"/>
                <a:ea typeface="SimSun" pitchFamily="2" charset="-122"/>
                <a:cs typeface="+mn-cs"/>
              </a:rPr>
              <a:t>STRUCTURE OF THE REVELATION TO JOHN</a:t>
            </a:r>
            <a:endParaRPr lang="en-US" altLang="zh-CN">
              <a:solidFill>
                <a:srgbClr val="000000"/>
              </a:solidFill>
              <a:latin typeface="Times New Roman" pitchFamily="18" charset="0"/>
              <a:ea typeface="SimSun" pitchFamily="2" charset="-122"/>
              <a:cs typeface="+mn-cs"/>
            </a:endParaRPr>
          </a:p>
        </p:txBody>
      </p:sp>
      <p:sp>
        <p:nvSpPr>
          <p:cNvPr id="645126" name="Rectangle 6"/>
          <p:cNvSpPr>
            <a:spLocks noChangeArrowheads="1"/>
          </p:cNvSpPr>
          <p:nvPr/>
        </p:nvSpPr>
        <p:spPr bwMode="auto">
          <a:xfrm>
            <a:off x="2984500" y="917575"/>
            <a:ext cx="3402013" cy="14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27" name="Rectangle 7"/>
          <p:cNvSpPr>
            <a:spLocks noChangeArrowheads="1"/>
          </p:cNvSpPr>
          <p:nvPr/>
        </p:nvSpPr>
        <p:spPr bwMode="auto">
          <a:xfrm>
            <a:off x="847725" y="762000"/>
            <a:ext cx="122078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证 实 与 祝 福</a:t>
            </a:r>
            <a:endParaRPr lang="en-US" altLang="zh-CN" sz="1400" b="1">
              <a:solidFill>
                <a:srgbClr val="000000"/>
              </a:solidFill>
              <a:latin typeface="Comic Sans MS" pitchFamily="66" charset="0"/>
              <a:ea typeface="SimSun" pitchFamily="2" charset="-122"/>
              <a:cs typeface="+mn-cs"/>
            </a:endParaRPr>
          </a:p>
        </p:txBody>
      </p:sp>
      <p:sp>
        <p:nvSpPr>
          <p:cNvPr id="645128" name="Rectangle 8"/>
          <p:cNvSpPr>
            <a:spLocks noChangeArrowheads="1"/>
          </p:cNvSpPr>
          <p:nvPr/>
        </p:nvSpPr>
        <p:spPr bwMode="auto">
          <a:xfrm>
            <a:off x="815975" y="1006475"/>
            <a:ext cx="1244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书 信 的 问 候</a:t>
            </a:r>
            <a:endParaRPr lang="en-US" altLang="zh-CN" sz="1400" b="1">
              <a:solidFill>
                <a:srgbClr val="000000"/>
              </a:solidFill>
              <a:latin typeface="Comic Sans MS" pitchFamily="66" charset="0"/>
              <a:ea typeface="SimSun" pitchFamily="2" charset="-122"/>
              <a:cs typeface="+mn-cs"/>
            </a:endParaRPr>
          </a:p>
        </p:txBody>
      </p:sp>
      <p:sp>
        <p:nvSpPr>
          <p:cNvPr id="645129" name="Rectangle 9"/>
          <p:cNvSpPr>
            <a:spLocks noChangeArrowheads="1"/>
          </p:cNvSpPr>
          <p:nvPr/>
        </p:nvSpPr>
        <p:spPr bwMode="auto">
          <a:xfrm>
            <a:off x="851390" y="1311275"/>
            <a:ext cx="12118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dirty="0">
                <a:solidFill>
                  <a:srgbClr val="000000"/>
                </a:solidFill>
                <a:latin typeface="Comic Sans MS" pitchFamily="66" charset="0"/>
                <a:ea typeface="SimSun" pitchFamily="2" charset="-122"/>
                <a:cs typeface="+mn-cs"/>
              </a:rPr>
              <a:t>基 督 的 </a:t>
            </a:r>
            <a:r>
              <a:rPr lang="zh-CN" altLang="en-US" sz="1400" b="1" dirty="0" smtClean="0">
                <a:solidFill>
                  <a:srgbClr val="000000"/>
                </a:solidFill>
                <a:latin typeface="Comic Sans MS" pitchFamily="66" charset="0"/>
                <a:ea typeface="SimSun" pitchFamily="2" charset="-122"/>
                <a:cs typeface="+mn-cs"/>
              </a:rPr>
              <a:t>异 象</a:t>
            </a:r>
            <a:endParaRPr lang="en-US" altLang="zh-CN" sz="1400" b="1" dirty="0">
              <a:solidFill>
                <a:srgbClr val="000000"/>
              </a:solidFill>
              <a:latin typeface="Comic Sans MS" pitchFamily="66" charset="0"/>
              <a:ea typeface="SimSun" pitchFamily="2" charset="-122"/>
              <a:cs typeface="+mn-cs"/>
            </a:endParaRPr>
          </a:p>
        </p:txBody>
      </p:sp>
      <p:sp>
        <p:nvSpPr>
          <p:cNvPr id="645130" name="Rectangle 10"/>
          <p:cNvSpPr>
            <a:spLocks noChangeArrowheads="1"/>
          </p:cNvSpPr>
          <p:nvPr/>
        </p:nvSpPr>
        <p:spPr bwMode="auto">
          <a:xfrm>
            <a:off x="7302500" y="564038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1" name="Rectangle 11"/>
          <p:cNvSpPr>
            <a:spLocks noChangeArrowheads="1"/>
          </p:cNvSpPr>
          <p:nvPr/>
        </p:nvSpPr>
        <p:spPr bwMode="auto">
          <a:xfrm>
            <a:off x="7302500" y="5815013"/>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2" name="Rectangle 12"/>
          <p:cNvSpPr>
            <a:spLocks noChangeArrowheads="1"/>
          </p:cNvSpPr>
          <p:nvPr/>
        </p:nvSpPr>
        <p:spPr bwMode="auto">
          <a:xfrm>
            <a:off x="7353300" y="6000750"/>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3" name="Rectangle 13"/>
          <p:cNvSpPr>
            <a:spLocks noChangeArrowheads="1"/>
          </p:cNvSpPr>
          <p:nvPr/>
        </p:nvSpPr>
        <p:spPr bwMode="auto">
          <a:xfrm>
            <a:off x="7488287" y="5715000"/>
            <a:ext cx="13032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dirty="0">
                <a:solidFill>
                  <a:srgbClr val="000000"/>
                </a:solidFill>
                <a:latin typeface="Comic Sans MS" pitchFamily="66" charset="0"/>
                <a:ea typeface="SimSun" pitchFamily="2" charset="-122"/>
                <a:cs typeface="+mn-cs"/>
              </a:rPr>
              <a:t>基 督 的 </a:t>
            </a:r>
            <a:r>
              <a:rPr lang="zh-CN" altLang="en-US" sz="1400" b="1" dirty="0" smtClean="0">
                <a:solidFill>
                  <a:srgbClr val="000000"/>
                </a:solidFill>
                <a:latin typeface="Comic Sans MS" pitchFamily="66" charset="0"/>
                <a:ea typeface="SimSun" pitchFamily="2" charset="-122"/>
                <a:cs typeface="+mn-cs"/>
              </a:rPr>
              <a:t>异 </a:t>
            </a:r>
            <a:r>
              <a:rPr lang="zh-CN" altLang="en-US" sz="1400" b="1" dirty="0">
                <a:solidFill>
                  <a:srgbClr val="000000"/>
                </a:solidFill>
                <a:latin typeface="Comic Sans MS" pitchFamily="66" charset="0"/>
                <a:ea typeface="SimSun" pitchFamily="2" charset="-122"/>
                <a:cs typeface="+mn-cs"/>
              </a:rPr>
              <a:t>象</a:t>
            </a:r>
            <a:r>
              <a:rPr lang="zh-CN" altLang="en-US" dirty="0" smtClean="0">
                <a:solidFill>
                  <a:srgbClr val="000000"/>
                </a:solidFill>
                <a:latin typeface="Comic Sans MS" pitchFamily="66" charset="0"/>
                <a:ea typeface="SimSun" pitchFamily="2" charset="-122"/>
                <a:cs typeface="+mn-cs"/>
              </a:rPr>
              <a:t> </a:t>
            </a:r>
            <a:endParaRPr lang="en-US" altLang="zh-CN" dirty="0">
              <a:solidFill>
                <a:srgbClr val="000000"/>
              </a:solidFill>
              <a:latin typeface="Comic Sans MS" pitchFamily="66" charset="0"/>
              <a:ea typeface="SimSun" pitchFamily="2" charset="-122"/>
              <a:cs typeface="+mn-cs"/>
            </a:endParaRPr>
          </a:p>
        </p:txBody>
      </p:sp>
      <p:sp>
        <p:nvSpPr>
          <p:cNvPr id="645134" name="Rectangle 14"/>
          <p:cNvSpPr>
            <a:spLocks noChangeArrowheads="1"/>
          </p:cNvSpPr>
          <p:nvPr/>
        </p:nvSpPr>
        <p:spPr bwMode="auto">
          <a:xfrm>
            <a:off x="7253288" y="61626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5" name="Rectangle 15"/>
          <p:cNvSpPr>
            <a:spLocks noChangeArrowheads="1"/>
          </p:cNvSpPr>
          <p:nvPr/>
        </p:nvSpPr>
        <p:spPr bwMode="auto">
          <a:xfrm>
            <a:off x="7485063" y="6111875"/>
            <a:ext cx="12096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证 实 与 诅 咒</a:t>
            </a:r>
            <a:endParaRPr lang="en-US" altLang="zh-CN" sz="1400" b="1">
              <a:solidFill>
                <a:srgbClr val="000000"/>
              </a:solidFill>
              <a:latin typeface="Comic Sans MS" pitchFamily="66" charset="0"/>
              <a:ea typeface="SimSun" pitchFamily="2" charset="-122"/>
              <a:cs typeface="+mn-cs"/>
            </a:endParaRPr>
          </a:p>
        </p:txBody>
      </p:sp>
      <p:sp>
        <p:nvSpPr>
          <p:cNvPr id="645136" name="Rectangle 16"/>
          <p:cNvSpPr>
            <a:spLocks noChangeArrowheads="1"/>
          </p:cNvSpPr>
          <p:nvPr/>
        </p:nvSpPr>
        <p:spPr bwMode="auto">
          <a:xfrm>
            <a:off x="6913563" y="630078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7" name="Rectangle 17"/>
          <p:cNvSpPr>
            <a:spLocks noChangeArrowheads="1"/>
          </p:cNvSpPr>
          <p:nvPr/>
        </p:nvSpPr>
        <p:spPr bwMode="auto">
          <a:xfrm>
            <a:off x="7445375" y="6248400"/>
            <a:ext cx="13350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书 信 的 关 闭</a:t>
            </a:r>
            <a:r>
              <a:rPr lang="zh-CN" altLang="en-US">
                <a:solidFill>
                  <a:srgbClr val="000000"/>
                </a:solidFill>
                <a:latin typeface="Comic Sans MS" pitchFamily="66" charset="0"/>
                <a:ea typeface="SimSun" pitchFamily="2" charset="-122"/>
                <a:cs typeface="+mn-cs"/>
              </a:rPr>
              <a:t> </a:t>
            </a:r>
            <a:endParaRPr lang="en-US" altLang="zh-CN">
              <a:solidFill>
                <a:srgbClr val="000000"/>
              </a:solidFill>
              <a:latin typeface="Comic Sans MS" pitchFamily="66" charset="0"/>
              <a:ea typeface="SimSun" pitchFamily="2" charset="-122"/>
              <a:cs typeface="+mn-cs"/>
            </a:endParaRPr>
          </a:p>
        </p:txBody>
      </p:sp>
      <p:sp>
        <p:nvSpPr>
          <p:cNvPr id="645138" name="Rectangle 18"/>
          <p:cNvSpPr>
            <a:spLocks noChangeArrowheads="1"/>
          </p:cNvSpPr>
          <p:nvPr/>
        </p:nvSpPr>
        <p:spPr bwMode="auto">
          <a:xfrm>
            <a:off x="1681163" y="1565275"/>
            <a:ext cx="763587" cy="661988"/>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39" name="Rectangle 19"/>
          <p:cNvSpPr>
            <a:spLocks noChangeArrowheads="1"/>
          </p:cNvSpPr>
          <p:nvPr/>
        </p:nvSpPr>
        <p:spPr bwMode="auto">
          <a:xfrm>
            <a:off x="1723727" y="1752600"/>
            <a:ext cx="7181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TW" altLang="en-US" sz="1400" dirty="0">
                <a:solidFill>
                  <a:srgbClr val="000000"/>
                </a:solidFill>
                <a:latin typeface="Comic Sans MS" pitchFamily="66" charset="0"/>
                <a:ea typeface="PMingLiU" pitchFamily="18" charset="-120"/>
                <a:cs typeface="+mn-cs"/>
              </a:rPr>
              <a:t>神</a:t>
            </a:r>
            <a:r>
              <a:rPr lang="zh-TW" altLang="en-US" sz="1400" dirty="0" smtClean="0">
                <a:solidFill>
                  <a:srgbClr val="000000"/>
                </a:solidFill>
                <a:latin typeface="Comic Sans MS" pitchFamily="66" charset="0"/>
                <a:ea typeface="PMingLiU" pitchFamily="18" charset="-120"/>
                <a:cs typeface="+mn-cs"/>
              </a:rPr>
              <a:t>的</a:t>
            </a:r>
            <a:r>
              <a:rPr lang="zh-CN" altLang="en-US" sz="1400" dirty="0" smtClean="0">
                <a:solidFill>
                  <a:srgbClr val="000000"/>
                </a:solidFill>
                <a:latin typeface="Comic Sans MS" pitchFamily="66" charset="0"/>
                <a:ea typeface="PMingLiU" pitchFamily="18" charset="-120"/>
                <a:cs typeface="+mn-cs"/>
              </a:rPr>
              <a:t>异象</a:t>
            </a:r>
            <a:endParaRPr lang="zh-CN" altLang="en-US" sz="1400" dirty="0">
              <a:solidFill>
                <a:srgbClr val="000000"/>
              </a:solidFill>
              <a:latin typeface="Times New Roman" pitchFamily="18" charset="0"/>
              <a:ea typeface="SimSun" pitchFamily="2" charset="-122"/>
              <a:cs typeface="+mn-cs"/>
            </a:endParaRPr>
          </a:p>
        </p:txBody>
      </p:sp>
      <p:sp>
        <p:nvSpPr>
          <p:cNvPr id="645140" name="Rectangle 21"/>
          <p:cNvSpPr>
            <a:spLocks noChangeArrowheads="1"/>
          </p:cNvSpPr>
          <p:nvPr/>
        </p:nvSpPr>
        <p:spPr bwMode="auto">
          <a:xfrm>
            <a:off x="692150" y="1565275"/>
            <a:ext cx="685800" cy="661988"/>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702486" name="Rectangle 22"/>
          <p:cNvSpPr>
            <a:spLocks noChangeArrowheads="1"/>
          </p:cNvSpPr>
          <p:nvPr/>
        </p:nvSpPr>
        <p:spPr bwMode="auto">
          <a:xfrm>
            <a:off x="746696" y="1676400"/>
            <a:ext cx="538609" cy="430887"/>
          </a:xfrm>
          <a:prstGeom prst="rect">
            <a:avLst/>
          </a:prstGeom>
          <a:noFill/>
          <a:ln w="9525">
            <a:noFill/>
            <a:miter lim="800000"/>
            <a:headEnd/>
            <a:tailEnd/>
          </a:ln>
        </p:spPr>
        <p:txBody>
          <a:bodyPr wrap="none" lIns="0" tIns="0" rIns="0" bIns="0">
            <a:spAutoFit/>
          </a:bodyPr>
          <a:lstStyle/>
          <a:p>
            <a:pPr algn="ctr"/>
            <a:r>
              <a:rPr lang="zh-CN"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给</a:t>
            </a:r>
            <a:r>
              <a:rPr lang="zh-TW" altLang="en-US" sz="1400" dirty="0" smtClean="0">
                <a:solidFill>
                  <a:srgbClr val="000000"/>
                </a:solidFill>
                <a:effectLst>
                  <a:outerShdw blurRad="38100" dist="38100" dir="2700000" algn="tl">
                    <a:srgbClr val="FFFFFF"/>
                  </a:outerShdw>
                </a:effectLst>
                <a:latin typeface="Comic Sans MS" pitchFamily="66" charset="0"/>
                <a:ea typeface="PMingLiU" pitchFamily="18" charset="-120"/>
                <a:cs typeface="+mn-cs"/>
              </a:rPr>
              <a:t>七</a:t>
            </a:r>
            <a:r>
              <a:rPr lang="zh-TW"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教</a:t>
            </a:r>
          </a:p>
          <a:p>
            <a:pPr algn="ctr"/>
            <a:r>
              <a:rPr lang="zh-CN"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会</a:t>
            </a:r>
            <a:r>
              <a:rPr lang="zh-TW" altLang="en-US" sz="1400" dirty="0" smtClean="0">
                <a:solidFill>
                  <a:srgbClr val="000000"/>
                </a:solidFill>
                <a:effectLst>
                  <a:outerShdw blurRad="38100" dist="38100" dir="2700000" algn="tl">
                    <a:srgbClr val="FFFFFF"/>
                  </a:outerShdw>
                </a:effectLst>
                <a:latin typeface="Comic Sans MS" pitchFamily="66" charset="0"/>
                <a:ea typeface="PMingLiU" pitchFamily="18" charset="-120"/>
                <a:cs typeface="+mn-cs"/>
              </a:rPr>
              <a:t>的</a:t>
            </a:r>
            <a:r>
              <a:rPr lang="zh-TW"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信</a:t>
            </a:r>
            <a:endParaRPr lang="zh-CN" altLang="en-US" sz="1400" dirty="0">
              <a:solidFill>
                <a:srgbClr val="000000"/>
              </a:solidFill>
              <a:latin typeface="Times New Roman" pitchFamily="18" charset="0"/>
              <a:ea typeface="SimSun" pitchFamily="2" charset="-122"/>
              <a:cs typeface="+mn-cs"/>
            </a:endParaRPr>
          </a:p>
        </p:txBody>
      </p:sp>
      <p:sp>
        <p:nvSpPr>
          <p:cNvPr id="645142" name="Rectangle 25"/>
          <p:cNvSpPr>
            <a:spLocks noChangeArrowheads="1"/>
          </p:cNvSpPr>
          <p:nvPr/>
        </p:nvSpPr>
        <p:spPr bwMode="auto">
          <a:xfrm>
            <a:off x="2824163" y="1565275"/>
            <a:ext cx="2665412" cy="661988"/>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43" name="Rectangle 28"/>
          <p:cNvSpPr>
            <a:spLocks noChangeArrowheads="1"/>
          </p:cNvSpPr>
          <p:nvPr/>
        </p:nvSpPr>
        <p:spPr bwMode="auto">
          <a:xfrm>
            <a:off x="2824163" y="2625725"/>
            <a:ext cx="2665412" cy="663575"/>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44" name="Rectangle 29"/>
          <p:cNvSpPr>
            <a:spLocks noChangeArrowheads="1"/>
          </p:cNvSpPr>
          <p:nvPr/>
        </p:nvSpPr>
        <p:spPr bwMode="auto">
          <a:xfrm>
            <a:off x="3200286" y="2743200"/>
            <a:ext cx="13369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dirty="0">
                <a:solidFill>
                  <a:srgbClr val="000000"/>
                </a:solidFill>
                <a:latin typeface="Times New Roman" pitchFamily="18" charset="0"/>
                <a:ea typeface="SimSun" pitchFamily="2" charset="-122"/>
                <a:cs typeface="+mn-cs"/>
              </a:rPr>
              <a:t>   </a:t>
            </a:r>
            <a:r>
              <a:rPr lang="zh-TW" altLang="en-US" dirty="0">
                <a:solidFill>
                  <a:srgbClr val="000000"/>
                </a:solidFill>
                <a:latin typeface="Comic Sans MS" pitchFamily="66" charset="0"/>
                <a:ea typeface="PMingLiU" pitchFamily="18" charset="-120"/>
                <a:cs typeface="+mn-cs"/>
              </a:rPr>
              <a:t>六 </a:t>
            </a:r>
            <a:r>
              <a:rPr lang="zh-CN" altLang="en-US" dirty="0" smtClean="0">
                <a:solidFill>
                  <a:srgbClr val="000000"/>
                </a:solidFill>
                <a:latin typeface="Comic Sans MS" pitchFamily="66" charset="0"/>
                <a:ea typeface="PMingLiU" pitchFamily="18" charset="-120"/>
                <a:cs typeface="+mn-cs"/>
              </a:rPr>
              <a:t>号</a:t>
            </a:r>
            <a:r>
              <a:rPr lang="zh-TW" altLang="en-US" dirty="0" smtClean="0">
                <a:solidFill>
                  <a:srgbClr val="000000"/>
                </a:solidFill>
                <a:latin typeface="Comic Sans MS" pitchFamily="66" charset="0"/>
                <a:ea typeface="PMingLiU" pitchFamily="18" charset="-120"/>
                <a:cs typeface="+mn-cs"/>
              </a:rPr>
              <a:t> </a:t>
            </a:r>
            <a:r>
              <a:rPr lang="zh-TW" altLang="en-US" dirty="0">
                <a:solidFill>
                  <a:srgbClr val="000000"/>
                </a:solidFill>
                <a:latin typeface="Comic Sans MS" pitchFamily="66" charset="0"/>
                <a:ea typeface="PMingLiU" pitchFamily="18" charset="-120"/>
                <a:cs typeface="+mn-cs"/>
              </a:rPr>
              <a:t>角</a:t>
            </a:r>
            <a:endParaRPr lang="zh-CN" altLang="en-US" dirty="0">
              <a:solidFill>
                <a:srgbClr val="000000"/>
              </a:solidFill>
              <a:latin typeface="Times New Roman" pitchFamily="18" charset="0"/>
              <a:ea typeface="SimSun" pitchFamily="2" charset="-122"/>
              <a:cs typeface="+mn-cs"/>
            </a:endParaRPr>
          </a:p>
        </p:txBody>
      </p:sp>
      <p:sp>
        <p:nvSpPr>
          <p:cNvPr id="645145" name="Rectangle 30"/>
          <p:cNvSpPr>
            <a:spLocks noChangeArrowheads="1"/>
          </p:cNvSpPr>
          <p:nvPr/>
        </p:nvSpPr>
        <p:spPr bwMode="auto">
          <a:xfrm>
            <a:off x="5183188" y="3768725"/>
            <a:ext cx="2667000" cy="663575"/>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46" name="Rectangle 31"/>
          <p:cNvSpPr>
            <a:spLocks noChangeArrowheads="1"/>
          </p:cNvSpPr>
          <p:nvPr/>
        </p:nvSpPr>
        <p:spPr bwMode="auto">
          <a:xfrm>
            <a:off x="5768842" y="3886200"/>
            <a:ext cx="15052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TW" altLang="en-US" dirty="0">
                <a:solidFill>
                  <a:srgbClr val="000000"/>
                </a:solidFill>
                <a:latin typeface="Comic Sans MS" pitchFamily="66" charset="0"/>
                <a:ea typeface="PMingLiU" pitchFamily="18" charset="-120"/>
                <a:cs typeface="+mn-cs"/>
              </a:rPr>
              <a:t>最 </a:t>
            </a:r>
            <a:r>
              <a:rPr lang="zh-CN" altLang="en-US" dirty="0" smtClean="0">
                <a:solidFill>
                  <a:srgbClr val="000000"/>
                </a:solidFill>
                <a:latin typeface="Comic Sans MS" pitchFamily="66" charset="0"/>
                <a:ea typeface="PMingLiU" pitchFamily="18" charset="-120"/>
                <a:cs typeface="+mn-cs"/>
              </a:rPr>
              <a:t>后</a:t>
            </a:r>
            <a:r>
              <a:rPr lang="zh-TW" altLang="en-US" dirty="0" smtClean="0">
                <a:solidFill>
                  <a:srgbClr val="000000"/>
                </a:solidFill>
                <a:latin typeface="Comic Sans MS" pitchFamily="66" charset="0"/>
                <a:ea typeface="PMingLiU" pitchFamily="18" charset="-120"/>
                <a:cs typeface="+mn-cs"/>
              </a:rPr>
              <a:t> </a:t>
            </a:r>
            <a:r>
              <a:rPr lang="zh-TW" altLang="en-US" dirty="0">
                <a:solidFill>
                  <a:srgbClr val="000000"/>
                </a:solidFill>
                <a:latin typeface="Comic Sans MS" pitchFamily="66" charset="0"/>
                <a:ea typeface="PMingLiU" pitchFamily="18" charset="-120"/>
                <a:cs typeface="+mn-cs"/>
              </a:rPr>
              <a:t>七 碗</a:t>
            </a:r>
            <a:endParaRPr lang="zh-CN" altLang="en-US" sz="1600" dirty="0">
              <a:solidFill>
                <a:srgbClr val="000000"/>
              </a:solidFill>
              <a:latin typeface="Times New Roman" pitchFamily="18" charset="0"/>
              <a:ea typeface="SimSun" pitchFamily="2" charset="-122"/>
              <a:cs typeface="+mn-cs"/>
            </a:endParaRPr>
          </a:p>
        </p:txBody>
      </p:sp>
      <p:sp>
        <p:nvSpPr>
          <p:cNvPr id="645147" name="Rectangle 32"/>
          <p:cNvSpPr>
            <a:spLocks noChangeArrowheads="1"/>
          </p:cNvSpPr>
          <p:nvPr/>
        </p:nvSpPr>
        <p:spPr bwMode="auto">
          <a:xfrm>
            <a:off x="4878388" y="1565275"/>
            <a:ext cx="306387" cy="661988"/>
          </a:xfrm>
          <a:prstGeom prst="rect">
            <a:avLst/>
          </a:prstGeom>
          <a:solidFill>
            <a:srgbClr val="D9D9D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48" name="Rectangle 35"/>
          <p:cNvSpPr>
            <a:spLocks noChangeArrowheads="1"/>
          </p:cNvSpPr>
          <p:nvPr/>
        </p:nvSpPr>
        <p:spPr bwMode="auto">
          <a:xfrm>
            <a:off x="4878388" y="2625725"/>
            <a:ext cx="306387" cy="663575"/>
          </a:xfrm>
          <a:prstGeom prst="rect">
            <a:avLst/>
          </a:prstGeom>
          <a:solidFill>
            <a:srgbClr val="D9D9D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49" name="Rectangle 38"/>
          <p:cNvSpPr>
            <a:spLocks noChangeArrowheads="1"/>
          </p:cNvSpPr>
          <p:nvPr/>
        </p:nvSpPr>
        <p:spPr bwMode="auto">
          <a:xfrm>
            <a:off x="5183188" y="1565275"/>
            <a:ext cx="306387" cy="661988"/>
          </a:xfrm>
          <a:prstGeom prst="rect">
            <a:avLst/>
          </a:prstGeom>
          <a:solidFill>
            <a:srgbClr val="99999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50" name="Rectangle 39"/>
          <p:cNvSpPr>
            <a:spLocks noChangeArrowheads="1"/>
          </p:cNvSpPr>
          <p:nvPr/>
        </p:nvSpPr>
        <p:spPr bwMode="auto">
          <a:xfrm>
            <a:off x="5327650" y="1582738"/>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100">
                <a:solidFill>
                  <a:srgbClr val="000000"/>
                </a:solidFill>
                <a:latin typeface="Times New Roman" pitchFamily="18" charset="0"/>
                <a:ea typeface="SimSun" pitchFamily="2" charset="-122"/>
                <a:cs typeface="+mn-cs"/>
              </a:rPr>
              <a:t>#</a:t>
            </a:r>
            <a:endParaRPr lang="en-US" altLang="zh-CN">
              <a:solidFill>
                <a:srgbClr val="000000"/>
              </a:solidFill>
              <a:latin typeface="Times New Roman" pitchFamily="18" charset="0"/>
              <a:ea typeface="SimSun" pitchFamily="2" charset="-122"/>
              <a:cs typeface="+mn-cs"/>
            </a:endParaRPr>
          </a:p>
        </p:txBody>
      </p:sp>
      <p:sp>
        <p:nvSpPr>
          <p:cNvPr id="645151" name="Rectangle 40"/>
          <p:cNvSpPr>
            <a:spLocks noChangeArrowheads="1"/>
          </p:cNvSpPr>
          <p:nvPr/>
        </p:nvSpPr>
        <p:spPr bwMode="auto">
          <a:xfrm>
            <a:off x="5326063" y="1747838"/>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600">
                <a:solidFill>
                  <a:srgbClr val="000000"/>
                </a:solidFill>
                <a:latin typeface="Times New Roman" pitchFamily="18" charset="0"/>
                <a:ea typeface="SimSun" pitchFamily="2" charset="-122"/>
                <a:cs typeface="+mn-cs"/>
              </a:rPr>
              <a:t>7</a:t>
            </a:r>
            <a:endParaRPr lang="en-US" altLang="zh-CN">
              <a:solidFill>
                <a:srgbClr val="000000"/>
              </a:solidFill>
              <a:latin typeface="Times New Roman" pitchFamily="18" charset="0"/>
              <a:ea typeface="SimSun" pitchFamily="2" charset="-122"/>
              <a:cs typeface="+mn-cs"/>
            </a:endParaRPr>
          </a:p>
        </p:txBody>
      </p:sp>
      <p:sp>
        <p:nvSpPr>
          <p:cNvPr id="645152" name="Rectangle 41"/>
          <p:cNvSpPr>
            <a:spLocks noChangeArrowheads="1"/>
          </p:cNvSpPr>
          <p:nvPr/>
        </p:nvSpPr>
        <p:spPr bwMode="auto">
          <a:xfrm>
            <a:off x="5183188" y="2625725"/>
            <a:ext cx="306387" cy="663575"/>
          </a:xfrm>
          <a:prstGeom prst="rect">
            <a:avLst/>
          </a:prstGeom>
          <a:solidFill>
            <a:srgbClr val="99999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53" name="Rectangle 42"/>
          <p:cNvSpPr>
            <a:spLocks noChangeArrowheads="1"/>
          </p:cNvSpPr>
          <p:nvPr/>
        </p:nvSpPr>
        <p:spPr bwMode="auto">
          <a:xfrm>
            <a:off x="5327650" y="2641600"/>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100">
                <a:solidFill>
                  <a:srgbClr val="000000"/>
                </a:solidFill>
                <a:latin typeface="Times New Roman" pitchFamily="18" charset="0"/>
                <a:ea typeface="SimSun" pitchFamily="2" charset="-122"/>
                <a:cs typeface="+mn-cs"/>
              </a:rPr>
              <a:t>#</a:t>
            </a:r>
            <a:endParaRPr lang="en-US" altLang="zh-CN">
              <a:solidFill>
                <a:srgbClr val="000000"/>
              </a:solidFill>
              <a:latin typeface="Times New Roman" pitchFamily="18" charset="0"/>
              <a:ea typeface="SimSun" pitchFamily="2" charset="-122"/>
              <a:cs typeface="+mn-cs"/>
            </a:endParaRPr>
          </a:p>
        </p:txBody>
      </p:sp>
      <p:sp>
        <p:nvSpPr>
          <p:cNvPr id="645154" name="Rectangle 43"/>
          <p:cNvSpPr>
            <a:spLocks noChangeArrowheads="1"/>
          </p:cNvSpPr>
          <p:nvPr/>
        </p:nvSpPr>
        <p:spPr bwMode="auto">
          <a:xfrm>
            <a:off x="5326063" y="28067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600">
                <a:solidFill>
                  <a:srgbClr val="000000"/>
                </a:solidFill>
                <a:latin typeface="Times New Roman" pitchFamily="18" charset="0"/>
                <a:ea typeface="SimSun" pitchFamily="2" charset="-122"/>
                <a:cs typeface="+mn-cs"/>
              </a:rPr>
              <a:t>7</a:t>
            </a:r>
            <a:endParaRPr lang="en-US" altLang="zh-CN">
              <a:solidFill>
                <a:srgbClr val="000000"/>
              </a:solidFill>
              <a:latin typeface="Times New Roman" pitchFamily="18" charset="0"/>
              <a:ea typeface="SimSun" pitchFamily="2" charset="-122"/>
              <a:cs typeface="+mn-cs"/>
            </a:endParaRPr>
          </a:p>
        </p:txBody>
      </p:sp>
      <p:sp>
        <p:nvSpPr>
          <p:cNvPr id="645155" name="Rectangle 46"/>
          <p:cNvSpPr>
            <a:spLocks noChangeArrowheads="1"/>
          </p:cNvSpPr>
          <p:nvPr/>
        </p:nvSpPr>
        <p:spPr bwMode="auto">
          <a:xfrm>
            <a:off x="6097588" y="2601913"/>
            <a:ext cx="1295400" cy="674687"/>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56" name="Rectangle 47"/>
          <p:cNvSpPr>
            <a:spLocks noChangeArrowheads="1"/>
          </p:cNvSpPr>
          <p:nvPr/>
        </p:nvSpPr>
        <p:spPr bwMode="auto">
          <a:xfrm>
            <a:off x="6588125" y="2728913"/>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CN" altLang="en-US" sz="1100">
                <a:solidFill>
                  <a:srgbClr val="000000"/>
                </a:solidFill>
                <a:latin typeface="Times New Roman" pitchFamily="18"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57" name="Rectangle 48"/>
          <p:cNvSpPr>
            <a:spLocks noChangeArrowheads="1"/>
          </p:cNvSpPr>
          <p:nvPr/>
        </p:nvSpPr>
        <p:spPr bwMode="auto">
          <a:xfrm>
            <a:off x="6383888" y="2759075"/>
            <a:ext cx="7069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TW" altLang="en-US" dirty="0">
                <a:solidFill>
                  <a:srgbClr val="000000"/>
                </a:solidFill>
                <a:latin typeface="Comic Sans MS" pitchFamily="66" charset="0"/>
                <a:ea typeface="PMingLiU" pitchFamily="18" charset="-120"/>
                <a:cs typeface="+mn-cs"/>
              </a:rPr>
              <a:t>解 </a:t>
            </a:r>
            <a:r>
              <a:rPr lang="zh-CN" altLang="en-US" dirty="0" smtClean="0">
                <a:solidFill>
                  <a:srgbClr val="000000"/>
                </a:solidFill>
                <a:latin typeface="Comic Sans MS" pitchFamily="66" charset="0"/>
                <a:ea typeface="PMingLiU" pitchFamily="18" charset="-120"/>
                <a:cs typeface="+mn-cs"/>
              </a:rPr>
              <a:t>释</a:t>
            </a:r>
            <a:endParaRPr lang="zh-CN" altLang="en-US" sz="1800" dirty="0">
              <a:solidFill>
                <a:srgbClr val="000000"/>
              </a:solidFill>
              <a:latin typeface="Times New Roman" pitchFamily="18" charset="0"/>
              <a:ea typeface="SimSun" pitchFamily="2" charset="-122"/>
              <a:cs typeface="+mn-cs"/>
            </a:endParaRPr>
          </a:p>
        </p:txBody>
      </p:sp>
      <p:sp>
        <p:nvSpPr>
          <p:cNvPr id="645158" name="Rectangle 50"/>
          <p:cNvSpPr>
            <a:spLocks noChangeArrowheads="1"/>
          </p:cNvSpPr>
          <p:nvPr/>
        </p:nvSpPr>
        <p:spPr bwMode="auto">
          <a:xfrm>
            <a:off x="7391400" y="4908550"/>
            <a:ext cx="1524000" cy="911225"/>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59" name="Rectangle 51"/>
          <p:cNvSpPr>
            <a:spLocks noChangeArrowheads="1"/>
          </p:cNvSpPr>
          <p:nvPr/>
        </p:nvSpPr>
        <p:spPr bwMode="auto">
          <a:xfrm>
            <a:off x="7997825" y="49260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400">
                <a:solidFill>
                  <a:srgbClr val="000000"/>
                </a:solidFill>
                <a:latin typeface="Wingdings" pitchFamily="2" charset="2"/>
                <a:ea typeface="SimSun" pitchFamily="2" charset="-122"/>
                <a:cs typeface="+mn-cs"/>
              </a:rPr>
              <a:t>š</a:t>
            </a:r>
            <a:endParaRPr lang="en-US" altLang="zh-CN">
              <a:solidFill>
                <a:srgbClr val="000000"/>
              </a:solidFill>
              <a:latin typeface="Times New Roman" pitchFamily="18" charset="0"/>
              <a:ea typeface="SimSun" pitchFamily="2" charset="-122"/>
              <a:cs typeface="+mn-cs"/>
            </a:endParaRPr>
          </a:p>
        </p:txBody>
      </p:sp>
      <p:sp>
        <p:nvSpPr>
          <p:cNvPr id="645160" name="Rectangle 54"/>
          <p:cNvSpPr>
            <a:spLocks noChangeArrowheads="1"/>
          </p:cNvSpPr>
          <p:nvPr/>
        </p:nvSpPr>
        <p:spPr bwMode="auto">
          <a:xfrm>
            <a:off x="7997825" y="55499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400">
                <a:solidFill>
                  <a:srgbClr val="000000"/>
                </a:solidFill>
                <a:latin typeface="Wingdings" pitchFamily="2" charset="2"/>
                <a:ea typeface="SimSun" pitchFamily="2" charset="-122"/>
                <a:cs typeface="+mn-cs"/>
              </a:rPr>
              <a:t>š</a:t>
            </a:r>
            <a:endParaRPr lang="en-US" altLang="zh-CN">
              <a:solidFill>
                <a:srgbClr val="000000"/>
              </a:solidFill>
              <a:latin typeface="Times New Roman" pitchFamily="18" charset="0"/>
              <a:ea typeface="SimSun" pitchFamily="2" charset="-122"/>
              <a:cs typeface="+mn-cs"/>
            </a:endParaRPr>
          </a:p>
        </p:txBody>
      </p:sp>
      <p:sp>
        <p:nvSpPr>
          <p:cNvPr id="645161" name="Rectangle 55"/>
          <p:cNvSpPr>
            <a:spLocks noChangeArrowheads="1"/>
          </p:cNvSpPr>
          <p:nvPr/>
        </p:nvSpPr>
        <p:spPr bwMode="auto">
          <a:xfrm>
            <a:off x="5792788" y="4908550"/>
            <a:ext cx="685800" cy="992188"/>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62" name="Rectangle 58"/>
          <p:cNvSpPr>
            <a:spLocks noChangeArrowheads="1"/>
          </p:cNvSpPr>
          <p:nvPr/>
        </p:nvSpPr>
        <p:spPr bwMode="auto">
          <a:xfrm>
            <a:off x="5826448" y="5029200"/>
            <a:ext cx="589905"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zh-TW" altLang="en-US" sz="2000" dirty="0" smtClean="0">
                <a:solidFill>
                  <a:srgbClr val="000000"/>
                </a:solidFill>
                <a:latin typeface="Comic Sans MS" pitchFamily="66" charset="0"/>
                <a:ea typeface="MingLiU" pitchFamily="49" charset="-120"/>
                <a:cs typeface="+mn-cs"/>
              </a:rPr>
              <a:t>最</a:t>
            </a:r>
            <a:r>
              <a:rPr lang="zh-CN" altLang="en-US" sz="2000" dirty="0" smtClean="0">
                <a:solidFill>
                  <a:srgbClr val="000000"/>
                </a:solidFill>
                <a:latin typeface="Comic Sans MS" pitchFamily="66" charset="0"/>
                <a:ea typeface="MingLiU" pitchFamily="49" charset="-120"/>
                <a:cs typeface="+mn-cs"/>
              </a:rPr>
              <a:t>后 </a:t>
            </a:r>
            <a:endParaRPr lang="zh-CN" altLang="en-US" sz="2000" dirty="0">
              <a:solidFill>
                <a:srgbClr val="000000"/>
              </a:solidFill>
              <a:latin typeface="Comic Sans MS" pitchFamily="66" charset="0"/>
              <a:ea typeface="MingLiU" pitchFamily="49" charset="-120"/>
              <a:cs typeface="+mn-cs"/>
            </a:endParaRPr>
          </a:p>
          <a:p>
            <a:pPr algn="ctr"/>
            <a:r>
              <a:rPr lang="zh-TW" altLang="en-US" sz="2000" dirty="0" smtClean="0">
                <a:solidFill>
                  <a:srgbClr val="000000"/>
                </a:solidFill>
                <a:latin typeface="Comic Sans MS" pitchFamily="66" charset="0"/>
                <a:ea typeface="MingLiU" pitchFamily="49" charset="-120"/>
                <a:cs typeface="+mn-cs"/>
              </a:rPr>
              <a:t>事</a:t>
            </a:r>
            <a:r>
              <a:rPr lang="zh-CN" altLang="en-US" sz="2000" dirty="0" smtClean="0">
                <a:solidFill>
                  <a:srgbClr val="000000"/>
                </a:solidFill>
                <a:latin typeface="Comic Sans MS" pitchFamily="66" charset="0"/>
                <a:ea typeface="MingLiU" pitchFamily="49" charset="-120"/>
                <a:cs typeface="+mn-cs"/>
              </a:rPr>
              <a:t>情</a:t>
            </a:r>
            <a:endParaRPr lang="zh-CN" altLang="en-US" sz="2000" dirty="0">
              <a:solidFill>
                <a:srgbClr val="000000"/>
              </a:solidFill>
              <a:latin typeface="Comic Sans MS" pitchFamily="66" charset="0"/>
              <a:ea typeface="MingLiU" pitchFamily="49" charset="-120"/>
              <a:cs typeface="+mn-cs"/>
            </a:endParaRPr>
          </a:p>
        </p:txBody>
      </p:sp>
      <p:sp>
        <p:nvSpPr>
          <p:cNvPr id="645163" name="Rectangle 59"/>
          <p:cNvSpPr>
            <a:spLocks noChangeArrowheads="1"/>
          </p:cNvSpPr>
          <p:nvPr/>
        </p:nvSpPr>
        <p:spPr bwMode="auto">
          <a:xfrm>
            <a:off x="6149975" y="5635625"/>
            <a:ext cx="10953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altLang="zh-CN" sz="1300">
                <a:solidFill>
                  <a:srgbClr val="000000"/>
                </a:solidFill>
                <a:latin typeface="Wingdings" pitchFamily="2" charset="2"/>
                <a:ea typeface="SimSun" pitchFamily="2" charset="-122"/>
                <a:cs typeface="+mn-cs"/>
              </a:rPr>
              <a:t>N</a:t>
            </a:r>
            <a:endParaRPr lang="en-US" altLang="zh-CN">
              <a:solidFill>
                <a:srgbClr val="000000"/>
              </a:solidFill>
              <a:latin typeface="Times New Roman" pitchFamily="18" charset="0"/>
              <a:ea typeface="SimSun" pitchFamily="2" charset="-122"/>
              <a:cs typeface="+mn-cs"/>
            </a:endParaRPr>
          </a:p>
        </p:txBody>
      </p:sp>
      <p:grpSp>
        <p:nvGrpSpPr>
          <p:cNvPr id="645164" name="Group 60"/>
          <p:cNvGrpSpPr>
            <a:grpSpLocks/>
          </p:cNvGrpSpPr>
          <p:nvPr/>
        </p:nvGrpSpPr>
        <p:grpSpPr bwMode="auto">
          <a:xfrm>
            <a:off x="2825750" y="2216150"/>
            <a:ext cx="2511425" cy="415925"/>
            <a:chOff x="1780" y="1396"/>
            <a:chExt cx="1582" cy="262"/>
          </a:xfrm>
        </p:grpSpPr>
        <p:grpSp>
          <p:nvGrpSpPr>
            <p:cNvPr id="1011911" name="Group 61"/>
            <p:cNvGrpSpPr>
              <a:grpSpLocks/>
            </p:cNvGrpSpPr>
            <p:nvPr/>
          </p:nvGrpSpPr>
          <p:grpSpPr bwMode="auto">
            <a:xfrm>
              <a:off x="2731" y="1396"/>
              <a:ext cx="631" cy="105"/>
              <a:chOff x="2731" y="1396"/>
              <a:chExt cx="631" cy="105"/>
            </a:xfrm>
          </p:grpSpPr>
          <p:sp>
            <p:nvSpPr>
              <p:cNvPr id="1012214" name="Freeform 62"/>
              <p:cNvSpPr>
                <a:spLocks/>
              </p:cNvSpPr>
              <p:nvPr/>
            </p:nvSpPr>
            <p:spPr bwMode="auto">
              <a:xfrm>
                <a:off x="3360" y="1396"/>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2"/>
                    </a:lnTo>
                    <a:lnTo>
                      <a:pt x="1" y="0"/>
                    </a:lnTo>
                    <a:lnTo>
                      <a:pt x="0" y="0"/>
                    </a:lnTo>
                    <a:lnTo>
                      <a:pt x="0" y="2"/>
                    </a:lnTo>
                    <a:lnTo>
                      <a:pt x="0" y="3"/>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5" name="Freeform 63"/>
              <p:cNvSpPr>
                <a:spLocks/>
              </p:cNvSpPr>
              <p:nvPr/>
            </p:nvSpPr>
            <p:spPr bwMode="auto">
              <a:xfrm>
                <a:off x="3357" y="13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6" name="Freeform 64"/>
              <p:cNvSpPr>
                <a:spLocks/>
              </p:cNvSpPr>
              <p:nvPr/>
            </p:nvSpPr>
            <p:spPr bwMode="auto">
              <a:xfrm>
                <a:off x="3354" y="139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7" name="Freeform 65"/>
              <p:cNvSpPr>
                <a:spLocks/>
              </p:cNvSpPr>
              <p:nvPr/>
            </p:nvSpPr>
            <p:spPr bwMode="auto">
              <a:xfrm>
                <a:off x="3351"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8" name="Freeform 66"/>
              <p:cNvSpPr>
                <a:spLocks/>
              </p:cNvSpPr>
              <p:nvPr/>
            </p:nvSpPr>
            <p:spPr bwMode="auto">
              <a:xfrm>
                <a:off x="3348"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9" name="Freeform 67"/>
              <p:cNvSpPr>
                <a:spLocks/>
              </p:cNvSpPr>
              <p:nvPr/>
            </p:nvSpPr>
            <p:spPr bwMode="auto">
              <a:xfrm>
                <a:off x="3344" y="13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0" name="Freeform 68"/>
              <p:cNvSpPr>
                <a:spLocks/>
              </p:cNvSpPr>
              <p:nvPr/>
            </p:nvSpPr>
            <p:spPr bwMode="auto">
              <a:xfrm>
                <a:off x="3341" y="14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1" name="Freeform 69"/>
              <p:cNvSpPr>
                <a:spLocks/>
              </p:cNvSpPr>
              <p:nvPr/>
            </p:nvSpPr>
            <p:spPr bwMode="auto">
              <a:xfrm>
                <a:off x="3338" y="14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2" name="Freeform 70"/>
              <p:cNvSpPr>
                <a:spLocks/>
              </p:cNvSpPr>
              <p:nvPr/>
            </p:nvSpPr>
            <p:spPr bwMode="auto">
              <a:xfrm>
                <a:off x="3335"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3" name="Freeform 71"/>
              <p:cNvSpPr>
                <a:spLocks/>
              </p:cNvSpPr>
              <p:nvPr/>
            </p:nvSpPr>
            <p:spPr bwMode="auto">
              <a:xfrm>
                <a:off x="3332"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4" name="Freeform 72"/>
              <p:cNvSpPr>
                <a:spLocks/>
              </p:cNvSpPr>
              <p:nvPr/>
            </p:nvSpPr>
            <p:spPr bwMode="auto">
              <a:xfrm>
                <a:off x="3328" y="140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5" name="Freeform 73"/>
              <p:cNvSpPr>
                <a:spLocks/>
              </p:cNvSpPr>
              <p:nvPr/>
            </p:nvSpPr>
            <p:spPr bwMode="auto">
              <a:xfrm>
                <a:off x="3325" y="140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6" name="Freeform 74"/>
              <p:cNvSpPr>
                <a:spLocks/>
              </p:cNvSpPr>
              <p:nvPr/>
            </p:nvSpPr>
            <p:spPr bwMode="auto">
              <a:xfrm>
                <a:off x="3323" y="14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7" name="Freeform 75"/>
              <p:cNvSpPr>
                <a:spLocks/>
              </p:cNvSpPr>
              <p:nvPr/>
            </p:nvSpPr>
            <p:spPr bwMode="auto">
              <a:xfrm>
                <a:off x="3320" y="140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8" name="Freeform 76"/>
              <p:cNvSpPr>
                <a:spLocks/>
              </p:cNvSpPr>
              <p:nvPr/>
            </p:nvSpPr>
            <p:spPr bwMode="auto">
              <a:xfrm>
                <a:off x="3316" y="140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9" name="Freeform 77"/>
              <p:cNvSpPr>
                <a:spLocks/>
              </p:cNvSpPr>
              <p:nvPr/>
            </p:nvSpPr>
            <p:spPr bwMode="auto">
              <a:xfrm>
                <a:off x="3313" y="140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0" name="Freeform 78"/>
              <p:cNvSpPr>
                <a:spLocks/>
              </p:cNvSpPr>
              <p:nvPr/>
            </p:nvSpPr>
            <p:spPr bwMode="auto">
              <a:xfrm>
                <a:off x="3310" y="14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1" name="Freeform 79"/>
              <p:cNvSpPr>
                <a:spLocks/>
              </p:cNvSpPr>
              <p:nvPr/>
            </p:nvSpPr>
            <p:spPr bwMode="auto">
              <a:xfrm>
                <a:off x="3307" y="140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2" name="Freeform 80"/>
              <p:cNvSpPr>
                <a:spLocks/>
              </p:cNvSpPr>
              <p:nvPr/>
            </p:nvSpPr>
            <p:spPr bwMode="auto">
              <a:xfrm>
                <a:off x="3304" y="140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3" name="Freeform 81"/>
              <p:cNvSpPr>
                <a:spLocks/>
              </p:cNvSpPr>
              <p:nvPr/>
            </p:nvSpPr>
            <p:spPr bwMode="auto">
              <a:xfrm>
                <a:off x="3300" y="140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4" name="Freeform 82"/>
              <p:cNvSpPr>
                <a:spLocks/>
              </p:cNvSpPr>
              <p:nvPr/>
            </p:nvSpPr>
            <p:spPr bwMode="auto">
              <a:xfrm>
                <a:off x="3297" y="14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5" name="Freeform 83"/>
              <p:cNvSpPr>
                <a:spLocks/>
              </p:cNvSpPr>
              <p:nvPr/>
            </p:nvSpPr>
            <p:spPr bwMode="auto">
              <a:xfrm>
                <a:off x="3294" y="140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6" name="Freeform 84"/>
              <p:cNvSpPr>
                <a:spLocks/>
              </p:cNvSpPr>
              <p:nvPr/>
            </p:nvSpPr>
            <p:spPr bwMode="auto">
              <a:xfrm>
                <a:off x="3291" y="140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7" name="Freeform 85"/>
              <p:cNvSpPr>
                <a:spLocks/>
              </p:cNvSpPr>
              <p:nvPr/>
            </p:nvSpPr>
            <p:spPr bwMode="auto">
              <a:xfrm>
                <a:off x="3288" y="14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8" name="Freeform 86"/>
              <p:cNvSpPr>
                <a:spLocks/>
              </p:cNvSpPr>
              <p:nvPr/>
            </p:nvSpPr>
            <p:spPr bwMode="auto">
              <a:xfrm>
                <a:off x="3284" y="140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9" name="Freeform 87"/>
              <p:cNvSpPr>
                <a:spLocks/>
              </p:cNvSpPr>
              <p:nvPr/>
            </p:nvSpPr>
            <p:spPr bwMode="auto">
              <a:xfrm>
                <a:off x="3281" y="140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0" name="Freeform 88"/>
              <p:cNvSpPr>
                <a:spLocks/>
              </p:cNvSpPr>
              <p:nvPr/>
            </p:nvSpPr>
            <p:spPr bwMode="auto">
              <a:xfrm>
                <a:off x="3278" y="141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1" name="Freeform 89"/>
              <p:cNvSpPr>
                <a:spLocks/>
              </p:cNvSpPr>
              <p:nvPr/>
            </p:nvSpPr>
            <p:spPr bwMode="auto">
              <a:xfrm>
                <a:off x="3275" y="141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2" name="Freeform 90"/>
              <p:cNvSpPr>
                <a:spLocks/>
              </p:cNvSpPr>
              <p:nvPr/>
            </p:nvSpPr>
            <p:spPr bwMode="auto">
              <a:xfrm>
                <a:off x="3272" y="141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3" name="Freeform 91"/>
              <p:cNvSpPr>
                <a:spLocks/>
              </p:cNvSpPr>
              <p:nvPr/>
            </p:nvSpPr>
            <p:spPr bwMode="auto">
              <a:xfrm>
                <a:off x="3269" y="141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4" name="Freeform 92"/>
              <p:cNvSpPr>
                <a:spLocks/>
              </p:cNvSpPr>
              <p:nvPr/>
            </p:nvSpPr>
            <p:spPr bwMode="auto">
              <a:xfrm>
                <a:off x="3265" y="141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5" name="Freeform 93"/>
              <p:cNvSpPr>
                <a:spLocks/>
              </p:cNvSpPr>
              <p:nvPr/>
            </p:nvSpPr>
            <p:spPr bwMode="auto">
              <a:xfrm>
                <a:off x="3262"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6" name="Freeform 94"/>
              <p:cNvSpPr>
                <a:spLocks/>
              </p:cNvSpPr>
              <p:nvPr/>
            </p:nvSpPr>
            <p:spPr bwMode="auto">
              <a:xfrm>
                <a:off x="3259"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7" name="Freeform 95"/>
              <p:cNvSpPr>
                <a:spLocks/>
              </p:cNvSpPr>
              <p:nvPr/>
            </p:nvSpPr>
            <p:spPr bwMode="auto">
              <a:xfrm>
                <a:off x="3256" y="141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8" name="Freeform 96"/>
              <p:cNvSpPr>
                <a:spLocks/>
              </p:cNvSpPr>
              <p:nvPr/>
            </p:nvSpPr>
            <p:spPr bwMode="auto">
              <a:xfrm>
                <a:off x="3253" y="141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9" name="Freeform 97"/>
              <p:cNvSpPr>
                <a:spLocks/>
              </p:cNvSpPr>
              <p:nvPr/>
            </p:nvSpPr>
            <p:spPr bwMode="auto">
              <a:xfrm>
                <a:off x="3250" y="141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0" name="Freeform 98"/>
              <p:cNvSpPr>
                <a:spLocks/>
              </p:cNvSpPr>
              <p:nvPr/>
            </p:nvSpPr>
            <p:spPr bwMode="auto">
              <a:xfrm>
                <a:off x="3247" y="141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1" name="Freeform 99"/>
              <p:cNvSpPr>
                <a:spLocks/>
              </p:cNvSpPr>
              <p:nvPr/>
            </p:nvSpPr>
            <p:spPr bwMode="auto">
              <a:xfrm>
                <a:off x="3244" y="14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2" name="Freeform 100"/>
              <p:cNvSpPr>
                <a:spLocks/>
              </p:cNvSpPr>
              <p:nvPr/>
            </p:nvSpPr>
            <p:spPr bwMode="auto">
              <a:xfrm>
                <a:off x="3241" y="14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3" name="Freeform 101"/>
              <p:cNvSpPr>
                <a:spLocks/>
              </p:cNvSpPr>
              <p:nvPr/>
            </p:nvSpPr>
            <p:spPr bwMode="auto">
              <a:xfrm>
                <a:off x="3237" y="14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4" name="Freeform 102"/>
              <p:cNvSpPr>
                <a:spLocks/>
              </p:cNvSpPr>
              <p:nvPr/>
            </p:nvSpPr>
            <p:spPr bwMode="auto">
              <a:xfrm>
                <a:off x="3234" y="141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5" name="Freeform 103"/>
              <p:cNvSpPr>
                <a:spLocks/>
              </p:cNvSpPr>
              <p:nvPr/>
            </p:nvSpPr>
            <p:spPr bwMode="auto">
              <a:xfrm>
                <a:off x="3231" y="141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6" name="Freeform 104"/>
              <p:cNvSpPr>
                <a:spLocks/>
              </p:cNvSpPr>
              <p:nvPr/>
            </p:nvSpPr>
            <p:spPr bwMode="auto">
              <a:xfrm>
                <a:off x="3228" y="1418"/>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7" name="Freeform 105"/>
              <p:cNvSpPr>
                <a:spLocks/>
              </p:cNvSpPr>
              <p:nvPr/>
            </p:nvSpPr>
            <p:spPr bwMode="auto">
              <a:xfrm>
                <a:off x="3225" y="14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8" name="Freeform 106"/>
              <p:cNvSpPr>
                <a:spLocks/>
              </p:cNvSpPr>
              <p:nvPr/>
            </p:nvSpPr>
            <p:spPr bwMode="auto">
              <a:xfrm>
                <a:off x="3221" y="141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9" name="Freeform 107"/>
              <p:cNvSpPr>
                <a:spLocks/>
              </p:cNvSpPr>
              <p:nvPr/>
            </p:nvSpPr>
            <p:spPr bwMode="auto">
              <a:xfrm>
                <a:off x="3218" y="14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0" name="Freeform 108"/>
              <p:cNvSpPr>
                <a:spLocks/>
              </p:cNvSpPr>
              <p:nvPr/>
            </p:nvSpPr>
            <p:spPr bwMode="auto">
              <a:xfrm>
                <a:off x="3215" y="142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1" name="Freeform 109"/>
              <p:cNvSpPr>
                <a:spLocks/>
              </p:cNvSpPr>
              <p:nvPr/>
            </p:nvSpPr>
            <p:spPr bwMode="auto">
              <a:xfrm>
                <a:off x="3212" y="14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2" name="Freeform 110"/>
              <p:cNvSpPr>
                <a:spLocks/>
              </p:cNvSpPr>
              <p:nvPr/>
            </p:nvSpPr>
            <p:spPr bwMode="auto">
              <a:xfrm>
                <a:off x="3209" y="14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3" name="Freeform 111"/>
              <p:cNvSpPr>
                <a:spLocks/>
              </p:cNvSpPr>
              <p:nvPr/>
            </p:nvSpPr>
            <p:spPr bwMode="auto">
              <a:xfrm>
                <a:off x="3205" y="142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4" name="Freeform 112"/>
              <p:cNvSpPr>
                <a:spLocks/>
              </p:cNvSpPr>
              <p:nvPr/>
            </p:nvSpPr>
            <p:spPr bwMode="auto">
              <a:xfrm>
                <a:off x="3202" y="142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5" name="Freeform 113"/>
              <p:cNvSpPr>
                <a:spLocks/>
              </p:cNvSpPr>
              <p:nvPr/>
            </p:nvSpPr>
            <p:spPr bwMode="auto">
              <a:xfrm>
                <a:off x="3199" y="14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6" name="Freeform 114"/>
              <p:cNvSpPr>
                <a:spLocks/>
              </p:cNvSpPr>
              <p:nvPr/>
            </p:nvSpPr>
            <p:spPr bwMode="auto">
              <a:xfrm>
                <a:off x="3196" y="142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7" name="Freeform 115"/>
              <p:cNvSpPr>
                <a:spLocks/>
              </p:cNvSpPr>
              <p:nvPr/>
            </p:nvSpPr>
            <p:spPr bwMode="auto">
              <a:xfrm>
                <a:off x="3193" y="142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8" name="Freeform 116"/>
              <p:cNvSpPr>
                <a:spLocks/>
              </p:cNvSpPr>
              <p:nvPr/>
            </p:nvSpPr>
            <p:spPr bwMode="auto">
              <a:xfrm>
                <a:off x="3189" y="142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9" name="Freeform 117"/>
              <p:cNvSpPr>
                <a:spLocks/>
              </p:cNvSpPr>
              <p:nvPr/>
            </p:nvSpPr>
            <p:spPr bwMode="auto">
              <a:xfrm>
                <a:off x="3186" y="142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0" name="Freeform 118"/>
              <p:cNvSpPr>
                <a:spLocks/>
              </p:cNvSpPr>
              <p:nvPr/>
            </p:nvSpPr>
            <p:spPr bwMode="auto">
              <a:xfrm>
                <a:off x="3184"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1" name="Freeform 119"/>
              <p:cNvSpPr>
                <a:spLocks/>
              </p:cNvSpPr>
              <p:nvPr/>
            </p:nvSpPr>
            <p:spPr bwMode="auto">
              <a:xfrm>
                <a:off x="3181"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2" name="Freeform 120"/>
              <p:cNvSpPr>
                <a:spLocks/>
              </p:cNvSpPr>
              <p:nvPr/>
            </p:nvSpPr>
            <p:spPr bwMode="auto">
              <a:xfrm>
                <a:off x="3177" y="142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3" name="Freeform 121"/>
              <p:cNvSpPr>
                <a:spLocks/>
              </p:cNvSpPr>
              <p:nvPr/>
            </p:nvSpPr>
            <p:spPr bwMode="auto">
              <a:xfrm>
                <a:off x="3174" y="1427"/>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4" name="Freeform 122"/>
              <p:cNvSpPr>
                <a:spLocks/>
              </p:cNvSpPr>
              <p:nvPr/>
            </p:nvSpPr>
            <p:spPr bwMode="auto">
              <a:xfrm>
                <a:off x="3171" y="142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5" name="Freeform 123"/>
              <p:cNvSpPr>
                <a:spLocks/>
              </p:cNvSpPr>
              <p:nvPr/>
            </p:nvSpPr>
            <p:spPr bwMode="auto">
              <a:xfrm>
                <a:off x="3168"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6" name="Freeform 124"/>
              <p:cNvSpPr>
                <a:spLocks/>
              </p:cNvSpPr>
              <p:nvPr/>
            </p:nvSpPr>
            <p:spPr bwMode="auto">
              <a:xfrm>
                <a:off x="3165"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7" name="Freeform 125"/>
              <p:cNvSpPr>
                <a:spLocks/>
              </p:cNvSpPr>
              <p:nvPr/>
            </p:nvSpPr>
            <p:spPr bwMode="auto">
              <a:xfrm>
                <a:off x="3161" y="142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8" name="Freeform 126"/>
              <p:cNvSpPr>
                <a:spLocks/>
              </p:cNvSpPr>
              <p:nvPr/>
            </p:nvSpPr>
            <p:spPr bwMode="auto">
              <a:xfrm>
                <a:off x="3158" y="1429"/>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9" name="Freeform 127"/>
              <p:cNvSpPr>
                <a:spLocks/>
              </p:cNvSpPr>
              <p:nvPr/>
            </p:nvSpPr>
            <p:spPr bwMode="auto">
              <a:xfrm>
                <a:off x="3155" y="143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0" name="Freeform 128"/>
              <p:cNvSpPr>
                <a:spLocks/>
              </p:cNvSpPr>
              <p:nvPr/>
            </p:nvSpPr>
            <p:spPr bwMode="auto">
              <a:xfrm>
                <a:off x="3152"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1" name="Freeform 129"/>
              <p:cNvSpPr>
                <a:spLocks/>
              </p:cNvSpPr>
              <p:nvPr/>
            </p:nvSpPr>
            <p:spPr bwMode="auto">
              <a:xfrm>
                <a:off x="3149"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2" name="Freeform 130"/>
              <p:cNvSpPr>
                <a:spLocks/>
              </p:cNvSpPr>
              <p:nvPr/>
            </p:nvSpPr>
            <p:spPr bwMode="auto">
              <a:xfrm>
                <a:off x="3145" y="14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3" name="Freeform 131"/>
              <p:cNvSpPr>
                <a:spLocks/>
              </p:cNvSpPr>
              <p:nvPr/>
            </p:nvSpPr>
            <p:spPr bwMode="auto">
              <a:xfrm>
                <a:off x="3142" y="143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4" name="Freeform 132"/>
              <p:cNvSpPr>
                <a:spLocks/>
              </p:cNvSpPr>
              <p:nvPr/>
            </p:nvSpPr>
            <p:spPr bwMode="auto">
              <a:xfrm>
                <a:off x="3139" y="14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5" name="Freeform 133"/>
              <p:cNvSpPr>
                <a:spLocks/>
              </p:cNvSpPr>
              <p:nvPr/>
            </p:nvSpPr>
            <p:spPr bwMode="auto">
              <a:xfrm>
                <a:off x="3136"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6" name="Freeform 134"/>
              <p:cNvSpPr>
                <a:spLocks/>
              </p:cNvSpPr>
              <p:nvPr/>
            </p:nvSpPr>
            <p:spPr bwMode="auto">
              <a:xfrm>
                <a:off x="3133"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7" name="Freeform 135"/>
              <p:cNvSpPr>
                <a:spLocks/>
              </p:cNvSpPr>
              <p:nvPr/>
            </p:nvSpPr>
            <p:spPr bwMode="auto">
              <a:xfrm>
                <a:off x="3129" y="143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8" name="Freeform 136"/>
              <p:cNvSpPr>
                <a:spLocks/>
              </p:cNvSpPr>
              <p:nvPr/>
            </p:nvSpPr>
            <p:spPr bwMode="auto">
              <a:xfrm>
                <a:off x="3126" y="1435"/>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9" name="Freeform 137"/>
              <p:cNvSpPr>
                <a:spLocks/>
              </p:cNvSpPr>
              <p:nvPr/>
            </p:nvSpPr>
            <p:spPr bwMode="auto">
              <a:xfrm>
                <a:off x="3123" y="143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0" name="Freeform 138"/>
              <p:cNvSpPr>
                <a:spLocks/>
              </p:cNvSpPr>
              <p:nvPr/>
            </p:nvSpPr>
            <p:spPr bwMode="auto">
              <a:xfrm>
                <a:off x="3120"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1" name="Freeform 139"/>
              <p:cNvSpPr>
                <a:spLocks/>
              </p:cNvSpPr>
              <p:nvPr/>
            </p:nvSpPr>
            <p:spPr bwMode="auto">
              <a:xfrm>
                <a:off x="3117"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2" name="Freeform 140"/>
              <p:cNvSpPr>
                <a:spLocks/>
              </p:cNvSpPr>
              <p:nvPr/>
            </p:nvSpPr>
            <p:spPr bwMode="auto">
              <a:xfrm>
                <a:off x="3114" y="1437"/>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3" name="Freeform 141"/>
              <p:cNvSpPr>
                <a:spLocks/>
              </p:cNvSpPr>
              <p:nvPr/>
            </p:nvSpPr>
            <p:spPr bwMode="auto">
              <a:xfrm>
                <a:off x="3111" y="143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4" name="Freeform 142"/>
              <p:cNvSpPr>
                <a:spLocks/>
              </p:cNvSpPr>
              <p:nvPr/>
            </p:nvSpPr>
            <p:spPr bwMode="auto">
              <a:xfrm>
                <a:off x="3108" y="14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5" name="Freeform 143"/>
              <p:cNvSpPr>
                <a:spLocks/>
              </p:cNvSpPr>
              <p:nvPr/>
            </p:nvSpPr>
            <p:spPr bwMode="auto">
              <a:xfrm>
                <a:off x="3105" y="143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6" name="Freeform 144"/>
              <p:cNvSpPr>
                <a:spLocks/>
              </p:cNvSpPr>
              <p:nvPr/>
            </p:nvSpPr>
            <p:spPr bwMode="auto">
              <a:xfrm>
                <a:off x="3101" y="143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7" name="Freeform 145"/>
              <p:cNvSpPr>
                <a:spLocks/>
              </p:cNvSpPr>
              <p:nvPr/>
            </p:nvSpPr>
            <p:spPr bwMode="auto">
              <a:xfrm>
                <a:off x="3098"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8" name="Freeform 146"/>
              <p:cNvSpPr>
                <a:spLocks/>
              </p:cNvSpPr>
              <p:nvPr/>
            </p:nvSpPr>
            <p:spPr bwMode="auto">
              <a:xfrm>
                <a:off x="3095"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9" name="Freeform 147"/>
              <p:cNvSpPr>
                <a:spLocks/>
              </p:cNvSpPr>
              <p:nvPr/>
            </p:nvSpPr>
            <p:spPr bwMode="auto">
              <a:xfrm>
                <a:off x="3092" y="144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0" name="Freeform 148"/>
              <p:cNvSpPr>
                <a:spLocks/>
              </p:cNvSpPr>
              <p:nvPr/>
            </p:nvSpPr>
            <p:spPr bwMode="auto">
              <a:xfrm>
                <a:off x="3089" y="144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1" name="Freeform 149"/>
              <p:cNvSpPr>
                <a:spLocks/>
              </p:cNvSpPr>
              <p:nvPr/>
            </p:nvSpPr>
            <p:spPr bwMode="auto">
              <a:xfrm>
                <a:off x="3085" y="144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2" name="Freeform 150"/>
              <p:cNvSpPr>
                <a:spLocks/>
              </p:cNvSpPr>
              <p:nvPr/>
            </p:nvSpPr>
            <p:spPr bwMode="auto">
              <a:xfrm>
                <a:off x="3082" y="14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3" name="Freeform 151"/>
              <p:cNvSpPr>
                <a:spLocks/>
              </p:cNvSpPr>
              <p:nvPr/>
            </p:nvSpPr>
            <p:spPr bwMode="auto">
              <a:xfrm>
                <a:off x="3079" y="144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4" name="Freeform 152"/>
              <p:cNvSpPr>
                <a:spLocks/>
              </p:cNvSpPr>
              <p:nvPr/>
            </p:nvSpPr>
            <p:spPr bwMode="auto">
              <a:xfrm>
                <a:off x="3076" y="144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5" name="Freeform 153"/>
              <p:cNvSpPr>
                <a:spLocks/>
              </p:cNvSpPr>
              <p:nvPr/>
            </p:nvSpPr>
            <p:spPr bwMode="auto">
              <a:xfrm>
                <a:off x="3073" y="144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6" name="Freeform 154"/>
              <p:cNvSpPr>
                <a:spLocks/>
              </p:cNvSpPr>
              <p:nvPr/>
            </p:nvSpPr>
            <p:spPr bwMode="auto">
              <a:xfrm>
                <a:off x="3069" y="144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7" name="Freeform 155"/>
              <p:cNvSpPr>
                <a:spLocks/>
              </p:cNvSpPr>
              <p:nvPr/>
            </p:nvSpPr>
            <p:spPr bwMode="auto">
              <a:xfrm>
                <a:off x="3066"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8" name="Freeform 156"/>
              <p:cNvSpPr>
                <a:spLocks/>
              </p:cNvSpPr>
              <p:nvPr/>
            </p:nvSpPr>
            <p:spPr bwMode="auto">
              <a:xfrm>
                <a:off x="3063"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9" name="Freeform 157"/>
              <p:cNvSpPr>
                <a:spLocks/>
              </p:cNvSpPr>
              <p:nvPr/>
            </p:nvSpPr>
            <p:spPr bwMode="auto">
              <a:xfrm>
                <a:off x="3060" y="14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0" name="Freeform 158"/>
              <p:cNvSpPr>
                <a:spLocks/>
              </p:cNvSpPr>
              <p:nvPr/>
            </p:nvSpPr>
            <p:spPr bwMode="auto">
              <a:xfrm>
                <a:off x="3057" y="144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1" name="Freeform 159"/>
              <p:cNvSpPr>
                <a:spLocks/>
              </p:cNvSpPr>
              <p:nvPr/>
            </p:nvSpPr>
            <p:spPr bwMode="auto">
              <a:xfrm>
                <a:off x="3054" y="144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2" name="Freeform 160"/>
              <p:cNvSpPr>
                <a:spLocks/>
              </p:cNvSpPr>
              <p:nvPr/>
            </p:nvSpPr>
            <p:spPr bwMode="auto">
              <a:xfrm>
                <a:off x="3050"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3" name="Freeform 161"/>
              <p:cNvSpPr>
                <a:spLocks/>
              </p:cNvSpPr>
              <p:nvPr/>
            </p:nvSpPr>
            <p:spPr bwMode="auto">
              <a:xfrm>
                <a:off x="3047"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4" name="Freeform 162"/>
              <p:cNvSpPr>
                <a:spLocks/>
              </p:cNvSpPr>
              <p:nvPr/>
            </p:nvSpPr>
            <p:spPr bwMode="auto">
              <a:xfrm>
                <a:off x="3045" y="144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5" name="Freeform 163"/>
              <p:cNvSpPr>
                <a:spLocks/>
              </p:cNvSpPr>
              <p:nvPr/>
            </p:nvSpPr>
            <p:spPr bwMode="auto">
              <a:xfrm>
                <a:off x="3042" y="14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6" name="Freeform 164"/>
              <p:cNvSpPr>
                <a:spLocks/>
              </p:cNvSpPr>
              <p:nvPr/>
            </p:nvSpPr>
            <p:spPr bwMode="auto">
              <a:xfrm>
                <a:off x="3038" y="14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7" name="Freeform 165"/>
              <p:cNvSpPr>
                <a:spLocks/>
              </p:cNvSpPr>
              <p:nvPr/>
            </p:nvSpPr>
            <p:spPr bwMode="auto">
              <a:xfrm>
                <a:off x="3035"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8" name="Freeform 166"/>
              <p:cNvSpPr>
                <a:spLocks/>
              </p:cNvSpPr>
              <p:nvPr/>
            </p:nvSpPr>
            <p:spPr bwMode="auto">
              <a:xfrm>
                <a:off x="3032"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9" name="Freeform 167"/>
              <p:cNvSpPr>
                <a:spLocks/>
              </p:cNvSpPr>
              <p:nvPr/>
            </p:nvSpPr>
            <p:spPr bwMode="auto">
              <a:xfrm>
                <a:off x="3029" y="145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0" name="Freeform 168"/>
              <p:cNvSpPr>
                <a:spLocks/>
              </p:cNvSpPr>
              <p:nvPr/>
            </p:nvSpPr>
            <p:spPr bwMode="auto">
              <a:xfrm>
                <a:off x="3026" y="14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1" name="Freeform 169"/>
              <p:cNvSpPr>
                <a:spLocks/>
              </p:cNvSpPr>
              <p:nvPr/>
            </p:nvSpPr>
            <p:spPr bwMode="auto">
              <a:xfrm>
                <a:off x="3022" y="14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2" name="Freeform 170"/>
              <p:cNvSpPr>
                <a:spLocks/>
              </p:cNvSpPr>
              <p:nvPr/>
            </p:nvSpPr>
            <p:spPr bwMode="auto">
              <a:xfrm>
                <a:off x="3019"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3" name="Freeform 171"/>
              <p:cNvSpPr>
                <a:spLocks/>
              </p:cNvSpPr>
              <p:nvPr/>
            </p:nvSpPr>
            <p:spPr bwMode="auto">
              <a:xfrm>
                <a:off x="3016"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4" name="Freeform 172"/>
              <p:cNvSpPr>
                <a:spLocks/>
              </p:cNvSpPr>
              <p:nvPr/>
            </p:nvSpPr>
            <p:spPr bwMode="auto">
              <a:xfrm>
                <a:off x="3013" y="145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5" name="Freeform 173"/>
              <p:cNvSpPr>
                <a:spLocks/>
              </p:cNvSpPr>
              <p:nvPr/>
            </p:nvSpPr>
            <p:spPr bwMode="auto">
              <a:xfrm>
                <a:off x="3010" y="145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6" name="Freeform 174"/>
              <p:cNvSpPr>
                <a:spLocks/>
              </p:cNvSpPr>
              <p:nvPr/>
            </p:nvSpPr>
            <p:spPr bwMode="auto">
              <a:xfrm>
                <a:off x="3006" y="14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7" name="Freeform 175"/>
              <p:cNvSpPr>
                <a:spLocks/>
              </p:cNvSpPr>
              <p:nvPr/>
            </p:nvSpPr>
            <p:spPr bwMode="auto">
              <a:xfrm>
                <a:off x="3003" y="145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8" name="Freeform 176"/>
              <p:cNvSpPr>
                <a:spLocks/>
              </p:cNvSpPr>
              <p:nvPr/>
            </p:nvSpPr>
            <p:spPr bwMode="auto">
              <a:xfrm>
                <a:off x="3000" y="145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9" name="Freeform 177"/>
              <p:cNvSpPr>
                <a:spLocks/>
              </p:cNvSpPr>
              <p:nvPr/>
            </p:nvSpPr>
            <p:spPr bwMode="auto">
              <a:xfrm>
                <a:off x="2997" y="145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0" name="Freeform 178"/>
              <p:cNvSpPr>
                <a:spLocks/>
              </p:cNvSpPr>
              <p:nvPr/>
            </p:nvSpPr>
            <p:spPr bwMode="auto">
              <a:xfrm>
                <a:off x="2994" y="145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1" name="Freeform 179"/>
              <p:cNvSpPr>
                <a:spLocks/>
              </p:cNvSpPr>
              <p:nvPr/>
            </p:nvSpPr>
            <p:spPr bwMode="auto">
              <a:xfrm>
                <a:off x="2990" y="14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2" name="Freeform 180"/>
              <p:cNvSpPr>
                <a:spLocks/>
              </p:cNvSpPr>
              <p:nvPr/>
            </p:nvSpPr>
            <p:spPr bwMode="auto">
              <a:xfrm>
                <a:off x="2987" y="145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3" name="Freeform 181"/>
              <p:cNvSpPr>
                <a:spLocks/>
              </p:cNvSpPr>
              <p:nvPr/>
            </p:nvSpPr>
            <p:spPr bwMode="auto">
              <a:xfrm>
                <a:off x="2984" y="14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4" name="Freeform 182"/>
              <p:cNvSpPr>
                <a:spLocks/>
              </p:cNvSpPr>
              <p:nvPr/>
            </p:nvSpPr>
            <p:spPr bwMode="auto">
              <a:xfrm>
                <a:off x="2981" y="14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5" name="Freeform 183"/>
              <p:cNvSpPr>
                <a:spLocks/>
              </p:cNvSpPr>
              <p:nvPr/>
            </p:nvSpPr>
            <p:spPr bwMode="auto">
              <a:xfrm>
                <a:off x="2978" y="146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6" name="Freeform 184"/>
              <p:cNvSpPr>
                <a:spLocks/>
              </p:cNvSpPr>
              <p:nvPr/>
            </p:nvSpPr>
            <p:spPr bwMode="auto">
              <a:xfrm>
                <a:off x="2975" y="146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7" name="Freeform 185"/>
              <p:cNvSpPr>
                <a:spLocks/>
              </p:cNvSpPr>
              <p:nvPr/>
            </p:nvSpPr>
            <p:spPr bwMode="auto">
              <a:xfrm>
                <a:off x="2972" y="146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8" name="Freeform 186"/>
              <p:cNvSpPr>
                <a:spLocks/>
              </p:cNvSpPr>
              <p:nvPr/>
            </p:nvSpPr>
            <p:spPr bwMode="auto">
              <a:xfrm>
                <a:off x="2969" y="14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9" name="Freeform 187"/>
              <p:cNvSpPr>
                <a:spLocks/>
              </p:cNvSpPr>
              <p:nvPr/>
            </p:nvSpPr>
            <p:spPr bwMode="auto">
              <a:xfrm>
                <a:off x="2966" y="146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0" name="Freeform 188"/>
              <p:cNvSpPr>
                <a:spLocks/>
              </p:cNvSpPr>
              <p:nvPr/>
            </p:nvSpPr>
            <p:spPr bwMode="auto">
              <a:xfrm>
                <a:off x="2962" y="14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1" name="Freeform 189"/>
              <p:cNvSpPr>
                <a:spLocks/>
              </p:cNvSpPr>
              <p:nvPr/>
            </p:nvSpPr>
            <p:spPr bwMode="auto">
              <a:xfrm>
                <a:off x="2959" y="146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2" name="Freeform 190"/>
              <p:cNvSpPr>
                <a:spLocks/>
              </p:cNvSpPr>
              <p:nvPr/>
            </p:nvSpPr>
            <p:spPr bwMode="auto">
              <a:xfrm>
                <a:off x="2956" y="146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3" name="Freeform 191"/>
              <p:cNvSpPr>
                <a:spLocks/>
              </p:cNvSpPr>
              <p:nvPr/>
            </p:nvSpPr>
            <p:spPr bwMode="auto">
              <a:xfrm>
                <a:off x="2953" y="146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4" name="Freeform 192"/>
              <p:cNvSpPr>
                <a:spLocks/>
              </p:cNvSpPr>
              <p:nvPr/>
            </p:nvSpPr>
            <p:spPr bwMode="auto">
              <a:xfrm>
                <a:off x="2950" y="146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5" name="Freeform 193"/>
              <p:cNvSpPr>
                <a:spLocks/>
              </p:cNvSpPr>
              <p:nvPr/>
            </p:nvSpPr>
            <p:spPr bwMode="auto">
              <a:xfrm>
                <a:off x="2946" y="146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6" name="Freeform 194"/>
              <p:cNvSpPr>
                <a:spLocks/>
              </p:cNvSpPr>
              <p:nvPr/>
            </p:nvSpPr>
            <p:spPr bwMode="auto">
              <a:xfrm>
                <a:off x="2943" y="14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7" name="Freeform 195"/>
              <p:cNvSpPr>
                <a:spLocks/>
              </p:cNvSpPr>
              <p:nvPr/>
            </p:nvSpPr>
            <p:spPr bwMode="auto">
              <a:xfrm>
                <a:off x="2940" y="146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8" name="Freeform 196"/>
              <p:cNvSpPr>
                <a:spLocks/>
              </p:cNvSpPr>
              <p:nvPr/>
            </p:nvSpPr>
            <p:spPr bwMode="auto">
              <a:xfrm>
                <a:off x="2937" y="146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9" name="Freeform 197"/>
              <p:cNvSpPr>
                <a:spLocks/>
              </p:cNvSpPr>
              <p:nvPr/>
            </p:nvSpPr>
            <p:spPr bwMode="auto">
              <a:xfrm>
                <a:off x="2934" y="14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0" name="Freeform 198"/>
              <p:cNvSpPr>
                <a:spLocks/>
              </p:cNvSpPr>
              <p:nvPr/>
            </p:nvSpPr>
            <p:spPr bwMode="auto">
              <a:xfrm>
                <a:off x="2930" y="146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1" name="Freeform 199"/>
              <p:cNvSpPr>
                <a:spLocks/>
              </p:cNvSpPr>
              <p:nvPr/>
            </p:nvSpPr>
            <p:spPr bwMode="auto">
              <a:xfrm>
                <a:off x="2927" y="146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2" name="Freeform 200"/>
              <p:cNvSpPr>
                <a:spLocks/>
              </p:cNvSpPr>
              <p:nvPr/>
            </p:nvSpPr>
            <p:spPr bwMode="auto">
              <a:xfrm>
                <a:off x="2924" y="14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3" name="Freeform 201"/>
              <p:cNvSpPr>
                <a:spLocks/>
              </p:cNvSpPr>
              <p:nvPr/>
            </p:nvSpPr>
            <p:spPr bwMode="auto">
              <a:xfrm>
                <a:off x="2921" y="14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4" name="Freeform 202"/>
              <p:cNvSpPr>
                <a:spLocks/>
              </p:cNvSpPr>
              <p:nvPr/>
            </p:nvSpPr>
            <p:spPr bwMode="auto">
              <a:xfrm>
                <a:off x="2918" y="146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5" name="Freeform 203"/>
              <p:cNvSpPr>
                <a:spLocks/>
              </p:cNvSpPr>
              <p:nvPr/>
            </p:nvSpPr>
            <p:spPr bwMode="auto">
              <a:xfrm>
                <a:off x="2914" y="146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6" name="Freeform 204"/>
              <p:cNvSpPr>
                <a:spLocks/>
              </p:cNvSpPr>
              <p:nvPr/>
            </p:nvSpPr>
            <p:spPr bwMode="auto">
              <a:xfrm>
                <a:off x="2911" y="1470"/>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7" name="Freeform 205"/>
              <p:cNvSpPr>
                <a:spLocks/>
              </p:cNvSpPr>
              <p:nvPr/>
            </p:nvSpPr>
            <p:spPr bwMode="auto">
              <a:xfrm>
                <a:off x="2908" y="14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8" name="Freeform 206"/>
              <p:cNvSpPr>
                <a:spLocks/>
              </p:cNvSpPr>
              <p:nvPr/>
            </p:nvSpPr>
            <p:spPr bwMode="auto">
              <a:xfrm>
                <a:off x="2905" y="147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9" name="Freeform 207"/>
              <p:cNvSpPr>
                <a:spLocks/>
              </p:cNvSpPr>
              <p:nvPr/>
            </p:nvSpPr>
            <p:spPr bwMode="auto">
              <a:xfrm>
                <a:off x="2902" y="14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0" name="Freeform 208"/>
              <p:cNvSpPr>
                <a:spLocks/>
              </p:cNvSpPr>
              <p:nvPr/>
            </p:nvSpPr>
            <p:spPr bwMode="auto">
              <a:xfrm>
                <a:off x="2899" y="147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1" name="Freeform 209"/>
              <p:cNvSpPr>
                <a:spLocks/>
              </p:cNvSpPr>
              <p:nvPr/>
            </p:nvSpPr>
            <p:spPr bwMode="auto">
              <a:xfrm>
                <a:off x="2896" y="147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2" name="Freeform 210"/>
              <p:cNvSpPr>
                <a:spLocks/>
              </p:cNvSpPr>
              <p:nvPr/>
            </p:nvSpPr>
            <p:spPr bwMode="auto">
              <a:xfrm>
                <a:off x="2893" y="14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3" name="Freeform 211"/>
              <p:cNvSpPr>
                <a:spLocks/>
              </p:cNvSpPr>
              <p:nvPr/>
            </p:nvSpPr>
            <p:spPr bwMode="auto">
              <a:xfrm>
                <a:off x="2890" y="147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4" name="Freeform 212"/>
              <p:cNvSpPr>
                <a:spLocks/>
              </p:cNvSpPr>
              <p:nvPr/>
            </p:nvSpPr>
            <p:spPr bwMode="auto">
              <a:xfrm>
                <a:off x="2886"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5" name="Freeform 213"/>
              <p:cNvSpPr>
                <a:spLocks/>
              </p:cNvSpPr>
              <p:nvPr/>
            </p:nvSpPr>
            <p:spPr bwMode="auto">
              <a:xfrm>
                <a:off x="2883"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6" name="Freeform 214"/>
              <p:cNvSpPr>
                <a:spLocks/>
              </p:cNvSpPr>
              <p:nvPr/>
            </p:nvSpPr>
            <p:spPr bwMode="auto">
              <a:xfrm>
                <a:off x="2880" y="14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7" name="Freeform 215"/>
              <p:cNvSpPr>
                <a:spLocks/>
              </p:cNvSpPr>
              <p:nvPr/>
            </p:nvSpPr>
            <p:spPr bwMode="auto">
              <a:xfrm>
                <a:off x="2877" y="147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8" name="Freeform 216"/>
              <p:cNvSpPr>
                <a:spLocks/>
              </p:cNvSpPr>
              <p:nvPr/>
            </p:nvSpPr>
            <p:spPr bwMode="auto">
              <a:xfrm>
                <a:off x="2874" y="147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9" name="Freeform 217"/>
              <p:cNvSpPr>
                <a:spLocks/>
              </p:cNvSpPr>
              <p:nvPr/>
            </p:nvSpPr>
            <p:spPr bwMode="auto">
              <a:xfrm>
                <a:off x="2870" y="14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0" name="Freeform 218"/>
              <p:cNvSpPr>
                <a:spLocks/>
              </p:cNvSpPr>
              <p:nvPr/>
            </p:nvSpPr>
            <p:spPr bwMode="auto">
              <a:xfrm>
                <a:off x="2867" y="147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1" name="Freeform 219"/>
              <p:cNvSpPr>
                <a:spLocks/>
              </p:cNvSpPr>
              <p:nvPr/>
            </p:nvSpPr>
            <p:spPr bwMode="auto">
              <a:xfrm>
                <a:off x="2864" y="147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2" name="Freeform 220"/>
              <p:cNvSpPr>
                <a:spLocks/>
              </p:cNvSpPr>
              <p:nvPr/>
            </p:nvSpPr>
            <p:spPr bwMode="auto">
              <a:xfrm>
                <a:off x="2861" y="147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3" name="Freeform 221"/>
              <p:cNvSpPr>
                <a:spLocks/>
              </p:cNvSpPr>
              <p:nvPr/>
            </p:nvSpPr>
            <p:spPr bwMode="auto">
              <a:xfrm>
                <a:off x="2858" y="147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4" name="Freeform 222"/>
              <p:cNvSpPr>
                <a:spLocks/>
              </p:cNvSpPr>
              <p:nvPr/>
            </p:nvSpPr>
            <p:spPr bwMode="auto">
              <a:xfrm>
                <a:off x="2854"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5" name="Freeform 223"/>
              <p:cNvSpPr>
                <a:spLocks/>
              </p:cNvSpPr>
              <p:nvPr/>
            </p:nvSpPr>
            <p:spPr bwMode="auto">
              <a:xfrm>
                <a:off x="2851"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6" name="Freeform 224"/>
              <p:cNvSpPr>
                <a:spLocks/>
              </p:cNvSpPr>
              <p:nvPr/>
            </p:nvSpPr>
            <p:spPr bwMode="auto">
              <a:xfrm>
                <a:off x="2848" y="148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7" name="Freeform 225"/>
              <p:cNvSpPr>
                <a:spLocks/>
              </p:cNvSpPr>
              <p:nvPr/>
            </p:nvSpPr>
            <p:spPr bwMode="auto">
              <a:xfrm>
                <a:off x="2845" y="148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8" name="Freeform 226"/>
              <p:cNvSpPr>
                <a:spLocks/>
              </p:cNvSpPr>
              <p:nvPr/>
            </p:nvSpPr>
            <p:spPr bwMode="auto">
              <a:xfrm>
                <a:off x="2842" y="148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9" name="Freeform 227"/>
              <p:cNvSpPr>
                <a:spLocks/>
              </p:cNvSpPr>
              <p:nvPr/>
            </p:nvSpPr>
            <p:spPr bwMode="auto">
              <a:xfrm>
                <a:off x="2839" y="148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0" name="Freeform 228"/>
              <p:cNvSpPr>
                <a:spLocks/>
              </p:cNvSpPr>
              <p:nvPr/>
            </p:nvSpPr>
            <p:spPr bwMode="auto">
              <a:xfrm>
                <a:off x="2835" y="148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1" name="Freeform 229"/>
              <p:cNvSpPr>
                <a:spLocks/>
              </p:cNvSpPr>
              <p:nvPr/>
            </p:nvSpPr>
            <p:spPr bwMode="auto">
              <a:xfrm>
                <a:off x="2833" y="148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2" name="Freeform 230"/>
              <p:cNvSpPr>
                <a:spLocks/>
              </p:cNvSpPr>
              <p:nvPr/>
            </p:nvSpPr>
            <p:spPr bwMode="auto">
              <a:xfrm>
                <a:off x="2830" y="148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3" name="Freeform 231"/>
              <p:cNvSpPr>
                <a:spLocks/>
              </p:cNvSpPr>
              <p:nvPr/>
            </p:nvSpPr>
            <p:spPr bwMode="auto">
              <a:xfrm>
                <a:off x="2827" y="14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4" name="Freeform 232"/>
              <p:cNvSpPr>
                <a:spLocks/>
              </p:cNvSpPr>
              <p:nvPr/>
            </p:nvSpPr>
            <p:spPr bwMode="auto">
              <a:xfrm>
                <a:off x="2823"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5" name="Freeform 233"/>
              <p:cNvSpPr>
                <a:spLocks/>
              </p:cNvSpPr>
              <p:nvPr/>
            </p:nvSpPr>
            <p:spPr bwMode="auto">
              <a:xfrm>
                <a:off x="2820"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6" name="Freeform 234"/>
              <p:cNvSpPr>
                <a:spLocks/>
              </p:cNvSpPr>
              <p:nvPr/>
            </p:nvSpPr>
            <p:spPr bwMode="auto">
              <a:xfrm>
                <a:off x="2817" y="148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7" name="Freeform 235"/>
              <p:cNvSpPr>
                <a:spLocks/>
              </p:cNvSpPr>
              <p:nvPr/>
            </p:nvSpPr>
            <p:spPr bwMode="auto">
              <a:xfrm>
                <a:off x="2814" y="148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8" name="Freeform 236"/>
              <p:cNvSpPr>
                <a:spLocks/>
              </p:cNvSpPr>
              <p:nvPr/>
            </p:nvSpPr>
            <p:spPr bwMode="auto">
              <a:xfrm>
                <a:off x="2811" y="14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9" name="Freeform 237"/>
              <p:cNvSpPr>
                <a:spLocks/>
              </p:cNvSpPr>
              <p:nvPr/>
            </p:nvSpPr>
            <p:spPr bwMode="auto">
              <a:xfrm>
                <a:off x="2807"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0" name="Freeform 238"/>
              <p:cNvSpPr>
                <a:spLocks/>
              </p:cNvSpPr>
              <p:nvPr/>
            </p:nvSpPr>
            <p:spPr bwMode="auto">
              <a:xfrm>
                <a:off x="2804"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1" name="Freeform 239"/>
              <p:cNvSpPr>
                <a:spLocks/>
              </p:cNvSpPr>
              <p:nvPr/>
            </p:nvSpPr>
            <p:spPr bwMode="auto">
              <a:xfrm>
                <a:off x="2801" y="14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2" name="Freeform 240"/>
              <p:cNvSpPr>
                <a:spLocks/>
              </p:cNvSpPr>
              <p:nvPr/>
            </p:nvSpPr>
            <p:spPr bwMode="auto">
              <a:xfrm>
                <a:off x="2798" y="148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3" name="Freeform 241"/>
              <p:cNvSpPr>
                <a:spLocks/>
              </p:cNvSpPr>
              <p:nvPr/>
            </p:nvSpPr>
            <p:spPr bwMode="auto">
              <a:xfrm>
                <a:off x="2795" y="14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4" name="Freeform 242"/>
              <p:cNvSpPr>
                <a:spLocks/>
              </p:cNvSpPr>
              <p:nvPr/>
            </p:nvSpPr>
            <p:spPr bwMode="auto">
              <a:xfrm>
                <a:off x="2791" y="149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5" name="Freeform 243"/>
              <p:cNvSpPr>
                <a:spLocks/>
              </p:cNvSpPr>
              <p:nvPr/>
            </p:nvSpPr>
            <p:spPr bwMode="auto">
              <a:xfrm>
                <a:off x="2788" y="149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6" name="Freeform 244"/>
              <p:cNvSpPr>
                <a:spLocks/>
              </p:cNvSpPr>
              <p:nvPr/>
            </p:nvSpPr>
            <p:spPr bwMode="auto">
              <a:xfrm>
                <a:off x="2785" y="149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7" name="Freeform 245"/>
              <p:cNvSpPr>
                <a:spLocks/>
              </p:cNvSpPr>
              <p:nvPr/>
            </p:nvSpPr>
            <p:spPr bwMode="auto">
              <a:xfrm>
                <a:off x="2782"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8" name="Freeform 246"/>
              <p:cNvSpPr>
                <a:spLocks/>
              </p:cNvSpPr>
              <p:nvPr/>
            </p:nvSpPr>
            <p:spPr bwMode="auto">
              <a:xfrm>
                <a:off x="2779"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9" name="Freeform 247"/>
              <p:cNvSpPr>
                <a:spLocks/>
              </p:cNvSpPr>
              <p:nvPr/>
            </p:nvSpPr>
            <p:spPr bwMode="auto">
              <a:xfrm>
                <a:off x="2775" y="149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0" name="Freeform 248"/>
              <p:cNvSpPr>
                <a:spLocks/>
              </p:cNvSpPr>
              <p:nvPr/>
            </p:nvSpPr>
            <p:spPr bwMode="auto">
              <a:xfrm>
                <a:off x="2772" y="149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1" name="Freeform 249"/>
              <p:cNvSpPr>
                <a:spLocks/>
              </p:cNvSpPr>
              <p:nvPr/>
            </p:nvSpPr>
            <p:spPr bwMode="auto">
              <a:xfrm>
                <a:off x="2769" y="149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2" name="Freeform 250"/>
              <p:cNvSpPr>
                <a:spLocks/>
              </p:cNvSpPr>
              <p:nvPr/>
            </p:nvSpPr>
            <p:spPr bwMode="auto">
              <a:xfrm>
                <a:off x="2766" y="149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3" name="Freeform 251"/>
              <p:cNvSpPr>
                <a:spLocks/>
              </p:cNvSpPr>
              <p:nvPr/>
            </p:nvSpPr>
            <p:spPr bwMode="auto">
              <a:xfrm>
                <a:off x="2763" y="149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4" name="Freeform 252"/>
              <p:cNvSpPr>
                <a:spLocks/>
              </p:cNvSpPr>
              <p:nvPr/>
            </p:nvSpPr>
            <p:spPr bwMode="auto">
              <a:xfrm>
                <a:off x="2760" y="1495"/>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5" name="Freeform 253"/>
              <p:cNvSpPr>
                <a:spLocks/>
              </p:cNvSpPr>
              <p:nvPr/>
            </p:nvSpPr>
            <p:spPr bwMode="auto">
              <a:xfrm>
                <a:off x="2757" y="149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6" name="Freeform 254"/>
              <p:cNvSpPr>
                <a:spLocks/>
              </p:cNvSpPr>
              <p:nvPr/>
            </p:nvSpPr>
            <p:spPr bwMode="auto">
              <a:xfrm>
                <a:off x="2754" y="149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7" name="Freeform 255"/>
              <p:cNvSpPr>
                <a:spLocks/>
              </p:cNvSpPr>
              <p:nvPr/>
            </p:nvSpPr>
            <p:spPr bwMode="auto">
              <a:xfrm>
                <a:off x="2751" y="14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8" name="Freeform 256"/>
              <p:cNvSpPr>
                <a:spLocks/>
              </p:cNvSpPr>
              <p:nvPr/>
            </p:nvSpPr>
            <p:spPr bwMode="auto">
              <a:xfrm>
                <a:off x="2747" y="14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9" name="Freeform 257"/>
              <p:cNvSpPr>
                <a:spLocks/>
              </p:cNvSpPr>
              <p:nvPr/>
            </p:nvSpPr>
            <p:spPr bwMode="auto">
              <a:xfrm>
                <a:off x="2744" y="14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0" name="Freeform 258"/>
              <p:cNvSpPr>
                <a:spLocks/>
              </p:cNvSpPr>
              <p:nvPr/>
            </p:nvSpPr>
            <p:spPr bwMode="auto">
              <a:xfrm>
                <a:off x="2741" y="149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1" name="Freeform 259"/>
              <p:cNvSpPr>
                <a:spLocks/>
              </p:cNvSpPr>
              <p:nvPr/>
            </p:nvSpPr>
            <p:spPr bwMode="auto">
              <a:xfrm>
                <a:off x="2738" y="14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2" name="Freeform 260"/>
              <p:cNvSpPr>
                <a:spLocks/>
              </p:cNvSpPr>
              <p:nvPr/>
            </p:nvSpPr>
            <p:spPr bwMode="auto">
              <a:xfrm>
                <a:off x="2735"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3" name="Freeform 261"/>
              <p:cNvSpPr>
                <a:spLocks/>
              </p:cNvSpPr>
              <p:nvPr/>
            </p:nvSpPr>
            <p:spPr bwMode="auto">
              <a:xfrm>
                <a:off x="2731" y="150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1011912" name="Group 262"/>
            <p:cNvGrpSpPr>
              <a:grpSpLocks/>
            </p:cNvGrpSpPr>
            <p:nvPr/>
          </p:nvGrpSpPr>
          <p:grpSpPr bwMode="auto">
            <a:xfrm>
              <a:off x="2099" y="1500"/>
              <a:ext cx="631" cy="105"/>
              <a:chOff x="2099" y="1500"/>
              <a:chExt cx="631" cy="105"/>
            </a:xfrm>
          </p:grpSpPr>
          <p:sp>
            <p:nvSpPr>
              <p:cNvPr id="1012014" name="Freeform 263"/>
              <p:cNvSpPr>
                <a:spLocks/>
              </p:cNvSpPr>
              <p:nvPr/>
            </p:nvSpPr>
            <p:spPr bwMode="auto">
              <a:xfrm>
                <a:off x="2728" y="15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5" name="Freeform 264"/>
              <p:cNvSpPr>
                <a:spLocks/>
              </p:cNvSpPr>
              <p:nvPr/>
            </p:nvSpPr>
            <p:spPr bwMode="auto">
              <a:xfrm>
                <a:off x="2725" y="15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6" name="Freeform 265"/>
              <p:cNvSpPr>
                <a:spLocks/>
              </p:cNvSpPr>
              <p:nvPr/>
            </p:nvSpPr>
            <p:spPr bwMode="auto">
              <a:xfrm>
                <a:off x="2722" y="150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7" name="Freeform 266"/>
              <p:cNvSpPr>
                <a:spLocks/>
              </p:cNvSpPr>
              <p:nvPr/>
            </p:nvSpPr>
            <p:spPr bwMode="auto">
              <a:xfrm>
                <a:off x="2719" y="150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8" name="Freeform 267"/>
              <p:cNvSpPr>
                <a:spLocks/>
              </p:cNvSpPr>
              <p:nvPr/>
            </p:nvSpPr>
            <p:spPr bwMode="auto">
              <a:xfrm>
                <a:off x="2715" y="150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9" name="Freeform 268"/>
              <p:cNvSpPr>
                <a:spLocks/>
              </p:cNvSpPr>
              <p:nvPr/>
            </p:nvSpPr>
            <p:spPr bwMode="auto">
              <a:xfrm>
                <a:off x="2712" y="1503"/>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0" name="Freeform 269"/>
              <p:cNvSpPr>
                <a:spLocks/>
              </p:cNvSpPr>
              <p:nvPr/>
            </p:nvSpPr>
            <p:spPr bwMode="auto">
              <a:xfrm>
                <a:off x="2709" y="15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1" name="Freeform 270"/>
              <p:cNvSpPr>
                <a:spLocks/>
              </p:cNvSpPr>
              <p:nvPr/>
            </p:nvSpPr>
            <p:spPr bwMode="auto">
              <a:xfrm>
                <a:off x="2706" y="15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2" name="Freeform 271"/>
              <p:cNvSpPr>
                <a:spLocks/>
              </p:cNvSpPr>
              <p:nvPr/>
            </p:nvSpPr>
            <p:spPr bwMode="auto">
              <a:xfrm>
                <a:off x="2703" y="15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3" name="Freeform 272"/>
              <p:cNvSpPr>
                <a:spLocks/>
              </p:cNvSpPr>
              <p:nvPr/>
            </p:nvSpPr>
            <p:spPr bwMode="auto">
              <a:xfrm>
                <a:off x="2699" y="150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4" name="Freeform 273"/>
              <p:cNvSpPr>
                <a:spLocks/>
              </p:cNvSpPr>
              <p:nvPr/>
            </p:nvSpPr>
            <p:spPr bwMode="auto">
              <a:xfrm>
                <a:off x="2696" y="15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5" name="Freeform 274"/>
              <p:cNvSpPr>
                <a:spLocks/>
              </p:cNvSpPr>
              <p:nvPr/>
            </p:nvSpPr>
            <p:spPr bwMode="auto">
              <a:xfrm>
                <a:off x="2694" y="150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6" name="Freeform 275"/>
              <p:cNvSpPr>
                <a:spLocks/>
              </p:cNvSpPr>
              <p:nvPr/>
            </p:nvSpPr>
            <p:spPr bwMode="auto">
              <a:xfrm>
                <a:off x="2691" y="150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7" name="Freeform 276"/>
              <p:cNvSpPr>
                <a:spLocks/>
              </p:cNvSpPr>
              <p:nvPr/>
            </p:nvSpPr>
            <p:spPr bwMode="auto">
              <a:xfrm>
                <a:off x="2687"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8" name="Freeform 277"/>
              <p:cNvSpPr>
                <a:spLocks/>
              </p:cNvSpPr>
              <p:nvPr/>
            </p:nvSpPr>
            <p:spPr bwMode="auto">
              <a:xfrm>
                <a:off x="2684"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9" name="Freeform 278"/>
              <p:cNvSpPr>
                <a:spLocks/>
              </p:cNvSpPr>
              <p:nvPr/>
            </p:nvSpPr>
            <p:spPr bwMode="auto">
              <a:xfrm>
                <a:off x="2681" y="150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0" name="Freeform 279"/>
              <p:cNvSpPr>
                <a:spLocks/>
              </p:cNvSpPr>
              <p:nvPr/>
            </p:nvSpPr>
            <p:spPr bwMode="auto">
              <a:xfrm>
                <a:off x="2678" y="15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1" name="Freeform 280"/>
              <p:cNvSpPr>
                <a:spLocks/>
              </p:cNvSpPr>
              <p:nvPr/>
            </p:nvSpPr>
            <p:spPr bwMode="auto">
              <a:xfrm>
                <a:off x="2675" y="150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2" name="Freeform 281"/>
              <p:cNvSpPr>
                <a:spLocks/>
              </p:cNvSpPr>
              <p:nvPr/>
            </p:nvSpPr>
            <p:spPr bwMode="auto">
              <a:xfrm>
                <a:off x="2671"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3" name="Freeform 282"/>
              <p:cNvSpPr>
                <a:spLocks/>
              </p:cNvSpPr>
              <p:nvPr/>
            </p:nvSpPr>
            <p:spPr bwMode="auto">
              <a:xfrm>
                <a:off x="2668"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4" name="Freeform 283"/>
              <p:cNvSpPr>
                <a:spLocks/>
              </p:cNvSpPr>
              <p:nvPr/>
            </p:nvSpPr>
            <p:spPr bwMode="auto">
              <a:xfrm>
                <a:off x="2665" y="15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5" name="Freeform 284"/>
              <p:cNvSpPr>
                <a:spLocks/>
              </p:cNvSpPr>
              <p:nvPr/>
            </p:nvSpPr>
            <p:spPr bwMode="auto">
              <a:xfrm>
                <a:off x="2662" y="151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6" name="Freeform 285"/>
              <p:cNvSpPr>
                <a:spLocks/>
              </p:cNvSpPr>
              <p:nvPr/>
            </p:nvSpPr>
            <p:spPr bwMode="auto">
              <a:xfrm>
                <a:off x="2659" y="151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7" name="Freeform 286"/>
              <p:cNvSpPr>
                <a:spLocks/>
              </p:cNvSpPr>
              <p:nvPr/>
            </p:nvSpPr>
            <p:spPr bwMode="auto">
              <a:xfrm>
                <a:off x="2655"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8" name="Freeform 287"/>
              <p:cNvSpPr>
                <a:spLocks/>
              </p:cNvSpPr>
              <p:nvPr/>
            </p:nvSpPr>
            <p:spPr bwMode="auto">
              <a:xfrm>
                <a:off x="2652"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9" name="Freeform 288"/>
              <p:cNvSpPr>
                <a:spLocks/>
              </p:cNvSpPr>
              <p:nvPr/>
            </p:nvSpPr>
            <p:spPr bwMode="auto">
              <a:xfrm>
                <a:off x="2649" y="15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0" name="Freeform 289"/>
              <p:cNvSpPr>
                <a:spLocks/>
              </p:cNvSpPr>
              <p:nvPr/>
            </p:nvSpPr>
            <p:spPr bwMode="auto">
              <a:xfrm>
                <a:off x="2646" y="15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1" name="Freeform 290"/>
              <p:cNvSpPr>
                <a:spLocks/>
              </p:cNvSpPr>
              <p:nvPr/>
            </p:nvSpPr>
            <p:spPr bwMode="auto">
              <a:xfrm>
                <a:off x="2643" y="151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2" name="Freeform 291"/>
              <p:cNvSpPr>
                <a:spLocks/>
              </p:cNvSpPr>
              <p:nvPr/>
            </p:nvSpPr>
            <p:spPr bwMode="auto">
              <a:xfrm>
                <a:off x="2639"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3" name="Freeform 292"/>
              <p:cNvSpPr>
                <a:spLocks/>
              </p:cNvSpPr>
              <p:nvPr/>
            </p:nvSpPr>
            <p:spPr bwMode="auto">
              <a:xfrm>
                <a:off x="2636"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4" name="Freeform 293"/>
              <p:cNvSpPr>
                <a:spLocks/>
              </p:cNvSpPr>
              <p:nvPr/>
            </p:nvSpPr>
            <p:spPr bwMode="auto">
              <a:xfrm>
                <a:off x="2633" y="151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5" name="Freeform 294"/>
              <p:cNvSpPr>
                <a:spLocks/>
              </p:cNvSpPr>
              <p:nvPr/>
            </p:nvSpPr>
            <p:spPr bwMode="auto">
              <a:xfrm>
                <a:off x="2630" y="15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6" name="Freeform 295"/>
              <p:cNvSpPr>
                <a:spLocks/>
              </p:cNvSpPr>
              <p:nvPr/>
            </p:nvSpPr>
            <p:spPr bwMode="auto">
              <a:xfrm>
                <a:off x="2627" y="15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7" name="Freeform 296"/>
              <p:cNvSpPr>
                <a:spLocks/>
              </p:cNvSpPr>
              <p:nvPr/>
            </p:nvSpPr>
            <p:spPr bwMode="auto">
              <a:xfrm>
                <a:off x="2624"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8" name="Freeform 297"/>
              <p:cNvSpPr>
                <a:spLocks/>
              </p:cNvSpPr>
              <p:nvPr/>
            </p:nvSpPr>
            <p:spPr bwMode="auto">
              <a:xfrm>
                <a:off x="2621"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9" name="Freeform 298"/>
              <p:cNvSpPr>
                <a:spLocks/>
              </p:cNvSpPr>
              <p:nvPr/>
            </p:nvSpPr>
            <p:spPr bwMode="auto">
              <a:xfrm>
                <a:off x="2618" y="15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0" name="Freeform 299"/>
              <p:cNvSpPr>
                <a:spLocks/>
              </p:cNvSpPr>
              <p:nvPr/>
            </p:nvSpPr>
            <p:spPr bwMode="auto">
              <a:xfrm>
                <a:off x="2615" y="151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1" name="Freeform 300"/>
              <p:cNvSpPr>
                <a:spLocks/>
              </p:cNvSpPr>
              <p:nvPr/>
            </p:nvSpPr>
            <p:spPr bwMode="auto">
              <a:xfrm>
                <a:off x="2612" y="15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2" name="Freeform 301"/>
              <p:cNvSpPr>
                <a:spLocks/>
              </p:cNvSpPr>
              <p:nvPr/>
            </p:nvSpPr>
            <p:spPr bwMode="auto">
              <a:xfrm>
                <a:off x="2608"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3" name="Freeform 302"/>
              <p:cNvSpPr>
                <a:spLocks/>
              </p:cNvSpPr>
              <p:nvPr/>
            </p:nvSpPr>
            <p:spPr bwMode="auto">
              <a:xfrm>
                <a:off x="2605"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4" name="Freeform 303"/>
              <p:cNvSpPr>
                <a:spLocks/>
              </p:cNvSpPr>
              <p:nvPr/>
            </p:nvSpPr>
            <p:spPr bwMode="auto">
              <a:xfrm>
                <a:off x="2602" y="152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5" name="Freeform 304"/>
              <p:cNvSpPr>
                <a:spLocks/>
              </p:cNvSpPr>
              <p:nvPr/>
            </p:nvSpPr>
            <p:spPr bwMode="auto">
              <a:xfrm>
                <a:off x="2599" y="152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6" name="Freeform 305"/>
              <p:cNvSpPr>
                <a:spLocks/>
              </p:cNvSpPr>
              <p:nvPr/>
            </p:nvSpPr>
            <p:spPr bwMode="auto">
              <a:xfrm>
                <a:off x="2596" y="152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7" name="Freeform 306"/>
              <p:cNvSpPr>
                <a:spLocks/>
              </p:cNvSpPr>
              <p:nvPr/>
            </p:nvSpPr>
            <p:spPr bwMode="auto">
              <a:xfrm>
                <a:off x="2592" y="15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8" name="Freeform 307"/>
              <p:cNvSpPr>
                <a:spLocks/>
              </p:cNvSpPr>
              <p:nvPr/>
            </p:nvSpPr>
            <p:spPr bwMode="auto">
              <a:xfrm>
                <a:off x="2589" y="15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9" name="Freeform 308"/>
              <p:cNvSpPr>
                <a:spLocks/>
              </p:cNvSpPr>
              <p:nvPr/>
            </p:nvSpPr>
            <p:spPr bwMode="auto">
              <a:xfrm>
                <a:off x="2586" y="152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0" name="Freeform 309"/>
              <p:cNvSpPr>
                <a:spLocks/>
              </p:cNvSpPr>
              <p:nvPr/>
            </p:nvSpPr>
            <p:spPr bwMode="auto">
              <a:xfrm>
                <a:off x="2583" y="152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1" name="Freeform 310"/>
              <p:cNvSpPr>
                <a:spLocks/>
              </p:cNvSpPr>
              <p:nvPr/>
            </p:nvSpPr>
            <p:spPr bwMode="auto">
              <a:xfrm>
                <a:off x="2580" y="152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2" name="Freeform 311"/>
              <p:cNvSpPr>
                <a:spLocks/>
              </p:cNvSpPr>
              <p:nvPr/>
            </p:nvSpPr>
            <p:spPr bwMode="auto">
              <a:xfrm>
                <a:off x="2576" y="152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3" name="Freeform 312"/>
              <p:cNvSpPr>
                <a:spLocks/>
              </p:cNvSpPr>
              <p:nvPr/>
            </p:nvSpPr>
            <p:spPr bwMode="auto">
              <a:xfrm>
                <a:off x="2573" y="152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4" name="Freeform 313"/>
              <p:cNvSpPr>
                <a:spLocks/>
              </p:cNvSpPr>
              <p:nvPr/>
            </p:nvSpPr>
            <p:spPr bwMode="auto">
              <a:xfrm>
                <a:off x="2570" y="152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5" name="Freeform 314"/>
              <p:cNvSpPr>
                <a:spLocks/>
              </p:cNvSpPr>
              <p:nvPr/>
            </p:nvSpPr>
            <p:spPr bwMode="auto">
              <a:xfrm>
                <a:off x="2567" y="15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6" name="Freeform 315"/>
              <p:cNvSpPr>
                <a:spLocks/>
              </p:cNvSpPr>
              <p:nvPr/>
            </p:nvSpPr>
            <p:spPr bwMode="auto">
              <a:xfrm>
                <a:off x="2564" y="152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7" name="Freeform 316"/>
              <p:cNvSpPr>
                <a:spLocks/>
              </p:cNvSpPr>
              <p:nvPr/>
            </p:nvSpPr>
            <p:spPr bwMode="auto">
              <a:xfrm>
                <a:off x="2560" y="15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8" name="Freeform 317"/>
              <p:cNvSpPr>
                <a:spLocks/>
              </p:cNvSpPr>
              <p:nvPr/>
            </p:nvSpPr>
            <p:spPr bwMode="auto">
              <a:xfrm>
                <a:off x="2557" y="1528"/>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9" name="Freeform 318"/>
              <p:cNvSpPr>
                <a:spLocks/>
              </p:cNvSpPr>
              <p:nvPr/>
            </p:nvSpPr>
            <p:spPr bwMode="auto">
              <a:xfrm>
                <a:off x="2555"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0" name="Freeform 319"/>
              <p:cNvSpPr>
                <a:spLocks/>
              </p:cNvSpPr>
              <p:nvPr/>
            </p:nvSpPr>
            <p:spPr bwMode="auto">
              <a:xfrm>
                <a:off x="2552"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1" name="Freeform 320"/>
              <p:cNvSpPr>
                <a:spLocks/>
              </p:cNvSpPr>
              <p:nvPr/>
            </p:nvSpPr>
            <p:spPr bwMode="auto">
              <a:xfrm>
                <a:off x="2548" y="15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2" name="Freeform 321"/>
              <p:cNvSpPr>
                <a:spLocks/>
              </p:cNvSpPr>
              <p:nvPr/>
            </p:nvSpPr>
            <p:spPr bwMode="auto">
              <a:xfrm>
                <a:off x="2545" y="153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3" name="Freeform 322"/>
              <p:cNvSpPr>
                <a:spLocks/>
              </p:cNvSpPr>
              <p:nvPr/>
            </p:nvSpPr>
            <p:spPr bwMode="auto">
              <a:xfrm>
                <a:off x="2542" y="153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4" name="Freeform 323"/>
              <p:cNvSpPr>
                <a:spLocks/>
              </p:cNvSpPr>
              <p:nvPr/>
            </p:nvSpPr>
            <p:spPr bwMode="auto">
              <a:xfrm>
                <a:off x="2539"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5" name="Freeform 324"/>
              <p:cNvSpPr>
                <a:spLocks/>
              </p:cNvSpPr>
              <p:nvPr/>
            </p:nvSpPr>
            <p:spPr bwMode="auto">
              <a:xfrm>
                <a:off x="2536"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6" name="Freeform 325"/>
              <p:cNvSpPr>
                <a:spLocks/>
              </p:cNvSpPr>
              <p:nvPr/>
            </p:nvSpPr>
            <p:spPr bwMode="auto">
              <a:xfrm>
                <a:off x="2532" y="153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7" name="Freeform 326"/>
              <p:cNvSpPr>
                <a:spLocks/>
              </p:cNvSpPr>
              <p:nvPr/>
            </p:nvSpPr>
            <p:spPr bwMode="auto">
              <a:xfrm>
                <a:off x="2529" y="153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8" name="Freeform 327"/>
              <p:cNvSpPr>
                <a:spLocks/>
              </p:cNvSpPr>
              <p:nvPr/>
            </p:nvSpPr>
            <p:spPr bwMode="auto">
              <a:xfrm>
                <a:off x="2526" y="15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9" name="Freeform 328"/>
              <p:cNvSpPr>
                <a:spLocks/>
              </p:cNvSpPr>
              <p:nvPr/>
            </p:nvSpPr>
            <p:spPr bwMode="auto">
              <a:xfrm>
                <a:off x="2523"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0" name="Freeform 329"/>
              <p:cNvSpPr>
                <a:spLocks/>
              </p:cNvSpPr>
              <p:nvPr/>
            </p:nvSpPr>
            <p:spPr bwMode="auto">
              <a:xfrm>
                <a:off x="2520"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1" name="Freeform 330"/>
              <p:cNvSpPr>
                <a:spLocks/>
              </p:cNvSpPr>
              <p:nvPr/>
            </p:nvSpPr>
            <p:spPr bwMode="auto">
              <a:xfrm>
                <a:off x="2516" y="15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2" name="Freeform 331"/>
              <p:cNvSpPr>
                <a:spLocks/>
              </p:cNvSpPr>
              <p:nvPr/>
            </p:nvSpPr>
            <p:spPr bwMode="auto">
              <a:xfrm>
                <a:off x="2513" y="1536"/>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3" name="Freeform 332"/>
              <p:cNvSpPr>
                <a:spLocks/>
              </p:cNvSpPr>
              <p:nvPr/>
            </p:nvSpPr>
            <p:spPr bwMode="auto">
              <a:xfrm>
                <a:off x="2510" y="153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4" name="Freeform 333"/>
              <p:cNvSpPr>
                <a:spLocks/>
              </p:cNvSpPr>
              <p:nvPr/>
            </p:nvSpPr>
            <p:spPr bwMode="auto">
              <a:xfrm>
                <a:off x="2507"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5" name="Freeform 334"/>
              <p:cNvSpPr>
                <a:spLocks/>
              </p:cNvSpPr>
              <p:nvPr/>
            </p:nvSpPr>
            <p:spPr bwMode="auto">
              <a:xfrm>
                <a:off x="2504"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6" name="Freeform 335"/>
              <p:cNvSpPr>
                <a:spLocks/>
              </p:cNvSpPr>
              <p:nvPr/>
            </p:nvSpPr>
            <p:spPr bwMode="auto">
              <a:xfrm>
                <a:off x="2500" y="15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7" name="Freeform 336"/>
              <p:cNvSpPr>
                <a:spLocks/>
              </p:cNvSpPr>
              <p:nvPr/>
            </p:nvSpPr>
            <p:spPr bwMode="auto">
              <a:xfrm>
                <a:off x="2497" y="153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8" name="Freeform 337"/>
              <p:cNvSpPr>
                <a:spLocks/>
              </p:cNvSpPr>
              <p:nvPr/>
            </p:nvSpPr>
            <p:spPr bwMode="auto">
              <a:xfrm>
                <a:off x="2494" y="153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9" name="Freeform 338"/>
              <p:cNvSpPr>
                <a:spLocks/>
              </p:cNvSpPr>
              <p:nvPr/>
            </p:nvSpPr>
            <p:spPr bwMode="auto">
              <a:xfrm>
                <a:off x="2491"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0" name="Freeform 339"/>
              <p:cNvSpPr>
                <a:spLocks/>
              </p:cNvSpPr>
              <p:nvPr/>
            </p:nvSpPr>
            <p:spPr bwMode="auto">
              <a:xfrm>
                <a:off x="2488"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1" name="Freeform 340"/>
              <p:cNvSpPr>
                <a:spLocks/>
              </p:cNvSpPr>
              <p:nvPr/>
            </p:nvSpPr>
            <p:spPr bwMode="auto">
              <a:xfrm>
                <a:off x="2485" y="154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2" name="Freeform 341"/>
              <p:cNvSpPr>
                <a:spLocks/>
              </p:cNvSpPr>
              <p:nvPr/>
            </p:nvSpPr>
            <p:spPr bwMode="auto">
              <a:xfrm>
                <a:off x="2482" y="15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3" name="Freeform 342"/>
              <p:cNvSpPr>
                <a:spLocks/>
              </p:cNvSpPr>
              <p:nvPr/>
            </p:nvSpPr>
            <p:spPr bwMode="auto">
              <a:xfrm>
                <a:off x="2479" y="154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4" name="Freeform 343"/>
              <p:cNvSpPr>
                <a:spLocks/>
              </p:cNvSpPr>
              <p:nvPr/>
            </p:nvSpPr>
            <p:spPr bwMode="auto">
              <a:xfrm>
                <a:off x="2476" y="154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5" name="Freeform 344"/>
              <p:cNvSpPr>
                <a:spLocks/>
              </p:cNvSpPr>
              <p:nvPr/>
            </p:nvSpPr>
            <p:spPr bwMode="auto">
              <a:xfrm>
                <a:off x="2472" y="15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6" name="Freeform 345"/>
              <p:cNvSpPr>
                <a:spLocks/>
              </p:cNvSpPr>
              <p:nvPr/>
            </p:nvSpPr>
            <p:spPr bwMode="auto">
              <a:xfrm>
                <a:off x="2469" y="154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7" name="Freeform 346"/>
              <p:cNvSpPr>
                <a:spLocks/>
              </p:cNvSpPr>
              <p:nvPr/>
            </p:nvSpPr>
            <p:spPr bwMode="auto">
              <a:xfrm>
                <a:off x="2466" y="154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8" name="Freeform 347"/>
              <p:cNvSpPr>
                <a:spLocks/>
              </p:cNvSpPr>
              <p:nvPr/>
            </p:nvSpPr>
            <p:spPr bwMode="auto">
              <a:xfrm>
                <a:off x="2463" y="15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9" name="Freeform 348"/>
              <p:cNvSpPr>
                <a:spLocks/>
              </p:cNvSpPr>
              <p:nvPr/>
            </p:nvSpPr>
            <p:spPr bwMode="auto">
              <a:xfrm>
                <a:off x="2460" y="154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0" name="Freeform 349"/>
              <p:cNvSpPr>
                <a:spLocks/>
              </p:cNvSpPr>
              <p:nvPr/>
            </p:nvSpPr>
            <p:spPr bwMode="auto">
              <a:xfrm>
                <a:off x="2456" y="154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1" name="Freeform 350"/>
              <p:cNvSpPr>
                <a:spLocks/>
              </p:cNvSpPr>
              <p:nvPr/>
            </p:nvSpPr>
            <p:spPr bwMode="auto">
              <a:xfrm>
                <a:off x="2453" y="154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2" name="Freeform 351"/>
              <p:cNvSpPr>
                <a:spLocks/>
              </p:cNvSpPr>
              <p:nvPr/>
            </p:nvSpPr>
            <p:spPr bwMode="auto">
              <a:xfrm>
                <a:off x="2450" y="15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3" name="Freeform 352"/>
              <p:cNvSpPr>
                <a:spLocks/>
              </p:cNvSpPr>
              <p:nvPr/>
            </p:nvSpPr>
            <p:spPr bwMode="auto">
              <a:xfrm>
                <a:off x="2447" y="15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4" name="Freeform 353"/>
              <p:cNvSpPr>
                <a:spLocks/>
              </p:cNvSpPr>
              <p:nvPr/>
            </p:nvSpPr>
            <p:spPr bwMode="auto">
              <a:xfrm>
                <a:off x="2444" y="154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5" name="Freeform 354"/>
              <p:cNvSpPr>
                <a:spLocks/>
              </p:cNvSpPr>
              <p:nvPr/>
            </p:nvSpPr>
            <p:spPr bwMode="auto">
              <a:xfrm>
                <a:off x="2440" y="154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6" name="Freeform 355"/>
              <p:cNvSpPr>
                <a:spLocks/>
              </p:cNvSpPr>
              <p:nvPr/>
            </p:nvSpPr>
            <p:spPr bwMode="auto">
              <a:xfrm>
                <a:off x="2437" y="154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7" name="Freeform 356"/>
              <p:cNvSpPr>
                <a:spLocks/>
              </p:cNvSpPr>
              <p:nvPr/>
            </p:nvSpPr>
            <p:spPr bwMode="auto">
              <a:xfrm>
                <a:off x="2434" y="15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8" name="Freeform 357"/>
              <p:cNvSpPr>
                <a:spLocks/>
              </p:cNvSpPr>
              <p:nvPr/>
            </p:nvSpPr>
            <p:spPr bwMode="auto">
              <a:xfrm>
                <a:off x="2431" y="15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9" name="Freeform 358"/>
              <p:cNvSpPr>
                <a:spLocks/>
              </p:cNvSpPr>
              <p:nvPr/>
            </p:nvSpPr>
            <p:spPr bwMode="auto">
              <a:xfrm>
                <a:off x="2428" y="15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0" name="Freeform 359"/>
              <p:cNvSpPr>
                <a:spLocks/>
              </p:cNvSpPr>
              <p:nvPr/>
            </p:nvSpPr>
            <p:spPr bwMode="auto">
              <a:xfrm>
                <a:off x="2424" y="155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1" name="Freeform 360"/>
              <p:cNvSpPr>
                <a:spLocks/>
              </p:cNvSpPr>
              <p:nvPr/>
            </p:nvSpPr>
            <p:spPr bwMode="auto">
              <a:xfrm>
                <a:off x="2421" y="155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2" name="Freeform 361"/>
              <p:cNvSpPr>
                <a:spLocks/>
              </p:cNvSpPr>
              <p:nvPr/>
            </p:nvSpPr>
            <p:spPr bwMode="auto">
              <a:xfrm>
                <a:off x="2418"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3" name="Freeform 362"/>
              <p:cNvSpPr>
                <a:spLocks/>
              </p:cNvSpPr>
              <p:nvPr/>
            </p:nvSpPr>
            <p:spPr bwMode="auto">
              <a:xfrm>
                <a:off x="2415"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4" name="Freeform 363"/>
              <p:cNvSpPr>
                <a:spLocks/>
              </p:cNvSpPr>
              <p:nvPr/>
            </p:nvSpPr>
            <p:spPr bwMode="auto">
              <a:xfrm>
                <a:off x="2413" y="15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5" name="Freeform 364"/>
              <p:cNvSpPr>
                <a:spLocks/>
              </p:cNvSpPr>
              <p:nvPr/>
            </p:nvSpPr>
            <p:spPr bwMode="auto">
              <a:xfrm>
                <a:off x="2409" y="15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6" name="Freeform 365"/>
              <p:cNvSpPr>
                <a:spLocks/>
              </p:cNvSpPr>
              <p:nvPr/>
            </p:nvSpPr>
            <p:spPr bwMode="auto">
              <a:xfrm>
                <a:off x="2406" y="155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7" name="Freeform 366"/>
              <p:cNvSpPr>
                <a:spLocks/>
              </p:cNvSpPr>
              <p:nvPr/>
            </p:nvSpPr>
            <p:spPr bwMode="auto">
              <a:xfrm>
                <a:off x="2403" y="155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8" name="Freeform 367"/>
              <p:cNvSpPr>
                <a:spLocks/>
              </p:cNvSpPr>
              <p:nvPr/>
            </p:nvSpPr>
            <p:spPr bwMode="auto">
              <a:xfrm>
                <a:off x="2400" y="15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9" name="Freeform 368"/>
              <p:cNvSpPr>
                <a:spLocks/>
              </p:cNvSpPr>
              <p:nvPr/>
            </p:nvSpPr>
            <p:spPr bwMode="auto">
              <a:xfrm>
                <a:off x="2397" y="15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0" name="Freeform 369"/>
              <p:cNvSpPr>
                <a:spLocks/>
              </p:cNvSpPr>
              <p:nvPr/>
            </p:nvSpPr>
            <p:spPr bwMode="auto">
              <a:xfrm>
                <a:off x="2393" y="155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1" name="Freeform 370"/>
              <p:cNvSpPr>
                <a:spLocks/>
              </p:cNvSpPr>
              <p:nvPr/>
            </p:nvSpPr>
            <p:spPr bwMode="auto">
              <a:xfrm>
                <a:off x="2390" y="15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2" name="Freeform 371"/>
              <p:cNvSpPr>
                <a:spLocks/>
              </p:cNvSpPr>
              <p:nvPr/>
            </p:nvSpPr>
            <p:spPr bwMode="auto">
              <a:xfrm>
                <a:off x="2387" y="155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3" name="Freeform 372"/>
              <p:cNvSpPr>
                <a:spLocks/>
              </p:cNvSpPr>
              <p:nvPr/>
            </p:nvSpPr>
            <p:spPr bwMode="auto">
              <a:xfrm>
                <a:off x="2384" y="155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4" name="Freeform 373"/>
              <p:cNvSpPr>
                <a:spLocks/>
              </p:cNvSpPr>
              <p:nvPr/>
            </p:nvSpPr>
            <p:spPr bwMode="auto">
              <a:xfrm>
                <a:off x="2381"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5" name="Freeform 374"/>
              <p:cNvSpPr>
                <a:spLocks/>
              </p:cNvSpPr>
              <p:nvPr/>
            </p:nvSpPr>
            <p:spPr bwMode="auto">
              <a:xfrm>
                <a:off x="2377" y="15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6" name="Freeform 375"/>
              <p:cNvSpPr>
                <a:spLocks/>
              </p:cNvSpPr>
              <p:nvPr/>
            </p:nvSpPr>
            <p:spPr bwMode="auto">
              <a:xfrm>
                <a:off x="2374" y="15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7" name="Freeform 376"/>
              <p:cNvSpPr>
                <a:spLocks/>
              </p:cNvSpPr>
              <p:nvPr/>
            </p:nvSpPr>
            <p:spPr bwMode="auto">
              <a:xfrm>
                <a:off x="2371" y="155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8" name="Freeform 377"/>
              <p:cNvSpPr>
                <a:spLocks/>
              </p:cNvSpPr>
              <p:nvPr/>
            </p:nvSpPr>
            <p:spPr bwMode="auto">
              <a:xfrm>
                <a:off x="2368" y="155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9" name="Freeform 378"/>
              <p:cNvSpPr>
                <a:spLocks/>
              </p:cNvSpPr>
              <p:nvPr/>
            </p:nvSpPr>
            <p:spPr bwMode="auto">
              <a:xfrm>
                <a:off x="2365" y="156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0" name="Freeform 379"/>
              <p:cNvSpPr>
                <a:spLocks/>
              </p:cNvSpPr>
              <p:nvPr/>
            </p:nvSpPr>
            <p:spPr bwMode="auto">
              <a:xfrm>
                <a:off x="2361" y="156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1" name="Freeform 380"/>
              <p:cNvSpPr>
                <a:spLocks/>
              </p:cNvSpPr>
              <p:nvPr/>
            </p:nvSpPr>
            <p:spPr bwMode="auto">
              <a:xfrm>
                <a:off x="2358" y="156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2" name="Freeform 381"/>
              <p:cNvSpPr>
                <a:spLocks/>
              </p:cNvSpPr>
              <p:nvPr/>
            </p:nvSpPr>
            <p:spPr bwMode="auto">
              <a:xfrm>
                <a:off x="2355" y="156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3" name="Freeform 382"/>
              <p:cNvSpPr>
                <a:spLocks/>
              </p:cNvSpPr>
              <p:nvPr/>
            </p:nvSpPr>
            <p:spPr bwMode="auto">
              <a:xfrm>
                <a:off x="2352" y="156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4" name="Freeform 383"/>
              <p:cNvSpPr>
                <a:spLocks/>
              </p:cNvSpPr>
              <p:nvPr/>
            </p:nvSpPr>
            <p:spPr bwMode="auto">
              <a:xfrm>
                <a:off x="2349" y="15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5" name="Freeform 384"/>
              <p:cNvSpPr>
                <a:spLocks/>
              </p:cNvSpPr>
              <p:nvPr/>
            </p:nvSpPr>
            <p:spPr bwMode="auto">
              <a:xfrm>
                <a:off x="2345" y="156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6" name="Freeform 385"/>
              <p:cNvSpPr>
                <a:spLocks/>
              </p:cNvSpPr>
              <p:nvPr/>
            </p:nvSpPr>
            <p:spPr bwMode="auto">
              <a:xfrm>
                <a:off x="2343"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7" name="Freeform 386"/>
              <p:cNvSpPr>
                <a:spLocks/>
              </p:cNvSpPr>
              <p:nvPr/>
            </p:nvSpPr>
            <p:spPr bwMode="auto">
              <a:xfrm>
                <a:off x="2340"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8" name="Freeform 387"/>
              <p:cNvSpPr>
                <a:spLocks/>
              </p:cNvSpPr>
              <p:nvPr/>
            </p:nvSpPr>
            <p:spPr bwMode="auto">
              <a:xfrm>
                <a:off x="2337"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9" name="Freeform 388"/>
              <p:cNvSpPr>
                <a:spLocks/>
              </p:cNvSpPr>
              <p:nvPr/>
            </p:nvSpPr>
            <p:spPr bwMode="auto">
              <a:xfrm>
                <a:off x="2333" y="156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0" name="Freeform 389"/>
              <p:cNvSpPr>
                <a:spLocks/>
              </p:cNvSpPr>
              <p:nvPr/>
            </p:nvSpPr>
            <p:spPr bwMode="auto">
              <a:xfrm>
                <a:off x="2330" y="15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1" name="Freeform 390"/>
              <p:cNvSpPr>
                <a:spLocks/>
              </p:cNvSpPr>
              <p:nvPr/>
            </p:nvSpPr>
            <p:spPr bwMode="auto">
              <a:xfrm>
                <a:off x="2327" y="15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2" name="Freeform 391"/>
              <p:cNvSpPr>
                <a:spLocks/>
              </p:cNvSpPr>
              <p:nvPr/>
            </p:nvSpPr>
            <p:spPr bwMode="auto">
              <a:xfrm>
                <a:off x="2324"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3" name="Freeform 392"/>
              <p:cNvSpPr>
                <a:spLocks/>
              </p:cNvSpPr>
              <p:nvPr/>
            </p:nvSpPr>
            <p:spPr bwMode="auto">
              <a:xfrm>
                <a:off x="2321"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4" name="Freeform 393"/>
              <p:cNvSpPr>
                <a:spLocks/>
              </p:cNvSpPr>
              <p:nvPr/>
            </p:nvSpPr>
            <p:spPr bwMode="auto">
              <a:xfrm>
                <a:off x="2317" y="156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5" name="Freeform 394"/>
              <p:cNvSpPr>
                <a:spLocks/>
              </p:cNvSpPr>
              <p:nvPr/>
            </p:nvSpPr>
            <p:spPr bwMode="auto">
              <a:xfrm>
                <a:off x="2314" y="156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6" name="Freeform 395"/>
              <p:cNvSpPr>
                <a:spLocks/>
              </p:cNvSpPr>
              <p:nvPr/>
            </p:nvSpPr>
            <p:spPr bwMode="auto">
              <a:xfrm>
                <a:off x="2311" y="156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7" name="Freeform 396"/>
              <p:cNvSpPr>
                <a:spLocks/>
              </p:cNvSpPr>
              <p:nvPr/>
            </p:nvSpPr>
            <p:spPr bwMode="auto">
              <a:xfrm>
                <a:off x="2308"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8" name="Freeform 397"/>
              <p:cNvSpPr>
                <a:spLocks/>
              </p:cNvSpPr>
              <p:nvPr/>
            </p:nvSpPr>
            <p:spPr bwMode="auto">
              <a:xfrm>
                <a:off x="2305"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9" name="Freeform 398"/>
              <p:cNvSpPr>
                <a:spLocks/>
              </p:cNvSpPr>
              <p:nvPr/>
            </p:nvSpPr>
            <p:spPr bwMode="auto">
              <a:xfrm>
                <a:off x="2301" y="157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0" name="Freeform 399"/>
              <p:cNvSpPr>
                <a:spLocks/>
              </p:cNvSpPr>
              <p:nvPr/>
            </p:nvSpPr>
            <p:spPr bwMode="auto">
              <a:xfrm>
                <a:off x="2298" y="15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1" name="Freeform 400"/>
              <p:cNvSpPr>
                <a:spLocks/>
              </p:cNvSpPr>
              <p:nvPr/>
            </p:nvSpPr>
            <p:spPr bwMode="auto">
              <a:xfrm>
                <a:off x="2295" y="15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2" name="Freeform 401"/>
              <p:cNvSpPr>
                <a:spLocks/>
              </p:cNvSpPr>
              <p:nvPr/>
            </p:nvSpPr>
            <p:spPr bwMode="auto">
              <a:xfrm>
                <a:off x="2292"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3" name="Freeform 402"/>
              <p:cNvSpPr>
                <a:spLocks/>
              </p:cNvSpPr>
              <p:nvPr/>
            </p:nvSpPr>
            <p:spPr bwMode="auto">
              <a:xfrm>
                <a:off x="2289"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4" name="Freeform 403"/>
              <p:cNvSpPr>
                <a:spLocks/>
              </p:cNvSpPr>
              <p:nvPr/>
            </p:nvSpPr>
            <p:spPr bwMode="auto">
              <a:xfrm>
                <a:off x="2285" y="157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5" name="Freeform 404"/>
              <p:cNvSpPr>
                <a:spLocks/>
              </p:cNvSpPr>
              <p:nvPr/>
            </p:nvSpPr>
            <p:spPr bwMode="auto">
              <a:xfrm>
                <a:off x="2282" y="1573"/>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6" name="Freeform 405"/>
              <p:cNvSpPr>
                <a:spLocks/>
              </p:cNvSpPr>
              <p:nvPr/>
            </p:nvSpPr>
            <p:spPr bwMode="auto">
              <a:xfrm>
                <a:off x="2279" y="157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7" name="Freeform 406"/>
              <p:cNvSpPr>
                <a:spLocks/>
              </p:cNvSpPr>
              <p:nvPr/>
            </p:nvSpPr>
            <p:spPr bwMode="auto">
              <a:xfrm>
                <a:off x="2276" y="157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8" name="Freeform 407"/>
              <p:cNvSpPr>
                <a:spLocks/>
              </p:cNvSpPr>
              <p:nvPr/>
            </p:nvSpPr>
            <p:spPr bwMode="auto">
              <a:xfrm>
                <a:off x="2273" y="15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9" name="Freeform 408"/>
              <p:cNvSpPr>
                <a:spLocks/>
              </p:cNvSpPr>
              <p:nvPr/>
            </p:nvSpPr>
            <p:spPr bwMode="auto">
              <a:xfrm>
                <a:off x="2270" y="157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0" name="Freeform 409"/>
              <p:cNvSpPr>
                <a:spLocks/>
              </p:cNvSpPr>
              <p:nvPr/>
            </p:nvSpPr>
            <p:spPr bwMode="auto">
              <a:xfrm>
                <a:off x="2267" y="157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1" name="Freeform 410"/>
              <p:cNvSpPr>
                <a:spLocks/>
              </p:cNvSpPr>
              <p:nvPr/>
            </p:nvSpPr>
            <p:spPr bwMode="auto">
              <a:xfrm>
                <a:off x="2264"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2" name="Freeform 411"/>
              <p:cNvSpPr>
                <a:spLocks/>
              </p:cNvSpPr>
              <p:nvPr/>
            </p:nvSpPr>
            <p:spPr bwMode="auto">
              <a:xfrm>
                <a:off x="2261" y="157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3" name="Freeform 412"/>
              <p:cNvSpPr>
                <a:spLocks/>
              </p:cNvSpPr>
              <p:nvPr/>
            </p:nvSpPr>
            <p:spPr bwMode="auto">
              <a:xfrm>
                <a:off x="2257" y="157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4" name="Freeform 413"/>
              <p:cNvSpPr>
                <a:spLocks/>
              </p:cNvSpPr>
              <p:nvPr/>
            </p:nvSpPr>
            <p:spPr bwMode="auto">
              <a:xfrm>
                <a:off x="2254"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5" name="Freeform 414"/>
              <p:cNvSpPr>
                <a:spLocks/>
              </p:cNvSpPr>
              <p:nvPr/>
            </p:nvSpPr>
            <p:spPr bwMode="auto">
              <a:xfrm>
                <a:off x="2251"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6" name="Freeform 415"/>
              <p:cNvSpPr>
                <a:spLocks/>
              </p:cNvSpPr>
              <p:nvPr/>
            </p:nvSpPr>
            <p:spPr bwMode="auto">
              <a:xfrm>
                <a:off x="2248" y="157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7" name="Freeform 416"/>
              <p:cNvSpPr>
                <a:spLocks/>
              </p:cNvSpPr>
              <p:nvPr/>
            </p:nvSpPr>
            <p:spPr bwMode="auto">
              <a:xfrm>
                <a:off x="2245" y="1580"/>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8" name="Freeform 417"/>
              <p:cNvSpPr>
                <a:spLocks/>
              </p:cNvSpPr>
              <p:nvPr/>
            </p:nvSpPr>
            <p:spPr bwMode="auto">
              <a:xfrm>
                <a:off x="2241" y="158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9" name="Freeform 418"/>
              <p:cNvSpPr>
                <a:spLocks/>
              </p:cNvSpPr>
              <p:nvPr/>
            </p:nvSpPr>
            <p:spPr bwMode="auto">
              <a:xfrm>
                <a:off x="2238"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0" name="Freeform 419"/>
              <p:cNvSpPr>
                <a:spLocks/>
              </p:cNvSpPr>
              <p:nvPr/>
            </p:nvSpPr>
            <p:spPr bwMode="auto">
              <a:xfrm>
                <a:off x="2235"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1" name="Freeform 420"/>
              <p:cNvSpPr>
                <a:spLocks/>
              </p:cNvSpPr>
              <p:nvPr/>
            </p:nvSpPr>
            <p:spPr bwMode="auto">
              <a:xfrm>
                <a:off x="2232" y="15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2" name="Freeform 421"/>
              <p:cNvSpPr>
                <a:spLocks/>
              </p:cNvSpPr>
              <p:nvPr/>
            </p:nvSpPr>
            <p:spPr bwMode="auto">
              <a:xfrm>
                <a:off x="2229" y="158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3" name="Freeform 422"/>
              <p:cNvSpPr>
                <a:spLocks/>
              </p:cNvSpPr>
              <p:nvPr/>
            </p:nvSpPr>
            <p:spPr bwMode="auto">
              <a:xfrm>
                <a:off x="2225" y="158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4" name="Freeform 423"/>
              <p:cNvSpPr>
                <a:spLocks/>
              </p:cNvSpPr>
              <p:nvPr/>
            </p:nvSpPr>
            <p:spPr bwMode="auto">
              <a:xfrm>
                <a:off x="2222"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5" name="Freeform 424"/>
              <p:cNvSpPr>
                <a:spLocks/>
              </p:cNvSpPr>
              <p:nvPr/>
            </p:nvSpPr>
            <p:spPr bwMode="auto">
              <a:xfrm>
                <a:off x="2219"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6" name="Freeform 425"/>
              <p:cNvSpPr>
                <a:spLocks/>
              </p:cNvSpPr>
              <p:nvPr/>
            </p:nvSpPr>
            <p:spPr bwMode="auto">
              <a:xfrm>
                <a:off x="2216" y="15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7" name="Freeform 426"/>
              <p:cNvSpPr>
                <a:spLocks/>
              </p:cNvSpPr>
              <p:nvPr/>
            </p:nvSpPr>
            <p:spPr bwMode="auto">
              <a:xfrm>
                <a:off x="2213" y="158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8" name="Freeform 427"/>
              <p:cNvSpPr>
                <a:spLocks/>
              </p:cNvSpPr>
              <p:nvPr/>
            </p:nvSpPr>
            <p:spPr bwMode="auto">
              <a:xfrm>
                <a:off x="2209" y="158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9" name="Freeform 428"/>
              <p:cNvSpPr>
                <a:spLocks/>
              </p:cNvSpPr>
              <p:nvPr/>
            </p:nvSpPr>
            <p:spPr bwMode="auto">
              <a:xfrm>
                <a:off x="2206" y="1586"/>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0" name="Freeform 429"/>
              <p:cNvSpPr>
                <a:spLocks/>
              </p:cNvSpPr>
              <p:nvPr/>
            </p:nvSpPr>
            <p:spPr bwMode="auto">
              <a:xfrm>
                <a:off x="2204" y="15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1" name="Freeform 430"/>
              <p:cNvSpPr>
                <a:spLocks/>
              </p:cNvSpPr>
              <p:nvPr/>
            </p:nvSpPr>
            <p:spPr bwMode="auto">
              <a:xfrm>
                <a:off x="2201" y="158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2" name="Freeform 431"/>
              <p:cNvSpPr>
                <a:spLocks/>
              </p:cNvSpPr>
              <p:nvPr/>
            </p:nvSpPr>
            <p:spPr bwMode="auto">
              <a:xfrm>
                <a:off x="2198" y="158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3" name="Freeform 432"/>
              <p:cNvSpPr>
                <a:spLocks/>
              </p:cNvSpPr>
              <p:nvPr/>
            </p:nvSpPr>
            <p:spPr bwMode="auto">
              <a:xfrm>
                <a:off x="2194" y="15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4" name="Freeform 433"/>
              <p:cNvSpPr>
                <a:spLocks/>
              </p:cNvSpPr>
              <p:nvPr/>
            </p:nvSpPr>
            <p:spPr bwMode="auto">
              <a:xfrm>
                <a:off x="2191"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5" name="Freeform 434"/>
              <p:cNvSpPr>
                <a:spLocks/>
              </p:cNvSpPr>
              <p:nvPr/>
            </p:nvSpPr>
            <p:spPr bwMode="auto">
              <a:xfrm>
                <a:off x="2188"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6" name="Freeform 435"/>
              <p:cNvSpPr>
                <a:spLocks/>
              </p:cNvSpPr>
              <p:nvPr/>
            </p:nvSpPr>
            <p:spPr bwMode="auto">
              <a:xfrm>
                <a:off x="2185" y="159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7" name="Freeform 436"/>
              <p:cNvSpPr>
                <a:spLocks/>
              </p:cNvSpPr>
              <p:nvPr/>
            </p:nvSpPr>
            <p:spPr bwMode="auto">
              <a:xfrm>
                <a:off x="2182" y="15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8" name="Freeform 437"/>
              <p:cNvSpPr>
                <a:spLocks/>
              </p:cNvSpPr>
              <p:nvPr/>
            </p:nvSpPr>
            <p:spPr bwMode="auto">
              <a:xfrm>
                <a:off x="2178" y="159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9" name="Freeform 438"/>
              <p:cNvSpPr>
                <a:spLocks/>
              </p:cNvSpPr>
              <p:nvPr/>
            </p:nvSpPr>
            <p:spPr bwMode="auto">
              <a:xfrm>
                <a:off x="2175"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0" name="Freeform 439"/>
              <p:cNvSpPr>
                <a:spLocks/>
              </p:cNvSpPr>
              <p:nvPr/>
            </p:nvSpPr>
            <p:spPr bwMode="auto">
              <a:xfrm>
                <a:off x="2172"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1" name="Freeform 440"/>
              <p:cNvSpPr>
                <a:spLocks/>
              </p:cNvSpPr>
              <p:nvPr/>
            </p:nvSpPr>
            <p:spPr bwMode="auto">
              <a:xfrm>
                <a:off x="2169" y="15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2" name="Freeform 441"/>
              <p:cNvSpPr>
                <a:spLocks/>
              </p:cNvSpPr>
              <p:nvPr/>
            </p:nvSpPr>
            <p:spPr bwMode="auto">
              <a:xfrm>
                <a:off x="2166" y="159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3" name="Freeform 442"/>
              <p:cNvSpPr>
                <a:spLocks/>
              </p:cNvSpPr>
              <p:nvPr/>
            </p:nvSpPr>
            <p:spPr bwMode="auto">
              <a:xfrm>
                <a:off x="2162" y="159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4" name="Freeform 443"/>
              <p:cNvSpPr>
                <a:spLocks/>
              </p:cNvSpPr>
              <p:nvPr/>
            </p:nvSpPr>
            <p:spPr bwMode="auto">
              <a:xfrm>
                <a:off x="2159"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5" name="Freeform 444"/>
              <p:cNvSpPr>
                <a:spLocks/>
              </p:cNvSpPr>
              <p:nvPr/>
            </p:nvSpPr>
            <p:spPr bwMode="auto">
              <a:xfrm>
                <a:off x="2156"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6" name="Freeform 445"/>
              <p:cNvSpPr>
                <a:spLocks/>
              </p:cNvSpPr>
              <p:nvPr/>
            </p:nvSpPr>
            <p:spPr bwMode="auto">
              <a:xfrm>
                <a:off x="2153" y="159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7" name="Freeform 446"/>
              <p:cNvSpPr>
                <a:spLocks/>
              </p:cNvSpPr>
              <p:nvPr/>
            </p:nvSpPr>
            <p:spPr bwMode="auto">
              <a:xfrm>
                <a:off x="2150" y="15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8" name="Freeform 447"/>
              <p:cNvSpPr>
                <a:spLocks/>
              </p:cNvSpPr>
              <p:nvPr/>
            </p:nvSpPr>
            <p:spPr bwMode="auto">
              <a:xfrm>
                <a:off x="2146" y="159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9" name="Freeform 448"/>
              <p:cNvSpPr>
                <a:spLocks/>
              </p:cNvSpPr>
              <p:nvPr/>
            </p:nvSpPr>
            <p:spPr bwMode="auto">
              <a:xfrm>
                <a:off x="2143" y="159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0" name="Freeform 449"/>
              <p:cNvSpPr>
                <a:spLocks/>
              </p:cNvSpPr>
              <p:nvPr/>
            </p:nvSpPr>
            <p:spPr bwMode="auto">
              <a:xfrm>
                <a:off x="2140" y="15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1" name="Freeform 450"/>
              <p:cNvSpPr>
                <a:spLocks/>
              </p:cNvSpPr>
              <p:nvPr/>
            </p:nvSpPr>
            <p:spPr bwMode="auto">
              <a:xfrm>
                <a:off x="2137" y="15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2" name="Freeform 451"/>
              <p:cNvSpPr>
                <a:spLocks/>
              </p:cNvSpPr>
              <p:nvPr/>
            </p:nvSpPr>
            <p:spPr bwMode="auto">
              <a:xfrm>
                <a:off x="2134" y="15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3" name="Freeform 452"/>
              <p:cNvSpPr>
                <a:spLocks/>
              </p:cNvSpPr>
              <p:nvPr/>
            </p:nvSpPr>
            <p:spPr bwMode="auto">
              <a:xfrm>
                <a:off x="2131" y="15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4" name="Freeform 453"/>
              <p:cNvSpPr>
                <a:spLocks/>
              </p:cNvSpPr>
              <p:nvPr/>
            </p:nvSpPr>
            <p:spPr bwMode="auto">
              <a:xfrm>
                <a:off x="2128" y="1599"/>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5" name="Freeform 454"/>
              <p:cNvSpPr>
                <a:spLocks/>
              </p:cNvSpPr>
              <p:nvPr/>
            </p:nvSpPr>
            <p:spPr bwMode="auto">
              <a:xfrm>
                <a:off x="2125" y="15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6" name="Freeform 455"/>
              <p:cNvSpPr>
                <a:spLocks/>
              </p:cNvSpPr>
              <p:nvPr/>
            </p:nvSpPr>
            <p:spPr bwMode="auto">
              <a:xfrm>
                <a:off x="2122" y="160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7" name="Freeform 456"/>
              <p:cNvSpPr>
                <a:spLocks/>
              </p:cNvSpPr>
              <p:nvPr/>
            </p:nvSpPr>
            <p:spPr bwMode="auto">
              <a:xfrm>
                <a:off x="2118" y="160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8" name="Freeform 457"/>
              <p:cNvSpPr>
                <a:spLocks/>
              </p:cNvSpPr>
              <p:nvPr/>
            </p:nvSpPr>
            <p:spPr bwMode="auto">
              <a:xfrm>
                <a:off x="2115" y="160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9" name="Freeform 458"/>
              <p:cNvSpPr>
                <a:spLocks/>
              </p:cNvSpPr>
              <p:nvPr/>
            </p:nvSpPr>
            <p:spPr bwMode="auto">
              <a:xfrm>
                <a:off x="2112" y="160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0" name="Freeform 459"/>
              <p:cNvSpPr>
                <a:spLocks/>
              </p:cNvSpPr>
              <p:nvPr/>
            </p:nvSpPr>
            <p:spPr bwMode="auto">
              <a:xfrm>
                <a:off x="2109" y="16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1" name="Freeform 460"/>
              <p:cNvSpPr>
                <a:spLocks/>
              </p:cNvSpPr>
              <p:nvPr/>
            </p:nvSpPr>
            <p:spPr bwMode="auto">
              <a:xfrm>
                <a:off x="2106" y="16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2" name="Freeform 461"/>
              <p:cNvSpPr>
                <a:spLocks/>
              </p:cNvSpPr>
              <p:nvPr/>
            </p:nvSpPr>
            <p:spPr bwMode="auto">
              <a:xfrm>
                <a:off x="2102"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3" name="Freeform 462"/>
              <p:cNvSpPr>
                <a:spLocks/>
              </p:cNvSpPr>
              <p:nvPr/>
            </p:nvSpPr>
            <p:spPr bwMode="auto">
              <a:xfrm>
                <a:off x="2099" y="1604"/>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1011913" name="Freeform 463"/>
            <p:cNvSpPr>
              <a:spLocks/>
            </p:cNvSpPr>
            <p:nvPr/>
          </p:nvSpPr>
          <p:spPr bwMode="auto">
            <a:xfrm>
              <a:off x="2096" y="16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4" name="Freeform 464"/>
            <p:cNvSpPr>
              <a:spLocks/>
            </p:cNvSpPr>
            <p:nvPr/>
          </p:nvSpPr>
          <p:spPr bwMode="auto">
            <a:xfrm>
              <a:off x="2093" y="16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5" name="Freeform 465"/>
            <p:cNvSpPr>
              <a:spLocks/>
            </p:cNvSpPr>
            <p:nvPr/>
          </p:nvSpPr>
          <p:spPr bwMode="auto">
            <a:xfrm>
              <a:off x="2090" y="160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6" name="Freeform 466"/>
            <p:cNvSpPr>
              <a:spLocks/>
            </p:cNvSpPr>
            <p:nvPr/>
          </p:nvSpPr>
          <p:spPr bwMode="auto">
            <a:xfrm>
              <a:off x="2086" y="160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7" name="Freeform 467"/>
            <p:cNvSpPr>
              <a:spLocks/>
            </p:cNvSpPr>
            <p:nvPr/>
          </p:nvSpPr>
          <p:spPr bwMode="auto">
            <a:xfrm>
              <a:off x="2083" y="160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8" name="Freeform 468"/>
            <p:cNvSpPr>
              <a:spLocks/>
            </p:cNvSpPr>
            <p:nvPr/>
          </p:nvSpPr>
          <p:spPr bwMode="auto">
            <a:xfrm>
              <a:off x="2080" y="16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9" name="Freeform 469"/>
            <p:cNvSpPr>
              <a:spLocks/>
            </p:cNvSpPr>
            <p:nvPr/>
          </p:nvSpPr>
          <p:spPr bwMode="auto">
            <a:xfrm>
              <a:off x="2077" y="160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0" name="Freeform 470"/>
            <p:cNvSpPr>
              <a:spLocks/>
            </p:cNvSpPr>
            <p:nvPr/>
          </p:nvSpPr>
          <p:spPr bwMode="auto">
            <a:xfrm>
              <a:off x="2074" y="160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1" name="Freeform 471"/>
            <p:cNvSpPr>
              <a:spLocks/>
            </p:cNvSpPr>
            <p:nvPr/>
          </p:nvSpPr>
          <p:spPr bwMode="auto">
            <a:xfrm>
              <a:off x="2070" y="16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2" name="Freeform 472"/>
            <p:cNvSpPr>
              <a:spLocks/>
            </p:cNvSpPr>
            <p:nvPr/>
          </p:nvSpPr>
          <p:spPr bwMode="auto">
            <a:xfrm>
              <a:off x="2067" y="160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3" name="Freeform 473"/>
            <p:cNvSpPr>
              <a:spLocks/>
            </p:cNvSpPr>
            <p:nvPr/>
          </p:nvSpPr>
          <p:spPr bwMode="auto">
            <a:xfrm>
              <a:off x="2065"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4" name="Freeform 474"/>
            <p:cNvSpPr>
              <a:spLocks/>
            </p:cNvSpPr>
            <p:nvPr/>
          </p:nvSpPr>
          <p:spPr bwMode="auto">
            <a:xfrm>
              <a:off x="2062"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5" name="Freeform 475"/>
            <p:cNvSpPr>
              <a:spLocks/>
            </p:cNvSpPr>
            <p:nvPr/>
          </p:nvSpPr>
          <p:spPr bwMode="auto">
            <a:xfrm>
              <a:off x="2058" y="16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6" name="Freeform 476"/>
            <p:cNvSpPr>
              <a:spLocks/>
            </p:cNvSpPr>
            <p:nvPr/>
          </p:nvSpPr>
          <p:spPr bwMode="auto">
            <a:xfrm>
              <a:off x="2055" y="16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7" name="Freeform 477"/>
            <p:cNvSpPr>
              <a:spLocks/>
            </p:cNvSpPr>
            <p:nvPr/>
          </p:nvSpPr>
          <p:spPr bwMode="auto">
            <a:xfrm>
              <a:off x="2052" y="16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8" name="Freeform 478"/>
            <p:cNvSpPr>
              <a:spLocks/>
            </p:cNvSpPr>
            <p:nvPr/>
          </p:nvSpPr>
          <p:spPr bwMode="auto">
            <a:xfrm>
              <a:off x="2049"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9" name="Freeform 479"/>
            <p:cNvSpPr>
              <a:spLocks/>
            </p:cNvSpPr>
            <p:nvPr/>
          </p:nvSpPr>
          <p:spPr bwMode="auto">
            <a:xfrm>
              <a:off x="2046"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0" name="Freeform 480"/>
            <p:cNvSpPr>
              <a:spLocks/>
            </p:cNvSpPr>
            <p:nvPr/>
          </p:nvSpPr>
          <p:spPr bwMode="auto">
            <a:xfrm>
              <a:off x="2042"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1" name="Freeform 481"/>
            <p:cNvSpPr>
              <a:spLocks/>
            </p:cNvSpPr>
            <p:nvPr/>
          </p:nvSpPr>
          <p:spPr bwMode="auto">
            <a:xfrm>
              <a:off x="2039"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2" name="Freeform 482"/>
            <p:cNvSpPr>
              <a:spLocks/>
            </p:cNvSpPr>
            <p:nvPr/>
          </p:nvSpPr>
          <p:spPr bwMode="auto">
            <a:xfrm>
              <a:off x="2036" y="161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3" name="Freeform 483"/>
            <p:cNvSpPr>
              <a:spLocks/>
            </p:cNvSpPr>
            <p:nvPr/>
          </p:nvSpPr>
          <p:spPr bwMode="auto">
            <a:xfrm>
              <a:off x="2033" y="161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4" name="Freeform 484"/>
            <p:cNvSpPr>
              <a:spLocks/>
            </p:cNvSpPr>
            <p:nvPr/>
          </p:nvSpPr>
          <p:spPr bwMode="auto">
            <a:xfrm>
              <a:off x="2030" y="16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5" name="Freeform 485"/>
            <p:cNvSpPr>
              <a:spLocks/>
            </p:cNvSpPr>
            <p:nvPr/>
          </p:nvSpPr>
          <p:spPr bwMode="auto">
            <a:xfrm>
              <a:off x="2026"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6" name="Freeform 486"/>
            <p:cNvSpPr>
              <a:spLocks/>
            </p:cNvSpPr>
            <p:nvPr/>
          </p:nvSpPr>
          <p:spPr bwMode="auto">
            <a:xfrm>
              <a:off x="2023"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7" name="Freeform 487"/>
            <p:cNvSpPr>
              <a:spLocks/>
            </p:cNvSpPr>
            <p:nvPr/>
          </p:nvSpPr>
          <p:spPr bwMode="auto">
            <a:xfrm>
              <a:off x="2020" y="161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8" name="Freeform 488"/>
            <p:cNvSpPr>
              <a:spLocks/>
            </p:cNvSpPr>
            <p:nvPr/>
          </p:nvSpPr>
          <p:spPr bwMode="auto">
            <a:xfrm>
              <a:off x="2017" y="16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9" name="Freeform 489"/>
            <p:cNvSpPr>
              <a:spLocks/>
            </p:cNvSpPr>
            <p:nvPr/>
          </p:nvSpPr>
          <p:spPr bwMode="auto">
            <a:xfrm>
              <a:off x="2014" y="16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0" name="Freeform 490"/>
            <p:cNvSpPr>
              <a:spLocks/>
            </p:cNvSpPr>
            <p:nvPr/>
          </p:nvSpPr>
          <p:spPr bwMode="auto">
            <a:xfrm>
              <a:off x="2010"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1" name="Freeform 491"/>
            <p:cNvSpPr>
              <a:spLocks/>
            </p:cNvSpPr>
            <p:nvPr/>
          </p:nvSpPr>
          <p:spPr bwMode="auto">
            <a:xfrm>
              <a:off x="2007"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2" name="Freeform 492"/>
            <p:cNvSpPr>
              <a:spLocks/>
            </p:cNvSpPr>
            <p:nvPr/>
          </p:nvSpPr>
          <p:spPr bwMode="auto">
            <a:xfrm>
              <a:off x="2004" y="161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3" name="Freeform 493"/>
            <p:cNvSpPr>
              <a:spLocks/>
            </p:cNvSpPr>
            <p:nvPr/>
          </p:nvSpPr>
          <p:spPr bwMode="auto">
            <a:xfrm>
              <a:off x="2001" y="16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4" name="Freeform 494"/>
            <p:cNvSpPr>
              <a:spLocks/>
            </p:cNvSpPr>
            <p:nvPr/>
          </p:nvSpPr>
          <p:spPr bwMode="auto">
            <a:xfrm>
              <a:off x="1998" y="162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5" name="Freeform 495"/>
            <p:cNvSpPr>
              <a:spLocks/>
            </p:cNvSpPr>
            <p:nvPr/>
          </p:nvSpPr>
          <p:spPr bwMode="auto">
            <a:xfrm>
              <a:off x="1994" y="162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6" name="Freeform 496"/>
            <p:cNvSpPr>
              <a:spLocks/>
            </p:cNvSpPr>
            <p:nvPr/>
          </p:nvSpPr>
          <p:spPr bwMode="auto">
            <a:xfrm>
              <a:off x="1992" y="16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7" name="Freeform 497"/>
            <p:cNvSpPr>
              <a:spLocks/>
            </p:cNvSpPr>
            <p:nvPr/>
          </p:nvSpPr>
          <p:spPr bwMode="auto">
            <a:xfrm>
              <a:off x="1989"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8" name="Freeform 498"/>
            <p:cNvSpPr>
              <a:spLocks/>
            </p:cNvSpPr>
            <p:nvPr/>
          </p:nvSpPr>
          <p:spPr bwMode="auto">
            <a:xfrm>
              <a:off x="1986" y="16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9" name="Freeform 499"/>
            <p:cNvSpPr>
              <a:spLocks/>
            </p:cNvSpPr>
            <p:nvPr/>
          </p:nvSpPr>
          <p:spPr bwMode="auto">
            <a:xfrm>
              <a:off x="1983" y="162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0" name="Freeform 500"/>
            <p:cNvSpPr>
              <a:spLocks/>
            </p:cNvSpPr>
            <p:nvPr/>
          </p:nvSpPr>
          <p:spPr bwMode="auto">
            <a:xfrm>
              <a:off x="1979"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1" name="Freeform 501"/>
            <p:cNvSpPr>
              <a:spLocks/>
            </p:cNvSpPr>
            <p:nvPr/>
          </p:nvSpPr>
          <p:spPr bwMode="auto">
            <a:xfrm>
              <a:off x="1976"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2" name="Freeform 502"/>
            <p:cNvSpPr>
              <a:spLocks/>
            </p:cNvSpPr>
            <p:nvPr/>
          </p:nvSpPr>
          <p:spPr bwMode="auto">
            <a:xfrm>
              <a:off x="1973" y="162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3" name="Freeform 503"/>
            <p:cNvSpPr>
              <a:spLocks/>
            </p:cNvSpPr>
            <p:nvPr/>
          </p:nvSpPr>
          <p:spPr bwMode="auto">
            <a:xfrm>
              <a:off x="1970" y="1625"/>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4" name="Freeform 504"/>
            <p:cNvSpPr>
              <a:spLocks/>
            </p:cNvSpPr>
            <p:nvPr/>
          </p:nvSpPr>
          <p:spPr bwMode="auto">
            <a:xfrm>
              <a:off x="1967" y="162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5" name="Freeform 505"/>
            <p:cNvSpPr>
              <a:spLocks/>
            </p:cNvSpPr>
            <p:nvPr/>
          </p:nvSpPr>
          <p:spPr bwMode="auto">
            <a:xfrm>
              <a:off x="1963"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6" name="Freeform 506"/>
            <p:cNvSpPr>
              <a:spLocks/>
            </p:cNvSpPr>
            <p:nvPr/>
          </p:nvSpPr>
          <p:spPr bwMode="auto">
            <a:xfrm>
              <a:off x="1960"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7" name="Freeform 507"/>
            <p:cNvSpPr>
              <a:spLocks/>
            </p:cNvSpPr>
            <p:nvPr/>
          </p:nvSpPr>
          <p:spPr bwMode="auto">
            <a:xfrm>
              <a:off x="1957" y="162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8" name="Freeform 508"/>
            <p:cNvSpPr>
              <a:spLocks/>
            </p:cNvSpPr>
            <p:nvPr/>
          </p:nvSpPr>
          <p:spPr bwMode="auto">
            <a:xfrm>
              <a:off x="1954" y="162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9" name="Freeform 509"/>
            <p:cNvSpPr>
              <a:spLocks/>
            </p:cNvSpPr>
            <p:nvPr/>
          </p:nvSpPr>
          <p:spPr bwMode="auto">
            <a:xfrm>
              <a:off x="1951" y="16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0" name="Freeform 510"/>
            <p:cNvSpPr>
              <a:spLocks/>
            </p:cNvSpPr>
            <p:nvPr/>
          </p:nvSpPr>
          <p:spPr bwMode="auto">
            <a:xfrm>
              <a:off x="1947"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1" name="Freeform 511"/>
            <p:cNvSpPr>
              <a:spLocks/>
            </p:cNvSpPr>
            <p:nvPr/>
          </p:nvSpPr>
          <p:spPr bwMode="auto">
            <a:xfrm>
              <a:off x="1944"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2" name="Freeform 512"/>
            <p:cNvSpPr>
              <a:spLocks/>
            </p:cNvSpPr>
            <p:nvPr/>
          </p:nvSpPr>
          <p:spPr bwMode="auto">
            <a:xfrm>
              <a:off x="1941" y="163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3" name="Freeform 513"/>
            <p:cNvSpPr>
              <a:spLocks/>
            </p:cNvSpPr>
            <p:nvPr/>
          </p:nvSpPr>
          <p:spPr bwMode="auto">
            <a:xfrm>
              <a:off x="1938" y="163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4" name="Freeform 514"/>
            <p:cNvSpPr>
              <a:spLocks/>
            </p:cNvSpPr>
            <p:nvPr/>
          </p:nvSpPr>
          <p:spPr bwMode="auto">
            <a:xfrm>
              <a:off x="1935" y="16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5" name="Freeform 515"/>
            <p:cNvSpPr>
              <a:spLocks/>
            </p:cNvSpPr>
            <p:nvPr/>
          </p:nvSpPr>
          <p:spPr bwMode="auto">
            <a:xfrm>
              <a:off x="1931" y="16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6" name="Freeform 516"/>
            <p:cNvSpPr>
              <a:spLocks/>
            </p:cNvSpPr>
            <p:nvPr/>
          </p:nvSpPr>
          <p:spPr bwMode="auto">
            <a:xfrm>
              <a:off x="1928" y="1631"/>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7" name="Freeform 517"/>
            <p:cNvSpPr>
              <a:spLocks/>
            </p:cNvSpPr>
            <p:nvPr/>
          </p:nvSpPr>
          <p:spPr bwMode="auto">
            <a:xfrm>
              <a:off x="1925" y="163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8" name="Freeform 518"/>
            <p:cNvSpPr>
              <a:spLocks/>
            </p:cNvSpPr>
            <p:nvPr/>
          </p:nvSpPr>
          <p:spPr bwMode="auto">
            <a:xfrm>
              <a:off x="1923" y="16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9" name="Freeform 519"/>
            <p:cNvSpPr>
              <a:spLocks/>
            </p:cNvSpPr>
            <p:nvPr/>
          </p:nvSpPr>
          <p:spPr bwMode="auto">
            <a:xfrm>
              <a:off x="1919" y="16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0" name="Freeform 520"/>
            <p:cNvSpPr>
              <a:spLocks/>
            </p:cNvSpPr>
            <p:nvPr/>
          </p:nvSpPr>
          <p:spPr bwMode="auto">
            <a:xfrm>
              <a:off x="1916" y="1634"/>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1" name="Freeform 521"/>
            <p:cNvSpPr>
              <a:spLocks/>
            </p:cNvSpPr>
            <p:nvPr/>
          </p:nvSpPr>
          <p:spPr bwMode="auto">
            <a:xfrm>
              <a:off x="1913" y="163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2" name="Freeform 522"/>
            <p:cNvSpPr>
              <a:spLocks/>
            </p:cNvSpPr>
            <p:nvPr/>
          </p:nvSpPr>
          <p:spPr bwMode="auto">
            <a:xfrm>
              <a:off x="1910" y="163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3" name="Freeform 523"/>
            <p:cNvSpPr>
              <a:spLocks/>
            </p:cNvSpPr>
            <p:nvPr/>
          </p:nvSpPr>
          <p:spPr bwMode="auto">
            <a:xfrm>
              <a:off x="1907" y="16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4" name="Freeform 524"/>
            <p:cNvSpPr>
              <a:spLocks/>
            </p:cNvSpPr>
            <p:nvPr/>
          </p:nvSpPr>
          <p:spPr bwMode="auto">
            <a:xfrm>
              <a:off x="1903" y="163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5" name="Freeform 525"/>
            <p:cNvSpPr>
              <a:spLocks/>
            </p:cNvSpPr>
            <p:nvPr/>
          </p:nvSpPr>
          <p:spPr bwMode="auto">
            <a:xfrm>
              <a:off x="1900" y="163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6" name="Freeform 526"/>
            <p:cNvSpPr>
              <a:spLocks/>
            </p:cNvSpPr>
            <p:nvPr/>
          </p:nvSpPr>
          <p:spPr bwMode="auto">
            <a:xfrm>
              <a:off x="1897" y="163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7" name="Freeform 527"/>
            <p:cNvSpPr>
              <a:spLocks/>
            </p:cNvSpPr>
            <p:nvPr/>
          </p:nvSpPr>
          <p:spPr bwMode="auto">
            <a:xfrm>
              <a:off x="1894" y="16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8" name="Freeform 528"/>
            <p:cNvSpPr>
              <a:spLocks/>
            </p:cNvSpPr>
            <p:nvPr/>
          </p:nvSpPr>
          <p:spPr bwMode="auto">
            <a:xfrm>
              <a:off x="1891" y="163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9" name="Freeform 529"/>
            <p:cNvSpPr>
              <a:spLocks/>
            </p:cNvSpPr>
            <p:nvPr/>
          </p:nvSpPr>
          <p:spPr bwMode="auto">
            <a:xfrm>
              <a:off x="1887" y="163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0" name="Freeform 530"/>
            <p:cNvSpPr>
              <a:spLocks/>
            </p:cNvSpPr>
            <p:nvPr/>
          </p:nvSpPr>
          <p:spPr bwMode="auto">
            <a:xfrm>
              <a:off x="1884" y="1639"/>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1" name="Freeform 531"/>
            <p:cNvSpPr>
              <a:spLocks/>
            </p:cNvSpPr>
            <p:nvPr/>
          </p:nvSpPr>
          <p:spPr bwMode="auto">
            <a:xfrm>
              <a:off x="1881" y="163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2" name="Freeform 532"/>
            <p:cNvSpPr>
              <a:spLocks/>
            </p:cNvSpPr>
            <p:nvPr/>
          </p:nvSpPr>
          <p:spPr bwMode="auto">
            <a:xfrm>
              <a:off x="1878" y="164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3" name="Freeform 533"/>
            <p:cNvSpPr>
              <a:spLocks/>
            </p:cNvSpPr>
            <p:nvPr/>
          </p:nvSpPr>
          <p:spPr bwMode="auto">
            <a:xfrm>
              <a:off x="1875" y="164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4" name="Freeform 534"/>
            <p:cNvSpPr>
              <a:spLocks/>
            </p:cNvSpPr>
            <p:nvPr/>
          </p:nvSpPr>
          <p:spPr bwMode="auto">
            <a:xfrm>
              <a:off x="1871" y="16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5" name="Freeform 535"/>
            <p:cNvSpPr>
              <a:spLocks/>
            </p:cNvSpPr>
            <p:nvPr/>
          </p:nvSpPr>
          <p:spPr bwMode="auto">
            <a:xfrm>
              <a:off x="1868" y="164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6" name="Freeform 536"/>
            <p:cNvSpPr>
              <a:spLocks/>
            </p:cNvSpPr>
            <p:nvPr/>
          </p:nvSpPr>
          <p:spPr bwMode="auto">
            <a:xfrm>
              <a:off x="1865" y="164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7" name="Freeform 537"/>
            <p:cNvSpPr>
              <a:spLocks/>
            </p:cNvSpPr>
            <p:nvPr/>
          </p:nvSpPr>
          <p:spPr bwMode="auto">
            <a:xfrm>
              <a:off x="1862" y="16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8" name="Freeform 538"/>
            <p:cNvSpPr>
              <a:spLocks/>
            </p:cNvSpPr>
            <p:nvPr/>
          </p:nvSpPr>
          <p:spPr bwMode="auto">
            <a:xfrm>
              <a:off x="1859" y="16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9" name="Freeform 539"/>
            <p:cNvSpPr>
              <a:spLocks/>
            </p:cNvSpPr>
            <p:nvPr/>
          </p:nvSpPr>
          <p:spPr bwMode="auto">
            <a:xfrm>
              <a:off x="1855" y="16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0" name="Freeform 540"/>
            <p:cNvSpPr>
              <a:spLocks/>
            </p:cNvSpPr>
            <p:nvPr/>
          </p:nvSpPr>
          <p:spPr bwMode="auto">
            <a:xfrm>
              <a:off x="1853" y="16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1" name="Freeform 541"/>
            <p:cNvSpPr>
              <a:spLocks/>
            </p:cNvSpPr>
            <p:nvPr/>
          </p:nvSpPr>
          <p:spPr bwMode="auto">
            <a:xfrm>
              <a:off x="1850" y="164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2" name="Freeform 542"/>
            <p:cNvSpPr>
              <a:spLocks/>
            </p:cNvSpPr>
            <p:nvPr/>
          </p:nvSpPr>
          <p:spPr bwMode="auto">
            <a:xfrm>
              <a:off x="1847" y="164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3" name="Freeform 543"/>
            <p:cNvSpPr>
              <a:spLocks/>
            </p:cNvSpPr>
            <p:nvPr/>
          </p:nvSpPr>
          <p:spPr bwMode="auto">
            <a:xfrm>
              <a:off x="1843" y="16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4" name="Freeform 544"/>
            <p:cNvSpPr>
              <a:spLocks/>
            </p:cNvSpPr>
            <p:nvPr/>
          </p:nvSpPr>
          <p:spPr bwMode="auto">
            <a:xfrm>
              <a:off x="1840" y="164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5" name="Freeform 545"/>
            <p:cNvSpPr>
              <a:spLocks/>
            </p:cNvSpPr>
            <p:nvPr/>
          </p:nvSpPr>
          <p:spPr bwMode="auto">
            <a:xfrm>
              <a:off x="1837" y="16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6" name="Freeform 546"/>
            <p:cNvSpPr>
              <a:spLocks/>
            </p:cNvSpPr>
            <p:nvPr/>
          </p:nvSpPr>
          <p:spPr bwMode="auto">
            <a:xfrm>
              <a:off x="1834" y="16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7" name="Freeform 547"/>
            <p:cNvSpPr>
              <a:spLocks/>
            </p:cNvSpPr>
            <p:nvPr/>
          </p:nvSpPr>
          <p:spPr bwMode="auto">
            <a:xfrm>
              <a:off x="1831" y="16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8" name="Freeform 548"/>
            <p:cNvSpPr>
              <a:spLocks/>
            </p:cNvSpPr>
            <p:nvPr/>
          </p:nvSpPr>
          <p:spPr bwMode="auto">
            <a:xfrm>
              <a:off x="1827"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9" name="Freeform 549"/>
            <p:cNvSpPr>
              <a:spLocks/>
            </p:cNvSpPr>
            <p:nvPr/>
          </p:nvSpPr>
          <p:spPr bwMode="auto">
            <a:xfrm>
              <a:off x="1824"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0" name="Freeform 550"/>
            <p:cNvSpPr>
              <a:spLocks/>
            </p:cNvSpPr>
            <p:nvPr/>
          </p:nvSpPr>
          <p:spPr bwMode="auto">
            <a:xfrm>
              <a:off x="1821" y="16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1" name="Freeform 551"/>
            <p:cNvSpPr>
              <a:spLocks/>
            </p:cNvSpPr>
            <p:nvPr/>
          </p:nvSpPr>
          <p:spPr bwMode="auto">
            <a:xfrm>
              <a:off x="1818" y="16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2" name="Freeform 552"/>
            <p:cNvSpPr>
              <a:spLocks/>
            </p:cNvSpPr>
            <p:nvPr/>
          </p:nvSpPr>
          <p:spPr bwMode="auto">
            <a:xfrm>
              <a:off x="1815" y="16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3" name="Freeform 553"/>
            <p:cNvSpPr>
              <a:spLocks/>
            </p:cNvSpPr>
            <p:nvPr/>
          </p:nvSpPr>
          <p:spPr bwMode="auto">
            <a:xfrm>
              <a:off x="1811"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4" name="Freeform 554"/>
            <p:cNvSpPr>
              <a:spLocks/>
            </p:cNvSpPr>
            <p:nvPr/>
          </p:nvSpPr>
          <p:spPr bwMode="auto">
            <a:xfrm>
              <a:off x="1808"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5" name="Freeform 555"/>
            <p:cNvSpPr>
              <a:spLocks/>
            </p:cNvSpPr>
            <p:nvPr/>
          </p:nvSpPr>
          <p:spPr bwMode="auto">
            <a:xfrm>
              <a:off x="1805" y="165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6" name="Freeform 556"/>
            <p:cNvSpPr>
              <a:spLocks/>
            </p:cNvSpPr>
            <p:nvPr/>
          </p:nvSpPr>
          <p:spPr bwMode="auto">
            <a:xfrm>
              <a:off x="1802" y="165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7" name="Freeform 557"/>
            <p:cNvSpPr>
              <a:spLocks/>
            </p:cNvSpPr>
            <p:nvPr/>
          </p:nvSpPr>
          <p:spPr bwMode="auto">
            <a:xfrm>
              <a:off x="1799" y="165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8" name="Freeform 558"/>
            <p:cNvSpPr>
              <a:spLocks/>
            </p:cNvSpPr>
            <p:nvPr/>
          </p:nvSpPr>
          <p:spPr bwMode="auto">
            <a:xfrm>
              <a:off x="1795"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9" name="Freeform 559"/>
            <p:cNvSpPr>
              <a:spLocks/>
            </p:cNvSpPr>
            <p:nvPr/>
          </p:nvSpPr>
          <p:spPr bwMode="auto">
            <a:xfrm>
              <a:off x="1792"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0" name="Freeform 560"/>
            <p:cNvSpPr>
              <a:spLocks/>
            </p:cNvSpPr>
            <p:nvPr/>
          </p:nvSpPr>
          <p:spPr bwMode="auto">
            <a:xfrm>
              <a:off x="1789" y="165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1" name="Freeform 561"/>
            <p:cNvSpPr>
              <a:spLocks/>
            </p:cNvSpPr>
            <p:nvPr/>
          </p:nvSpPr>
          <p:spPr bwMode="auto">
            <a:xfrm>
              <a:off x="1786" y="16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2" name="Freeform 562"/>
            <p:cNvSpPr>
              <a:spLocks/>
            </p:cNvSpPr>
            <p:nvPr/>
          </p:nvSpPr>
          <p:spPr bwMode="auto">
            <a:xfrm>
              <a:off x="1783" y="165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3" name="Freeform 563"/>
            <p:cNvSpPr>
              <a:spLocks/>
            </p:cNvSpPr>
            <p:nvPr/>
          </p:nvSpPr>
          <p:spPr bwMode="auto">
            <a:xfrm>
              <a:off x="1780" y="16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5" name="Group 564"/>
          <p:cNvGrpSpPr>
            <a:grpSpLocks/>
          </p:cNvGrpSpPr>
          <p:nvPr/>
        </p:nvGrpSpPr>
        <p:grpSpPr bwMode="auto">
          <a:xfrm>
            <a:off x="5334000" y="2216150"/>
            <a:ext cx="153988" cy="412750"/>
            <a:chOff x="3360" y="1396"/>
            <a:chExt cx="97" cy="260"/>
          </a:xfrm>
        </p:grpSpPr>
        <p:sp>
          <p:nvSpPr>
            <p:cNvPr id="1011830" name="Freeform 565"/>
            <p:cNvSpPr>
              <a:spLocks/>
            </p:cNvSpPr>
            <p:nvPr/>
          </p:nvSpPr>
          <p:spPr bwMode="auto">
            <a:xfrm>
              <a:off x="3360" y="1396"/>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2"/>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1" name="Freeform 566"/>
            <p:cNvSpPr>
              <a:spLocks/>
            </p:cNvSpPr>
            <p:nvPr/>
          </p:nvSpPr>
          <p:spPr bwMode="auto">
            <a:xfrm>
              <a:off x="3361" y="1400"/>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2" name="Freeform 567"/>
            <p:cNvSpPr>
              <a:spLocks/>
            </p:cNvSpPr>
            <p:nvPr/>
          </p:nvSpPr>
          <p:spPr bwMode="auto">
            <a:xfrm>
              <a:off x="3363" y="140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3" name="Freeform 568"/>
            <p:cNvSpPr>
              <a:spLocks/>
            </p:cNvSpPr>
            <p:nvPr/>
          </p:nvSpPr>
          <p:spPr bwMode="auto">
            <a:xfrm>
              <a:off x="3364" y="1406"/>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4" name="Freeform 569"/>
            <p:cNvSpPr>
              <a:spLocks/>
            </p:cNvSpPr>
            <p:nvPr/>
          </p:nvSpPr>
          <p:spPr bwMode="auto">
            <a:xfrm>
              <a:off x="3365" y="1409"/>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5" name="Freeform 570"/>
            <p:cNvSpPr>
              <a:spLocks/>
            </p:cNvSpPr>
            <p:nvPr/>
          </p:nvSpPr>
          <p:spPr bwMode="auto">
            <a:xfrm>
              <a:off x="3366" y="1413"/>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6" name="Freeform 571"/>
            <p:cNvSpPr>
              <a:spLocks/>
            </p:cNvSpPr>
            <p:nvPr/>
          </p:nvSpPr>
          <p:spPr bwMode="auto">
            <a:xfrm>
              <a:off x="3368" y="141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7" name="Freeform 572"/>
            <p:cNvSpPr>
              <a:spLocks/>
            </p:cNvSpPr>
            <p:nvPr/>
          </p:nvSpPr>
          <p:spPr bwMode="auto">
            <a:xfrm>
              <a:off x="3368" y="1419"/>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8" name="Freeform 573"/>
            <p:cNvSpPr>
              <a:spLocks/>
            </p:cNvSpPr>
            <p:nvPr/>
          </p:nvSpPr>
          <p:spPr bwMode="auto">
            <a:xfrm>
              <a:off x="3370" y="142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9" name="Freeform 574"/>
            <p:cNvSpPr>
              <a:spLocks/>
            </p:cNvSpPr>
            <p:nvPr/>
          </p:nvSpPr>
          <p:spPr bwMode="auto">
            <a:xfrm>
              <a:off x="3371" y="14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0" name="Freeform 575"/>
            <p:cNvSpPr>
              <a:spLocks/>
            </p:cNvSpPr>
            <p:nvPr/>
          </p:nvSpPr>
          <p:spPr bwMode="auto">
            <a:xfrm>
              <a:off x="3372" y="14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1" name="Freeform 576"/>
            <p:cNvSpPr>
              <a:spLocks/>
            </p:cNvSpPr>
            <p:nvPr/>
          </p:nvSpPr>
          <p:spPr bwMode="auto">
            <a:xfrm>
              <a:off x="3373" y="1432"/>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2" name="Freeform 577"/>
            <p:cNvSpPr>
              <a:spLocks/>
            </p:cNvSpPr>
            <p:nvPr/>
          </p:nvSpPr>
          <p:spPr bwMode="auto">
            <a:xfrm>
              <a:off x="3375" y="143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3" name="Freeform 578"/>
            <p:cNvSpPr>
              <a:spLocks/>
            </p:cNvSpPr>
            <p:nvPr/>
          </p:nvSpPr>
          <p:spPr bwMode="auto">
            <a:xfrm>
              <a:off x="3376" y="14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4" name="Freeform 579"/>
            <p:cNvSpPr>
              <a:spLocks/>
            </p:cNvSpPr>
            <p:nvPr/>
          </p:nvSpPr>
          <p:spPr bwMode="auto">
            <a:xfrm>
              <a:off x="3377" y="1441"/>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5" name="Freeform 580"/>
            <p:cNvSpPr>
              <a:spLocks/>
            </p:cNvSpPr>
            <p:nvPr/>
          </p:nvSpPr>
          <p:spPr bwMode="auto">
            <a:xfrm>
              <a:off x="3378" y="144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6" name="Freeform 581"/>
            <p:cNvSpPr>
              <a:spLocks/>
            </p:cNvSpPr>
            <p:nvPr/>
          </p:nvSpPr>
          <p:spPr bwMode="auto">
            <a:xfrm>
              <a:off x="3380" y="14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7" name="Freeform 582"/>
            <p:cNvSpPr>
              <a:spLocks/>
            </p:cNvSpPr>
            <p:nvPr/>
          </p:nvSpPr>
          <p:spPr bwMode="auto">
            <a:xfrm>
              <a:off x="3380" y="145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8" name="Freeform 583"/>
            <p:cNvSpPr>
              <a:spLocks/>
            </p:cNvSpPr>
            <p:nvPr/>
          </p:nvSpPr>
          <p:spPr bwMode="auto">
            <a:xfrm>
              <a:off x="3382" y="14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9" name="Freeform 584"/>
            <p:cNvSpPr>
              <a:spLocks/>
            </p:cNvSpPr>
            <p:nvPr/>
          </p:nvSpPr>
          <p:spPr bwMode="auto">
            <a:xfrm>
              <a:off x="3383" y="145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0" name="Freeform 585"/>
            <p:cNvSpPr>
              <a:spLocks/>
            </p:cNvSpPr>
            <p:nvPr/>
          </p:nvSpPr>
          <p:spPr bwMode="auto">
            <a:xfrm>
              <a:off x="3384" y="1461"/>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1" name="Freeform 586"/>
            <p:cNvSpPr>
              <a:spLocks/>
            </p:cNvSpPr>
            <p:nvPr/>
          </p:nvSpPr>
          <p:spPr bwMode="auto">
            <a:xfrm>
              <a:off x="3385" y="1464"/>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2" name="Freeform 587"/>
            <p:cNvSpPr>
              <a:spLocks/>
            </p:cNvSpPr>
            <p:nvPr/>
          </p:nvSpPr>
          <p:spPr bwMode="auto">
            <a:xfrm>
              <a:off x="3387" y="1467"/>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3" name="Freeform 588"/>
            <p:cNvSpPr>
              <a:spLocks/>
            </p:cNvSpPr>
            <p:nvPr/>
          </p:nvSpPr>
          <p:spPr bwMode="auto">
            <a:xfrm>
              <a:off x="3388" y="147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4" name="Freeform 589"/>
            <p:cNvSpPr>
              <a:spLocks/>
            </p:cNvSpPr>
            <p:nvPr/>
          </p:nvSpPr>
          <p:spPr bwMode="auto">
            <a:xfrm>
              <a:off x="3389" y="1474"/>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5" name="Freeform 590"/>
            <p:cNvSpPr>
              <a:spLocks/>
            </p:cNvSpPr>
            <p:nvPr/>
          </p:nvSpPr>
          <p:spPr bwMode="auto">
            <a:xfrm>
              <a:off x="3390" y="1477"/>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6" name="Freeform 591"/>
            <p:cNvSpPr>
              <a:spLocks/>
            </p:cNvSpPr>
            <p:nvPr/>
          </p:nvSpPr>
          <p:spPr bwMode="auto">
            <a:xfrm>
              <a:off x="3392" y="148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7" name="Freeform 592"/>
            <p:cNvSpPr>
              <a:spLocks/>
            </p:cNvSpPr>
            <p:nvPr/>
          </p:nvSpPr>
          <p:spPr bwMode="auto">
            <a:xfrm>
              <a:off x="3392" y="148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8" name="Freeform 593"/>
            <p:cNvSpPr>
              <a:spLocks/>
            </p:cNvSpPr>
            <p:nvPr/>
          </p:nvSpPr>
          <p:spPr bwMode="auto">
            <a:xfrm>
              <a:off x="3394" y="148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9" name="Freeform 594"/>
            <p:cNvSpPr>
              <a:spLocks/>
            </p:cNvSpPr>
            <p:nvPr/>
          </p:nvSpPr>
          <p:spPr bwMode="auto">
            <a:xfrm>
              <a:off x="3395" y="149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0" name="Freeform 595"/>
            <p:cNvSpPr>
              <a:spLocks/>
            </p:cNvSpPr>
            <p:nvPr/>
          </p:nvSpPr>
          <p:spPr bwMode="auto">
            <a:xfrm>
              <a:off x="3396" y="149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1" name="Freeform 596"/>
            <p:cNvSpPr>
              <a:spLocks/>
            </p:cNvSpPr>
            <p:nvPr/>
          </p:nvSpPr>
          <p:spPr bwMode="auto">
            <a:xfrm>
              <a:off x="3397" y="149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2" name="Freeform 597"/>
            <p:cNvSpPr>
              <a:spLocks/>
            </p:cNvSpPr>
            <p:nvPr/>
          </p:nvSpPr>
          <p:spPr bwMode="auto">
            <a:xfrm>
              <a:off x="3399"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3" name="Freeform 598"/>
            <p:cNvSpPr>
              <a:spLocks/>
            </p:cNvSpPr>
            <p:nvPr/>
          </p:nvSpPr>
          <p:spPr bwMode="auto">
            <a:xfrm>
              <a:off x="3400" y="1503"/>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4" name="Freeform 599"/>
            <p:cNvSpPr>
              <a:spLocks/>
            </p:cNvSpPr>
            <p:nvPr/>
          </p:nvSpPr>
          <p:spPr bwMode="auto">
            <a:xfrm>
              <a:off x="3401" y="1506"/>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5" name="Freeform 600"/>
            <p:cNvSpPr>
              <a:spLocks/>
            </p:cNvSpPr>
            <p:nvPr/>
          </p:nvSpPr>
          <p:spPr bwMode="auto">
            <a:xfrm>
              <a:off x="3402" y="1509"/>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6" name="Freeform 601"/>
            <p:cNvSpPr>
              <a:spLocks/>
            </p:cNvSpPr>
            <p:nvPr/>
          </p:nvSpPr>
          <p:spPr bwMode="auto">
            <a:xfrm>
              <a:off x="3403" y="15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7" name="Freeform 602"/>
            <p:cNvSpPr>
              <a:spLocks/>
            </p:cNvSpPr>
            <p:nvPr/>
          </p:nvSpPr>
          <p:spPr bwMode="auto">
            <a:xfrm>
              <a:off x="3404" y="1515"/>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8" name="Freeform 603"/>
            <p:cNvSpPr>
              <a:spLocks/>
            </p:cNvSpPr>
            <p:nvPr/>
          </p:nvSpPr>
          <p:spPr bwMode="auto">
            <a:xfrm>
              <a:off x="3405" y="15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9" name="Freeform 604"/>
            <p:cNvSpPr>
              <a:spLocks/>
            </p:cNvSpPr>
            <p:nvPr/>
          </p:nvSpPr>
          <p:spPr bwMode="auto">
            <a:xfrm>
              <a:off x="3407" y="152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0" name="Freeform 605"/>
            <p:cNvSpPr>
              <a:spLocks/>
            </p:cNvSpPr>
            <p:nvPr/>
          </p:nvSpPr>
          <p:spPr bwMode="auto">
            <a:xfrm>
              <a:off x="3408" y="152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1" name="Freeform 606"/>
            <p:cNvSpPr>
              <a:spLocks/>
            </p:cNvSpPr>
            <p:nvPr/>
          </p:nvSpPr>
          <p:spPr bwMode="auto">
            <a:xfrm>
              <a:off x="3409" y="1528"/>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2" name="Freeform 607"/>
            <p:cNvSpPr>
              <a:spLocks/>
            </p:cNvSpPr>
            <p:nvPr/>
          </p:nvSpPr>
          <p:spPr bwMode="auto">
            <a:xfrm>
              <a:off x="3410" y="153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3" name="Freeform 608"/>
            <p:cNvSpPr>
              <a:spLocks/>
            </p:cNvSpPr>
            <p:nvPr/>
          </p:nvSpPr>
          <p:spPr bwMode="auto">
            <a:xfrm>
              <a:off x="3412" y="153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4" name="Freeform 609"/>
            <p:cNvSpPr>
              <a:spLocks/>
            </p:cNvSpPr>
            <p:nvPr/>
          </p:nvSpPr>
          <p:spPr bwMode="auto">
            <a:xfrm>
              <a:off x="3412" y="153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5" name="Freeform 610"/>
            <p:cNvSpPr>
              <a:spLocks/>
            </p:cNvSpPr>
            <p:nvPr/>
          </p:nvSpPr>
          <p:spPr bwMode="auto">
            <a:xfrm>
              <a:off x="3414" y="154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6" name="Freeform 611"/>
            <p:cNvSpPr>
              <a:spLocks/>
            </p:cNvSpPr>
            <p:nvPr/>
          </p:nvSpPr>
          <p:spPr bwMode="auto">
            <a:xfrm>
              <a:off x="3415" y="15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7" name="Freeform 612"/>
            <p:cNvSpPr>
              <a:spLocks/>
            </p:cNvSpPr>
            <p:nvPr/>
          </p:nvSpPr>
          <p:spPr bwMode="auto">
            <a:xfrm>
              <a:off x="3416" y="1548"/>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8" name="Freeform 613"/>
            <p:cNvSpPr>
              <a:spLocks/>
            </p:cNvSpPr>
            <p:nvPr/>
          </p:nvSpPr>
          <p:spPr bwMode="auto">
            <a:xfrm>
              <a:off x="3417" y="155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9" name="Freeform 614"/>
            <p:cNvSpPr>
              <a:spLocks/>
            </p:cNvSpPr>
            <p:nvPr/>
          </p:nvSpPr>
          <p:spPr bwMode="auto">
            <a:xfrm>
              <a:off x="3419" y="1554"/>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0" name="Freeform 615"/>
            <p:cNvSpPr>
              <a:spLocks/>
            </p:cNvSpPr>
            <p:nvPr/>
          </p:nvSpPr>
          <p:spPr bwMode="auto">
            <a:xfrm>
              <a:off x="3420"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1" name="Freeform 616"/>
            <p:cNvSpPr>
              <a:spLocks/>
            </p:cNvSpPr>
            <p:nvPr/>
          </p:nvSpPr>
          <p:spPr bwMode="auto">
            <a:xfrm>
              <a:off x="3421" y="1560"/>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2" name="Freeform 617"/>
            <p:cNvSpPr>
              <a:spLocks/>
            </p:cNvSpPr>
            <p:nvPr/>
          </p:nvSpPr>
          <p:spPr bwMode="auto">
            <a:xfrm>
              <a:off x="3422"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3" name="Freeform 618"/>
            <p:cNvSpPr>
              <a:spLocks/>
            </p:cNvSpPr>
            <p:nvPr/>
          </p:nvSpPr>
          <p:spPr bwMode="auto">
            <a:xfrm>
              <a:off x="3424" y="15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4" name="Freeform 619"/>
            <p:cNvSpPr>
              <a:spLocks/>
            </p:cNvSpPr>
            <p:nvPr/>
          </p:nvSpPr>
          <p:spPr bwMode="auto">
            <a:xfrm>
              <a:off x="3424" y="15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5" name="Freeform 620"/>
            <p:cNvSpPr>
              <a:spLocks/>
            </p:cNvSpPr>
            <p:nvPr/>
          </p:nvSpPr>
          <p:spPr bwMode="auto">
            <a:xfrm>
              <a:off x="3426" y="157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6" name="Freeform 621"/>
            <p:cNvSpPr>
              <a:spLocks/>
            </p:cNvSpPr>
            <p:nvPr/>
          </p:nvSpPr>
          <p:spPr bwMode="auto">
            <a:xfrm>
              <a:off x="3427"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7" name="Freeform 622"/>
            <p:cNvSpPr>
              <a:spLocks/>
            </p:cNvSpPr>
            <p:nvPr/>
          </p:nvSpPr>
          <p:spPr bwMode="auto">
            <a:xfrm>
              <a:off x="3428" y="158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8" name="Freeform 623"/>
            <p:cNvSpPr>
              <a:spLocks/>
            </p:cNvSpPr>
            <p:nvPr/>
          </p:nvSpPr>
          <p:spPr bwMode="auto">
            <a:xfrm>
              <a:off x="3429" y="1583"/>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9" name="Freeform 624"/>
            <p:cNvSpPr>
              <a:spLocks/>
            </p:cNvSpPr>
            <p:nvPr/>
          </p:nvSpPr>
          <p:spPr bwMode="auto">
            <a:xfrm>
              <a:off x="3431" y="158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0" name="Freeform 625"/>
            <p:cNvSpPr>
              <a:spLocks/>
            </p:cNvSpPr>
            <p:nvPr/>
          </p:nvSpPr>
          <p:spPr bwMode="auto">
            <a:xfrm>
              <a:off x="3432" y="15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1" name="Freeform 626"/>
            <p:cNvSpPr>
              <a:spLocks/>
            </p:cNvSpPr>
            <p:nvPr/>
          </p:nvSpPr>
          <p:spPr bwMode="auto">
            <a:xfrm>
              <a:off x="3433" y="159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2" name="Freeform 627"/>
            <p:cNvSpPr>
              <a:spLocks/>
            </p:cNvSpPr>
            <p:nvPr/>
          </p:nvSpPr>
          <p:spPr bwMode="auto">
            <a:xfrm>
              <a:off x="3434" y="159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3" name="Freeform 628"/>
            <p:cNvSpPr>
              <a:spLocks/>
            </p:cNvSpPr>
            <p:nvPr/>
          </p:nvSpPr>
          <p:spPr bwMode="auto">
            <a:xfrm>
              <a:off x="3436" y="159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4" name="Freeform 629"/>
            <p:cNvSpPr>
              <a:spLocks/>
            </p:cNvSpPr>
            <p:nvPr/>
          </p:nvSpPr>
          <p:spPr bwMode="auto">
            <a:xfrm>
              <a:off x="3436"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5" name="Freeform 630"/>
            <p:cNvSpPr>
              <a:spLocks/>
            </p:cNvSpPr>
            <p:nvPr/>
          </p:nvSpPr>
          <p:spPr bwMode="auto">
            <a:xfrm>
              <a:off x="3438" y="16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6" name="Freeform 631"/>
            <p:cNvSpPr>
              <a:spLocks/>
            </p:cNvSpPr>
            <p:nvPr/>
          </p:nvSpPr>
          <p:spPr bwMode="auto">
            <a:xfrm>
              <a:off x="3439" y="16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7" name="Freeform 632"/>
            <p:cNvSpPr>
              <a:spLocks/>
            </p:cNvSpPr>
            <p:nvPr/>
          </p:nvSpPr>
          <p:spPr bwMode="auto">
            <a:xfrm>
              <a:off x="3440" y="1612"/>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8" name="Freeform 633"/>
            <p:cNvSpPr>
              <a:spLocks/>
            </p:cNvSpPr>
            <p:nvPr/>
          </p:nvSpPr>
          <p:spPr bwMode="auto">
            <a:xfrm>
              <a:off x="3441" y="16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9" name="Freeform 634"/>
            <p:cNvSpPr>
              <a:spLocks/>
            </p:cNvSpPr>
            <p:nvPr/>
          </p:nvSpPr>
          <p:spPr bwMode="auto">
            <a:xfrm>
              <a:off x="3443" y="161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0" name="Freeform 635"/>
            <p:cNvSpPr>
              <a:spLocks/>
            </p:cNvSpPr>
            <p:nvPr/>
          </p:nvSpPr>
          <p:spPr bwMode="auto">
            <a:xfrm>
              <a:off x="3444"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1" name="Freeform 636"/>
            <p:cNvSpPr>
              <a:spLocks/>
            </p:cNvSpPr>
            <p:nvPr/>
          </p:nvSpPr>
          <p:spPr bwMode="auto">
            <a:xfrm>
              <a:off x="3444" y="1625"/>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2" name="Freeform 637"/>
            <p:cNvSpPr>
              <a:spLocks/>
            </p:cNvSpPr>
            <p:nvPr/>
          </p:nvSpPr>
          <p:spPr bwMode="auto">
            <a:xfrm>
              <a:off x="3446" y="16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3" name="Freeform 638"/>
            <p:cNvSpPr>
              <a:spLocks/>
            </p:cNvSpPr>
            <p:nvPr/>
          </p:nvSpPr>
          <p:spPr bwMode="auto">
            <a:xfrm>
              <a:off x="3447" y="163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4" name="Freeform 639"/>
            <p:cNvSpPr>
              <a:spLocks/>
            </p:cNvSpPr>
            <p:nvPr/>
          </p:nvSpPr>
          <p:spPr bwMode="auto">
            <a:xfrm>
              <a:off x="3448" y="1635"/>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5" name="Freeform 640"/>
            <p:cNvSpPr>
              <a:spLocks/>
            </p:cNvSpPr>
            <p:nvPr/>
          </p:nvSpPr>
          <p:spPr bwMode="auto">
            <a:xfrm>
              <a:off x="3449" y="1638"/>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6" name="Freeform 641"/>
            <p:cNvSpPr>
              <a:spLocks/>
            </p:cNvSpPr>
            <p:nvPr/>
          </p:nvSpPr>
          <p:spPr bwMode="auto">
            <a:xfrm>
              <a:off x="3451" y="164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7" name="Freeform 642"/>
            <p:cNvSpPr>
              <a:spLocks/>
            </p:cNvSpPr>
            <p:nvPr/>
          </p:nvSpPr>
          <p:spPr bwMode="auto">
            <a:xfrm>
              <a:off x="3452" y="164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8" name="Freeform 643"/>
            <p:cNvSpPr>
              <a:spLocks/>
            </p:cNvSpPr>
            <p:nvPr/>
          </p:nvSpPr>
          <p:spPr bwMode="auto">
            <a:xfrm>
              <a:off x="3453" y="1648"/>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9" name="Freeform 644"/>
            <p:cNvSpPr>
              <a:spLocks/>
            </p:cNvSpPr>
            <p:nvPr/>
          </p:nvSpPr>
          <p:spPr bwMode="auto">
            <a:xfrm>
              <a:off x="3454" y="1650"/>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0" name="Freeform 645"/>
            <p:cNvSpPr>
              <a:spLocks/>
            </p:cNvSpPr>
            <p:nvPr/>
          </p:nvSpPr>
          <p:spPr bwMode="auto">
            <a:xfrm>
              <a:off x="3456" y="165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6" name="Group 646"/>
          <p:cNvGrpSpPr>
            <a:grpSpLocks/>
          </p:cNvGrpSpPr>
          <p:nvPr/>
        </p:nvGrpSpPr>
        <p:grpSpPr bwMode="auto">
          <a:xfrm>
            <a:off x="5183188" y="3276600"/>
            <a:ext cx="153987" cy="498475"/>
            <a:chOff x="3265" y="2064"/>
            <a:chExt cx="97" cy="314"/>
          </a:xfrm>
        </p:grpSpPr>
        <p:sp>
          <p:nvSpPr>
            <p:cNvPr id="1011734" name="Freeform 647"/>
            <p:cNvSpPr>
              <a:spLocks/>
            </p:cNvSpPr>
            <p:nvPr/>
          </p:nvSpPr>
          <p:spPr bwMode="auto">
            <a:xfrm>
              <a:off x="3360" y="20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5" name="Freeform 648"/>
            <p:cNvSpPr>
              <a:spLocks/>
            </p:cNvSpPr>
            <p:nvPr/>
          </p:nvSpPr>
          <p:spPr bwMode="auto">
            <a:xfrm>
              <a:off x="3360" y="20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6" name="Freeform 649"/>
            <p:cNvSpPr>
              <a:spLocks/>
            </p:cNvSpPr>
            <p:nvPr/>
          </p:nvSpPr>
          <p:spPr bwMode="auto">
            <a:xfrm>
              <a:off x="3358" y="2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7" name="Freeform 650"/>
            <p:cNvSpPr>
              <a:spLocks/>
            </p:cNvSpPr>
            <p:nvPr/>
          </p:nvSpPr>
          <p:spPr bwMode="auto">
            <a:xfrm>
              <a:off x="3357" y="207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8" name="Freeform 651"/>
            <p:cNvSpPr>
              <a:spLocks/>
            </p:cNvSpPr>
            <p:nvPr/>
          </p:nvSpPr>
          <p:spPr bwMode="auto">
            <a:xfrm>
              <a:off x="3356" y="207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9" name="Freeform 652"/>
            <p:cNvSpPr>
              <a:spLocks/>
            </p:cNvSpPr>
            <p:nvPr/>
          </p:nvSpPr>
          <p:spPr bwMode="auto">
            <a:xfrm>
              <a:off x="3356" y="208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0" name="Freeform 653"/>
            <p:cNvSpPr>
              <a:spLocks/>
            </p:cNvSpPr>
            <p:nvPr/>
          </p:nvSpPr>
          <p:spPr bwMode="auto">
            <a:xfrm>
              <a:off x="3354" y="208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1" name="Freeform 654"/>
            <p:cNvSpPr>
              <a:spLocks/>
            </p:cNvSpPr>
            <p:nvPr/>
          </p:nvSpPr>
          <p:spPr bwMode="auto">
            <a:xfrm>
              <a:off x="3353" y="2087"/>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2" name="Freeform 655"/>
            <p:cNvSpPr>
              <a:spLocks/>
            </p:cNvSpPr>
            <p:nvPr/>
          </p:nvSpPr>
          <p:spPr bwMode="auto">
            <a:xfrm>
              <a:off x="3352" y="209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3" name="Freeform 656"/>
            <p:cNvSpPr>
              <a:spLocks/>
            </p:cNvSpPr>
            <p:nvPr/>
          </p:nvSpPr>
          <p:spPr bwMode="auto">
            <a:xfrm>
              <a:off x="3352" y="209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4" name="Freeform 657"/>
            <p:cNvSpPr>
              <a:spLocks/>
            </p:cNvSpPr>
            <p:nvPr/>
          </p:nvSpPr>
          <p:spPr bwMode="auto">
            <a:xfrm>
              <a:off x="3350" y="209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5" name="Freeform 658"/>
            <p:cNvSpPr>
              <a:spLocks/>
            </p:cNvSpPr>
            <p:nvPr/>
          </p:nvSpPr>
          <p:spPr bwMode="auto">
            <a:xfrm>
              <a:off x="3349" y="2100"/>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6" name="Freeform 659"/>
            <p:cNvSpPr>
              <a:spLocks/>
            </p:cNvSpPr>
            <p:nvPr/>
          </p:nvSpPr>
          <p:spPr bwMode="auto">
            <a:xfrm>
              <a:off x="3348" y="2104"/>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7" name="Freeform 660"/>
            <p:cNvSpPr>
              <a:spLocks/>
            </p:cNvSpPr>
            <p:nvPr/>
          </p:nvSpPr>
          <p:spPr bwMode="auto">
            <a:xfrm>
              <a:off x="3348" y="210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8" name="Freeform 661"/>
            <p:cNvSpPr>
              <a:spLocks/>
            </p:cNvSpPr>
            <p:nvPr/>
          </p:nvSpPr>
          <p:spPr bwMode="auto">
            <a:xfrm>
              <a:off x="3346" y="21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9" name="Freeform 662"/>
            <p:cNvSpPr>
              <a:spLocks/>
            </p:cNvSpPr>
            <p:nvPr/>
          </p:nvSpPr>
          <p:spPr bwMode="auto">
            <a:xfrm>
              <a:off x="3345" y="211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0" name="Freeform 663"/>
            <p:cNvSpPr>
              <a:spLocks/>
            </p:cNvSpPr>
            <p:nvPr/>
          </p:nvSpPr>
          <p:spPr bwMode="auto">
            <a:xfrm>
              <a:off x="3344" y="211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1" name="Freeform 664"/>
            <p:cNvSpPr>
              <a:spLocks/>
            </p:cNvSpPr>
            <p:nvPr/>
          </p:nvSpPr>
          <p:spPr bwMode="auto">
            <a:xfrm>
              <a:off x="3344" y="212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2" name="Freeform 665"/>
            <p:cNvSpPr>
              <a:spLocks/>
            </p:cNvSpPr>
            <p:nvPr/>
          </p:nvSpPr>
          <p:spPr bwMode="auto">
            <a:xfrm>
              <a:off x="3342" y="212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3" name="Freeform 666"/>
            <p:cNvSpPr>
              <a:spLocks/>
            </p:cNvSpPr>
            <p:nvPr/>
          </p:nvSpPr>
          <p:spPr bwMode="auto">
            <a:xfrm>
              <a:off x="3341" y="212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4" name="Freeform 667"/>
            <p:cNvSpPr>
              <a:spLocks/>
            </p:cNvSpPr>
            <p:nvPr/>
          </p:nvSpPr>
          <p:spPr bwMode="auto">
            <a:xfrm>
              <a:off x="3340" y="213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5" name="Freeform 668"/>
            <p:cNvSpPr>
              <a:spLocks/>
            </p:cNvSpPr>
            <p:nvPr/>
          </p:nvSpPr>
          <p:spPr bwMode="auto">
            <a:xfrm>
              <a:off x="3340" y="213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6" name="Freeform 669"/>
            <p:cNvSpPr>
              <a:spLocks/>
            </p:cNvSpPr>
            <p:nvPr/>
          </p:nvSpPr>
          <p:spPr bwMode="auto">
            <a:xfrm>
              <a:off x="3338" y="2137"/>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7" name="Freeform 670"/>
            <p:cNvSpPr>
              <a:spLocks/>
            </p:cNvSpPr>
            <p:nvPr/>
          </p:nvSpPr>
          <p:spPr bwMode="auto">
            <a:xfrm>
              <a:off x="3337" y="2139"/>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8" name="Freeform 671"/>
            <p:cNvSpPr>
              <a:spLocks/>
            </p:cNvSpPr>
            <p:nvPr/>
          </p:nvSpPr>
          <p:spPr bwMode="auto">
            <a:xfrm>
              <a:off x="3336" y="214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9" name="Freeform 672"/>
            <p:cNvSpPr>
              <a:spLocks/>
            </p:cNvSpPr>
            <p:nvPr/>
          </p:nvSpPr>
          <p:spPr bwMode="auto">
            <a:xfrm>
              <a:off x="3335" y="214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0" name="Freeform 673"/>
            <p:cNvSpPr>
              <a:spLocks/>
            </p:cNvSpPr>
            <p:nvPr/>
          </p:nvSpPr>
          <p:spPr bwMode="auto">
            <a:xfrm>
              <a:off x="3334" y="2150"/>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1" name="Freeform 674"/>
            <p:cNvSpPr>
              <a:spLocks/>
            </p:cNvSpPr>
            <p:nvPr/>
          </p:nvSpPr>
          <p:spPr bwMode="auto">
            <a:xfrm>
              <a:off x="3333" y="2152"/>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2" name="Freeform 675"/>
            <p:cNvSpPr>
              <a:spLocks/>
            </p:cNvSpPr>
            <p:nvPr/>
          </p:nvSpPr>
          <p:spPr bwMode="auto">
            <a:xfrm>
              <a:off x="3332" y="2156"/>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3" name="Freeform 676"/>
            <p:cNvSpPr>
              <a:spLocks/>
            </p:cNvSpPr>
            <p:nvPr/>
          </p:nvSpPr>
          <p:spPr bwMode="auto">
            <a:xfrm>
              <a:off x="3331" y="215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4" name="Freeform 677"/>
            <p:cNvSpPr>
              <a:spLocks/>
            </p:cNvSpPr>
            <p:nvPr/>
          </p:nvSpPr>
          <p:spPr bwMode="auto">
            <a:xfrm>
              <a:off x="3330" y="2163"/>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5" name="Freeform 678"/>
            <p:cNvSpPr>
              <a:spLocks/>
            </p:cNvSpPr>
            <p:nvPr/>
          </p:nvSpPr>
          <p:spPr bwMode="auto">
            <a:xfrm>
              <a:off x="3329" y="2166"/>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6" name="Freeform 679"/>
            <p:cNvSpPr>
              <a:spLocks/>
            </p:cNvSpPr>
            <p:nvPr/>
          </p:nvSpPr>
          <p:spPr bwMode="auto">
            <a:xfrm>
              <a:off x="3328" y="2169"/>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7" name="Freeform 680"/>
            <p:cNvSpPr>
              <a:spLocks/>
            </p:cNvSpPr>
            <p:nvPr/>
          </p:nvSpPr>
          <p:spPr bwMode="auto">
            <a:xfrm>
              <a:off x="3327" y="217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8" name="Freeform 681"/>
            <p:cNvSpPr>
              <a:spLocks/>
            </p:cNvSpPr>
            <p:nvPr/>
          </p:nvSpPr>
          <p:spPr bwMode="auto">
            <a:xfrm>
              <a:off x="3326" y="217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9" name="Freeform 682"/>
            <p:cNvSpPr>
              <a:spLocks/>
            </p:cNvSpPr>
            <p:nvPr/>
          </p:nvSpPr>
          <p:spPr bwMode="auto">
            <a:xfrm>
              <a:off x="3325" y="2179"/>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0" name="Freeform 683"/>
            <p:cNvSpPr>
              <a:spLocks/>
            </p:cNvSpPr>
            <p:nvPr/>
          </p:nvSpPr>
          <p:spPr bwMode="auto">
            <a:xfrm>
              <a:off x="3324" y="218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1" name="Freeform 684"/>
            <p:cNvSpPr>
              <a:spLocks/>
            </p:cNvSpPr>
            <p:nvPr/>
          </p:nvSpPr>
          <p:spPr bwMode="auto">
            <a:xfrm>
              <a:off x="3323" y="218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2" name="Freeform 685"/>
            <p:cNvSpPr>
              <a:spLocks/>
            </p:cNvSpPr>
            <p:nvPr/>
          </p:nvSpPr>
          <p:spPr bwMode="auto">
            <a:xfrm>
              <a:off x="3322" y="2188"/>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3" name="Freeform 686"/>
            <p:cNvSpPr>
              <a:spLocks/>
            </p:cNvSpPr>
            <p:nvPr/>
          </p:nvSpPr>
          <p:spPr bwMode="auto">
            <a:xfrm>
              <a:off x="3321" y="219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4" name="Freeform 687"/>
            <p:cNvSpPr>
              <a:spLocks/>
            </p:cNvSpPr>
            <p:nvPr/>
          </p:nvSpPr>
          <p:spPr bwMode="auto">
            <a:xfrm>
              <a:off x="3320" y="219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5" name="Freeform 688"/>
            <p:cNvSpPr>
              <a:spLocks/>
            </p:cNvSpPr>
            <p:nvPr/>
          </p:nvSpPr>
          <p:spPr bwMode="auto">
            <a:xfrm>
              <a:off x="3319" y="2199"/>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6" name="Freeform 689"/>
            <p:cNvSpPr>
              <a:spLocks/>
            </p:cNvSpPr>
            <p:nvPr/>
          </p:nvSpPr>
          <p:spPr bwMode="auto">
            <a:xfrm>
              <a:off x="3318" y="220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7" name="Freeform 690"/>
            <p:cNvSpPr>
              <a:spLocks/>
            </p:cNvSpPr>
            <p:nvPr/>
          </p:nvSpPr>
          <p:spPr bwMode="auto">
            <a:xfrm>
              <a:off x="3317" y="22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8" name="Freeform 691"/>
            <p:cNvSpPr>
              <a:spLocks/>
            </p:cNvSpPr>
            <p:nvPr/>
          </p:nvSpPr>
          <p:spPr bwMode="auto">
            <a:xfrm>
              <a:off x="3316" y="220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9" name="Freeform 692"/>
            <p:cNvSpPr>
              <a:spLocks/>
            </p:cNvSpPr>
            <p:nvPr/>
          </p:nvSpPr>
          <p:spPr bwMode="auto">
            <a:xfrm>
              <a:off x="3315" y="221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0" name="Freeform 693"/>
            <p:cNvSpPr>
              <a:spLocks/>
            </p:cNvSpPr>
            <p:nvPr/>
          </p:nvSpPr>
          <p:spPr bwMode="auto">
            <a:xfrm>
              <a:off x="3314" y="221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1" name="Freeform 694"/>
            <p:cNvSpPr>
              <a:spLocks/>
            </p:cNvSpPr>
            <p:nvPr/>
          </p:nvSpPr>
          <p:spPr bwMode="auto">
            <a:xfrm>
              <a:off x="3313" y="221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2" name="Freeform 695"/>
            <p:cNvSpPr>
              <a:spLocks/>
            </p:cNvSpPr>
            <p:nvPr/>
          </p:nvSpPr>
          <p:spPr bwMode="auto">
            <a:xfrm>
              <a:off x="3312" y="222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3" name="Freeform 696"/>
            <p:cNvSpPr>
              <a:spLocks/>
            </p:cNvSpPr>
            <p:nvPr/>
          </p:nvSpPr>
          <p:spPr bwMode="auto">
            <a:xfrm>
              <a:off x="3311" y="22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4" name="Freeform 697"/>
            <p:cNvSpPr>
              <a:spLocks/>
            </p:cNvSpPr>
            <p:nvPr/>
          </p:nvSpPr>
          <p:spPr bwMode="auto">
            <a:xfrm>
              <a:off x="3310" y="22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5" name="Freeform 698"/>
            <p:cNvSpPr>
              <a:spLocks/>
            </p:cNvSpPr>
            <p:nvPr/>
          </p:nvSpPr>
          <p:spPr bwMode="auto">
            <a:xfrm>
              <a:off x="3309" y="223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6" name="Freeform 699"/>
            <p:cNvSpPr>
              <a:spLocks/>
            </p:cNvSpPr>
            <p:nvPr/>
          </p:nvSpPr>
          <p:spPr bwMode="auto">
            <a:xfrm>
              <a:off x="3308" y="223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7" name="Freeform 700"/>
            <p:cNvSpPr>
              <a:spLocks/>
            </p:cNvSpPr>
            <p:nvPr/>
          </p:nvSpPr>
          <p:spPr bwMode="auto">
            <a:xfrm>
              <a:off x="3307" y="22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8" name="Freeform 701"/>
            <p:cNvSpPr>
              <a:spLocks/>
            </p:cNvSpPr>
            <p:nvPr/>
          </p:nvSpPr>
          <p:spPr bwMode="auto">
            <a:xfrm>
              <a:off x="3306" y="224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9" name="Freeform 702"/>
            <p:cNvSpPr>
              <a:spLocks/>
            </p:cNvSpPr>
            <p:nvPr/>
          </p:nvSpPr>
          <p:spPr bwMode="auto">
            <a:xfrm>
              <a:off x="3305" y="224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0" name="Freeform 703"/>
            <p:cNvSpPr>
              <a:spLocks/>
            </p:cNvSpPr>
            <p:nvPr/>
          </p:nvSpPr>
          <p:spPr bwMode="auto">
            <a:xfrm>
              <a:off x="3304" y="224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1" name="Freeform 704"/>
            <p:cNvSpPr>
              <a:spLocks/>
            </p:cNvSpPr>
            <p:nvPr/>
          </p:nvSpPr>
          <p:spPr bwMode="auto">
            <a:xfrm>
              <a:off x="3303" y="2251"/>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2" name="Freeform 705"/>
            <p:cNvSpPr>
              <a:spLocks/>
            </p:cNvSpPr>
            <p:nvPr/>
          </p:nvSpPr>
          <p:spPr bwMode="auto">
            <a:xfrm>
              <a:off x="3302" y="22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3" name="Freeform 706"/>
            <p:cNvSpPr>
              <a:spLocks/>
            </p:cNvSpPr>
            <p:nvPr/>
          </p:nvSpPr>
          <p:spPr bwMode="auto">
            <a:xfrm>
              <a:off x="3301" y="225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4" name="Freeform 707"/>
            <p:cNvSpPr>
              <a:spLocks/>
            </p:cNvSpPr>
            <p:nvPr/>
          </p:nvSpPr>
          <p:spPr bwMode="auto">
            <a:xfrm>
              <a:off x="3300" y="226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5" name="Freeform 708"/>
            <p:cNvSpPr>
              <a:spLocks/>
            </p:cNvSpPr>
            <p:nvPr/>
          </p:nvSpPr>
          <p:spPr bwMode="auto">
            <a:xfrm>
              <a:off x="3299" y="226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6" name="Freeform 709"/>
            <p:cNvSpPr>
              <a:spLocks/>
            </p:cNvSpPr>
            <p:nvPr/>
          </p:nvSpPr>
          <p:spPr bwMode="auto">
            <a:xfrm>
              <a:off x="3298" y="2267"/>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7" name="Freeform 710"/>
            <p:cNvSpPr>
              <a:spLocks/>
            </p:cNvSpPr>
            <p:nvPr/>
          </p:nvSpPr>
          <p:spPr bwMode="auto">
            <a:xfrm>
              <a:off x="3297" y="227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8" name="Freeform 711"/>
            <p:cNvSpPr>
              <a:spLocks/>
            </p:cNvSpPr>
            <p:nvPr/>
          </p:nvSpPr>
          <p:spPr bwMode="auto">
            <a:xfrm>
              <a:off x="3296" y="227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9" name="Freeform 712"/>
            <p:cNvSpPr>
              <a:spLocks/>
            </p:cNvSpPr>
            <p:nvPr/>
          </p:nvSpPr>
          <p:spPr bwMode="auto">
            <a:xfrm>
              <a:off x="329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0" name="Freeform 713"/>
            <p:cNvSpPr>
              <a:spLocks/>
            </p:cNvSpPr>
            <p:nvPr/>
          </p:nvSpPr>
          <p:spPr bwMode="auto">
            <a:xfrm>
              <a:off x="3294" y="228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1" name="Freeform 714"/>
            <p:cNvSpPr>
              <a:spLocks/>
            </p:cNvSpPr>
            <p:nvPr/>
          </p:nvSpPr>
          <p:spPr bwMode="auto">
            <a:xfrm>
              <a:off x="3292" y="2284"/>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2" name="Freeform 715"/>
            <p:cNvSpPr>
              <a:spLocks/>
            </p:cNvSpPr>
            <p:nvPr/>
          </p:nvSpPr>
          <p:spPr bwMode="auto">
            <a:xfrm>
              <a:off x="3292" y="2287"/>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3" name="Freeform 716"/>
            <p:cNvSpPr>
              <a:spLocks/>
            </p:cNvSpPr>
            <p:nvPr/>
          </p:nvSpPr>
          <p:spPr bwMode="auto">
            <a:xfrm>
              <a:off x="3291" y="229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4" name="Freeform 717"/>
            <p:cNvSpPr>
              <a:spLocks/>
            </p:cNvSpPr>
            <p:nvPr/>
          </p:nvSpPr>
          <p:spPr bwMode="auto">
            <a:xfrm>
              <a:off x="3290" y="2294"/>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5" name="Freeform 718"/>
            <p:cNvSpPr>
              <a:spLocks/>
            </p:cNvSpPr>
            <p:nvPr/>
          </p:nvSpPr>
          <p:spPr bwMode="auto">
            <a:xfrm>
              <a:off x="3288" y="229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6" name="Freeform 719"/>
            <p:cNvSpPr>
              <a:spLocks/>
            </p:cNvSpPr>
            <p:nvPr/>
          </p:nvSpPr>
          <p:spPr bwMode="auto">
            <a:xfrm>
              <a:off x="3288" y="2300"/>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7" name="Freeform 720"/>
            <p:cNvSpPr>
              <a:spLocks/>
            </p:cNvSpPr>
            <p:nvPr/>
          </p:nvSpPr>
          <p:spPr bwMode="auto">
            <a:xfrm>
              <a:off x="3287"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8" name="Freeform 721"/>
            <p:cNvSpPr>
              <a:spLocks/>
            </p:cNvSpPr>
            <p:nvPr/>
          </p:nvSpPr>
          <p:spPr bwMode="auto">
            <a:xfrm>
              <a:off x="3286" y="2307"/>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9" name="Freeform 722"/>
            <p:cNvSpPr>
              <a:spLocks/>
            </p:cNvSpPr>
            <p:nvPr/>
          </p:nvSpPr>
          <p:spPr bwMode="auto">
            <a:xfrm>
              <a:off x="3284" y="231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0" name="Freeform 723"/>
            <p:cNvSpPr>
              <a:spLocks/>
            </p:cNvSpPr>
            <p:nvPr/>
          </p:nvSpPr>
          <p:spPr bwMode="auto">
            <a:xfrm>
              <a:off x="3284" y="2313"/>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1" name="Freeform 724"/>
            <p:cNvSpPr>
              <a:spLocks/>
            </p:cNvSpPr>
            <p:nvPr/>
          </p:nvSpPr>
          <p:spPr bwMode="auto">
            <a:xfrm>
              <a:off x="3283" y="2317"/>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2" name="Freeform 725"/>
            <p:cNvSpPr>
              <a:spLocks/>
            </p:cNvSpPr>
            <p:nvPr/>
          </p:nvSpPr>
          <p:spPr bwMode="auto">
            <a:xfrm>
              <a:off x="3282" y="232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3" name="Freeform 726"/>
            <p:cNvSpPr>
              <a:spLocks/>
            </p:cNvSpPr>
            <p:nvPr/>
          </p:nvSpPr>
          <p:spPr bwMode="auto">
            <a:xfrm>
              <a:off x="3280" y="232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4" name="Freeform 727"/>
            <p:cNvSpPr>
              <a:spLocks/>
            </p:cNvSpPr>
            <p:nvPr/>
          </p:nvSpPr>
          <p:spPr bwMode="auto">
            <a:xfrm>
              <a:off x="3280" y="2327"/>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5" name="Freeform 728"/>
            <p:cNvSpPr>
              <a:spLocks/>
            </p:cNvSpPr>
            <p:nvPr/>
          </p:nvSpPr>
          <p:spPr bwMode="auto">
            <a:xfrm>
              <a:off x="3279"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6" name="Freeform 729"/>
            <p:cNvSpPr>
              <a:spLocks/>
            </p:cNvSpPr>
            <p:nvPr/>
          </p:nvSpPr>
          <p:spPr bwMode="auto">
            <a:xfrm>
              <a:off x="3278" y="233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7" name="Freeform 730"/>
            <p:cNvSpPr>
              <a:spLocks/>
            </p:cNvSpPr>
            <p:nvPr/>
          </p:nvSpPr>
          <p:spPr bwMode="auto">
            <a:xfrm>
              <a:off x="3276" y="23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8" name="Freeform 731"/>
            <p:cNvSpPr>
              <a:spLocks/>
            </p:cNvSpPr>
            <p:nvPr/>
          </p:nvSpPr>
          <p:spPr bwMode="auto">
            <a:xfrm>
              <a:off x="3276" y="2340"/>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9" name="Freeform 732"/>
            <p:cNvSpPr>
              <a:spLocks/>
            </p:cNvSpPr>
            <p:nvPr/>
          </p:nvSpPr>
          <p:spPr bwMode="auto">
            <a:xfrm>
              <a:off x="3275" y="23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0" name="Freeform 733"/>
            <p:cNvSpPr>
              <a:spLocks/>
            </p:cNvSpPr>
            <p:nvPr/>
          </p:nvSpPr>
          <p:spPr bwMode="auto">
            <a:xfrm>
              <a:off x="3273" y="2346"/>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1" name="Freeform 734"/>
            <p:cNvSpPr>
              <a:spLocks/>
            </p:cNvSpPr>
            <p:nvPr/>
          </p:nvSpPr>
          <p:spPr bwMode="auto">
            <a:xfrm>
              <a:off x="327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2" name="Freeform 735"/>
            <p:cNvSpPr>
              <a:spLocks/>
            </p:cNvSpPr>
            <p:nvPr/>
          </p:nvSpPr>
          <p:spPr bwMode="auto">
            <a:xfrm>
              <a:off x="3272" y="2353"/>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3" name="Freeform 736"/>
            <p:cNvSpPr>
              <a:spLocks/>
            </p:cNvSpPr>
            <p:nvPr/>
          </p:nvSpPr>
          <p:spPr bwMode="auto">
            <a:xfrm>
              <a:off x="3271" y="235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4" name="Freeform 737"/>
            <p:cNvSpPr>
              <a:spLocks/>
            </p:cNvSpPr>
            <p:nvPr/>
          </p:nvSpPr>
          <p:spPr bwMode="auto">
            <a:xfrm>
              <a:off x="3269" y="2360"/>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5" name="Freeform 738"/>
            <p:cNvSpPr>
              <a:spLocks/>
            </p:cNvSpPr>
            <p:nvPr/>
          </p:nvSpPr>
          <p:spPr bwMode="auto">
            <a:xfrm>
              <a:off x="3269" y="236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6" name="Freeform 739"/>
            <p:cNvSpPr>
              <a:spLocks/>
            </p:cNvSpPr>
            <p:nvPr/>
          </p:nvSpPr>
          <p:spPr bwMode="auto">
            <a:xfrm>
              <a:off x="3268" y="2366"/>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7" name="Freeform 740"/>
            <p:cNvSpPr>
              <a:spLocks/>
            </p:cNvSpPr>
            <p:nvPr/>
          </p:nvSpPr>
          <p:spPr bwMode="auto">
            <a:xfrm>
              <a:off x="3267" y="237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8" name="Freeform 741"/>
            <p:cNvSpPr>
              <a:spLocks/>
            </p:cNvSpPr>
            <p:nvPr/>
          </p:nvSpPr>
          <p:spPr bwMode="auto">
            <a:xfrm>
              <a:off x="3265" y="237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9" name="Freeform 742"/>
            <p:cNvSpPr>
              <a:spLocks/>
            </p:cNvSpPr>
            <p:nvPr/>
          </p:nvSpPr>
          <p:spPr bwMode="auto">
            <a:xfrm>
              <a:off x="3265" y="23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7" name="Group 743"/>
          <p:cNvGrpSpPr>
            <a:grpSpLocks/>
          </p:cNvGrpSpPr>
          <p:nvPr/>
        </p:nvGrpSpPr>
        <p:grpSpPr bwMode="auto">
          <a:xfrm>
            <a:off x="5334000" y="3276600"/>
            <a:ext cx="2586038" cy="496888"/>
            <a:chOff x="3360" y="2064"/>
            <a:chExt cx="1629" cy="313"/>
          </a:xfrm>
        </p:grpSpPr>
        <p:grpSp>
          <p:nvGrpSpPr>
            <p:cNvPr id="645646" name="Group 744"/>
            <p:cNvGrpSpPr>
              <a:grpSpLocks/>
            </p:cNvGrpSpPr>
            <p:nvPr/>
          </p:nvGrpSpPr>
          <p:grpSpPr bwMode="auto">
            <a:xfrm>
              <a:off x="3360" y="2064"/>
              <a:ext cx="629" cy="122"/>
              <a:chOff x="3360" y="2064"/>
              <a:chExt cx="629" cy="122"/>
            </a:xfrm>
          </p:grpSpPr>
          <p:sp>
            <p:nvSpPr>
              <p:cNvPr id="645966" name="Freeform 745"/>
              <p:cNvSpPr>
                <a:spLocks/>
              </p:cNvSpPr>
              <p:nvPr/>
            </p:nvSpPr>
            <p:spPr bwMode="auto">
              <a:xfrm>
                <a:off x="3360" y="2064"/>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7" name="Freeform 746"/>
              <p:cNvSpPr>
                <a:spLocks/>
              </p:cNvSpPr>
              <p:nvPr/>
            </p:nvSpPr>
            <p:spPr bwMode="auto">
              <a:xfrm>
                <a:off x="3364"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8" name="Freeform 747"/>
              <p:cNvSpPr>
                <a:spLocks/>
              </p:cNvSpPr>
              <p:nvPr/>
            </p:nvSpPr>
            <p:spPr bwMode="auto">
              <a:xfrm>
                <a:off x="3367"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9" name="Freeform 748"/>
              <p:cNvSpPr>
                <a:spLocks/>
              </p:cNvSpPr>
              <p:nvPr/>
            </p:nvSpPr>
            <p:spPr bwMode="auto">
              <a:xfrm>
                <a:off x="3370" y="20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0" name="Freeform 749"/>
              <p:cNvSpPr>
                <a:spLocks/>
              </p:cNvSpPr>
              <p:nvPr/>
            </p:nvSpPr>
            <p:spPr bwMode="auto">
              <a:xfrm>
                <a:off x="3373" y="206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1" name="Freeform 750"/>
              <p:cNvSpPr>
                <a:spLocks/>
              </p:cNvSpPr>
              <p:nvPr/>
            </p:nvSpPr>
            <p:spPr bwMode="auto">
              <a:xfrm>
                <a:off x="3376" y="20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2" name="Freeform 751"/>
              <p:cNvSpPr>
                <a:spLocks/>
              </p:cNvSpPr>
              <p:nvPr/>
            </p:nvSpPr>
            <p:spPr bwMode="auto">
              <a:xfrm>
                <a:off x="3380" y="20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3" name="Freeform 752"/>
              <p:cNvSpPr>
                <a:spLocks/>
              </p:cNvSpPr>
              <p:nvPr/>
            </p:nvSpPr>
            <p:spPr bwMode="auto">
              <a:xfrm>
                <a:off x="3383" y="2068"/>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4" name="Freeform 753"/>
              <p:cNvSpPr>
                <a:spLocks/>
              </p:cNvSpPr>
              <p:nvPr/>
            </p:nvSpPr>
            <p:spPr bwMode="auto">
              <a:xfrm>
                <a:off x="3386" y="20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5" name="Freeform 754"/>
              <p:cNvSpPr>
                <a:spLocks/>
              </p:cNvSpPr>
              <p:nvPr/>
            </p:nvSpPr>
            <p:spPr bwMode="auto">
              <a:xfrm>
                <a:off x="3388" y="20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6" name="Freeform 755"/>
              <p:cNvSpPr>
                <a:spLocks/>
              </p:cNvSpPr>
              <p:nvPr/>
            </p:nvSpPr>
            <p:spPr bwMode="auto">
              <a:xfrm>
                <a:off x="3392" y="20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7" name="Freeform 756"/>
              <p:cNvSpPr>
                <a:spLocks/>
              </p:cNvSpPr>
              <p:nvPr/>
            </p:nvSpPr>
            <p:spPr bwMode="auto">
              <a:xfrm>
                <a:off x="3395" y="2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8" name="Freeform 757"/>
              <p:cNvSpPr>
                <a:spLocks/>
              </p:cNvSpPr>
              <p:nvPr/>
            </p:nvSpPr>
            <p:spPr bwMode="auto">
              <a:xfrm>
                <a:off x="3398" y="207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9" name="Freeform 758"/>
              <p:cNvSpPr>
                <a:spLocks/>
              </p:cNvSpPr>
              <p:nvPr/>
            </p:nvSpPr>
            <p:spPr bwMode="auto">
              <a:xfrm>
                <a:off x="3401" y="2072"/>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0" name="Freeform 759"/>
              <p:cNvSpPr>
                <a:spLocks/>
              </p:cNvSpPr>
              <p:nvPr/>
            </p:nvSpPr>
            <p:spPr bwMode="auto">
              <a:xfrm>
                <a:off x="3404" y="207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1" name="Freeform 760"/>
              <p:cNvSpPr>
                <a:spLocks/>
              </p:cNvSpPr>
              <p:nvPr/>
            </p:nvSpPr>
            <p:spPr bwMode="auto">
              <a:xfrm>
                <a:off x="3408" y="207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2" name="Freeform 761"/>
              <p:cNvSpPr>
                <a:spLocks/>
              </p:cNvSpPr>
              <p:nvPr/>
            </p:nvSpPr>
            <p:spPr bwMode="auto">
              <a:xfrm>
                <a:off x="3411" y="20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3" name="Freeform 762"/>
              <p:cNvSpPr>
                <a:spLocks/>
              </p:cNvSpPr>
              <p:nvPr/>
            </p:nvSpPr>
            <p:spPr bwMode="auto">
              <a:xfrm>
                <a:off x="3414" y="207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4" name="Freeform 763"/>
              <p:cNvSpPr>
                <a:spLocks/>
              </p:cNvSpPr>
              <p:nvPr/>
            </p:nvSpPr>
            <p:spPr bwMode="auto">
              <a:xfrm>
                <a:off x="3417" y="207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5" name="Freeform 764"/>
              <p:cNvSpPr>
                <a:spLocks/>
              </p:cNvSpPr>
              <p:nvPr/>
            </p:nvSpPr>
            <p:spPr bwMode="auto">
              <a:xfrm>
                <a:off x="3420" y="20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6" name="Freeform 765"/>
              <p:cNvSpPr>
                <a:spLocks/>
              </p:cNvSpPr>
              <p:nvPr/>
            </p:nvSpPr>
            <p:spPr bwMode="auto">
              <a:xfrm>
                <a:off x="3424" y="207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7" name="Freeform 766"/>
              <p:cNvSpPr>
                <a:spLocks/>
              </p:cNvSpPr>
              <p:nvPr/>
            </p:nvSpPr>
            <p:spPr bwMode="auto">
              <a:xfrm>
                <a:off x="3427" y="20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8" name="Freeform 767"/>
              <p:cNvSpPr>
                <a:spLocks/>
              </p:cNvSpPr>
              <p:nvPr/>
            </p:nvSpPr>
            <p:spPr bwMode="auto">
              <a:xfrm>
                <a:off x="3430" y="2077"/>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9" name="Freeform 768"/>
              <p:cNvSpPr>
                <a:spLocks/>
              </p:cNvSpPr>
              <p:nvPr/>
            </p:nvSpPr>
            <p:spPr bwMode="auto">
              <a:xfrm>
                <a:off x="3433" y="207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0" name="Freeform 769"/>
              <p:cNvSpPr>
                <a:spLocks/>
              </p:cNvSpPr>
              <p:nvPr/>
            </p:nvSpPr>
            <p:spPr bwMode="auto">
              <a:xfrm>
                <a:off x="3436" y="207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1" name="Freeform 770"/>
              <p:cNvSpPr>
                <a:spLocks/>
              </p:cNvSpPr>
              <p:nvPr/>
            </p:nvSpPr>
            <p:spPr bwMode="auto">
              <a:xfrm>
                <a:off x="3439" y="207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2" name="Freeform 771"/>
              <p:cNvSpPr>
                <a:spLocks/>
              </p:cNvSpPr>
              <p:nvPr/>
            </p:nvSpPr>
            <p:spPr bwMode="auto">
              <a:xfrm>
                <a:off x="3442" y="2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3" name="Freeform 772"/>
              <p:cNvSpPr>
                <a:spLocks/>
              </p:cNvSpPr>
              <p:nvPr/>
            </p:nvSpPr>
            <p:spPr bwMode="auto">
              <a:xfrm>
                <a:off x="3445" y="208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4" name="Freeform 773"/>
              <p:cNvSpPr>
                <a:spLocks/>
              </p:cNvSpPr>
              <p:nvPr/>
            </p:nvSpPr>
            <p:spPr bwMode="auto">
              <a:xfrm>
                <a:off x="3448" y="208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5" name="Freeform 774"/>
              <p:cNvSpPr>
                <a:spLocks/>
              </p:cNvSpPr>
              <p:nvPr/>
            </p:nvSpPr>
            <p:spPr bwMode="auto">
              <a:xfrm>
                <a:off x="3452" y="2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6" name="Freeform 775"/>
              <p:cNvSpPr>
                <a:spLocks/>
              </p:cNvSpPr>
              <p:nvPr/>
            </p:nvSpPr>
            <p:spPr bwMode="auto">
              <a:xfrm>
                <a:off x="3455" y="208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7" name="Freeform 776"/>
              <p:cNvSpPr>
                <a:spLocks/>
              </p:cNvSpPr>
              <p:nvPr/>
            </p:nvSpPr>
            <p:spPr bwMode="auto">
              <a:xfrm>
                <a:off x="3458"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8" name="Freeform 777"/>
              <p:cNvSpPr>
                <a:spLocks/>
              </p:cNvSpPr>
              <p:nvPr/>
            </p:nvSpPr>
            <p:spPr bwMode="auto">
              <a:xfrm>
                <a:off x="3461"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9" name="Freeform 778"/>
              <p:cNvSpPr>
                <a:spLocks/>
              </p:cNvSpPr>
              <p:nvPr/>
            </p:nvSpPr>
            <p:spPr bwMode="auto">
              <a:xfrm>
                <a:off x="3464" y="2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0" name="Freeform 779"/>
              <p:cNvSpPr>
                <a:spLocks/>
              </p:cNvSpPr>
              <p:nvPr/>
            </p:nvSpPr>
            <p:spPr bwMode="auto">
              <a:xfrm>
                <a:off x="3468" y="208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1" name="Freeform 780"/>
              <p:cNvSpPr>
                <a:spLocks/>
              </p:cNvSpPr>
              <p:nvPr/>
            </p:nvSpPr>
            <p:spPr bwMode="auto">
              <a:xfrm>
                <a:off x="3471" y="2085"/>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2" name="Freeform 781"/>
              <p:cNvSpPr>
                <a:spLocks/>
              </p:cNvSpPr>
              <p:nvPr/>
            </p:nvSpPr>
            <p:spPr bwMode="auto">
              <a:xfrm>
                <a:off x="3474" y="208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3" name="Freeform 782"/>
              <p:cNvSpPr>
                <a:spLocks/>
              </p:cNvSpPr>
              <p:nvPr/>
            </p:nvSpPr>
            <p:spPr bwMode="auto">
              <a:xfrm>
                <a:off x="3477"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4" name="Freeform 783"/>
              <p:cNvSpPr>
                <a:spLocks/>
              </p:cNvSpPr>
              <p:nvPr/>
            </p:nvSpPr>
            <p:spPr bwMode="auto">
              <a:xfrm>
                <a:off x="3480"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5" name="Freeform 784"/>
              <p:cNvSpPr>
                <a:spLocks/>
              </p:cNvSpPr>
              <p:nvPr/>
            </p:nvSpPr>
            <p:spPr bwMode="auto">
              <a:xfrm>
                <a:off x="3484" y="2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6" name="Freeform 785"/>
              <p:cNvSpPr>
                <a:spLocks/>
              </p:cNvSpPr>
              <p:nvPr/>
            </p:nvSpPr>
            <p:spPr bwMode="auto">
              <a:xfrm>
                <a:off x="3487" y="208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7" name="Freeform 786"/>
              <p:cNvSpPr>
                <a:spLocks/>
              </p:cNvSpPr>
              <p:nvPr/>
            </p:nvSpPr>
            <p:spPr bwMode="auto">
              <a:xfrm>
                <a:off x="3489"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8" name="Freeform 787"/>
              <p:cNvSpPr>
                <a:spLocks/>
              </p:cNvSpPr>
              <p:nvPr/>
            </p:nvSpPr>
            <p:spPr bwMode="auto">
              <a:xfrm>
                <a:off x="3492"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9" name="Freeform 788"/>
              <p:cNvSpPr>
                <a:spLocks/>
              </p:cNvSpPr>
              <p:nvPr/>
            </p:nvSpPr>
            <p:spPr bwMode="auto">
              <a:xfrm>
                <a:off x="3495" y="209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0" name="Freeform 789"/>
              <p:cNvSpPr>
                <a:spLocks/>
              </p:cNvSpPr>
              <p:nvPr/>
            </p:nvSpPr>
            <p:spPr bwMode="auto">
              <a:xfrm>
                <a:off x="3499" y="209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1" name="Freeform 790"/>
              <p:cNvSpPr>
                <a:spLocks/>
              </p:cNvSpPr>
              <p:nvPr/>
            </p:nvSpPr>
            <p:spPr bwMode="auto">
              <a:xfrm>
                <a:off x="3502" y="20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2" name="Freeform 791"/>
              <p:cNvSpPr>
                <a:spLocks/>
              </p:cNvSpPr>
              <p:nvPr/>
            </p:nvSpPr>
            <p:spPr bwMode="auto">
              <a:xfrm>
                <a:off x="3505" y="209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3" name="Freeform 792"/>
              <p:cNvSpPr>
                <a:spLocks/>
              </p:cNvSpPr>
              <p:nvPr/>
            </p:nvSpPr>
            <p:spPr bwMode="auto">
              <a:xfrm>
                <a:off x="3508"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4" name="Freeform 793"/>
              <p:cNvSpPr>
                <a:spLocks/>
              </p:cNvSpPr>
              <p:nvPr/>
            </p:nvSpPr>
            <p:spPr bwMode="auto">
              <a:xfrm>
                <a:off x="3511"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5" name="Freeform 794"/>
              <p:cNvSpPr>
                <a:spLocks/>
              </p:cNvSpPr>
              <p:nvPr/>
            </p:nvSpPr>
            <p:spPr bwMode="auto">
              <a:xfrm>
                <a:off x="3515" y="209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6" name="Freeform 795"/>
              <p:cNvSpPr>
                <a:spLocks/>
              </p:cNvSpPr>
              <p:nvPr/>
            </p:nvSpPr>
            <p:spPr bwMode="auto">
              <a:xfrm>
                <a:off x="3518" y="2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7" name="Freeform 796"/>
              <p:cNvSpPr>
                <a:spLocks/>
              </p:cNvSpPr>
              <p:nvPr/>
            </p:nvSpPr>
            <p:spPr bwMode="auto">
              <a:xfrm>
                <a:off x="3521"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8" name="Freeform 797"/>
              <p:cNvSpPr>
                <a:spLocks/>
              </p:cNvSpPr>
              <p:nvPr/>
            </p:nvSpPr>
            <p:spPr bwMode="auto">
              <a:xfrm>
                <a:off x="3524"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9" name="Freeform 798"/>
              <p:cNvSpPr>
                <a:spLocks/>
              </p:cNvSpPr>
              <p:nvPr/>
            </p:nvSpPr>
            <p:spPr bwMode="auto">
              <a:xfrm>
                <a:off x="3527" y="20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0" name="Freeform 799"/>
              <p:cNvSpPr>
                <a:spLocks/>
              </p:cNvSpPr>
              <p:nvPr/>
            </p:nvSpPr>
            <p:spPr bwMode="auto">
              <a:xfrm>
                <a:off x="3531" y="209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1" name="Freeform 800"/>
              <p:cNvSpPr>
                <a:spLocks/>
              </p:cNvSpPr>
              <p:nvPr/>
            </p:nvSpPr>
            <p:spPr bwMode="auto">
              <a:xfrm>
                <a:off x="3534" y="20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2" name="Freeform 801"/>
              <p:cNvSpPr>
                <a:spLocks/>
              </p:cNvSpPr>
              <p:nvPr/>
            </p:nvSpPr>
            <p:spPr bwMode="auto">
              <a:xfrm>
                <a:off x="3537" y="2098"/>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3" name="Freeform 802"/>
              <p:cNvSpPr>
                <a:spLocks/>
              </p:cNvSpPr>
              <p:nvPr/>
            </p:nvSpPr>
            <p:spPr bwMode="auto">
              <a:xfrm>
                <a:off x="3540" y="20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4" name="Freeform 803"/>
              <p:cNvSpPr>
                <a:spLocks/>
              </p:cNvSpPr>
              <p:nvPr/>
            </p:nvSpPr>
            <p:spPr bwMode="auto">
              <a:xfrm>
                <a:off x="3543" y="209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5" name="Freeform 804"/>
              <p:cNvSpPr>
                <a:spLocks/>
              </p:cNvSpPr>
              <p:nvPr/>
            </p:nvSpPr>
            <p:spPr bwMode="auto">
              <a:xfrm>
                <a:off x="3546" y="209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6" name="Freeform 805"/>
              <p:cNvSpPr>
                <a:spLocks/>
              </p:cNvSpPr>
              <p:nvPr/>
            </p:nvSpPr>
            <p:spPr bwMode="auto">
              <a:xfrm>
                <a:off x="3549" y="210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7" name="Freeform 806"/>
              <p:cNvSpPr>
                <a:spLocks/>
              </p:cNvSpPr>
              <p:nvPr/>
            </p:nvSpPr>
            <p:spPr bwMode="auto">
              <a:xfrm>
                <a:off x="3552" y="210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8" name="Freeform 807"/>
              <p:cNvSpPr>
                <a:spLocks/>
              </p:cNvSpPr>
              <p:nvPr/>
            </p:nvSpPr>
            <p:spPr bwMode="auto">
              <a:xfrm>
                <a:off x="3555" y="21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9" name="Freeform 808"/>
              <p:cNvSpPr>
                <a:spLocks/>
              </p:cNvSpPr>
              <p:nvPr/>
            </p:nvSpPr>
            <p:spPr bwMode="auto">
              <a:xfrm>
                <a:off x="3559" y="21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0" name="Freeform 809"/>
              <p:cNvSpPr>
                <a:spLocks/>
              </p:cNvSpPr>
              <p:nvPr/>
            </p:nvSpPr>
            <p:spPr bwMode="auto">
              <a:xfrm>
                <a:off x="3562" y="21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1" name="Freeform 810"/>
              <p:cNvSpPr>
                <a:spLocks/>
              </p:cNvSpPr>
              <p:nvPr/>
            </p:nvSpPr>
            <p:spPr bwMode="auto">
              <a:xfrm>
                <a:off x="3565" y="21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2" name="Freeform 811"/>
              <p:cNvSpPr>
                <a:spLocks/>
              </p:cNvSpPr>
              <p:nvPr/>
            </p:nvSpPr>
            <p:spPr bwMode="auto">
              <a:xfrm>
                <a:off x="3568" y="210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3" name="Freeform 812"/>
              <p:cNvSpPr>
                <a:spLocks/>
              </p:cNvSpPr>
              <p:nvPr/>
            </p:nvSpPr>
            <p:spPr bwMode="auto">
              <a:xfrm>
                <a:off x="3571" y="210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4" name="Freeform 813"/>
              <p:cNvSpPr>
                <a:spLocks/>
              </p:cNvSpPr>
              <p:nvPr/>
            </p:nvSpPr>
            <p:spPr bwMode="auto">
              <a:xfrm>
                <a:off x="3575" y="210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5" name="Freeform 814"/>
              <p:cNvSpPr>
                <a:spLocks/>
              </p:cNvSpPr>
              <p:nvPr/>
            </p:nvSpPr>
            <p:spPr bwMode="auto">
              <a:xfrm>
                <a:off x="3578" y="210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6" name="Freeform 815"/>
              <p:cNvSpPr>
                <a:spLocks/>
              </p:cNvSpPr>
              <p:nvPr/>
            </p:nvSpPr>
            <p:spPr bwMode="auto">
              <a:xfrm>
                <a:off x="3581" y="210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7" name="Freeform 816"/>
              <p:cNvSpPr>
                <a:spLocks/>
              </p:cNvSpPr>
              <p:nvPr/>
            </p:nvSpPr>
            <p:spPr bwMode="auto">
              <a:xfrm>
                <a:off x="3584" y="2106"/>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8" name="Freeform 817"/>
              <p:cNvSpPr>
                <a:spLocks/>
              </p:cNvSpPr>
              <p:nvPr/>
            </p:nvSpPr>
            <p:spPr bwMode="auto">
              <a:xfrm>
                <a:off x="3587" y="2107"/>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9" name="Freeform 818"/>
              <p:cNvSpPr>
                <a:spLocks/>
              </p:cNvSpPr>
              <p:nvPr/>
            </p:nvSpPr>
            <p:spPr bwMode="auto">
              <a:xfrm>
                <a:off x="3591" y="21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0" name="Freeform 819"/>
              <p:cNvSpPr>
                <a:spLocks/>
              </p:cNvSpPr>
              <p:nvPr/>
            </p:nvSpPr>
            <p:spPr bwMode="auto">
              <a:xfrm>
                <a:off x="3593" y="21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1" name="Freeform 820"/>
              <p:cNvSpPr>
                <a:spLocks/>
              </p:cNvSpPr>
              <p:nvPr/>
            </p:nvSpPr>
            <p:spPr bwMode="auto">
              <a:xfrm>
                <a:off x="3596" y="210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2" name="Freeform 821"/>
              <p:cNvSpPr>
                <a:spLocks/>
              </p:cNvSpPr>
              <p:nvPr/>
            </p:nvSpPr>
            <p:spPr bwMode="auto">
              <a:xfrm>
                <a:off x="3599" y="211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3" name="Freeform 822"/>
              <p:cNvSpPr>
                <a:spLocks/>
              </p:cNvSpPr>
              <p:nvPr/>
            </p:nvSpPr>
            <p:spPr bwMode="auto">
              <a:xfrm>
                <a:off x="3603"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4" name="Freeform 823"/>
              <p:cNvSpPr>
                <a:spLocks/>
              </p:cNvSpPr>
              <p:nvPr/>
            </p:nvSpPr>
            <p:spPr bwMode="auto">
              <a:xfrm>
                <a:off x="3606"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5" name="Freeform 824"/>
              <p:cNvSpPr>
                <a:spLocks/>
              </p:cNvSpPr>
              <p:nvPr/>
            </p:nvSpPr>
            <p:spPr bwMode="auto">
              <a:xfrm>
                <a:off x="3609" y="211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6" name="Freeform 825"/>
              <p:cNvSpPr>
                <a:spLocks/>
              </p:cNvSpPr>
              <p:nvPr/>
            </p:nvSpPr>
            <p:spPr bwMode="auto">
              <a:xfrm>
                <a:off x="3612" y="211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7" name="Freeform 826"/>
              <p:cNvSpPr>
                <a:spLocks/>
              </p:cNvSpPr>
              <p:nvPr/>
            </p:nvSpPr>
            <p:spPr bwMode="auto">
              <a:xfrm>
                <a:off x="3615" y="211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8" name="Freeform 827"/>
              <p:cNvSpPr>
                <a:spLocks/>
              </p:cNvSpPr>
              <p:nvPr/>
            </p:nvSpPr>
            <p:spPr bwMode="auto">
              <a:xfrm>
                <a:off x="3619" y="211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9" name="Freeform 828"/>
              <p:cNvSpPr>
                <a:spLocks/>
              </p:cNvSpPr>
              <p:nvPr/>
            </p:nvSpPr>
            <p:spPr bwMode="auto">
              <a:xfrm>
                <a:off x="3622" y="211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0" name="Freeform 829"/>
              <p:cNvSpPr>
                <a:spLocks/>
              </p:cNvSpPr>
              <p:nvPr/>
            </p:nvSpPr>
            <p:spPr bwMode="auto">
              <a:xfrm>
                <a:off x="3625" y="211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1" name="Freeform 830"/>
              <p:cNvSpPr>
                <a:spLocks/>
              </p:cNvSpPr>
              <p:nvPr/>
            </p:nvSpPr>
            <p:spPr bwMode="auto">
              <a:xfrm>
                <a:off x="3628" y="211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2" name="Freeform 831"/>
              <p:cNvSpPr>
                <a:spLocks/>
              </p:cNvSpPr>
              <p:nvPr/>
            </p:nvSpPr>
            <p:spPr bwMode="auto">
              <a:xfrm>
                <a:off x="3631" y="211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3" name="Freeform 832"/>
              <p:cNvSpPr>
                <a:spLocks/>
              </p:cNvSpPr>
              <p:nvPr/>
            </p:nvSpPr>
            <p:spPr bwMode="auto">
              <a:xfrm>
                <a:off x="3635"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4" name="Freeform 833"/>
              <p:cNvSpPr>
                <a:spLocks/>
              </p:cNvSpPr>
              <p:nvPr/>
            </p:nvSpPr>
            <p:spPr bwMode="auto">
              <a:xfrm>
                <a:off x="3638"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5" name="Freeform 834"/>
              <p:cNvSpPr>
                <a:spLocks/>
              </p:cNvSpPr>
              <p:nvPr/>
            </p:nvSpPr>
            <p:spPr bwMode="auto">
              <a:xfrm>
                <a:off x="3641" y="21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6" name="Freeform 835"/>
              <p:cNvSpPr>
                <a:spLocks/>
              </p:cNvSpPr>
              <p:nvPr/>
            </p:nvSpPr>
            <p:spPr bwMode="auto">
              <a:xfrm>
                <a:off x="3643" y="21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7" name="Freeform 836"/>
              <p:cNvSpPr>
                <a:spLocks/>
              </p:cNvSpPr>
              <p:nvPr/>
            </p:nvSpPr>
            <p:spPr bwMode="auto">
              <a:xfrm>
                <a:off x="3647" y="21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8" name="Freeform 837"/>
              <p:cNvSpPr>
                <a:spLocks/>
              </p:cNvSpPr>
              <p:nvPr/>
            </p:nvSpPr>
            <p:spPr bwMode="auto">
              <a:xfrm>
                <a:off x="3650" y="211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9" name="Freeform 838"/>
              <p:cNvSpPr>
                <a:spLocks/>
              </p:cNvSpPr>
              <p:nvPr/>
            </p:nvSpPr>
            <p:spPr bwMode="auto">
              <a:xfrm>
                <a:off x="3653" y="212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0" name="Freeform 839"/>
              <p:cNvSpPr>
                <a:spLocks/>
              </p:cNvSpPr>
              <p:nvPr/>
            </p:nvSpPr>
            <p:spPr bwMode="auto">
              <a:xfrm>
                <a:off x="3656"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1" name="Freeform 840"/>
              <p:cNvSpPr>
                <a:spLocks/>
              </p:cNvSpPr>
              <p:nvPr/>
            </p:nvSpPr>
            <p:spPr bwMode="auto">
              <a:xfrm>
                <a:off x="3659"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2" name="Freeform 841"/>
              <p:cNvSpPr>
                <a:spLocks/>
              </p:cNvSpPr>
              <p:nvPr/>
            </p:nvSpPr>
            <p:spPr bwMode="auto">
              <a:xfrm>
                <a:off x="3663" y="21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3" name="Freeform 842"/>
              <p:cNvSpPr>
                <a:spLocks/>
              </p:cNvSpPr>
              <p:nvPr/>
            </p:nvSpPr>
            <p:spPr bwMode="auto">
              <a:xfrm>
                <a:off x="3666" y="21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4" name="Freeform 843"/>
              <p:cNvSpPr>
                <a:spLocks/>
              </p:cNvSpPr>
              <p:nvPr/>
            </p:nvSpPr>
            <p:spPr bwMode="auto">
              <a:xfrm>
                <a:off x="3669" y="212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5" name="Freeform 844"/>
              <p:cNvSpPr>
                <a:spLocks/>
              </p:cNvSpPr>
              <p:nvPr/>
            </p:nvSpPr>
            <p:spPr bwMode="auto">
              <a:xfrm>
                <a:off x="3672" y="212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6" name="Freeform 845"/>
              <p:cNvSpPr>
                <a:spLocks/>
              </p:cNvSpPr>
              <p:nvPr/>
            </p:nvSpPr>
            <p:spPr bwMode="auto">
              <a:xfrm>
                <a:off x="3675" y="212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7" name="Freeform 846"/>
              <p:cNvSpPr>
                <a:spLocks/>
              </p:cNvSpPr>
              <p:nvPr/>
            </p:nvSpPr>
            <p:spPr bwMode="auto">
              <a:xfrm>
                <a:off x="3679" y="212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8" name="Freeform 847"/>
              <p:cNvSpPr>
                <a:spLocks/>
              </p:cNvSpPr>
              <p:nvPr/>
            </p:nvSpPr>
            <p:spPr bwMode="auto">
              <a:xfrm>
                <a:off x="3682" y="21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9" name="Freeform 848"/>
              <p:cNvSpPr>
                <a:spLocks/>
              </p:cNvSpPr>
              <p:nvPr/>
            </p:nvSpPr>
            <p:spPr bwMode="auto">
              <a:xfrm>
                <a:off x="3685"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0" name="Freeform 849"/>
              <p:cNvSpPr>
                <a:spLocks/>
              </p:cNvSpPr>
              <p:nvPr/>
            </p:nvSpPr>
            <p:spPr bwMode="auto">
              <a:xfrm>
                <a:off x="3688"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1" name="Freeform 850"/>
              <p:cNvSpPr>
                <a:spLocks/>
              </p:cNvSpPr>
              <p:nvPr/>
            </p:nvSpPr>
            <p:spPr bwMode="auto">
              <a:xfrm>
                <a:off x="3691" y="212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2" name="Freeform 851"/>
              <p:cNvSpPr>
                <a:spLocks/>
              </p:cNvSpPr>
              <p:nvPr/>
            </p:nvSpPr>
            <p:spPr bwMode="auto">
              <a:xfrm>
                <a:off x="3695" y="21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3" name="Freeform 852"/>
              <p:cNvSpPr>
                <a:spLocks/>
              </p:cNvSpPr>
              <p:nvPr/>
            </p:nvSpPr>
            <p:spPr bwMode="auto">
              <a:xfrm>
                <a:off x="3697"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4" name="Freeform 853"/>
              <p:cNvSpPr>
                <a:spLocks/>
              </p:cNvSpPr>
              <p:nvPr/>
            </p:nvSpPr>
            <p:spPr bwMode="auto">
              <a:xfrm>
                <a:off x="3700"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5" name="Freeform 854"/>
              <p:cNvSpPr>
                <a:spLocks/>
              </p:cNvSpPr>
              <p:nvPr/>
            </p:nvSpPr>
            <p:spPr bwMode="auto">
              <a:xfrm>
                <a:off x="3703" y="213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6" name="Freeform 855"/>
              <p:cNvSpPr>
                <a:spLocks/>
              </p:cNvSpPr>
              <p:nvPr/>
            </p:nvSpPr>
            <p:spPr bwMode="auto">
              <a:xfrm>
                <a:off x="3706" y="21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7" name="Freeform 856"/>
              <p:cNvSpPr>
                <a:spLocks/>
              </p:cNvSpPr>
              <p:nvPr/>
            </p:nvSpPr>
            <p:spPr bwMode="auto">
              <a:xfrm>
                <a:off x="3710" y="213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8" name="Freeform 857"/>
              <p:cNvSpPr>
                <a:spLocks/>
              </p:cNvSpPr>
              <p:nvPr/>
            </p:nvSpPr>
            <p:spPr bwMode="auto">
              <a:xfrm>
                <a:off x="3713" y="213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9" name="Freeform 858"/>
              <p:cNvSpPr>
                <a:spLocks/>
              </p:cNvSpPr>
              <p:nvPr/>
            </p:nvSpPr>
            <p:spPr bwMode="auto">
              <a:xfrm>
                <a:off x="3716"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0" name="Freeform 859"/>
              <p:cNvSpPr>
                <a:spLocks/>
              </p:cNvSpPr>
              <p:nvPr/>
            </p:nvSpPr>
            <p:spPr bwMode="auto">
              <a:xfrm>
                <a:off x="3719"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1" name="Freeform 860"/>
              <p:cNvSpPr>
                <a:spLocks/>
              </p:cNvSpPr>
              <p:nvPr/>
            </p:nvSpPr>
            <p:spPr bwMode="auto">
              <a:xfrm>
                <a:off x="3722" y="213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2" name="Freeform 861"/>
              <p:cNvSpPr>
                <a:spLocks/>
              </p:cNvSpPr>
              <p:nvPr/>
            </p:nvSpPr>
            <p:spPr bwMode="auto">
              <a:xfrm>
                <a:off x="3726" y="213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3" name="Freeform 862"/>
              <p:cNvSpPr>
                <a:spLocks/>
              </p:cNvSpPr>
              <p:nvPr/>
            </p:nvSpPr>
            <p:spPr bwMode="auto">
              <a:xfrm>
                <a:off x="3729" y="21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4" name="Freeform 863"/>
              <p:cNvSpPr>
                <a:spLocks/>
              </p:cNvSpPr>
              <p:nvPr/>
            </p:nvSpPr>
            <p:spPr bwMode="auto">
              <a:xfrm>
                <a:off x="3732" y="21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5" name="Freeform 864"/>
              <p:cNvSpPr>
                <a:spLocks/>
              </p:cNvSpPr>
              <p:nvPr/>
            </p:nvSpPr>
            <p:spPr bwMode="auto">
              <a:xfrm>
                <a:off x="3735" y="213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6" name="Freeform 865"/>
              <p:cNvSpPr>
                <a:spLocks/>
              </p:cNvSpPr>
              <p:nvPr/>
            </p:nvSpPr>
            <p:spPr bwMode="auto">
              <a:xfrm>
                <a:off x="3738" y="213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7" name="Freeform 866"/>
              <p:cNvSpPr>
                <a:spLocks/>
              </p:cNvSpPr>
              <p:nvPr/>
            </p:nvSpPr>
            <p:spPr bwMode="auto">
              <a:xfrm>
                <a:off x="3742" y="2137"/>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8" name="Freeform 867"/>
              <p:cNvSpPr>
                <a:spLocks/>
              </p:cNvSpPr>
              <p:nvPr/>
            </p:nvSpPr>
            <p:spPr bwMode="auto">
              <a:xfrm>
                <a:off x="3745" y="213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9" name="Freeform 868"/>
              <p:cNvSpPr>
                <a:spLocks/>
              </p:cNvSpPr>
              <p:nvPr/>
            </p:nvSpPr>
            <p:spPr bwMode="auto">
              <a:xfrm>
                <a:off x="3747"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0" name="Freeform 869"/>
              <p:cNvSpPr>
                <a:spLocks/>
              </p:cNvSpPr>
              <p:nvPr/>
            </p:nvSpPr>
            <p:spPr bwMode="auto">
              <a:xfrm>
                <a:off x="3750"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1" name="Freeform 870"/>
              <p:cNvSpPr>
                <a:spLocks/>
              </p:cNvSpPr>
              <p:nvPr/>
            </p:nvSpPr>
            <p:spPr bwMode="auto">
              <a:xfrm>
                <a:off x="3754" y="213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2" name="Freeform 871"/>
              <p:cNvSpPr>
                <a:spLocks/>
              </p:cNvSpPr>
              <p:nvPr/>
            </p:nvSpPr>
            <p:spPr bwMode="auto">
              <a:xfrm>
                <a:off x="3757" y="21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3" name="Freeform 872"/>
              <p:cNvSpPr>
                <a:spLocks/>
              </p:cNvSpPr>
              <p:nvPr/>
            </p:nvSpPr>
            <p:spPr bwMode="auto">
              <a:xfrm>
                <a:off x="3760" y="21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4" name="Freeform 873"/>
              <p:cNvSpPr>
                <a:spLocks/>
              </p:cNvSpPr>
              <p:nvPr/>
            </p:nvSpPr>
            <p:spPr bwMode="auto">
              <a:xfrm>
                <a:off x="3763" y="214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5" name="Freeform 874"/>
              <p:cNvSpPr>
                <a:spLocks/>
              </p:cNvSpPr>
              <p:nvPr/>
            </p:nvSpPr>
            <p:spPr bwMode="auto">
              <a:xfrm>
                <a:off x="3766" y="214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6" name="Freeform 875"/>
              <p:cNvSpPr>
                <a:spLocks/>
              </p:cNvSpPr>
              <p:nvPr/>
            </p:nvSpPr>
            <p:spPr bwMode="auto">
              <a:xfrm>
                <a:off x="3770"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7" name="Freeform 876"/>
              <p:cNvSpPr>
                <a:spLocks/>
              </p:cNvSpPr>
              <p:nvPr/>
            </p:nvSpPr>
            <p:spPr bwMode="auto">
              <a:xfrm>
                <a:off x="3773"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8" name="Freeform 877"/>
              <p:cNvSpPr>
                <a:spLocks/>
              </p:cNvSpPr>
              <p:nvPr/>
            </p:nvSpPr>
            <p:spPr bwMode="auto">
              <a:xfrm>
                <a:off x="3776" y="214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9" name="Freeform 878"/>
              <p:cNvSpPr>
                <a:spLocks/>
              </p:cNvSpPr>
              <p:nvPr/>
            </p:nvSpPr>
            <p:spPr bwMode="auto">
              <a:xfrm>
                <a:off x="3779" y="214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0" name="Freeform 879"/>
              <p:cNvSpPr>
                <a:spLocks/>
              </p:cNvSpPr>
              <p:nvPr/>
            </p:nvSpPr>
            <p:spPr bwMode="auto">
              <a:xfrm>
                <a:off x="3782" y="21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1" name="Freeform 880"/>
              <p:cNvSpPr>
                <a:spLocks/>
              </p:cNvSpPr>
              <p:nvPr/>
            </p:nvSpPr>
            <p:spPr bwMode="auto">
              <a:xfrm>
                <a:off x="3786" y="214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2" name="Freeform 881"/>
              <p:cNvSpPr>
                <a:spLocks/>
              </p:cNvSpPr>
              <p:nvPr/>
            </p:nvSpPr>
            <p:spPr bwMode="auto">
              <a:xfrm>
                <a:off x="3789" y="214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3" name="Freeform 882"/>
              <p:cNvSpPr>
                <a:spLocks/>
              </p:cNvSpPr>
              <p:nvPr/>
            </p:nvSpPr>
            <p:spPr bwMode="auto">
              <a:xfrm>
                <a:off x="3792" y="214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4" name="Freeform 883"/>
              <p:cNvSpPr>
                <a:spLocks/>
              </p:cNvSpPr>
              <p:nvPr/>
            </p:nvSpPr>
            <p:spPr bwMode="auto">
              <a:xfrm>
                <a:off x="3795" y="2147"/>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5" name="Freeform 884"/>
              <p:cNvSpPr>
                <a:spLocks/>
              </p:cNvSpPr>
              <p:nvPr/>
            </p:nvSpPr>
            <p:spPr bwMode="auto">
              <a:xfrm>
                <a:off x="3798" y="21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6" name="Freeform 885"/>
              <p:cNvSpPr>
                <a:spLocks/>
              </p:cNvSpPr>
              <p:nvPr/>
            </p:nvSpPr>
            <p:spPr bwMode="auto">
              <a:xfrm>
                <a:off x="3801" y="214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7" name="Freeform 886"/>
              <p:cNvSpPr>
                <a:spLocks/>
              </p:cNvSpPr>
              <p:nvPr/>
            </p:nvSpPr>
            <p:spPr bwMode="auto">
              <a:xfrm>
                <a:off x="3804" y="214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8" name="Freeform 887"/>
              <p:cNvSpPr>
                <a:spLocks/>
              </p:cNvSpPr>
              <p:nvPr/>
            </p:nvSpPr>
            <p:spPr bwMode="auto">
              <a:xfrm>
                <a:off x="3807" y="2150"/>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9" name="Freeform 888"/>
              <p:cNvSpPr>
                <a:spLocks/>
              </p:cNvSpPr>
              <p:nvPr/>
            </p:nvSpPr>
            <p:spPr bwMode="auto">
              <a:xfrm>
                <a:off x="3810" y="215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0" name="Freeform 889"/>
              <p:cNvSpPr>
                <a:spLocks/>
              </p:cNvSpPr>
              <p:nvPr/>
            </p:nvSpPr>
            <p:spPr bwMode="auto">
              <a:xfrm>
                <a:off x="3814" y="215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1" name="Freeform 890"/>
              <p:cNvSpPr>
                <a:spLocks/>
              </p:cNvSpPr>
              <p:nvPr/>
            </p:nvSpPr>
            <p:spPr bwMode="auto">
              <a:xfrm>
                <a:off x="3817" y="215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2" name="Freeform 891"/>
              <p:cNvSpPr>
                <a:spLocks/>
              </p:cNvSpPr>
              <p:nvPr/>
            </p:nvSpPr>
            <p:spPr bwMode="auto">
              <a:xfrm>
                <a:off x="3820" y="215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3" name="Freeform 892"/>
              <p:cNvSpPr>
                <a:spLocks/>
              </p:cNvSpPr>
              <p:nvPr/>
            </p:nvSpPr>
            <p:spPr bwMode="auto">
              <a:xfrm>
                <a:off x="3823" y="215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4" name="Freeform 893"/>
              <p:cNvSpPr>
                <a:spLocks/>
              </p:cNvSpPr>
              <p:nvPr/>
            </p:nvSpPr>
            <p:spPr bwMode="auto">
              <a:xfrm>
                <a:off x="3826" y="21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5" name="Freeform 894"/>
              <p:cNvSpPr>
                <a:spLocks/>
              </p:cNvSpPr>
              <p:nvPr/>
            </p:nvSpPr>
            <p:spPr bwMode="auto">
              <a:xfrm>
                <a:off x="3830" y="215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6" name="Freeform 895"/>
              <p:cNvSpPr>
                <a:spLocks/>
              </p:cNvSpPr>
              <p:nvPr/>
            </p:nvSpPr>
            <p:spPr bwMode="auto">
              <a:xfrm>
                <a:off x="3833" y="21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7" name="Freeform 896"/>
              <p:cNvSpPr>
                <a:spLocks/>
              </p:cNvSpPr>
              <p:nvPr/>
            </p:nvSpPr>
            <p:spPr bwMode="auto">
              <a:xfrm>
                <a:off x="3836" y="215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8" name="Freeform 897"/>
              <p:cNvSpPr>
                <a:spLocks/>
              </p:cNvSpPr>
              <p:nvPr/>
            </p:nvSpPr>
            <p:spPr bwMode="auto">
              <a:xfrm>
                <a:off x="3839" y="215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9" name="Freeform 898"/>
              <p:cNvSpPr>
                <a:spLocks/>
              </p:cNvSpPr>
              <p:nvPr/>
            </p:nvSpPr>
            <p:spPr bwMode="auto">
              <a:xfrm>
                <a:off x="3842" y="21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0" name="Freeform 899"/>
              <p:cNvSpPr>
                <a:spLocks/>
              </p:cNvSpPr>
              <p:nvPr/>
            </p:nvSpPr>
            <p:spPr bwMode="auto">
              <a:xfrm>
                <a:off x="3846" y="215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1" name="Freeform 900"/>
              <p:cNvSpPr>
                <a:spLocks/>
              </p:cNvSpPr>
              <p:nvPr/>
            </p:nvSpPr>
            <p:spPr bwMode="auto">
              <a:xfrm>
                <a:off x="3849" y="215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2" name="Freeform 901"/>
              <p:cNvSpPr>
                <a:spLocks/>
              </p:cNvSpPr>
              <p:nvPr/>
            </p:nvSpPr>
            <p:spPr bwMode="auto">
              <a:xfrm>
                <a:off x="3851" y="215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3" name="Freeform 902"/>
              <p:cNvSpPr>
                <a:spLocks/>
              </p:cNvSpPr>
              <p:nvPr/>
            </p:nvSpPr>
            <p:spPr bwMode="auto">
              <a:xfrm>
                <a:off x="3854" y="215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4" name="Freeform 903"/>
              <p:cNvSpPr>
                <a:spLocks/>
              </p:cNvSpPr>
              <p:nvPr/>
            </p:nvSpPr>
            <p:spPr bwMode="auto">
              <a:xfrm>
                <a:off x="3858" y="21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5" name="Freeform 904"/>
              <p:cNvSpPr>
                <a:spLocks/>
              </p:cNvSpPr>
              <p:nvPr/>
            </p:nvSpPr>
            <p:spPr bwMode="auto">
              <a:xfrm>
                <a:off x="3861" y="216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6" name="Freeform 905"/>
              <p:cNvSpPr>
                <a:spLocks/>
              </p:cNvSpPr>
              <p:nvPr/>
            </p:nvSpPr>
            <p:spPr bwMode="auto">
              <a:xfrm>
                <a:off x="3864"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7" name="Freeform 906"/>
              <p:cNvSpPr>
                <a:spLocks/>
              </p:cNvSpPr>
              <p:nvPr/>
            </p:nvSpPr>
            <p:spPr bwMode="auto">
              <a:xfrm>
                <a:off x="3867"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8" name="Freeform 907"/>
              <p:cNvSpPr>
                <a:spLocks/>
              </p:cNvSpPr>
              <p:nvPr/>
            </p:nvSpPr>
            <p:spPr bwMode="auto">
              <a:xfrm>
                <a:off x="3870" y="216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9" name="Freeform 908"/>
              <p:cNvSpPr>
                <a:spLocks/>
              </p:cNvSpPr>
              <p:nvPr/>
            </p:nvSpPr>
            <p:spPr bwMode="auto">
              <a:xfrm>
                <a:off x="3874" y="2163"/>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0" name="Freeform 909"/>
              <p:cNvSpPr>
                <a:spLocks/>
              </p:cNvSpPr>
              <p:nvPr/>
            </p:nvSpPr>
            <p:spPr bwMode="auto">
              <a:xfrm>
                <a:off x="3877" y="2163"/>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1" name="Freeform 910"/>
              <p:cNvSpPr>
                <a:spLocks/>
              </p:cNvSpPr>
              <p:nvPr/>
            </p:nvSpPr>
            <p:spPr bwMode="auto">
              <a:xfrm>
                <a:off x="3880" y="21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2" name="Freeform 911"/>
              <p:cNvSpPr>
                <a:spLocks/>
              </p:cNvSpPr>
              <p:nvPr/>
            </p:nvSpPr>
            <p:spPr bwMode="auto">
              <a:xfrm>
                <a:off x="3883"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3" name="Freeform 912"/>
              <p:cNvSpPr>
                <a:spLocks/>
              </p:cNvSpPr>
              <p:nvPr/>
            </p:nvSpPr>
            <p:spPr bwMode="auto">
              <a:xfrm>
                <a:off x="3886"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4" name="Freeform 913"/>
              <p:cNvSpPr>
                <a:spLocks/>
              </p:cNvSpPr>
              <p:nvPr/>
            </p:nvSpPr>
            <p:spPr bwMode="auto">
              <a:xfrm>
                <a:off x="3890" y="216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5" name="Freeform 914"/>
              <p:cNvSpPr>
                <a:spLocks/>
              </p:cNvSpPr>
              <p:nvPr/>
            </p:nvSpPr>
            <p:spPr bwMode="auto">
              <a:xfrm>
                <a:off x="3893" y="216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6" name="Freeform 915"/>
              <p:cNvSpPr>
                <a:spLocks/>
              </p:cNvSpPr>
              <p:nvPr/>
            </p:nvSpPr>
            <p:spPr bwMode="auto">
              <a:xfrm>
                <a:off x="3896" y="21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7" name="Freeform 916"/>
              <p:cNvSpPr>
                <a:spLocks/>
              </p:cNvSpPr>
              <p:nvPr/>
            </p:nvSpPr>
            <p:spPr bwMode="auto">
              <a:xfrm>
                <a:off x="3899" y="216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8" name="Freeform 917"/>
              <p:cNvSpPr>
                <a:spLocks/>
              </p:cNvSpPr>
              <p:nvPr/>
            </p:nvSpPr>
            <p:spPr bwMode="auto">
              <a:xfrm>
                <a:off x="3902" y="216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9" name="Freeform 918"/>
              <p:cNvSpPr>
                <a:spLocks/>
              </p:cNvSpPr>
              <p:nvPr/>
            </p:nvSpPr>
            <p:spPr bwMode="auto">
              <a:xfrm>
                <a:off x="3905" y="216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0" name="Freeform 919"/>
              <p:cNvSpPr>
                <a:spLocks/>
              </p:cNvSpPr>
              <p:nvPr/>
            </p:nvSpPr>
            <p:spPr bwMode="auto">
              <a:xfrm>
                <a:off x="3908" y="216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1" name="Freeform 920"/>
              <p:cNvSpPr>
                <a:spLocks/>
              </p:cNvSpPr>
              <p:nvPr/>
            </p:nvSpPr>
            <p:spPr bwMode="auto">
              <a:xfrm>
                <a:off x="3911" y="21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2" name="Freeform 921"/>
              <p:cNvSpPr>
                <a:spLocks/>
              </p:cNvSpPr>
              <p:nvPr/>
            </p:nvSpPr>
            <p:spPr bwMode="auto">
              <a:xfrm>
                <a:off x="3914"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3" name="Freeform 922"/>
              <p:cNvSpPr>
                <a:spLocks/>
              </p:cNvSpPr>
              <p:nvPr/>
            </p:nvSpPr>
            <p:spPr bwMode="auto">
              <a:xfrm>
                <a:off x="3917"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2" name="Freeform 923"/>
              <p:cNvSpPr>
                <a:spLocks/>
              </p:cNvSpPr>
              <p:nvPr/>
            </p:nvSpPr>
            <p:spPr bwMode="auto">
              <a:xfrm>
                <a:off x="3921" y="21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3" name="Freeform 924"/>
              <p:cNvSpPr>
                <a:spLocks/>
              </p:cNvSpPr>
              <p:nvPr/>
            </p:nvSpPr>
            <p:spPr bwMode="auto">
              <a:xfrm>
                <a:off x="3924" y="217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4" name="Freeform 925"/>
              <p:cNvSpPr>
                <a:spLocks/>
              </p:cNvSpPr>
              <p:nvPr/>
            </p:nvSpPr>
            <p:spPr bwMode="auto">
              <a:xfrm>
                <a:off x="3927" y="21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5" name="Freeform 926"/>
              <p:cNvSpPr>
                <a:spLocks/>
              </p:cNvSpPr>
              <p:nvPr/>
            </p:nvSpPr>
            <p:spPr bwMode="auto">
              <a:xfrm>
                <a:off x="3930" y="21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6" name="Freeform 927"/>
              <p:cNvSpPr>
                <a:spLocks/>
              </p:cNvSpPr>
              <p:nvPr/>
            </p:nvSpPr>
            <p:spPr bwMode="auto">
              <a:xfrm>
                <a:off x="3933" y="217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7" name="Freeform 928"/>
              <p:cNvSpPr>
                <a:spLocks/>
              </p:cNvSpPr>
              <p:nvPr/>
            </p:nvSpPr>
            <p:spPr bwMode="auto">
              <a:xfrm>
                <a:off x="3937" y="217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8" name="Freeform 929"/>
              <p:cNvSpPr>
                <a:spLocks/>
              </p:cNvSpPr>
              <p:nvPr/>
            </p:nvSpPr>
            <p:spPr bwMode="auto">
              <a:xfrm>
                <a:off x="3940" y="217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9" name="Freeform 930"/>
              <p:cNvSpPr>
                <a:spLocks/>
              </p:cNvSpPr>
              <p:nvPr/>
            </p:nvSpPr>
            <p:spPr bwMode="auto">
              <a:xfrm>
                <a:off x="3943" y="21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0" name="Freeform 931"/>
              <p:cNvSpPr>
                <a:spLocks/>
              </p:cNvSpPr>
              <p:nvPr/>
            </p:nvSpPr>
            <p:spPr bwMode="auto">
              <a:xfrm>
                <a:off x="3946"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1" name="Freeform 932"/>
              <p:cNvSpPr>
                <a:spLocks/>
              </p:cNvSpPr>
              <p:nvPr/>
            </p:nvSpPr>
            <p:spPr bwMode="auto">
              <a:xfrm>
                <a:off x="3949"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2" name="Freeform 933"/>
              <p:cNvSpPr>
                <a:spLocks/>
              </p:cNvSpPr>
              <p:nvPr/>
            </p:nvSpPr>
            <p:spPr bwMode="auto">
              <a:xfrm>
                <a:off x="3952" y="217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3" name="Freeform 934"/>
              <p:cNvSpPr>
                <a:spLocks/>
              </p:cNvSpPr>
              <p:nvPr/>
            </p:nvSpPr>
            <p:spPr bwMode="auto">
              <a:xfrm>
                <a:off x="3955"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4" name="Freeform 935"/>
              <p:cNvSpPr>
                <a:spLocks/>
              </p:cNvSpPr>
              <p:nvPr/>
            </p:nvSpPr>
            <p:spPr bwMode="auto">
              <a:xfrm>
                <a:off x="3958"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5" name="Freeform 936"/>
              <p:cNvSpPr>
                <a:spLocks/>
              </p:cNvSpPr>
              <p:nvPr/>
            </p:nvSpPr>
            <p:spPr bwMode="auto">
              <a:xfrm>
                <a:off x="3961" y="21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6" name="Freeform 937"/>
              <p:cNvSpPr>
                <a:spLocks/>
              </p:cNvSpPr>
              <p:nvPr/>
            </p:nvSpPr>
            <p:spPr bwMode="auto">
              <a:xfrm>
                <a:off x="3965" y="218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7" name="Freeform 938"/>
              <p:cNvSpPr>
                <a:spLocks/>
              </p:cNvSpPr>
              <p:nvPr/>
            </p:nvSpPr>
            <p:spPr bwMode="auto">
              <a:xfrm>
                <a:off x="3968" y="218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8" name="Freeform 939"/>
              <p:cNvSpPr>
                <a:spLocks/>
              </p:cNvSpPr>
              <p:nvPr/>
            </p:nvSpPr>
            <p:spPr bwMode="auto">
              <a:xfrm>
                <a:off x="3971" y="218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9" name="Freeform 940"/>
              <p:cNvSpPr>
                <a:spLocks/>
              </p:cNvSpPr>
              <p:nvPr/>
            </p:nvSpPr>
            <p:spPr bwMode="auto">
              <a:xfrm>
                <a:off x="3974" y="2182"/>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0" name="Freeform 941"/>
              <p:cNvSpPr>
                <a:spLocks/>
              </p:cNvSpPr>
              <p:nvPr/>
            </p:nvSpPr>
            <p:spPr bwMode="auto">
              <a:xfrm>
                <a:off x="3977" y="21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1" name="Freeform 942"/>
              <p:cNvSpPr>
                <a:spLocks/>
              </p:cNvSpPr>
              <p:nvPr/>
            </p:nvSpPr>
            <p:spPr bwMode="auto">
              <a:xfrm>
                <a:off x="3981" y="218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2" name="Freeform 943"/>
              <p:cNvSpPr>
                <a:spLocks/>
              </p:cNvSpPr>
              <p:nvPr/>
            </p:nvSpPr>
            <p:spPr bwMode="auto">
              <a:xfrm>
                <a:off x="3984" y="218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3" name="Freeform 944"/>
              <p:cNvSpPr>
                <a:spLocks/>
              </p:cNvSpPr>
              <p:nvPr/>
            </p:nvSpPr>
            <p:spPr bwMode="auto">
              <a:xfrm>
                <a:off x="3987" y="218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647" name="Group 945"/>
            <p:cNvGrpSpPr>
              <a:grpSpLocks/>
            </p:cNvGrpSpPr>
            <p:nvPr/>
          </p:nvGrpSpPr>
          <p:grpSpPr bwMode="auto">
            <a:xfrm>
              <a:off x="3990" y="2184"/>
              <a:ext cx="628" cy="122"/>
              <a:chOff x="3990" y="2184"/>
              <a:chExt cx="628" cy="122"/>
            </a:xfrm>
          </p:grpSpPr>
          <p:sp>
            <p:nvSpPr>
              <p:cNvPr id="645766" name="Freeform 946"/>
              <p:cNvSpPr>
                <a:spLocks/>
              </p:cNvSpPr>
              <p:nvPr/>
            </p:nvSpPr>
            <p:spPr bwMode="auto">
              <a:xfrm>
                <a:off x="3990" y="218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7" name="Freeform 947"/>
              <p:cNvSpPr>
                <a:spLocks/>
              </p:cNvSpPr>
              <p:nvPr/>
            </p:nvSpPr>
            <p:spPr bwMode="auto">
              <a:xfrm>
                <a:off x="3993" y="218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8" name="Freeform 948"/>
              <p:cNvSpPr>
                <a:spLocks/>
              </p:cNvSpPr>
              <p:nvPr/>
            </p:nvSpPr>
            <p:spPr bwMode="auto">
              <a:xfrm>
                <a:off x="3997"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9" name="Freeform 949"/>
              <p:cNvSpPr>
                <a:spLocks/>
              </p:cNvSpPr>
              <p:nvPr/>
            </p:nvSpPr>
            <p:spPr bwMode="auto">
              <a:xfrm>
                <a:off x="4000"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0" name="Freeform 950"/>
              <p:cNvSpPr>
                <a:spLocks/>
              </p:cNvSpPr>
              <p:nvPr/>
            </p:nvSpPr>
            <p:spPr bwMode="auto">
              <a:xfrm>
                <a:off x="4003" y="218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1" name="Freeform 951"/>
              <p:cNvSpPr>
                <a:spLocks/>
              </p:cNvSpPr>
              <p:nvPr/>
            </p:nvSpPr>
            <p:spPr bwMode="auto">
              <a:xfrm>
                <a:off x="4005" y="218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2" name="Freeform 952"/>
              <p:cNvSpPr>
                <a:spLocks/>
              </p:cNvSpPr>
              <p:nvPr/>
            </p:nvSpPr>
            <p:spPr bwMode="auto">
              <a:xfrm>
                <a:off x="4009"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3" name="Freeform 953"/>
              <p:cNvSpPr>
                <a:spLocks/>
              </p:cNvSpPr>
              <p:nvPr/>
            </p:nvSpPr>
            <p:spPr bwMode="auto">
              <a:xfrm>
                <a:off x="4012"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4" name="Freeform 954"/>
              <p:cNvSpPr>
                <a:spLocks/>
              </p:cNvSpPr>
              <p:nvPr/>
            </p:nvSpPr>
            <p:spPr bwMode="auto">
              <a:xfrm>
                <a:off x="4015" y="21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5" name="Freeform 955"/>
              <p:cNvSpPr>
                <a:spLocks/>
              </p:cNvSpPr>
              <p:nvPr/>
            </p:nvSpPr>
            <p:spPr bwMode="auto">
              <a:xfrm>
                <a:off x="4018" y="219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6" name="Freeform 956"/>
              <p:cNvSpPr>
                <a:spLocks/>
              </p:cNvSpPr>
              <p:nvPr/>
            </p:nvSpPr>
            <p:spPr bwMode="auto">
              <a:xfrm>
                <a:off x="4021" y="219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7" name="Freeform 957"/>
              <p:cNvSpPr>
                <a:spLocks/>
              </p:cNvSpPr>
              <p:nvPr/>
            </p:nvSpPr>
            <p:spPr bwMode="auto">
              <a:xfrm>
                <a:off x="4025" y="219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8" name="Freeform 958"/>
              <p:cNvSpPr>
                <a:spLocks/>
              </p:cNvSpPr>
              <p:nvPr/>
            </p:nvSpPr>
            <p:spPr bwMode="auto">
              <a:xfrm>
                <a:off x="4028" y="219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9" name="Freeform 959"/>
              <p:cNvSpPr>
                <a:spLocks/>
              </p:cNvSpPr>
              <p:nvPr/>
            </p:nvSpPr>
            <p:spPr bwMode="auto">
              <a:xfrm>
                <a:off x="4031" y="219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0" name="Freeform 960"/>
              <p:cNvSpPr>
                <a:spLocks/>
              </p:cNvSpPr>
              <p:nvPr/>
            </p:nvSpPr>
            <p:spPr bwMode="auto">
              <a:xfrm>
                <a:off x="4034" y="219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1" name="Freeform 961"/>
              <p:cNvSpPr>
                <a:spLocks/>
              </p:cNvSpPr>
              <p:nvPr/>
            </p:nvSpPr>
            <p:spPr bwMode="auto">
              <a:xfrm>
                <a:off x="4037" y="219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2" name="Freeform 962"/>
              <p:cNvSpPr>
                <a:spLocks/>
              </p:cNvSpPr>
              <p:nvPr/>
            </p:nvSpPr>
            <p:spPr bwMode="auto">
              <a:xfrm>
                <a:off x="4041"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3" name="Freeform 963"/>
              <p:cNvSpPr>
                <a:spLocks/>
              </p:cNvSpPr>
              <p:nvPr/>
            </p:nvSpPr>
            <p:spPr bwMode="auto">
              <a:xfrm>
                <a:off x="4044"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4" name="Freeform 964"/>
              <p:cNvSpPr>
                <a:spLocks/>
              </p:cNvSpPr>
              <p:nvPr/>
            </p:nvSpPr>
            <p:spPr bwMode="auto">
              <a:xfrm>
                <a:off x="4047" y="21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5" name="Freeform 965"/>
              <p:cNvSpPr>
                <a:spLocks/>
              </p:cNvSpPr>
              <p:nvPr/>
            </p:nvSpPr>
            <p:spPr bwMode="auto">
              <a:xfrm>
                <a:off x="4050" y="219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6" name="Freeform 966"/>
              <p:cNvSpPr>
                <a:spLocks/>
              </p:cNvSpPr>
              <p:nvPr/>
            </p:nvSpPr>
            <p:spPr bwMode="auto">
              <a:xfrm>
                <a:off x="4053" y="21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7" name="Freeform 967"/>
              <p:cNvSpPr>
                <a:spLocks/>
              </p:cNvSpPr>
              <p:nvPr/>
            </p:nvSpPr>
            <p:spPr bwMode="auto">
              <a:xfrm>
                <a:off x="4056" y="219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8" name="Freeform 968"/>
              <p:cNvSpPr>
                <a:spLocks/>
              </p:cNvSpPr>
              <p:nvPr/>
            </p:nvSpPr>
            <p:spPr bwMode="auto">
              <a:xfrm>
                <a:off x="4059" y="219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9" name="Freeform 969"/>
              <p:cNvSpPr>
                <a:spLocks/>
              </p:cNvSpPr>
              <p:nvPr/>
            </p:nvSpPr>
            <p:spPr bwMode="auto">
              <a:xfrm>
                <a:off x="4062" y="219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0" name="Freeform 970"/>
              <p:cNvSpPr>
                <a:spLocks/>
              </p:cNvSpPr>
              <p:nvPr/>
            </p:nvSpPr>
            <p:spPr bwMode="auto">
              <a:xfrm>
                <a:off x="4065" y="21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1" name="Freeform 971"/>
              <p:cNvSpPr>
                <a:spLocks/>
              </p:cNvSpPr>
              <p:nvPr/>
            </p:nvSpPr>
            <p:spPr bwMode="auto">
              <a:xfrm>
                <a:off x="4069" y="220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2" name="Freeform 972"/>
              <p:cNvSpPr>
                <a:spLocks/>
              </p:cNvSpPr>
              <p:nvPr/>
            </p:nvSpPr>
            <p:spPr bwMode="auto">
              <a:xfrm>
                <a:off x="4072" y="22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3" name="Freeform 973"/>
              <p:cNvSpPr>
                <a:spLocks/>
              </p:cNvSpPr>
              <p:nvPr/>
            </p:nvSpPr>
            <p:spPr bwMode="auto">
              <a:xfrm>
                <a:off x="4075" y="220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4" name="Freeform 974"/>
              <p:cNvSpPr>
                <a:spLocks/>
              </p:cNvSpPr>
              <p:nvPr/>
            </p:nvSpPr>
            <p:spPr bwMode="auto">
              <a:xfrm>
                <a:off x="4078" y="22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5" name="Freeform 975"/>
              <p:cNvSpPr>
                <a:spLocks/>
              </p:cNvSpPr>
              <p:nvPr/>
            </p:nvSpPr>
            <p:spPr bwMode="auto">
              <a:xfrm>
                <a:off x="4081" y="220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6" name="Freeform 976"/>
              <p:cNvSpPr>
                <a:spLocks/>
              </p:cNvSpPr>
              <p:nvPr/>
            </p:nvSpPr>
            <p:spPr bwMode="auto">
              <a:xfrm>
                <a:off x="4085" y="22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7" name="Freeform 977"/>
              <p:cNvSpPr>
                <a:spLocks/>
              </p:cNvSpPr>
              <p:nvPr/>
            </p:nvSpPr>
            <p:spPr bwMode="auto">
              <a:xfrm>
                <a:off x="4088" y="220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8" name="Freeform 978"/>
              <p:cNvSpPr>
                <a:spLocks/>
              </p:cNvSpPr>
              <p:nvPr/>
            </p:nvSpPr>
            <p:spPr bwMode="auto">
              <a:xfrm>
                <a:off x="4091"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9" name="Freeform 979"/>
              <p:cNvSpPr>
                <a:spLocks/>
              </p:cNvSpPr>
              <p:nvPr/>
            </p:nvSpPr>
            <p:spPr bwMode="auto">
              <a:xfrm>
                <a:off x="4094"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0" name="Freeform 980"/>
              <p:cNvSpPr>
                <a:spLocks/>
              </p:cNvSpPr>
              <p:nvPr/>
            </p:nvSpPr>
            <p:spPr bwMode="auto">
              <a:xfrm>
                <a:off x="4097" y="22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1" name="Freeform 981"/>
              <p:cNvSpPr>
                <a:spLocks/>
              </p:cNvSpPr>
              <p:nvPr/>
            </p:nvSpPr>
            <p:spPr bwMode="auto">
              <a:xfrm>
                <a:off x="4101" y="22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2" name="Freeform 982"/>
              <p:cNvSpPr>
                <a:spLocks/>
              </p:cNvSpPr>
              <p:nvPr/>
            </p:nvSpPr>
            <p:spPr bwMode="auto">
              <a:xfrm>
                <a:off x="4104" y="220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3" name="Freeform 983"/>
              <p:cNvSpPr>
                <a:spLocks/>
              </p:cNvSpPr>
              <p:nvPr/>
            </p:nvSpPr>
            <p:spPr bwMode="auto">
              <a:xfrm>
                <a:off x="4106" y="220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4" name="Freeform 984"/>
              <p:cNvSpPr>
                <a:spLocks/>
              </p:cNvSpPr>
              <p:nvPr/>
            </p:nvSpPr>
            <p:spPr bwMode="auto">
              <a:xfrm>
                <a:off x="4109" y="220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5" name="Freeform 985"/>
              <p:cNvSpPr>
                <a:spLocks/>
              </p:cNvSpPr>
              <p:nvPr/>
            </p:nvSpPr>
            <p:spPr bwMode="auto">
              <a:xfrm>
                <a:off x="4113" y="22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6" name="Freeform 986"/>
              <p:cNvSpPr>
                <a:spLocks/>
              </p:cNvSpPr>
              <p:nvPr/>
            </p:nvSpPr>
            <p:spPr bwMode="auto">
              <a:xfrm>
                <a:off x="4116" y="220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7" name="Freeform 987"/>
              <p:cNvSpPr>
                <a:spLocks/>
              </p:cNvSpPr>
              <p:nvPr/>
            </p:nvSpPr>
            <p:spPr bwMode="auto">
              <a:xfrm>
                <a:off x="4119" y="22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8" name="Freeform 988"/>
              <p:cNvSpPr>
                <a:spLocks/>
              </p:cNvSpPr>
              <p:nvPr/>
            </p:nvSpPr>
            <p:spPr bwMode="auto">
              <a:xfrm>
                <a:off x="4122"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9" name="Freeform 989"/>
              <p:cNvSpPr>
                <a:spLocks/>
              </p:cNvSpPr>
              <p:nvPr/>
            </p:nvSpPr>
            <p:spPr bwMode="auto">
              <a:xfrm>
                <a:off x="4125"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0" name="Freeform 990"/>
              <p:cNvSpPr>
                <a:spLocks/>
              </p:cNvSpPr>
              <p:nvPr/>
            </p:nvSpPr>
            <p:spPr bwMode="auto">
              <a:xfrm>
                <a:off x="4129" y="221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1" name="Freeform 991"/>
              <p:cNvSpPr>
                <a:spLocks/>
              </p:cNvSpPr>
              <p:nvPr/>
            </p:nvSpPr>
            <p:spPr bwMode="auto">
              <a:xfrm>
                <a:off x="4132" y="221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2" name="Freeform 992"/>
              <p:cNvSpPr>
                <a:spLocks/>
              </p:cNvSpPr>
              <p:nvPr/>
            </p:nvSpPr>
            <p:spPr bwMode="auto">
              <a:xfrm>
                <a:off x="4135" y="22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3" name="Freeform 993"/>
              <p:cNvSpPr>
                <a:spLocks/>
              </p:cNvSpPr>
              <p:nvPr/>
            </p:nvSpPr>
            <p:spPr bwMode="auto">
              <a:xfrm>
                <a:off x="4138" y="221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4" name="Freeform 994"/>
              <p:cNvSpPr>
                <a:spLocks/>
              </p:cNvSpPr>
              <p:nvPr/>
            </p:nvSpPr>
            <p:spPr bwMode="auto">
              <a:xfrm>
                <a:off x="4141" y="221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5" name="Freeform 995"/>
              <p:cNvSpPr>
                <a:spLocks/>
              </p:cNvSpPr>
              <p:nvPr/>
            </p:nvSpPr>
            <p:spPr bwMode="auto">
              <a:xfrm>
                <a:off x="4144" y="221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6" name="Freeform 996"/>
              <p:cNvSpPr>
                <a:spLocks/>
              </p:cNvSpPr>
              <p:nvPr/>
            </p:nvSpPr>
            <p:spPr bwMode="auto">
              <a:xfrm>
                <a:off x="4148" y="221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7" name="Freeform 997"/>
              <p:cNvSpPr>
                <a:spLocks/>
              </p:cNvSpPr>
              <p:nvPr/>
            </p:nvSpPr>
            <p:spPr bwMode="auto">
              <a:xfrm>
                <a:off x="4151" y="221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8" name="Freeform 998"/>
              <p:cNvSpPr>
                <a:spLocks/>
              </p:cNvSpPr>
              <p:nvPr/>
            </p:nvSpPr>
            <p:spPr bwMode="auto">
              <a:xfrm>
                <a:off x="4154"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9" name="Freeform 999"/>
              <p:cNvSpPr>
                <a:spLocks/>
              </p:cNvSpPr>
              <p:nvPr/>
            </p:nvSpPr>
            <p:spPr bwMode="auto">
              <a:xfrm>
                <a:off x="4157"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0" name="Freeform 1000"/>
              <p:cNvSpPr>
                <a:spLocks/>
              </p:cNvSpPr>
              <p:nvPr/>
            </p:nvSpPr>
            <p:spPr bwMode="auto">
              <a:xfrm>
                <a:off x="4160" y="221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1" name="Freeform 1001"/>
              <p:cNvSpPr>
                <a:spLocks/>
              </p:cNvSpPr>
              <p:nvPr/>
            </p:nvSpPr>
            <p:spPr bwMode="auto">
              <a:xfrm>
                <a:off x="4163" y="22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2" name="Freeform 1002"/>
              <p:cNvSpPr>
                <a:spLocks/>
              </p:cNvSpPr>
              <p:nvPr/>
            </p:nvSpPr>
            <p:spPr bwMode="auto">
              <a:xfrm>
                <a:off x="4166" y="22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3" name="Freeform 1003"/>
              <p:cNvSpPr>
                <a:spLocks/>
              </p:cNvSpPr>
              <p:nvPr/>
            </p:nvSpPr>
            <p:spPr bwMode="auto">
              <a:xfrm>
                <a:off x="4169" y="22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4" name="Freeform 1004"/>
              <p:cNvSpPr>
                <a:spLocks/>
              </p:cNvSpPr>
              <p:nvPr/>
            </p:nvSpPr>
            <p:spPr bwMode="auto">
              <a:xfrm>
                <a:off x="4172" y="222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5" name="Freeform 1005"/>
              <p:cNvSpPr>
                <a:spLocks/>
              </p:cNvSpPr>
              <p:nvPr/>
            </p:nvSpPr>
            <p:spPr bwMode="auto">
              <a:xfrm>
                <a:off x="4176" y="222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6" name="Freeform 1006"/>
              <p:cNvSpPr>
                <a:spLocks/>
              </p:cNvSpPr>
              <p:nvPr/>
            </p:nvSpPr>
            <p:spPr bwMode="auto">
              <a:xfrm>
                <a:off x="4179" y="22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7" name="Freeform 1007"/>
              <p:cNvSpPr>
                <a:spLocks/>
              </p:cNvSpPr>
              <p:nvPr/>
            </p:nvSpPr>
            <p:spPr bwMode="auto">
              <a:xfrm>
                <a:off x="4182" y="22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8" name="Freeform 1008"/>
              <p:cNvSpPr>
                <a:spLocks/>
              </p:cNvSpPr>
              <p:nvPr/>
            </p:nvSpPr>
            <p:spPr bwMode="auto">
              <a:xfrm>
                <a:off x="4185" y="222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9" name="Freeform 1009"/>
              <p:cNvSpPr>
                <a:spLocks/>
              </p:cNvSpPr>
              <p:nvPr/>
            </p:nvSpPr>
            <p:spPr bwMode="auto">
              <a:xfrm>
                <a:off x="4188" y="22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0" name="Freeform 1010"/>
              <p:cNvSpPr>
                <a:spLocks/>
              </p:cNvSpPr>
              <p:nvPr/>
            </p:nvSpPr>
            <p:spPr bwMode="auto">
              <a:xfrm>
                <a:off x="4192" y="22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1" name="Freeform 1011"/>
              <p:cNvSpPr>
                <a:spLocks/>
              </p:cNvSpPr>
              <p:nvPr/>
            </p:nvSpPr>
            <p:spPr bwMode="auto">
              <a:xfrm>
                <a:off x="4195" y="222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2" name="Freeform 1012"/>
              <p:cNvSpPr>
                <a:spLocks/>
              </p:cNvSpPr>
              <p:nvPr/>
            </p:nvSpPr>
            <p:spPr bwMode="auto">
              <a:xfrm>
                <a:off x="4198" y="222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3" name="Freeform 1013"/>
              <p:cNvSpPr>
                <a:spLocks/>
              </p:cNvSpPr>
              <p:nvPr/>
            </p:nvSpPr>
            <p:spPr bwMode="auto">
              <a:xfrm>
                <a:off x="4201" y="222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4" name="Freeform 1014"/>
              <p:cNvSpPr>
                <a:spLocks/>
              </p:cNvSpPr>
              <p:nvPr/>
            </p:nvSpPr>
            <p:spPr bwMode="auto">
              <a:xfrm>
                <a:off x="4204" y="2226"/>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5" name="Freeform 1015"/>
              <p:cNvSpPr>
                <a:spLocks/>
              </p:cNvSpPr>
              <p:nvPr/>
            </p:nvSpPr>
            <p:spPr bwMode="auto">
              <a:xfrm>
                <a:off x="4208" y="222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6" name="Freeform 1016"/>
              <p:cNvSpPr>
                <a:spLocks/>
              </p:cNvSpPr>
              <p:nvPr/>
            </p:nvSpPr>
            <p:spPr bwMode="auto">
              <a:xfrm>
                <a:off x="4210" y="222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7" name="Freeform 1017"/>
              <p:cNvSpPr>
                <a:spLocks/>
              </p:cNvSpPr>
              <p:nvPr/>
            </p:nvSpPr>
            <p:spPr bwMode="auto">
              <a:xfrm>
                <a:off x="4213" y="222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8" name="Freeform 1018"/>
              <p:cNvSpPr>
                <a:spLocks/>
              </p:cNvSpPr>
              <p:nvPr/>
            </p:nvSpPr>
            <p:spPr bwMode="auto">
              <a:xfrm>
                <a:off x="4216" y="222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9" name="Freeform 1019"/>
              <p:cNvSpPr>
                <a:spLocks/>
              </p:cNvSpPr>
              <p:nvPr/>
            </p:nvSpPr>
            <p:spPr bwMode="auto">
              <a:xfrm>
                <a:off x="4220" y="22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0" name="Freeform 1020"/>
              <p:cNvSpPr>
                <a:spLocks/>
              </p:cNvSpPr>
              <p:nvPr/>
            </p:nvSpPr>
            <p:spPr bwMode="auto">
              <a:xfrm>
                <a:off x="4223" y="22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1" name="Freeform 1021"/>
              <p:cNvSpPr>
                <a:spLocks/>
              </p:cNvSpPr>
              <p:nvPr/>
            </p:nvSpPr>
            <p:spPr bwMode="auto">
              <a:xfrm>
                <a:off x="4226" y="223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2" name="Freeform 1022"/>
              <p:cNvSpPr>
                <a:spLocks/>
              </p:cNvSpPr>
              <p:nvPr/>
            </p:nvSpPr>
            <p:spPr bwMode="auto">
              <a:xfrm>
                <a:off x="4229" y="223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3" name="Freeform 1023"/>
              <p:cNvSpPr>
                <a:spLocks/>
              </p:cNvSpPr>
              <p:nvPr/>
            </p:nvSpPr>
            <p:spPr bwMode="auto">
              <a:xfrm>
                <a:off x="4232" y="223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4" name="Freeform 0"/>
              <p:cNvSpPr>
                <a:spLocks/>
              </p:cNvSpPr>
              <p:nvPr/>
            </p:nvSpPr>
            <p:spPr bwMode="auto">
              <a:xfrm>
                <a:off x="4236"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5" name="Freeform 1"/>
              <p:cNvSpPr>
                <a:spLocks/>
              </p:cNvSpPr>
              <p:nvPr/>
            </p:nvSpPr>
            <p:spPr bwMode="auto">
              <a:xfrm>
                <a:off x="4239"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6" name="Freeform 2"/>
              <p:cNvSpPr>
                <a:spLocks/>
              </p:cNvSpPr>
              <p:nvPr/>
            </p:nvSpPr>
            <p:spPr bwMode="auto">
              <a:xfrm>
                <a:off x="4242" y="223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7" name="Freeform 3"/>
              <p:cNvSpPr>
                <a:spLocks/>
              </p:cNvSpPr>
              <p:nvPr/>
            </p:nvSpPr>
            <p:spPr bwMode="auto">
              <a:xfrm>
                <a:off x="4245" y="223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8" name="Freeform 4"/>
              <p:cNvSpPr>
                <a:spLocks/>
              </p:cNvSpPr>
              <p:nvPr/>
            </p:nvSpPr>
            <p:spPr bwMode="auto">
              <a:xfrm>
                <a:off x="4248" y="223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9" name="Freeform 5"/>
              <p:cNvSpPr>
                <a:spLocks/>
              </p:cNvSpPr>
              <p:nvPr/>
            </p:nvSpPr>
            <p:spPr bwMode="auto">
              <a:xfrm>
                <a:off x="4252" y="223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0" name="Freeform 6"/>
              <p:cNvSpPr>
                <a:spLocks/>
              </p:cNvSpPr>
              <p:nvPr/>
            </p:nvSpPr>
            <p:spPr bwMode="auto">
              <a:xfrm>
                <a:off x="4255" y="22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1" name="Freeform 7"/>
              <p:cNvSpPr>
                <a:spLocks/>
              </p:cNvSpPr>
              <p:nvPr/>
            </p:nvSpPr>
            <p:spPr bwMode="auto">
              <a:xfrm>
                <a:off x="4258" y="223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2" name="Freeform 8"/>
              <p:cNvSpPr>
                <a:spLocks/>
              </p:cNvSpPr>
              <p:nvPr/>
            </p:nvSpPr>
            <p:spPr bwMode="auto">
              <a:xfrm>
                <a:off x="4260" y="223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3" name="Freeform 9"/>
              <p:cNvSpPr>
                <a:spLocks/>
              </p:cNvSpPr>
              <p:nvPr/>
            </p:nvSpPr>
            <p:spPr bwMode="auto">
              <a:xfrm>
                <a:off x="4264" y="223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4" name="Freeform 10"/>
              <p:cNvSpPr>
                <a:spLocks/>
              </p:cNvSpPr>
              <p:nvPr/>
            </p:nvSpPr>
            <p:spPr bwMode="auto">
              <a:xfrm>
                <a:off x="4267" y="223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5" name="Freeform 11"/>
              <p:cNvSpPr>
                <a:spLocks/>
              </p:cNvSpPr>
              <p:nvPr/>
            </p:nvSpPr>
            <p:spPr bwMode="auto">
              <a:xfrm>
                <a:off x="4270" y="223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6" name="Freeform 12"/>
              <p:cNvSpPr>
                <a:spLocks/>
              </p:cNvSpPr>
              <p:nvPr/>
            </p:nvSpPr>
            <p:spPr bwMode="auto">
              <a:xfrm>
                <a:off x="4273" y="2239"/>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7" name="Freeform 13"/>
              <p:cNvSpPr>
                <a:spLocks/>
              </p:cNvSpPr>
              <p:nvPr/>
            </p:nvSpPr>
            <p:spPr bwMode="auto">
              <a:xfrm>
                <a:off x="4276" y="224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8" name="Freeform 14"/>
              <p:cNvSpPr>
                <a:spLocks/>
              </p:cNvSpPr>
              <p:nvPr/>
            </p:nvSpPr>
            <p:spPr bwMode="auto">
              <a:xfrm>
                <a:off x="4280"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9" name="Freeform 15"/>
              <p:cNvSpPr>
                <a:spLocks/>
              </p:cNvSpPr>
              <p:nvPr/>
            </p:nvSpPr>
            <p:spPr bwMode="auto">
              <a:xfrm>
                <a:off x="4283"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0" name="Freeform 16"/>
              <p:cNvSpPr>
                <a:spLocks/>
              </p:cNvSpPr>
              <p:nvPr/>
            </p:nvSpPr>
            <p:spPr bwMode="auto">
              <a:xfrm>
                <a:off x="4286" y="22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1" name="Freeform 17"/>
              <p:cNvSpPr>
                <a:spLocks/>
              </p:cNvSpPr>
              <p:nvPr/>
            </p:nvSpPr>
            <p:spPr bwMode="auto">
              <a:xfrm>
                <a:off x="4289"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2" name="Freeform 18"/>
              <p:cNvSpPr>
                <a:spLocks/>
              </p:cNvSpPr>
              <p:nvPr/>
            </p:nvSpPr>
            <p:spPr bwMode="auto">
              <a:xfrm>
                <a:off x="4292"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3" name="Freeform 19"/>
              <p:cNvSpPr>
                <a:spLocks/>
              </p:cNvSpPr>
              <p:nvPr/>
            </p:nvSpPr>
            <p:spPr bwMode="auto">
              <a:xfrm>
                <a:off x="4296" y="224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4" name="Freeform 20"/>
              <p:cNvSpPr>
                <a:spLocks/>
              </p:cNvSpPr>
              <p:nvPr/>
            </p:nvSpPr>
            <p:spPr bwMode="auto">
              <a:xfrm>
                <a:off x="4299" y="224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5" name="Freeform 21"/>
              <p:cNvSpPr>
                <a:spLocks/>
              </p:cNvSpPr>
              <p:nvPr/>
            </p:nvSpPr>
            <p:spPr bwMode="auto">
              <a:xfrm>
                <a:off x="4302" y="22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6" name="Freeform 22"/>
              <p:cNvSpPr>
                <a:spLocks/>
              </p:cNvSpPr>
              <p:nvPr/>
            </p:nvSpPr>
            <p:spPr bwMode="auto">
              <a:xfrm>
                <a:off x="4305" y="224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7" name="Freeform 23"/>
              <p:cNvSpPr>
                <a:spLocks/>
              </p:cNvSpPr>
              <p:nvPr/>
            </p:nvSpPr>
            <p:spPr bwMode="auto">
              <a:xfrm>
                <a:off x="4308" y="224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8" name="Freeform 24"/>
              <p:cNvSpPr>
                <a:spLocks/>
              </p:cNvSpPr>
              <p:nvPr/>
            </p:nvSpPr>
            <p:spPr bwMode="auto">
              <a:xfrm>
                <a:off x="4312" y="22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9" name="Freeform 25"/>
              <p:cNvSpPr>
                <a:spLocks/>
              </p:cNvSpPr>
              <p:nvPr/>
            </p:nvSpPr>
            <p:spPr bwMode="auto">
              <a:xfrm>
                <a:off x="4314" y="224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0" name="Freeform 26"/>
              <p:cNvSpPr>
                <a:spLocks/>
              </p:cNvSpPr>
              <p:nvPr/>
            </p:nvSpPr>
            <p:spPr bwMode="auto">
              <a:xfrm>
                <a:off x="4317" y="224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1" name="Freeform 27"/>
              <p:cNvSpPr>
                <a:spLocks/>
              </p:cNvSpPr>
              <p:nvPr/>
            </p:nvSpPr>
            <p:spPr bwMode="auto">
              <a:xfrm>
                <a:off x="4320" y="22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2" name="Freeform 28"/>
              <p:cNvSpPr>
                <a:spLocks/>
              </p:cNvSpPr>
              <p:nvPr/>
            </p:nvSpPr>
            <p:spPr bwMode="auto">
              <a:xfrm>
                <a:off x="4324" y="22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3" name="Freeform 29"/>
              <p:cNvSpPr>
                <a:spLocks/>
              </p:cNvSpPr>
              <p:nvPr/>
            </p:nvSpPr>
            <p:spPr bwMode="auto">
              <a:xfrm>
                <a:off x="4327" y="224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4" name="Freeform 30"/>
              <p:cNvSpPr>
                <a:spLocks/>
              </p:cNvSpPr>
              <p:nvPr/>
            </p:nvSpPr>
            <p:spPr bwMode="auto">
              <a:xfrm>
                <a:off x="4330"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5" name="Freeform 31"/>
              <p:cNvSpPr>
                <a:spLocks/>
              </p:cNvSpPr>
              <p:nvPr/>
            </p:nvSpPr>
            <p:spPr bwMode="auto">
              <a:xfrm>
                <a:off x="4333"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6" name="Freeform 32"/>
              <p:cNvSpPr>
                <a:spLocks/>
              </p:cNvSpPr>
              <p:nvPr/>
            </p:nvSpPr>
            <p:spPr bwMode="auto">
              <a:xfrm>
                <a:off x="4336" y="225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7" name="Freeform 33"/>
              <p:cNvSpPr>
                <a:spLocks/>
              </p:cNvSpPr>
              <p:nvPr/>
            </p:nvSpPr>
            <p:spPr bwMode="auto">
              <a:xfrm>
                <a:off x="4340" y="2252"/>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8" name="Freeform 34"/>
              <p:cNvSpPr>
                <a:spLocks/>
              </p:cNvSpPr>
              <p:nvPr/>
            </p:nvSpPr>
            <p:spPr bwMode="auto">
              <a:xfrm>
                <a:off x="4343" y="2252"/>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9" name="Freeform 35"/>
              <p:cNvSpPr>
                <a:spLocks/>
              </p:cNvSpPr>
              <p:nvPr/>
            </p:nvSpPr>
            <p:spPr bwMode="auto">
              <a:xfrm>
                <a:off x="4346" y="22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0" name="Freeform 36"/>
              <p:cNvSpPr>
                <a:spLocks/>
              </p:cNvSpPr>
              <p:nvPr/>
            </p:nvSpPr>
            <p:spPr bwMode="auto">
              <a:xfrm>
                <a:off x="4349" y="22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1" name="Freeform 37"/>
              <p:cNvSpPr>
                <a:spLocks/>
              </p:cNvSpPr>
              <p:nvPr/>
            </p:nvSpPr>
            <p:spPr bwMode="auto">
              <a:xfrm>
                <a:off x="4352"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2" name="Freeform 38"/>
              <p:cNvSpPr>
                <a:spLocks/>
              </p:cNvSpPr>
              <p:nvPr/>
            </p:nvSpPr>
            <p:spPr bwMode="auto">
              <a:xfrm>
                <a:off x="4355"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3" name="Freeform 39"/>
              <p:cNvSpPr>
                <a:spLocks/>
              </p:cNvSpPr>
              <p:nvPr/>
            </p:nvSpPr>
            <p:spPr bwMode="auto">
              <a:xfrm>
                <a:off x="4359" y="225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4" name="Freeform 40"/>
              <p:cNvSpPr>
                <a:spLocks/>
              </p:cNvSpPr>
              <p:nvPr/>
            </p:nvSpPr>
            <p:spPr bwMode="auto">
              <a:xfrm>
                <a:off x="4362" y="225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5" name="Freeform 41"/>
              <p:cNvSpPr>
                <a:spLocks/>
              </p:cNvSpPr>
              <p:nvPr/>
            </p:nvSpPr>
            <p:spPr bwMode="auto">
              <a:xfrm>
                <a:off x="4364" y="225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6" name="Freeform 42"/>
              <p:cNvSpPr>
                <a:spLocks/>
              </p:cNvSpPr>
              <p:nvPr/>
            </p:nvSpPr>
            <p:spPr bwMode="auto">
              <a:xfrm>
                <a:off x="4367" y="22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7" name="Freeform 43"/>
              <p:cNvSpPr>
                <a:spLocks/>
              </p:cNvSpPr>
              <p:nvPr/>
            </p:nvSpPr>
            <p:spPr bwMode="auto">
              <a:xfrm>
                <a:off x="4371" y="225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8" name="Freeform 44"/>
              <p:cNvSpPr>
                <a:spLocks/>
              </p:cNvSpPr>
              <p:nvPr/>
            </p:nvSpPr>
            <p:spPr bwMode="auto">
              <a:xfrm>
                <a:off x="4374" y="22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9" name="Freeform 45"/>
              <p:cNvSpPr>
                <a:spLocks/>
              </p:cNvSpPr>
              <p:nvPr/>
            </p:nvSpPr>
            <p:spPr bwMode="auto">
              <a:xfrm>
                <a:off x="4377" y="225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0" name="Freeform 46"/>
              <p:cNvSpPr>
                <a:spLocks/>
              </p:cNvSpPr>
              <p:nvPr/>
            </p:nvSpPr>
            <p:spPr bwMode="auto">
              <a:xfrm>
                <a:off x="4380" y="226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1" name="Freeform 47"/>
              <p:cNvSpPr>
                <a:spLocks/>
              </p:cNvSpPr>
              <p:nvPr/>
            </p:nvSpPr>
            <p:spPr bwMode="auto">
              <a:xfrm>
                <a:off x="4383" y="226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2" name="Freeform 48"/>
              <p:cNvSpPr>
                <a:spLocks/>
              </p:cNvSpPr>
              <p:nvPr/>
            </p:nvSpPr>
            <p:spPr bwMode="auto">
              <a:xfrm>
                <a:off x="4387" y="226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3" name="Freeform 49"/>
              <p:cNvSpPr>
                <a:spLocks/>
              </p:cNvSpPr>
              <p:nvPr/>
            </p:nvSpPr>
            <p:spPr bwMode="auto">
              <a:xfrm>
                <a:off x="4390" y="22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4" name="Freeform 50"/>
              <p:cNvSpPr>
                <a:spLocks/>
              </p:cNvSpPr>
              <p:nvPr/>
            </p:nvSpPr>
            <p:spPr bwMode="auto">
              <a:xfrm>
                <a:off x="4393"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5" name="Freeform 51"/>
              <p:cNvSpPr>
                <a:spLocks/>
              </p:cNvSpPr>
              <p:nvPr/>
            </p:nvSpPr>
            <p:spPr bwMode="auto">
              <a:xfrm>
                <a:off x="4396"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6" name="Freeform 52"/>
              <p:cNvSpPr>
                <a:spLocks/>
              </p:cNvSpPr>
              <p:nvPr/>
            </p:nvSpPr>
            <p:spPr bwMode="auto">
              <a:xfrm>
                <a:off x="4399" y="226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7" name="Freeform 53"/>
              <p:cNvSpPr>
                <a:spLocks/>
              </p:cNvSpPr>
              <p:nvPr/>
            </p:nvSpPr>
            <p:spPr bwMode="auto">
              <a:xfrm>
                <a:off x="4403"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8" name="Freeform 54"/>
              <p:cNvSpPr>
                <a:spLocks/>
              </p:cNvSpPr>
              <p:nvPr/>
            </p:nvSpPr>
            <p:spPr bwMode="auto">
              <a:xfrm>
                <a:off x="4406"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9" name="Freeform 55"/>
              <p:cNvSpPr>
                <a:spLocks/>
              </p:cNvSpPr>
              <p:nvPr/>
            </p:nvSpPr>
            <p:spPr bwMode="auto">
              <a:xfrm>
                <a:off x="4409" y="2265"/>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0" name="Freeform 56"/>
              <p:cNvSpPr>
                <a:spLocks/>
              </p:cNvSpPr>
              <p:nvPr/>
            </p:nvSpPr>
            <p:spPr bwMode="auto">
              <a:xfrm>
                <a:off x="4412" y="226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1" name="Freeform 57"/>
              <p:cNvSpPr>
                <a:spLocks/>
              </p:cNvSpPr>
              <p:nvPr/>
            </p:nvSpPr>
            <p:spPr bwMode="auto">
              <a:xfrm>
                <a:off x="4415" y="2266"/>
                <a:ext cx="2" cy="1"/>
              </a:xfrm>
              <a:custGeom>
                <a:avLst/>
                <a:gdLst>
                  <a:gd name="T0" fmla="*/ 0 w 5"/>
                  <a:gd name="T1" fmla="*/ 0 h 4"/>
                  <a:gd name="T2" fmla="*/ 0 w 5"/>
                  <a:gd name="T3" fmla="*/ 0 h 4"/>
                  <a:gd name="T4" fmla="*/ 0 w 5"/>
                  <a:gd name="T5" fmla="*/ 0 h 4"/>
                  <a:gd name="T6" fmla="*/ 0 w 5"/>
                  <a:gd name="T7" fmla="*/ 0 h 4"/>
                  <a:gd name="T8" fmla="*/ 0 w 5"/>
                  <a:gd name="T9" fmla="*/ 0 h 4"/>
                  <a:gd name="T10" fmla="*/ 0 w 5"/>
                  <a:gd name="T11" fmla="*/ 0 h 4"/>
                  <a:gd name="T12" fmla="*/ 0 w 5"/>
                  <a:gd name="T13" fmla="*/ 0 h 4"/>
                  <a:gd name="T14" fmla="*/ 0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3" y="0"/>
                    </a:moveTo>
                    <a:lnTo>
                      <a:pt x="2" y="0"/>
                    </a:lnTo>
                    <a:lnTo>
                      <a:pt x="0" y="2"/>
                    </a:lnTo>
                    <a:lnTo>
                      <a:pt x="2" y="4"/>
                    </a:lnTo>
                    <a:lnTo>
                      <a:pt x="3" y="4"/>
                    </a:lnTo>
                    <a:lnTo>
                      <a:pt x="5"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2" name="Freeform 58"/>
              <p:cNvSpPr>
                <a:spLocks/>
              </p:cNvSpPr>
              <p:nvPr/>
            </p:nvSpPr>
            <p:spPr bwMode="auto">
              <a:xfrm>
                <a:off x="4418" y="226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3" name="Freeform 59"/>
              <p:cNvSpPr>
                <a:spLocks/>
              </p:cNvSpPr>
              <p:nvPr/>
            </p:nvSpPr>
            <p:spPr bwMode="auto">
              <a:xfrm>
                <a:off x="4421" y="226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4" name="Freeform 60"/>
              <p:cNvSpPr>
                <a:spLocks/>
              </p:cNvSpPr>
              <p:nvPr/>
            </p:nvSpPr>
            <p:spPr bwMode="auto">
              <a:xfrm>
                <a:off x="4424" y="226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5" name="Freeform 61"/>
              <p:cNvSpPr>
                <a:spLocks/>
              </p:cNvSpPr>
              <p:nvPr/>
            </p:nvSpPr>
            <p:spPr bwMode="auto">
              <a:xfrm>
                <a:off x="4427" y="226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6" name="Freeform 62"/>
              <p:cNvSpPr>
                <a:spLocks/>
              </p:cNvSpPr>
              <p:nvPr/>
            </p:nvSpPr>
            <p:spPr bwMode="auto">
              <a:xfrm>
                <a:off x="4431" y="226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7" name="Freeform 63"/>
              <p:cNvSpPr>
                <a:spLocks/>
              </p:cNvSpPr>
              <p:nvPr/>
            </p:nvSpPr>
            <p:spPr bwMode="auto">
              <a:xfrm>
                <a:off x="4434" y="22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8" name="Freeform 64"/>
              <p:cNvSpPr>
                <a:spLocks/>
              </p:cNvSpPr>
              <p:nvPr/>
            </p:nvSpPr>
            <p:spPr bwMode="auto">
              <a:xfrm>
                <a:off x="4437" y="22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9" name="Freeform 65"/>
              <p:cNvSpPr>
                <a:spLocks/>
              </p:cNvSpPr>
              <p:nvPr/>
            </p:nvSpPr>
            <p:spPr bwMode="auto">
              <a:xfrm>
                <a:off x="4440" y="227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0" name="Freeform 66"/>
              <p:cNvSpPr>
                <a:spLocks/>
              </p:cNvSpPr>
              <p:nvPr/>
            </p:nvSpPr>
            <p:spPr bwMode="auto">
              <a:xfrm>
                <a:off x="4443" y="227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1" name="Freeform 67"/>
              <p:cNvSpPr>
                <a:spLocks/>
              </p:cNvSpPr>
              <p:nvPr/>
            </p:nvSpPr>
            <p:spPr bwMode="auto">
              <a:xfrm>
                <a:off x="4447" y="227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2" name="Freeform 68"/>
              <p:cNvSpPr>
                <a:spLocks/>
              </p:cNvSpPr>
              <p:nvPr/>
            </p:nvSpPr>
            <p:spPr bwMode="auto">
              <a:xfrm>
                <a:off x="4450" y="227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3" name="Freeform 69"/>
              <p:cNvSpPr>
                <a:spLocks/>
              </p:cNvSpPr>
              <p:nvPr/>
            </p:nvSpPr>
            <p:spPr bwMode="auto">
              <a:xfrm>
                <a:off x="4453" y="22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4" name="Freeform 70"/>
              <p:cNvSpPr>
                <a:spLocks/>
              </p:cNvSpPr>
              <p:nvPr/>
            </p:nvSpPr>
            <p:spPr bwMode="auto">
              <a:xfrm>
                <a:off x="4456" y="227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5" name="Freeform 71"/>
              <p:cNvSpPr>
                <a:spLocks/>
              </p:cNvSpPr>
              <p:nvPr/>
            </p:nvSpPr>
            <p:spPr bwMode="auto">
              <a:xfrm>
                <a:off x="4459" y="22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6" name="Freeform 72"/>
              <p:cNvSpPr>
                <a:spLocks/>
              </p:cNvSpPr>
              <p:nvPr/>
            </p:nvSpPr>
            <p:spPr bwMode="auto">
              <a:xfrm>
                <a:off x="4463" y="22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7" name="Freeform 73"/>
              <p:cNvSpPr>
                <a:spLocks/>
              </p:cNvSpPr>
              <p:nvPr/>
            </p:nvSpPr>
            <p:spPr bwMode="auto">
              <a:xfrm>
                <a:off x="4466" y="227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8" name="Freeform 74"/>
              <p:cNvSpPr>
                <a:spLocks/>
              </p:cNvSpPr>
              <p:nvPr/>
            </p:nvSpPr>
            <p:spPr bwMode="auto">
              <a:xfrm>
                <a:off x="4468" y="227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9" name="Freeform 75"/>
              <p:cNvSpPr>
                <a:spLocks/>
              </p:cNvSpPr>
              <p:nvPr/>
            </p:nvSpPr>
            <p:spPr bwMode="auto">
              <a:xfrm>
                <a:off x="4471" y="22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0" name="Freeform 76"/>
              <p:cNvSpPr>
                <a:spLocks/>
              </p:cNvSpPr>
              <p:nvPr/>
            </p:nvSpPr>
            <p:spPr bwMode="auto">
              <a:xfrm>
                <a:off x="447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1" name="Freeform 77"/>
              <p:cNvSpPr>
                <a:spLocks/>
              </p:cNvSpPr>
              <p:nvPr/>
            </p:nvSpPr>
            <p:spPr bwMode="auto">
              <a:xfrm>
                <a:off x="4478"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2" name="Freeform 78"/>
              <p:cNvSpPr>
                <a:spLocks/>
              </p:cNvSpPr>
              <p:nvPr/>
            </p:nvSpPr>
            <p:spPr bwMode="auto">
              <a:xfrm>
                <a:off x="4481" y="227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3" name="Freeform 79"/>
              <p:cNvSpPr>
                <a:spLocks/>
              </p:cNvSpPr>
              <p:nvPr/>
            </p:nvSpPr>
            <p:spPr bwMode="auto">
              <a:xfrm>
                <a:off x="4484" y="227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4" name="Freeform 80"/>
              <p:cNvSpPr>
                <a:spLocks/>
              </p:cNvSpPr>
              <p:nvPr/>
            </p:nvSpPr>
            <p:spPr bwMode="auto">
              <a:xfrm>
                <a:off x="4487" y="228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5" name="Freeform 81"/>
              <p:cNvSpPr>
                <a:spLocks/>
              </p:cNvSpPr>
              <p:nvPr/>
            </p:nvSpPr>
            <p:spPr bwMode="auto">
              <a:xfrm>
                <a:off x="4491" y="228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6" name="Freeform 82"/>
              <p:cNvSpPr>
                <a:spLocks/>
              </p:cNvSpPr>
              <p:nvPr/>
            </p:nvSpPr>
            <p:spPr bwMode="auto">
              <a:xfrm>
                <a:off x="4494" y="22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7" name="Freeform 83"/>
              <p:cNvSpPr>
                <a:spLocks/>
              </p:cNvSpPr>
              <p:nvPr/>
            </p:nvSpPr>
            <p:spPr bwMode="auto">
              <a:xfrm>
                <a:off x="4497" y="228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8" name="Freeform 84"/>
              <p:cNvSpPr>
                <a:spLocks/>
              </p:cNvSpPr>
              <p:nvPr/>
            </p:nvSpPr>
            <p:spPr bwMode="auto">
              <a:xfrm>
                <a:off x="4500" y="2282"/>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9" name="Freeform 85"/>
              <p:cNvSpPr>
                <a:spLocks/>
              </p:cNvSpPr>
              <p:nvPr/>
            </p:nvSpPr>
            <p:spPr bwMode="auto">
              <a:xfrm>
                <a:off x="4503" y="228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0" name="Freeform 86"/>
              <p:cNvSpPr>
                <a:spLocks/>
              </p:cNvSpPr>
              <p:nvPr/>
            </p:nvSpPr>
            <p:spPr bwMode="auto">
              <a:xfrm>
                <a:off x="4507" y="22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1" name="Freeform 87"/>
              <p:cNvSpPr>
                <a:spLocks/>
              </p:cNvSpPr>
              <p:nvPr/>
            </p:nvSpPr>
            <p:spPr bwMode="auto">
              <a:xfrm>
                <a:off x="4510" y="228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2" name="Freeform 88"/>
              <p:cNvSpPr>
                <a:spLocks/>
              </p:cNvSpPr>
              <p:nvPr/>
            </p:nvSpPr>
            <p:spPr bwMode="auto">
              <a:xfrm>
                <a:off x="4513" y="228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3" name="Freeform 89"/>
              <p:cNvSpPr>
                <a:spLocks/>
              </p:cNvSpPr>
              <p:nvPr/>
            </p:nvSpPr>
            <p:spPr bwMode="auto">
              <a:xfrm>
                <a:off x="4516" y="228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4" name="Freeform 90"/>
              <p:cNvSpPr>
                <a:spLocks/>
              </p:cNvSpPr>
              <p:nvPr/>
            </p:nvSpPr>
            <p:spPr bwMode="auto">
              <a:xfrm>
                <a:off x="4519" y="22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5" name="Freeform 91"/>
              <p:cNvSpPr>
                <a:spLocks/>
              </p:cNvSpPr>
              <p:nvPr/>
            </p:nvSpPr>
            <p:spPr bwMode="auto">
              <a:xfrm>
                <a:off x="4522" y="228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6" name="Freeform 92"/>
              <p:cNvSpPr>
                <a:spLocks/>
              </p:cNvSpPr>
              <p:nvPr/>
            </p:nvSpPr>
            <p:spPr bwMode="auto">
              <a:xfrm>
                <a:off x="4525" y="228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7" name="Freeform 93"/>
              <p:cNvSpPr>
                <a:spLocks/>
              </p:cNvSpPr>
              <p:nvPr/>
            </p:nvSpPr>
            <p:spPr bwMode="auto">
              <a:xfrm>
                <a:off x="4528"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8" name="Freeform 94"/>
              <p:cNvSpPr>
                <a:spLocks/>
              </p:cNvSpPr>
              <p:nvPr/>
            </p:nvSpPr>
            <p:spPr bwMode="auto">
              <a:xfrm>
                <a:off x="4531"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9" name="Freeform 95"/>
              <p:cNvSpPr>
                <a:spLocks/>
              </p:cNvSpPr>
              <p:nvPr/>
            </p:nvSpPr>
            <p:spPr bwMode="auto">
              <a:xfrm>
                <a:off x="4535" y="228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0" name="Freeform 96"/>
              <p:cNvSpPr>
                <a:spLocks/>
              </p:cNvSpPr>
              <p:nvPr/>
            </p:nvSpPr>
            <p:spPr bwMode="auto">
              <a:xfrm>
                <a:off x="4538" y="229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1" name="Freeform 97"/>
              <p:cNvSpPr>
                <a:spLocks/>
              </p:cNvSpPr>
              <p:nvPr/>
            </p:nvSpPr>
            <p:spPr bwMode="auto">
              <a:xfrm>
                <a:off x="4541" y="229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2" name="Freeform 98"/>
              <p:cNvSpPr>
                <a:spLocks/>
              </p:cNvSpPr>
              <p:nvPr/>
            </p:nvSpPr>
            <p:spPr bwMode="auto">
              <a:xfrm>
                <a:off x="4544" y="2291"/>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3" name="Freeform 99"/>
              <p:cNvSpPr>
                <a:spLocks/>
              </p:cNvSpPr>
              <p:nvPr/>
            </p:nvSpPr>
            <p:spPr bwMode="auto">
              <a:xfrm>
                <a:off x="4547" y="22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4" name="Freeform 100"/>
              <p:cNvSpPr>
                <a:spLocks/>
              </p:cNvSpPr>
              <p:nvPr/>
            </p:nvSpPr>
            <p:spPr bwMode="auto">
              <a:xfrm>
                <a:off x="4551" y="22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5" name="Freeform 101"/>
              <p:cNvSpPr>
                <a:spLocks/>
              </p:cNvSpPr>
              <p:nvPr/>
            </p:nvSpPr>
            <p:spPr bwMode="auto">
              <a:xfrm>
                <a:off x="4554" y="229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6" name="Freeform 102"/>
              <p:cNvSpPr>
                <a:spLocks/>
              </p:cNvSpPr>
              <p:nvPr/>
            </p:nvSpPr>
            <p:spPr bwMode="auto">
              <a:xfrm>
                <a:off x="4557" y="229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7" name="Freeform 103"/>
              <p:cNvSpPr>
                <a:spLocks/>
              </p:cNvSpPr>
              <p:nvPr/>
            </p:nvSpPr>
            <p:spPr bwMode="auto">
              <a:xfrm>
                <a:off x="4560"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8" name="Freeform 104"/>
              <p:cNvSpPr>
                <a:spLocks/>
              </p:cNvSpPr>
              <p:nvPr/>
            </p:nvSpPr>
            <p:spPr bwMode="auto">
              <a:xfrm>
                <a:off x="4563"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9" name="Freeform 105"/>
              <p:cNvSpPr>
                <a:spLocks/>
              </p:cNvSpPr>
              <p:nvPr/>
            </p:nvSpPr>
            <p:spPr bwMode="auto">
              <a:xfrm>
                <a:off x="4566" y="229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0" name="Freeform 106"/>
              <p:cNvSpPr>
                <a:spLocks/>
              </p:cNvSpPr>
              <p:nvPr/>
            </p:nvSpPr>
            <p:spPr bwMode="auto">
              <a:xfrm>
                <a:off x="4570" y="22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1" name="Freeform 107"/>
              <p:cNvSpPr>
                <a:spLocks/>
              </p:cNvSpPr>
              <p:nvPr/>
            </p:nvSpPr>
            <p:spPr bwMode="auto">
              <a:xfrm>
                <a:off x="4572" y="229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2" name="Freeform 108"/>
              <p:cNvSpPr>
                <a:spLocks/>
              </p:cNvSpPr>
              <p:nvPr/>
            </p:nvSpPr>
            <p:spPr bwMode="auto">
              <a:xfrm>
                <a:off x="4575" y="229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3" name="Freeform 109"/>
              <p:cNvSpPr>
                <a:spLocks/>
              </p:cNvSpPr>
              <p:nvPr/>
            </p:nvSpPr>
            <p:spPr bwMode="auto">
              <a:xfrm>
                <a:off x="4578" y="229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4" name="Freeform 110"/>
              <p:cNvSpPr>
                <a:spLocks/>
              </p:cNvSpPr>
              <p:nvPr/>
            </p:nvSpPr>
            <p:spPr bwMode="auto">
              <a:xfrm>
                <a:off x="4582" y="229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5" name="Freeform 111"/>
              <p:cNvSpPr>
                <a:spLocks/>
              </p:cNvSpPr>
              <p:nvPr/>
            </p:nvSpPr>
            <p:spPr bwMode="auto">
              <a:xfrm>
                <a:off x="4585" y="22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6" name="Freeform 112"/>
              <p:cNvSpPr>
                <a:spLocks/>
              </p:cNvSpPr>
              <p:nvPr/>
            </p:nvSpPr>
            <p:spPr bwMode="auto">
              <a:xfrm>
                <a:off x="4588" y="22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7" name="Freeform 113"/>
              <p:cNvSpPr>
                <a:spLocks/>
              </p:cNvSpPr>
              <p:nvPr/>
            </p:nvSpPr>
            <p:spPr bwMode="auto">
              <a:xfrm>
                <a:off x="4591"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8" name="Freeform 114"/>
              <p:cNvSpPr>
                <a:spLocks/>
              </p:cNvSpPr>
              <p:nvPr/>
            </p:nvSpPr>
            <p:spPr bwMode="auto">
              <a:xfrm>
                <a:off x="4594"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9" name="Freeform 115"/>
              <p:cNvSpPr>
                <a:spLocks/>
              </p:cNvSpPr>
              <p:nvPr/>
            </p:nvSpPr>
            <p:spPr bwMode="auto">
              <a:xfrm>
                <a:off x="4598" y="230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0" name="Freeform 116"/>
              <p:cNvSpPr>
                <a:spLocks/>
              </p:cNvSpPr>
              <p:nvPr/>
            </p:nvSpPr>
            <p:spPr bwMode="auto">
              <a:xfrm>
                <a:off x="4601" y="230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1" name="Freeform 117"/>
              <p:cNvSpPr>
                <a:spLocks/>
              </p:cNvSpPr>
              <p:nvPr/>
            </p:nvSpPr>
            <p:spPr bwMode="auto">
              <a:xfrm>
                <a:off x="4604" y="230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2" name="Freeform 118"/>
              <p:cNvSpPr>
                <a:spLocks/>
              </p:cNvSpPr>
              <p:nvPr/>
            </p:nvSpPr>
            <p:spPr bwMode="auto">
              <a:xfrm>
                <a:off x="4607" y="230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3" name="Freeform 119"/>
              <p:cNvSpPr>
                <a:spLocks/>
              </p:cNvSpPr>
              <p:nvPr/>
            </p:nvSpPr>
            <p:spPr bwMode="auto">
              <a:xfrm>
                <a:off x="4610" y="230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4" name="Freeform 120"/>
              <p:cNvSpPr>
                <a:spLocks/>
              </p:cNvSpPr>
              <p:nvPr/>
            </p:nvSpPr>
            <p:spPr bwMode="auto">
              <a:xfrm>
                <a:off x="4614"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5" name="Freeform 121"/>
              <p:cNvSpPr>
                <a:spLocks/>
              </p:cNvSpPr>
              <p:nvPr/>
            </p:nvSpPr>
            <p:spPr bwMode="auto">
              <a:xfrm>
                <a:off x="4617" y="23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648" name="Freeform 122"/>
            <p:cNvSpPr>
              <a:spLocks/>
            </p:cNvSpPr>
            <p:nvPr/>
          </p:nvSpPr>
          <p:spPr bwMode="auto">
            <a:xfrm>
              <a:off x="4620" y="23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9" name="Freeform 123"/>
            <p:cNvSpPr>
              <a:spLocks/>
            </p:cNvSpPr>
            <p:nvPr/>
          </p:nvSpPr>
          <p:spPr bwMode="auto">
            <a:xfrm>
              <a:off x="4622" y="23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0" name="Freeform 124"/>
            <p:cNvSpPr>
              <a:spLocks/>
            </p:cNvSpPr>
            <p:nvPr/>
          </p:nvSpPr>
          <p:spPr bwMode="auto">
            <a:xfrm>
              <a:off x="4626" y="23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1" name="Freeform 125"/>
            <p:cNvSpPr>
              <a:spLocks/>
            </p:cNvSpPr>
            <p:nvPr/>
          </p:nvSpPr>
          <p:spPr bwMode="auto">
            <a:xfrm>
              <a:off x="4629" y="230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2" name="Freeform 126"/>
            <p:cNvSpPr>
              <a:spLocks/>
            </p:cNvSpPr>
            <p:nvPr/>
          </p:nvSpPr>
          <p:spPr bwMode="auto">
            <a:xfrm>
              <a:off x="4632" y="230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3" name="Freeform 127"/>
            <p:cNvSpPr>
              <a:spLocks/>
            </p:cNvSpPr>
            <p:nvPr/>
          </p:nvSpPr>
          <p:spPr bwMode="auto">
            <a:xfrm>
              <a:off x="4635" y="230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4" name="Freeform 128"/>
            <p:cNvSpPr>
              <a:spLocks/>
            </p:cNvSpPr>
            <p:nvPr/>
          </p:nvSpPr>
          <p:spPr bwMode="auto">
            <a:xfrm>
              <a:off x="4638" y="23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5" name="Freeform 129"/>
            <p:cNvSpPr>
              <a:spLocks/>
            </p:cNvSpPr>
            <p:nvPr/>
          </p:nvSpPr>
          <p:spPr bwMode="auto">
            <a:xfrm>
              <a:off x="4642"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6" name="Freeform 130"/>
            <p:cNvSpPr>
              <a:spLocks/>
            </p:cNvSpPr>
            <p:nvPr/>
          </p:nvSpPr>
          <p:spPr bwMode="auto">
            <a:xfrm>
              <a:off x="4645"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7" name="Freeform 131"/>
            <p:cNvSpPr>
              <a:spLocks/>
            </p:cNvSpPr>
            <p:nvPr/>
          </p:nvSpPr>
          <p:spPr bwMode="auto">
            <a:xfrm>
              <a:off x="4648" y="23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8" name="Freeform 132"/>
            <p:cNvSpPr>
              <a:spLocks/>
            </p:cNvSpPr>
            <p:nvPr/>
          </p:nvSpPr>
          <p:spPr bwMode="auto">
            <a:xfrm>
              <a:off x="4651" y="2312"/>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9" name="Freeform 133"/>
            <p:cNvSpPr>
              <a:spLocks/>
            </p:cNvSpPr>
            <p:nvPr/>
          </p:nvSpPr>
          <p:spPr bwMode="auto">
            <a:xfrm>
              <a:off x="4654" y="231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0" name="Freeform 134"/>
            <p:cNvSpPr>
              <a:spLocks/>
            </p:cNvSpPr>
            <p:nvPr/>
          </p:nvSpPr>
          <p:spPr bwMode="auto">
            <a:xfrm>
              <a:off x="4658" y="23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1" name="Freeform 135"/>
            <p:cNvSpPr>
              <a:spLocks/>
            </p:cNvSpPr>
            <p:nvPr/>
          </p:nvSpPr>
          <p:spPr bwMode="auto">
            <a:xfrm>
              <a:off x="4661" y="23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2" name="Freeform 136"/>
            <p:cNvSpPr>
              <a:spLocks/>
            </p:cNvSpPr>
            <p:nvPr/>
          </p:nvSpPr>
          <p:spPr bwMode="auto">
            <a:xfrm>
              <a:off x="4664" y="231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3" name="Freeform 137"/>
            <p:cNvSpPr>
              <a:spLocks/>
            </p:cNvSpPr>
            <p:nvPr/>
          </p:nvSpPr>
          <p:spPr bwMode="auto">
            <a:xfrm>
              <a:off x="4667" y="231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4" name="Freeform 138"/>
            <p:cNvSpPr>
              <a:spLocks/>
            </p:cNvSpPr>
            <p:nvPr/>
          </p:nvSpPr>
          <p:spPr bwMode="auto">
            <a:xfrm>
              <a:off x="4670" y="231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5" name="Freeform 139"/>
            <p:cNvSpPr>
              <a:spLocks/>
            </p:cNvSpPr>
            <p:nvPr/>
          </p:nvSpPr>
          <p:spPr bwMode="auto">
            <a:xfrm>
              <a:off x="4673" y="231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6" name="Freeform 140"/>
            <p:cNvSpPr>
              <a:spLocks/>
            </p:cNvSpPr>
            <p:nvPr/>
          </p:nvSpPr>
          <p:spPr bwMode="auto">
            <a:xfrm>
              <a:off x="4676" y="231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7" name="Freeform 141"/>
            <p:cNvSpPr>
              <a:spLocks/>
            </p:cNvSpPr>
            <p:nvPr/>
          </p:nvSpPr>
          <p:spPr bwMode="auto">
            <a:xfrm>
              <a:off x="4679" y="2317"/>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8" name="Freeform 142"/>
            <p:cNvSpPr>
              <a:spLocks/>
            </p:cNvSpPr>
            <p:nvPr/>
          </p:nvSpPr>
          <p:spPr bwMode="auto">
            <a:xfrm>
              <a:off x="4682" y="231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9" name="Freeform 143"/>
            <p:cNvSpPr>
              <a:spLocks/>
            </p:cNvSpPr>
            <p:nvPr/>
          </p:nvSpPr>
          <p:spPr bwMode="auto">
            <a:xfrm>
              <a:off x="4686" y="23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0" name="Freeform 144"/>
            <p:cNvSpPr>
              <a:spLocks/>
            </p:cNvSpPr>
            <p:nvPr/>
          </p:nvSpPr>
          <p:spPr bwMode="auto">
            <a:xfrm>
              <a:off x="4689" y="23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1" name="Freeform 145"/>
            <p:cNvSpPr>
              <a:spLocks/>
            </p:cNvSpPr>
            <p:nvPr/>
          </p:nvSpPr>
          <p:spPr bwMode="auto">
            <a:xfrm>
              <a:off x="4692" y="23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2" name="Freeform 146"/>
            <p:cNvSpPr>
              <a:spLocks/>
            </p:cNvSpPr>
            <p:nvPr/>
          </p:nvSpPr>
          <p:spPr bwMode="auto">
            <a:xfrm>
              <a:off x="4695" y="232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3" name="Freeform 147"/>
            <p:cNvSpPr>
              <a:spLocks/>
            </p:cNvSpPr>
            <p:nvPr/>
          </p:nvSpPr>
          <p:spPr bwMode="auto">
            <a:xfrm>
              <a:off x="4698" y="232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4" name="Freeform 148"/>
            <p:cNvSpPr>
              <a:spLocks/>
            </p:cNvSpPr>
            <p:nvPr/>
          </p:nvSpPr>
          <p:spPr bwMode="auto">
            <a:xfrm>
              <a:off x="4702" y="23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5" name="Freeform 149"/>
            <p:cNvSpPr>
              <a:spLocks/>
            </p:cNvSpPr>
            <p:nvPr/>
          </p:nvSpPr>
          <p:spPr bwMode="auto">
            <a:xfrm>
              <a:off x="4705" y="23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6" name="Freeform 150"/>
            <p:cNvSpPr>
              <a:spLocks/>
            </p:cNvSpPr>
            <p:nvPr/>
          </p:nvSpPr>
          <p:spPr bwMode="auto">
            <a:xfrm>
              <a:off x="4708" y="23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7" name="Freeform 151"/>
            <p:cNvSpPr>
              <a:spLocks/>
            </p:cNvSpPr>
            <p:nvPr/>
          </p:nvSpPr>
          <p:spPr bwMode="auto">
            <a:xfrm>
              <a:off x="4711" y="232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8" name="Freeform 152"/>
            <p:cNvSpPr>
              <a:spLocks/>
            </p:cNvSpPr>
            <p:nvPr/>
          </p:nvSpPr>
          <p:spPr bwMode="auto">
            <a:xfrm>
              <a:off x="4714" y="23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9" name="Freeform 153"/>
            <p:cNvSpPr>
              <a:spLocks/>
            </p:cNvSpPr>
            <p:nvPr/>
          </p:nvSpPr>
          <p:spPr bwMode="auto">
            <a:xfrm>
              <a:off x="4718" y="232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0" name="Freeform 154"/>
            <p:cNvSpPr>
              <a:spLocks/>
            </p:cNvSpPr>
            <p:nvPr/>
          </p:nvSpPr>
          <p:spPr bwMode="auto">
            <a:xfrm>
              <a:off x="4721" y="232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1" name="Freeform 155"/>
            <p:cNvSpPr>
              <a:spLocks/>
            </p:cNvSpPr>
            <p:nvPr/>
          </p:nvSpPr>
          <p:spPr bwMode="auto">
            <a:xfrm>
              <a:off x="4724" y="232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2" name="Freeform 156"/>
            <p:cNvSpPr>
              <a:spLocks/>
            </p:cNvSpPr>
            <p:nvPr/>
          </p:nvSpPr>
          <p:spPr bwMode="auto">
            <a:xfrm>
              <a:off x="4726" y="232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3" name="Freeform 157"/>
            <p:cNvSpPr>
              <a:spLocks/>
            </p:cNvSpPr>
            <p:nvPr/>
          </p:nvSpPr>
          <p:spPr bwMode="auto">
            <a:xfrm>
              <a:off x="4730" y="232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4" name="Freeform 158"/>
            <p:cNvSpPr>
              <a:spLocks/>
            </p:cNvSpPr>
            <p:nvPr/>
          </p:nvSpPr>
          <p:spPr bwMode="auto">
            <a:xfrm>
              <a:off x="4733" y="232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5" name="Freeform 159"/>
            <p:cNvSpPr>
              <a:spLocks/>
            </p:cNvSpPr>
            <p:nvPr/>
          </p:nvSpPr>
          <p:spPr bwMode="auto">
            <a:xfrm>
              <a:off x="4736"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6" name="Freeform 160"/>
            <p:cNvSpPr>
              <a:spLocks/>
            </p:cNvSpPr>
            <p:nvPr/>
          </p:nvSpPr>
          <p:spPr bwMode="auto">
            <a:xfrm>
              <a:off x="4739"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7" name="Freeform 161"/>
            <p:cNvSpPr>
              <a:spLocks/>
            </p:cNvSpPr>
            <p:nvPr/>
          </p:nvSpPr>
          <p:spPr bwMode="auto">
            <a:xfrm>
              <a:off x="4742" y="232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8" name="Freeform 162"/>
            <p:cNvSpPr>
              <a:spLocks/>
            </p:cNvSpPr>
            <p:nvPr/>
          </p:nvSpPr>
          <p:spPr bwMode="auto">
            <a:xfrm>
              <a:off x="4746"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9" name="Freeform 163"/>
            <p:cNvSpPr>
              <a:spLocks/>
            </p:cNvSpPr>
            <p:nvPr/>
          </p:nvSpPr>
          <p:spPr bwMode="auto">
            <a:xfrm>
              <a:off x="4749" y="2330"/>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0" name="Freeform 164"/>
            <p:cNvSpPr>
              <a:spLocks/>
            </p:cNvSpPr>
            <p:nvPr/>
          </p:nvSpPr>
          <p:spPr bwMode="auto">
            <a:xfrm>
              <a:off x="4752" y="233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1" name="Freeform 165"/>
            <p:cNvSpPr>
              <a:spLocks/>
            </p:cNvSpPr>
            <p:nvPr/>
          </p:nvSpPr>
          <p:spPr bwMode="auto">
            <a:xfrm>
              <a:off x="4755"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2" name="Freeform 166"/>
            <p:cNvSpPr>
              <a:spLocks/>
            </p:cNvSpPr>
            <p:nvPr/>
          </p:nvSpPr>
          <p:spPr bwMode="auto">
            <a:xfrm>
              <a:off x="4758"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3" name="Freeform 167"/>
            <p:cNvSpPr>
              <a:spLocks/>
            </p:cNvSpPr>
            <p:nvPr/>
          </p:nvSpPr>
          <p:spPr bwMode="auto">
            <a:xfrm>
              <a:off x="4762" y="23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4" name="Freeform 168"/>
            <p:cNvSpPr>
              <a:spLocks/>
            </p:cNvSpPr>
            <p:nvPr/>
          </p:nvSpPr>
          <p:spPr bwMode="auto">
            <a:xfrm>
              <a:off x="4765" y="233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5" name="Freeform 169"/>
            <p:cNvSpPr>
              <a:spLocks/>
            </p:cNvSpPr>
            <p:nvPr/>
          </p:nvSpPr>
          <p:spPr bwMode="auto">
            <a:xfrm>
              <a:off x="4768"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6" name="Freeform 170"/>
            <p:cNvSpPr>
              <a:spLocks/>
            </p:cNvSpPr>
            <p:nvPr/>
          </p:nvSpPr>
          <p:spPr bwMode="auto">
            <a:xfrm>
              <a:off x="4771"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7" name="Freeform 171"/>
            <p:cNvSpPr>
              <a:spLocks/>
            </p:cNvSpPr>
            <p:nvPr/>
          </p:nvSpPr>
          <p:spPr bwMode="auto">
            <a:xfrm>
              <a:off x="4774" y="23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8" name="Freeform 172"/>
            <p:cNvSpPr>
              <a:spLocks/>
            </p:cNvSpPr>
            <p:nvPr/>
          </p:nvSpPr>
          <p:spPr bwMode="auto">
            <a:xfrm>
              <a:off x="4777" y="233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9" name="Freeform 173"/>
            <p:cNvSpPr>
              <a:spLocks/>
            </p:cNvSpPr>
            <p:nvPr/>
          </p:nvSpPr>
          <p:spPr bwMode="auto">
            <a:xfrm>
              <a:off x="4780" y="233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0" name="Freeform 174"/>
            <p:cNvSpPr>
              <a:spLocks/>
            </p:cNvSpPr>
            <p:nvPr/>
          </p:nvSpPr>
          <p:spPr bwMode="auto">
            <a:xfrm>
              <a:off x="4783" y="233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1" name="Freeform 175"/>
            <p:cNvSpPr>
              <a:spLocks/>
            </p:cNvSpPr>
            <p:nvPr/>
          </p:nvSpPr>
          <p:spPr bwMode="auto">
            <a:xfrm>
              <a:off x="4786"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2" name="Freeform 176"/>
            <p:cNvSpPr>
              <a:spLocks/>
            </p:cNvSpPr>
            <p:nvPr/>
          </p:nvSpPr>
          <p:spPr bwMode="auto">
            <a:xfrm>
              <a:off x="4789"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3" name="Freeform 177"/>
            <p:cNvSpPr>
              <a:spLocks/>
            </p:cNvSpPr>
            <p:nvPr/>
          </p:nvSpPr>
          <p:spPr bwMode="auto">
            <a:xfrm>
              <a:off x="4793" y="233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4" name="Freeform 178"/>
            <p:cNvSpPr>
              <a:spLocks/>
            </p:cNvSpPr>
            <p:nvPr/>
          </p:nvSpPr>
          <p:spPr bwMode="auto">
            <a:xfrm>
              <a:off x="4796" y="233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5" name="Freeform 179"/>
            <p:cNvSpPr>
              <a:spLocks/>
            </p:cNvSpPr>
            <p:nvPr/>
          </p:nvSpPr>
          <p:spPr bwMode="auto">
            <a:xfrm>
              <a:off x="4799" y="234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6" name="Freeform 180"/>
            <p:cNvSpPr>
              <a:spLocks/>
            </p:cNvSpPr>
            <p:nvPr/>
          </p:nvSpPr>
          <p:spPr bwMode="auto">
            <a:xfrm>
              <a:off x="4802" y="234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7" name="Freeform 181"/>
            <p:cNvSpPr>
              <a:spLocks/>
            </p:cNvSpPr>
            <p:nvPr/>
          </p:nvSpPr>
          <p:spPr bwMode="auto">
            <a:xfrm>
              <a:off x="4805" y="2341"/>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8" name="Freeform 182"/>
            <p:cNvSpPr>
              <a:spLocks/>
            </p:cNvSpPr>
            <p:nvPr/>
          </p:nvSpPr>
          <p:spPr bwMode="auto">
            <a:xfrm>
              <a:off x="4809" y="234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9" name="Freeform 183"/>
            <p:cNvSpPr>
              <a:spLocks/>
            </p:cNvSpPr>
            <p:nvPr/>
          </p:nvSpPr>
          <p:spPr bwMode="auto">
            <a:xfrm>
              <a:off x="4812" y="234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0" name="Freeform 184"/>
            <p:cNvSpPr>
              <a:spLocks/>
            </p:cNvSpPr>
            <p:nvPr/>
          </p:nvSpPr>
          <p:spPr bwMode="auto">
            <a:xfrm>
              <a:off x="4815" y="234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1" name="Freeform 185"/>
            <p:cNvSpPr>
              <a:spLocks/>
            </p:cNvSpPr>
            <p:nvPr/>
          </p:nvSpPr>
          <p:spPr bwMode="auto">
            <a:xfrm>
              <a:off x="4818"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2" name="Freeform 186"/>
            <p:cNvSpPr>
              <a:spLocks/>
            </p:cNvSpPr>
            <p:nvPr/>
          </p:nvSpPr>
          <p:spPr bwMode="auto">
            <a:xfrm>
              <a:off x="4821"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3" name="Freeform 187"/>
            <p:cNvSpPr>
              <a:spLocks/>
            </p:cNvSpPr>
            <p:nvPr/>
          </p:nvSpPr>
          <p:spPr bwMode="auto">
            <a:xfrm>
              <a:off x="4825" y="234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4" name="Freeform 188"/>
            <p:cNvSpPr>
              <a:spLocks/>
            </p:cNvSpPr>
            <p:nvPr/>
          </p:nvSpPr>
          <p:spPr bwMode="auto">
            <a:xfrm>
              <a:off x="4827" y="234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5" name="Freeform 189"/>
            <p:cNvSpPr>
              <a:spLocks/>
            </p:cNvSpPr>
            <p:nvPr/>
          </p:nvSpPr>
          <p:spPr bwMode="auto">
            <a:xfrm>
              <a:off x="4830" y="234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6" name="Freeform 190"/>
            <p:cNvSpPr>
              <a:spLocks/>
            </p:cNvSpPr>
            <p:nvPr/>
          </p:nvSpPr>
          <p:spPr bwMode="auto">
            <a:xfrm>
              <a:off x="4833" y="234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7" name="Freeform 191"/>
            <p:cNvSpPr>
              <a:spLocks/>
            </p:cNvSpPr>
            <p:nvPr/>
          </p:nvSpPr>
          <p:spPr bwMode="auto">
            <a:xfrm>
              <a:off x="4837" y="234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8" name="Freeform 192"/>
            <p:cNvSpPr>
              <a:spLocks/>
            </p:cNvSpPr>
            <p:nvPr/>
          </p:nvSpPr>
          <p:spPr bwMode="auto">
            <a:xfrm>
              <a:off x="4840" y="23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9" name="Freeform 193"/>
            <p:cNvSpPr>
              <a:spLocks/>
            </p:cNvSpPr>
            <p:nvPr/>
          </p:nvSpPr>
          <p:spPr bwMode="auto">
            <a:xfrm>
              <a:off x="4843" y="23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0" name="Freeform 194"/>
            <p:cNvSpPr>
              <a:spLocks/>
            </p:cNvSpPr>
            <p:nvPr/>
          </p:nvSpPr>
          <p:spPr bwMode="auto">
            <a:xfrm>
              <a:off x="4846" y="234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1" name="Freeform 195"/>
            <p:cNvSpPr>
              <a:spLocks/>
            </p:cNvSpPr>
            <p:nvPr/>
          </p:nvSpPr>
          <p:spPr bwMode="auto">
            <a:xfrm>
              <a:off x="4849" y="235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2" name="Freeform 196"/>
            <p:cNvSpPr>
              <a:spLocks/>
            </p:cNvSpPr>
            <p:nvPr/>
          </p:nvSpPr>
          <p:spPr bwMode="auto">
            <a:xfrm>
              <a:off x="485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3" name="Freeform 197"/>
            <p:cNvSpPr>
              <a:spLocks/>
            </p:cNvSpPr>
            <p:nvPr/>
          </p:nvSpPr>
          <p:spPr bwMode="auto">
            <a:xfrm>
              <a:off x="4856" y="235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4" name="Freeform 198"/>
            <p:cNvSpPr>
              <a:spLocks/>
            </p:cNvSpPr>
            <p:nvPr/>
          </p:nvSpPr>
          <p:spPr bwMode="auto">
            <a:xfrm>
              <a:off x="4859" y="235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5" name="Freeform 199"/>
            <p:cNvSpPr>
              <a:spLocks/>
            </p:cNvSpPr>
            <p:nvPr/>
          </p:nvSpPr>
          <p:spPr bwMode="auto">
            <a:xfrm>
              <a:off x="4862" y="235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6" name="Freeform 200"/>
            <p:cNvSpPr>
              <a:spLocks/>
            </p:cNvSpPr>
            <p:nvPr/>
          </p:nvSpPr>
          <p:spPr bwMode="auto">
            <a:xfrm>
              <a:off x="4865" y="235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7" name="Freeform 201"/>
            <p:cNvSpPr>
              <a:spLocks/>
            </p:cNvSpPr>
            <p:nvPr/>
          </p:nvSpPr>
          <p:spPr bwMode="auto">
            <a:xfrm>
              <a:off x="4869" y="235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8" name="Freeform 202"/>
            <p:cNvSpPr>
              <a:spLocks/>
            </p:cNvSpPr>
            <p:nvPr/>
          </p:nvSpPr>
          <p:spPr bwMode="auto">
            <a:xfrm>
              <a:off x="4872" y="235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9" name="Freeform 203"/>
            <p:cNvSpPr>
              <a:spLocks/>
            </p:cNvSpPr>
            <p:nvPr/>
          </p:nvSpPr>
          <p:spPr bwMode="auto">
            <a:xfrm>
              <a:off x="4875" y="235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0" name="Freeform 204"/>
            <p:cNvSpPr>
              <a:spLocks/>
            </p:cNvSpPr>
            <p:nvPr/>
          </p:nvSpPr>
          <p:spPr bwMode="auto">
            <a:xfrm>
              <a:off x="4878" y="235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1" name="Freeform 205"/>
            <p:cNvSpPr>
              <a:spLocks/>
            </p:cNvSpPr>
            <p:nvPr/>
          </p:nvSpPr>
          <p:spPr bwMode="auto">
            <a:xfrm>
              <a:off x="4881"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2" name="Freeform 206"/>
            <p:cNvSpPr>
              <a:spLocks/>
            </p:cNvSpPr>
            <p:nvPr/>
          </p:nvSpPr>
          <p:spPr bwMode="auto">
            <a:xfrm>
              <a:off x="4884"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3" name="Freeform 207"/>
            <p:cNvSpPr>
              <a:spLocks/>
            </p:cNvSpPr>
            <p:nvPr/>
          </p:nvSpPr>
          <p:spPr bwMode="auto">
            <a:xfrm>
              <a:off x="4887" y="235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4" name="Freeform 208"/>
            <p:cNvSpPr>
              <a:spLocks/>
            </p:cNvSpPr>
            <p:nvPr/>
          </p:nvSpPr>
          <p:spPr bwMode="auto">
            <a:xfrm>
              <a:off x="4890" y="235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5" name="Freeform 209"/>
            <p:cNvSpPr>
              <a:spLocks/>
            </p:cNvSpPr>
            <p:nvPr/>
          </p:nvSpPr>
          <p:spPr bwMode="auto">
            <a:xfrm>
              <a:off x="4893" y="23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6" name="Freeform 210"/>
            <p:cNvSpPr>
              <a:spLocks/>
            </p:cNvSpPr>
            <p:nvPr/>
          </p:nvSpPr>
          <p:spPr bwMode="auto">
            <a:xfrm>
              <a:off x="4897" y="23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7" name="Freeform 211"/>
            <p:cNvSpPr>
              <a:spLocks/>
            </p:cNvSpPr>
            <p:nvPr/>
          </p:nvSpPr>
          <p:spPr bwMode="auto">
            <a:xfrm>
              <a:off x="4900" y="23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8" name="Freeform 212"/>
            <p:cNvSpPr>
              <a:spLocks/>
            </p:cNvSpPr>
            <p:nvPr/>
          </p:nvSpPr>
          <p:spPr bwMode="auto">
            <a:xfrm>
              <a:off x="4903" y="236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9" name="Freeform 213"/>
            <p:cNvSpPr>
              <a:spLocks/>
            </p:cNvSpPr>
            <p:nvPr/>
          </p:nvSpPr>
          <p:spPr bwMode="auto">
            <a:xfrm>
              <a:off x="4906" y="2360"/>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0" name="Freeform 214"/>
            <p:cNvSpPr>
              <a:spLocks/>
            </p:cNvSpPr>
            <p:nvPr/>
          </p:nvSpPr>
          <p:spPr bwMode="auto">
            <a:xfrm>
              <a:off x="4909" y="236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1" name="Freeform 215"/>
            <p:cNvSpPr>
              <a:spLocks/>
            </p:cNvSpPr>
            <p:nvPr/>
          </p:nvSpPr>
          <p:spPr bwMode="auto">
            <a:xfrm>
              <a:off x="4913"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2" name="Freeform 216"/>
            <p:cNvSpPr>
              <a:spLocks/>
            </p:cNvSpPr>
            <p:nvPr/>
          </p:nvSpPr>
          <p:spPr bwMode="auto">
            <a:xfrm>
              <a:off x="4916"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3" name="Freeform 217"/>
            <p:cNvSpPr>
              <a:spLocks/>
            </p:cNvSpPr>
            <p:nvPr/>
          </p:nvSpPr>
          <p:spPr bwMode="auto">
            <a:xfrm>
              <a:off x="4919" y="23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4" name="Freeform 218"/>
            <p:cNvSpPr>
              <a:spLocks/>
            </p:cNvSpPr>
            <p:nvPr/>
          </p:nvSpPr>
          <p:spPr bwMode="auto">
            <a:xfrm>
              <a:off x="4922" y="236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5" name="Freeform 219"/>
            <p:cNvSpPr>
              <a:spLocks/>
            </p:cNvSpPr>
            <p:nvPr/>
          </p:nvSpPr>
          <p:spPr bwMode="auto">
            <a:xfrm>
              <a:off x="4925" y="236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6" name="Freeform 220"/>
            <p:cNvSpPr>
              <a:spLocks/>
            </p:cNvSpPr>
            <p:nvPr/>
          </p:nvSpPr>
          <p:spPr bwMode="auto">
            <a:xfrm>
              <a:off x="4929" y="23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7" name="Freeform 221"/>
            <p:cNvSpPr>
              <a:spLocks/>
            </p:cNvSpPr>
            <p:nvPr/>
          </p:nvSpPr>
          <p:spPr bwMode="auto">
            <a:xfrm>
              <a:off x="4931" y="236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8" name="Freeform 222"/>
            <p:cNvSpPr>
              <a:spLocks/>
            </p:cNvSpPr>
            <p:nvPr/>
          </p:nvSpPr>
          <p:spPr bwMode="auto">
            <a:xfrm>
              <a:off x="4934"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9" name="Freeform 223"/>
            <p:cNvSpPr>
              <a:spLocks/>
            </p:cNvSpPr>
            <p:nvPr/>
          </p:nvSpPr>
          <p:spPr bwMode="auto">
            <a:xfrm>
              <a:off x="4937"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0" name="Freeform 224"/>
            <p:cNvSpPr>
              <a:spLocks/>
            </p:cNvSpPr>
            <p:nvPr/>
          </p:nvSpPr>
          <p:spPr bwMode="auto">
            <a:xfrm>
              <a:off x="4941" y="23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1" name="Freeform 225"/>
            <p:cNvSpPr>
              <a:spLocks/>
            </p:cNvSpPr>
            <p:nvPr/>
          </p:nvSpPr>
          <p:spPr bwMode="auto">
            <a:xfrm>
              <a:off x="4944" y="236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2" name="Freeform 226"/>
            <p:cNvSpPr>
              <a:spLocks/>
            </p:cNvSpPr>
            <p:nvPr/>
          </p:nvSpPr>
          <p:spPr bwMode="auto">
            <a:xfrm>
              <a:off x="4947" y="236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3" name="Freeform 227"/>
            <p:cNvSpPr>
              <a:spLocks/>
            </p:cNvSpPr>
            <p:nvPr/>
          </p:nvSpPr>
          <p:spPr bwMode="auto">
            <a:xfrm>
              <a:off x="4950" y="2369"/>
              <a:ext cx="2" cy="1"/>
            </a:xfrm>
            <a:custGeom>
              <a:avLst/>
              <a:gdLst>
                <a:gd name="T0" fmla="*/ 1 w 3"/>
                <a:gd name="T1" fmla="*/ 0 h 3"/>
                <a:gd name="T2" fmla="*/ 1 w 3"/>
                <a:gd name="T3" fmla="*/ 0 h 3"/>
                <a:gd name="T4" fmla="*/ 0 w 3"/>
                <a:gd name="T5" fmla="*/ 0 h 3"/>
                <a:gd name="T6" fmla="*/ 1 w 3"/>
                <a:gd name="T7" fmla="*/ 0 h 3"/>
                <a:gd name="T8" fmla="*/ 1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4" name="Freeform 228"/>
            <p:cNvSpPr>
              <a:spLocks/>
            </p:cNvSpPr>
            <p:nvPr/>
          </p:nvSpPr>
          <p:spPr bwMode="auto">
            <a:xfrm>
              <a:off x="4953" y="237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5" name="Freeform 229"/>
            <p:cNvSpPr>
              <a:spLocks/>
            </p:cNvSpPr>
            <p:nvPr/>
          </p:nvSpPr>
          <p:spPr bwMode="auto">
            <a:xfrm>
              <a:off x="4957" y="23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6" name="Freeform 230"/>
            <p:cNvSpPr>
              <a:spLocks/>
            </p:cNvSpPr>
            <p:nvPr/>
          </p:nvSpPr>
          <p:spPr bwMode="auto">
            <a:xfrm>
              <a:off x="4960" y="237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7" name="Freeform 231"/>
            <p:cNvSpPr>
              <a:spLocks/>
            </p:cNvSpPr>
            <p:nvPr/>
          </p:nvSpPr>
          <p:spPr bwMode="auto">
            <a:xfrm>
              <a:off x="4963"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8" name="Freeform 232"/>
            <p:cNvSpPr>
              <a:spLocks/>
            </p:cNvSpPr>
            <p:nvPr/>
          </p:nvSpPr>
          <p:spPr bwMode="auto">
            <a:xfrm>
              <a:off x="4966"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9" name="Freeform 233"/>
            <p:cNvSpPr>
              <a:spLocks/>
            </p:cNvSpPr>
            <p:nvPr/>
          </p:nvSpPr>
          <p:spPr bwMode="auto">
            <a:xfrm>
              <a:off x="4969" y="23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0" name="Freeform 234"/>
            <p:cNvSpPr>
              <a:spLocks/>
            </p:cNvSpPr>
            <p:nvPr/>
          </p:nvSpPr>
          <p:spPr bwMode="auto">
            <a:xfrm>
              <a:off x="4973" y="23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1" name="Freeform 235"/>
            <p:cNvSpPr>
              <a:spLocks/>
            </p:cNvSpPr>
            <p:nvPr/>
          </p:nvSpPr>
          <p:spPr bwMode="auto">
            <a:xfrm>
              <a:off x="4976" y="237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2" name="Freeform 236"/>
            <p:cNvSpPr>
              <a:spLocks/>
            </p:cNvSpPr>
            <p:nvPr/>
          </p:nvSpPr>
          <p:spPr bwMode="auto">
            <a:xfrm>
              <a:off x="4979" y="23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3" name="Freeform 237"/>
            <p:cNvSpPr>
              <a:spLocks/>
            </p:cNvSpPr>
            <p:nvPr/>
          </p:nvSpPr>
          <p:spPr bwMode="auto">
            <a:xfrm>
              <a:off x="4981" y="23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4" name="Freeform 238"/>
            <p:cNvSpPr>
              <a:spLocks/>
            </p:cNvSpPr>
            <p:nvPr/>
          </p:nvSpPr>
          <p:spPr bwMode="auto">
            <a:xfrm>
              <a:off x="4985" y="237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5" name="Freeform 239"/>
            <p:cNvSpPr>
              <a:spLocks/>
            </p:cNvSpPr>
            <p:nvPr/>
          </p:nvSpPr>
          <p:spPr bwMode="auto">
            <a:xfrm>
              <a:off x="4988" y="237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8" name="Group 240"/>
          <p:cNvGrpSpPr>
            <a:grpSpLocks/>
          </p:cNvGrpSpPr>
          <p:nvPr/>
        </p:nvGrpSpPr>
        <p:grpSpPr bwMode="auto">
          <a:xfrm>
            <a:off x="5183188" y="4419600"/>
            <a:ext cx="606425" cy="495300"/>
            <a:chOff x="3265" y="2784"/>
            <a:chExt cx="382" cy="312"/>
          </a:xfrm>
        </p:grpSpPr>
        <p:sp>
          <p:nvSpPr>
            <p:cNvPr id="645496" name="Freeform 241"/>
            <p:cNvSpPr>
              <a:spLocks/>
            </p:cNvSpPr>
            <p:nvPr/>
          </p:nvSpPr>
          <p:spPr bwMode="auto">
            <a:xfrm>
              <a:off x="3265" y="27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7" name="Freeform 242"/>
            <p:cNvSpPr>
              <a:spLocks/>
            </p:cNvSpPr>
            <p:nvPr/>
          </p:nvSpPr>
          <p:spPr bwMode="auto">
            <a:xfrm>
              <a:off x="3267" y="2786"/>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8" name="Freeform 243"/>
            <p:cNvSpPr>
              <a:spLocks/>
            </p:cNvSpPr>
            <p:nvPr/>
          </p:nvSpPr>
          <p:spPr bwMode="auto">
            <a:xfrm>
              <a:off x="3269" y="27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9" name="Freeform 244"/>
            <p:cNvSpPr>
              <a:spLocks/>
            </p:cNvSpPr>
            <p:nvPr/>
          </p:nvSpPr>
          <p:spPr bwMode="auto">
            <a:xfrm>
              <a:off x="3273" y="279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0" name="Freeform 245"/>
            <p:cNvSpPr>
              <a:spLocks/>
            </p:cNvSpPr>
            <p:nvPr/>
          </p:nvSpPr>
          <p:spPr bwMode="auto">
            <a:xfrm>
              <a:off x="3275" y="279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1" name="Freeform 246"/>
            <p:cNvSpPr>
              <a:spLocks/>
            </p:cNvSpPr>
            <p:nvPr/>
          </p:nvSpPr>
          <p:spPr bwMode="auto">
            <a:xfrm>
              <a:off x="3277" y="279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2" name="Freeform 247"/>
            <p:cNvSpPr>
              <a:spLocks/>
            </p:cNvSpPr>
            <p:nvPr/>
          </p:nvSpPr>
          <p:spPr bwMode="auto">
            <a:xfrm>
              <a:off x="3280" y="27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3" name="Freeform 248"/>
            <p:cNvSpPr>
              <a:spLocks/>
            </p:cNvSpPr>
            <p:nvPr/>
          </p:nvSpPr>
          <p:spPr bwMode="auto">
            <a:xfrm>
              <a:off x="3282" y="279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4" name="Freeform 249"/>
            <p:cNvSpPr>
              <a:spLocks/>
            </p:cNvSpPr>
            <p:nvPr/>
          </p:nvSpPr>
          <p:spPr bwMode="auto">
            <a:xfrm>
              <a:off x="3285" y="280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5" name="Freeform 250"/>
            <p:cNvSpPr>
              <a:spLocks/>
            </p:cNvSpPr>
            <p:nvPr/>
          </p:nvSpPr>
          <p:spPr bwMode="auto">
            <a:xfrm>
              <a:off x="3288" y="2803"/>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6" name="Freeform 251"/>
            <p:cNvSpPr>
              <a:spLocks/>
            </p:cNvSpPr>
            <p:nvPr/>
          </p:nvSpPr>
          <p:spPr bwMode="auto">
            <a:xfrm>
              <a:off x="3290" y="2805"/>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7" name="Freeform 252"/>
            <p:cNvSpPr>
              <a:spLocks/>
            </p:cNvSpPr>
            <p:nvPr/>
          </p:nvSpPr>
          <p:spPr bwMode="auto">
            <a:xfrm>
              <a:off x="3292" y="28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8" name="Freeform 253"/>
            <p:cNvSpPr>
              <a:spLocks/>
            </p:cNvSpPr>
            <p:nvPr/>
          </p:nvSpPr>
          <p:spPr bwMode="auto">
            <a:xfrm>
              <a:off x="3295" y="280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9" name="Freeform 254"/>
            <p:cNvSpPr>
              <a:spLocks/>
            </p:cNvSpPr>
            <p:nvPr/>
          </p:nvSpPr>
          <p:spPr bwMode="auto">
            <a:xfrm>
              <a:off x="3298" y="28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0" name="Freeform 255"/>
            <p:cNvSpPr>
              <a:spLocks/>
            </p:cNvSpPr>
            <p:nvPr/>
          </p:nvSpPr>
          <p:spPr bwMode="auto">
            <a:xfrm>
              <a:off x="3300" y="281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1" name="Freeform 256"/>
            <p:cNvSpPr>
              <a:spLocks/>
            </p:cNvSpPr>
            <p:nvPr/>
          </p:nvSpPr>
          <p:spPr bwMode="auto">
            <a:xfrm>
              <a:off x="3303" y="281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2" name="Freeform 257"/>
            <p:cNvSpPr>
              <a:spLocks/>
            </p:cNvSpPr>
            <p:nvPr/>
          </p:nvSpPr>
          <p:spPr bwMode="auto">
            <a:xfrm>
              <a:off x="3305" y="281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3" name="Freeform 258"/>
            <p:cNvSpPr>
              <a:spLocks/>
            </p:cNvSpPr>
            <p:nvPr/>
          </p:nvSpPr>
          <p:spPr bwMode="auto">
            <a:xfrm>
              <a:off x="3308" y="2819"/>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4" name="Freeform 259"/>
            <p:cNvSpPr>
              <a:spLocks/>
            </p:cNvSpPr>
            <p:nvPr/>
          </p:nvSpPr>
          <p:spPr bwMode="auto">
            <a:xfrm>
              <a:off x="3311" y="28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5" name="Freeform 260"/>
            <p:cNvSpPr>
              <a:spLocks/>
            </p:cNvSpPr>
            <p:nvPr/>
          </p:nvSpPr>
          <p:spPr bwMode="auto">
            <a:xfrm>
              <a:off x="3313" y="28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6" name="Freeform 261"/>
            <p:cNvSpPr>
              <a:spLocks/>
            </p:cNvSpPr>
            <p:nvPr/>
          </p:nvSpPr>
          <p:spPr bwMode="auto">
            <a:xfrm>
              <a:off x="3316" y="282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2"/>
                  </a:lnTo>
                  <a:lnTo>
                    <a:pt x="0" y="3"/>
                  </a:lnTo>
                  <a:lnTo>
                    <a:pt x="2" y="3"/>
                  </a:lnTo>
                  <a:lnTo>
                    <a:pt x="4" y="2"/>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7" name="Freeform 262"/>
            <p:cNvSpPr>
              <a:spLocks/>
            </p:cNvSpPr>
            <p:nvPr/>
          </p:nvSpPr>
          <p:spPr bwMode="auto">
            <a:xfrm>
              <a:off x="3318" y="2827"/>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8" name="Freeform 263"/>
            <p:cNvSpPr>
              <a:spLocks/>
            </p:cNvSpPr>
            <p:nvPr/>
          </p:nvSpPr>
          <p:spPr bwMode="auto">
            <a:xfrm>
              <a:off x="3320" y="28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9" name="Freeform 264"/>
            <p:cNvSpPr>
              <a:spLocks/>
            </p:cNvSpPr>
            <p:nvPr/>
          </p:nvSpPr>
          <p:spPr bwMode="auto">
            <a:xfrm>
              <a:off x="3324" y="283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0" name="Freeform 265"/>
            <p:cNvSpPr>
              <a:spLocks/>
            </p:cNvSpPr>
            <p:nvPr/>
          </p:nvSpPr>
          <p:spPr bwMode="auto">
            <a:xfrm>
              <a:off x="3326" y="28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1" name="Freeform 266"/>
            <p:cNvSpPr>
              <a:spLocks/>
            </p:cNvSpPr>
            <p:nvPr/>
          </p:nvSpPr>
          <p:spPr bwMode="auto">
            <a:xfrm>
              <a:off x="3328" y="2836"/>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2" name="Freeform 267"/>
            <p:cNvSpPr>
              <a:spLocks/>
            </p:cNvSpPr>
            <p:nvPr/>
          </p:nvSpPr>
          <p:spPr bwMode="auto">
            <a:xfrm>
              <a:off x="3331" y="283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3" name="Freeform 268"/>
            <p:cNvSpPr>
              <a:spLocks/>
            </p:cNvSpPr>
            <p:nvPr/>
          </p:nvSpPr>
          <p:spPr bwMode="auto">
            <a:xfrm>
              <a:off x="3333" y="284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4" name="Freeform 269"/>
            <p:cNvSpPr>
              <a:spLocks/>
            </p:cNvSpPr>
            <p:nvPr/>
          </p:nvSpPr>
          <p:spPr bwMode="auto">
            <a:xfrm>
              <a:off x="3336" y="284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5" name="Freeform 270"/>
            <p:cNvSpPr>
              <a:spLocks/>
            </p:cNvSpPr>
            <p:nvPr/>
          </p:nvSpPr>
          <p:spPr bwMode="auto">
            <a:xfrm>
              <a:off x="3339"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6" name="Freeform 271"/>
            <p:cNvSpPr>
              <a:spLocks/>
            </p:cNvSpPr>
            <p:nvPr/>
          </p:nvSpPr>
          <p:spPr bwMode="auto">
            <a:xfrm>
              <a:off x="3341" y="2846"/>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7" name="Freeform 272"/>
            <p:cNvSpPr>
              <a:spLocks/>
            </p:cNvSpPr>
            <p:nvPr/>
          </p:nvSpPr>
          <p:spPr bwMode="auto">
            <a:xfrm>
              <a:off x="3344" y="28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8" name="Freeform 273"/>
            <p:cNvSpPr>
              <a:spLocks/>
            </p:cNvSpPr>
            <p:nvPr/>
          </p:nvSpPr>
          <p:spPr bwMode="auto">
            <a:xfrm>
              <a:off x="3346" y="285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9" name="Freeform 274"/>
            <p:cNvSpPr>
              <a:spLocks/>
            </p:cNvSpPr>
            <p:nvPr/>
          </p:nvSpPr>
          <p:spPr bwMode="auto">
            <a:xfrm>
              <a:off x="3349" y="285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0" name="Freeform 275"/>
            <p:cNvSpPr>
              <a:spLocks/>
            </p:cNvSpPr>
            <p:nvPr/>
          </p:nvSpPr>
          <p:spPr bwMode="auto">
            <a:xfrm>
              <a:off x="3352" y="285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1" name="Freeform 276"/>
            <p:cNvSpPr>
              <a:spLocks/>
            </p:cNvSpPr>
            <p:nvPr/>
          </p:nvSpPr>
          <p:spPr bwMode="auto">
            <a:xfrm>
              <a:off x="3354" y="2857"/>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2" name="Freeform 277"/>
            <p:cNvSpPr>
              <a:spLocks/>
            </p:cNvSpPr>
            <p:nvPr/>
          </p:nvSpPr>
          <p:spPr bwMode="auto">
            <a:xfrm>
              <a:off x="3356" y="285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3" name="Freeform 278"/>
            <p:cNvSpPr>
              <a:spLocks/>
            </p:cNvSpPr>
            <p:nvPr/>
          </p:nvSpPr>
          <p:spPr bwMode="auto">
            <a:xfrm>
              <a:off x="3359" y="28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4" name="Freeform 279"/>
            <p:cNvSpPr>
              <a:spLocks/>
            </p:cNvSpPr>
            <p:nvPr/>
          </p:nvSpPr>
          <p:spPr bwMode="auto">
            <a:xfrm>
              <a:off x="3362" y="28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5" name="Freeform 280"/>
            <p:cNvSpPr>
              <a:spLocks/>
            </p:cNvSpPr>
            <p:nvPr/>
          </p:nvSpPr>
          <p:spPr bwMode="auto">
            <a:xfrm>
              <a:off x="3364" y="28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6" name="Freeform 281"/>
            <p:cNvSpPr>
              <a:spLocks/>
            </p:cNvSpPr>
            <p:nvPr/>
          </p:nvSpPr>
          <p:spPr bwMode="auto">
            <a:xfrm>
              <a:off x="3367" y="28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7" name="Freeform 282"/>
            <p:cNvSpPr>
              <a:spLocks/>
            </p:cNvSpPr>
            <p:nvPr/>
          </p:nvSpPr>
          <p:spPr bwMode="auto">
            <a:xfrm>
              <a:off x="3369" y="286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8" name="Freeform 283"/>
            <p:cNvSpPr>
              <a:spLocks/>
            </p:cNvSpPr>
            <p:nvPr/>
          </p:nvSpPr>
          <p:spPr bwMode="auto">
            <a:xfrm>
              <a:off x="3372" y="287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9" name="Freeform 284"/>
            <p:cNvSpPr>
              <a:spLocks/>
            </p:cNvSpPr>
            <p:nvPr/>
          </p:nvSpPr>
          <p:spPr bwMode="auto">
            <a:xfrm>
              <a:off x="3375" y="28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0" name="Freeform 285"/>
            <p:cNvSpPr>
              <a:spLocks/>
            </p:cNvSpPr>
            <p:nvPr/>
          </p:nvSpPr>
          <p:spPr bwMode="auto">
            <a:xfrm>
              <a:off x="3377" y="287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1" name="Freeform 286"/>
            <p:cNvSpPr>
              <a:spLocks/>
            </p:cNvSpPr>
            <p:nvPr/>
          </p:nvSpPr>
          <p:spPr bwMode="auto">
            <a:xfrm>
              <a:off x="3380" y="287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2" name="Freeform 287"/>
            <p:cNvSpPr>
              <a:spLocks/>
            </p:cNvSpPr>
            <p:nvPr/>
          </p:nvSpPr>
          <p:spPr bwMode="auto">
            <a:xfrm>
              <a:off x="3382" y="2879"/>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3" name="Freeform 288"/>
            <p:cNvSpPr>
              <a:spLocks/>
            </p:cNvSpPr>
            <p:nvPr/>
          </p:nvSpPr>
          <p:spPr bwMode="auto">
            <a:xfrm>
              <a:off x="3384" y="28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4" name="Freeform 289"/>
            <p:cNvSpPr>
              <a:spLocks/>
            </p:cNvSpPr>
            <p:nvPr/>
          </p:nvSpPr>
          <p:spPr bwMode="auto">
            <a:xfrm>
              <a:off x="3388" y="288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5" name="Freeform 290"/>
            <p:cNvSpPr>
              <a:spLocks/>
            </p:cNvSpPr>
            <p:nvPr/>
          </p:nvSpPr>
          <p:spPr bwMode="auto">
            <a:xfrm>
              <a:off x="3390" y="28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6" name="Freeform 291"/>
            <p:cNvSpPr>
              <a:spLocks/>
            </p:cNvSpPr>
            <p:nvPr/>
          </p:nvSpPr>
          <p:spPr bwMode="auto">
            <a:xfrm>
              <a:off x="3392" y="2888"/>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7" name="Freeform 292"/>
            <p:cNvSpPr>
              <a:spLocks/>
            </p:cNvSpPr>
            <p:nvPr/>
          </p:nvSpPr>
          <p:spPr bwMode="auto">
            <a:xfrm>
              <a:off x="3395" y="28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8" name="Freeform 293"/>
            <p:cNvSpPr>
              <a:spLocks/>
            </p:cNvSpPr>
            <p:nvPr/>
          </p:nvSpPr>
          <p:spPr bwMode="auto">
            <a:xfrm>
              <a:off x="3397" y="289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9" name="Freeform 294"/>
            <p:cNvSpPr>
              <a:spLocks/>
            </p:cNvSpPr>
            <p:nvPr/>
          </p:nvSpPr>
          <p:spPr bwMode="auto">
            <a:xfrm>
              <a:off x="3400" y="289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0" name="Freeform 295"/>
            <p:cNvSpPr>
              <a:spLocks/>
            </p:cNvSpPr>
            <p:nvPr/>
          </p:nvSpPr>
          <p:spPr bwMode="auto">
            <a:xfrm>
              <a:off x="3403" y="28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1" name="Freeform 296"/>
            <p:cNvSpPr>
              <a:spLocks/>
            </p:cNvSpPr>
            <p:nvPr/>
          </p:nvSpPr>
          <p:spPr bwMode="auto">
            <a:xfrm>
              <a:off x="3405" y="2898"/>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2" name="Freeform 297"/>
            <p:cNvSpPr>
              <a:spLocks/>
            </p:cNvSpPr>
            <p:nvPr/>
          </p:nvSpPr>
          <p:spPr bwMode="auto">
            <a:xfrm>
              <a:off x="3408" y="290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3" name="Freeform 298"/>
            <p:cNvSpPr>
              <a:spLocks/>
            </p:cNvSpPr>
            <p:nvPr/>
          </p:nvSpPr>
          <p:spPr bwMode="auto">
            <a:xfrm>
              <a:off x="3410" y="29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4" name="Freeform 299"/>
            <p:cNvSpPr>
              <a:spLocks/>
            </p:cNvSpPr>
            <p:nvPr/>
          </p:nvSpPr>
          <p:spPr bwMode="auto">
            <a:xfrm>
              <a:off x="3413" y="290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5" name="Freeform 300"/>
            <p:cNvSpPr>
              <a:spLocks/>
            </p:cNvSpPr>
            <p:nvPr/>
          </p:nvSpPr>
          <p:spPr bwMode="auto">
            <a:xfrm>
              <a:off x="3416" y="290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6" name="Freeform 301"/>
            <p:cNvSpPr>
              <a:spLocks/>
            </p:cNvSpPr>
            <p:nvPr/>
          </p:nvSpPr>
          <p:spPr bwMode="auto">
            <a:xfrm>
              <a:off x="3418" y="2909"/>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7" name="Freeform 302"/>
            <p:cNvSpPr>
              <a:spLocks/>
            </p:cNvSpPr>
            <p:nvPr/>
          </p:nvSpPr>
          <p:spPr bwMode="auto">
            <a:xfrm>
              <a:off x="3420" y="291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8" name="Freeform 303"/>
            <p:cNvSpPr>
              <a:spLocks/>
            </p:cNvSpPr>
            <p:nvPr/>
          </p:nvSpPr>
          <p:spPr bwMode="auto">
            <a:xfrm>
              <a:off x="3423" y="29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9" name="Freeform 304"/>
            <p:cNvSpPr>
              <a:spLocks/>
            </p:cNvSpPr>
            <p:nvPr/>
          </p:nvSpPr>
          <p:spPr bwMode="auto">
            <a:xfrm>
              <a:off x="3426" y="291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0" name="Freeform 305"/>
            <p:cNvSpPr>
              <a:spLocks/>
            </p:cNvSpPr>
            <p:nvPr/>
          </p:nvSpPr>
          <p:spPr bwMode="auto">
            <a:xfrm>
              <a:off x="3428" y="29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1" name="Freeform 306"/>
            <p:cNvSpPr>
              <a:spLocks/>
            </p:cNvSpPr>
            <p:nvPr/>
          </p:nvSpPr>
          <p:spPr bwMode="auto">
            <a:xfrm>
              <a:off x="3431" y="291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2" name="Freeform 307"/>
            <p:cNvSpPr>
              <a:spLocks/>
            </p:cNvSpPr>
            <p:nvPr/>
          </p:nvSpPr>
          <p:spPr bwMode="auto">
            <a:xfrm>
              <a:off x="3433" y="29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3" name="Freeform 308"/>
            <p:cNvSpPr>
              <a:spLocks/>
            </p:cNvSpPr>
            <p:nvPr/>
          </p:nvSpPr>
          <p:spPr bwMode="auto">
            <a:xfrm>
              <a:off x="3436" y="292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4" name="Freeform 309"/>
            <p:cNvSpPr>
              <a:spLocks/>
            </p:cNvSpPr>
            <p:nvPr/>
          </p:nvSpPr>
          <p:spPr bwMode="auto">
            <a:xfrm>
              <a:off x="3439" y="29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5" name="Freeform 310"/>
            <p:cNvSpPr>
              <a:spLocks/>
            </p:cNvSpPr>
            <p:nvPr/>
          </p:nvSpPr>
          <p:spPr bwMode="auto">
            <a:xfrm>
              <a:off x="3441" y="292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6" name="Freeform 311"/>
            <p:cNvSpPr>
              <a:spLocks/>
            </p:cNvSpPr>
            <p:nvPr/>
          </p:nvSpPr>
          <p:spPr bwMode="auto">
            <a:xfrm>
              <a:off x="3444" y="292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7" name="Freeform 312"/>
            <p:cNvSpPr>
              <a:spLocks/>
            </p:cNvSpPr>
            <p:nvPr/>
          </p:nvSpPr>
          <p:spPr bwMode="auto">
            <a:xfrm>
              <a:off x="3446" y="293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8" name="Freeform 313"/>
            <p:cNvSpPr>
              <a:spLocks/>
            </p:cNvSpPr>
            <p:nvPr/>
          </p:nvSpPr>
          <p:spPr bwMode="auto">
            <a:xfrm>
              <a:off x="3448" y="293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9" name="Freeform 314"/>
            <p:cNvSpPr>
              <a:spLocks/>
            </p:cNvSpPr>
            <p:nvPr/>
          </p:nvSpPr>
          <p:spPr bwMode="auto">
            <a:xfrm>
              <a:off x="3452" y="29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0" name="Freeform 315"/>
            <p:cNvSpPr>
              <a:spLocks/>
            </p:cNvSpPr>
            <p:nvPr/>
          </p:nvSpPr>
          <p:spPr bwMode="auto">
            <a:xfrm>
              <a:off x="3454" y="2938"/>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1" name="Freeform 316"/>
            <p:cNvSpPr>
              <a:spLocks/>
            </p:cNvSpPr>
            <p:nvPr/>
          </p:nvSpPr>
          <p:spPr bwMode="auto">
            <a:xfrm>
              <a:off x="3456" y="294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2" name="Freeform 317"/>
            <p:cNvSpPr>
              <a:spLocks/>
            </p:cNvSpPr>
            <p:nvPr/>
          </p:nvSpPr>
          <p:spPr bwMode="auto">
            <a:xfrm>
              <a:off x="3459" y="294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3" name="Freeform 318"/>
            <p:cNvSpPr>
              <a:spLocks/>
            </p:cNvSpPr>
            <p:nvPr/>
          </p:nvSpPr>
          <p:spPr bwMode="auto">
            <a:xfrm>
              <a:off x="3461" y="2944"/>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4" name="Freeform 319"/>
            <p:cNvSpPr>
              <a:spLocks/>
            </p:cNvSpPr>
            <p:nvPr/>
          </p:nvSpPr>
          <p:spPr bwMode="auto">
            <a:xfrm>
              <a:off x="3464" y="294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5" name="Freeform 320"/>
            <p:cNvSpPr>
              <a:spLocks/>
            </p:cNvSpPr>
            <p:nvPr/>
          </p:nvSpPr>
          <p:spPr bwMode="auto">
            <a:xfrm>
              <a:off x="3467" y="294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6" name="Freeform 321"/>
            <p:cNvSpPr>
              <a:spLocks/>
            </p:cNvSpPr>
            <p:nvPr/>
          </p:nvSpPr>
          <p:spPr bwMode="auto">
            <a:xfrm>
              <a:off x="3469" y="295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7" name="Freeform 322"/>
            <p:cNvSpPr>
              <a:spLocks/>
            </p:cNvSpPr>
            <p:nvPr/>
          </p:nvSpPr>
          <p:spPr bwMode="auto">
            <a:xfrm>
              <a:off x="3472" y="295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8" name="Freeform 323"/>
            <p:cNvSpPr>
              <a:spLocks/>
            </p:cNvSpPr>
            <p:nvPr/>
          </p:nvSpPr>
          <p:spPr bwMode="auto">
            <a:xfrm>
              <a:off x="3474" y="2955"/>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9" name="Freeform 324"/>
            <p:cNvSpPr>
              <a:spLocks/>
            </p:cNvSpPr>
            <p:nvPr/>
          </p:nvSpPr>
          <p:spPr bwMode="auto">
            <a:xfrm>
              <a:off x="3477" y="29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0" name="Freeform 325"/>
            <p:cNvSpPr>
              <a:spLocks/>
            </p:cNvSpPr>
            <p:nvPr/>
          </p:nvSpPr>
          <p:spPr bwMode="auto">
            <a:xfrm>
              <a:off x="3480" y="295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1" name="Freeform 326"/>
            <p:cNvSpPr>
              <a:spLocks/>
            </p:cNvSpPr>
            <p:nvPr/>
          </p:nvSpPr>
          <p:spPr bwMode="auto">
            <a:xfrm>
              <a:off x="3482" y="2961"/>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2" name="Freeform 327"/>
            <p:cNvSpPr>
              <a:spLocks/>
            </p:cNvSpPr>
            <p:nvPr/>
          </p:nvSpPr>
          <p:spPr bwMode="auto">
            <a:xfrm>
              <a:off x="3484" y="296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3" name="Freeform 328"/>
            <p:cNvSpPr>
              <a:spLocks/>
            </p:cNvSpPr>
            <p:nvPr/>
          </p:nvSpPr>
          <p:spPr bwMode="auto">
            <a:xfrm>
              <a:off x="3487" y="296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4" name="Freeform 329"/>
            <p:cNvSpPr>
              <a:spLocks/>
            </p:cNvSpPr>
            <p:nvPr/>
          </p:nvSpPr>
          <p:spPr bwMode="auto">
            <a:xfrm>
              <a:off x="3490" y="29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5" name="Freeform 330"/>
            <p:cNvSpPr>
              <a:spLocks/>
            </p:cNvSpPr>
            <p:nvPr/>
          </p:nvSpPr>
          <p:spPr bwMode="auto">
            <a:xfrm>
              <a:off x="3492" y="29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6" name="Freeform 331"/>
            <p:cNvSpPr>
              <a:spLocks/>
            </p:cNvSpPr>
            <p:nvPr/>
          </p:nvSpPr>
          <p:spPr bwMode="auto">
            <a:xfrm>
              <a:off x="3495" y="29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0" y="0"/>
                  </a:lnTo>
                  <a:lnTo>
                    <a:pt x="0" y="2"/>
                  </a:lnTo>
                  <a:lnTo>
                    <a:pt x="0" y="4"/>
                  </a:lnTo>
                  <a:lnTo>
                    <a:pt x="2" y="4"/>
                  </a:lnTo>
                  <a:lnTo>
                    <a:pt x="4" y="2"/>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7" name="Freeform 332"/>
            <p:cNvSpPr>
              <a:spLocks/>
            </p:cNvSpPr>
            <p:nvPr/>
          </p:nvSpPr>
          <p:spPr bwMode="auto">
            <a:xfrm>
              <a:off x="3497" y="297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8" name="Freeform 333"/>
            <p:cNvSpPr>
              <a:spLocks/>
            </p:cNvSpPr>
            <p:nvPr/>
          </p:nvSpPr>
          <p:spPr bwMode="auto">
            <a:xfrm>
              <a:off x="3499" y="29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9" name="Freeform 334"/>
            <p:cNvSpPr>
              <a:spLocks/>
            </p:cNvSpPr>
            <p:nvPr/>
          </p:nvSpPr>
          <p:spPr bwMode="auto">
            <a:xfrm>
              <a:off x="3503" y="297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0" name="Freeform 335"/>
            <p:cNvSpPr>
              <a:spLocks/>
            </p:cNvSpPr>
            <p:nvPr/>
          </p:nvSpPr>
          <p:spPr bwMode="auto">
            <a:xfrm>
              <a:off x="3505" y="298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1" name="Freeform 336"/>
            <p:cNvSpPr>
              <a:spLocks/>
            </p:cNvSpPr>
            <p:nvPr/>
          </p:nvSpPr>
          <p:spPr bwMode="auto">
            <a:xfrm>
              <a:off x="3507" y="2981"/>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2" name="Freeform 337"/>
            <p:cNvSpPr>
              <a:spLocks/>
            </p:cNvSpPr>
            <p:nvPr/>
          </p:nvSpPr>
          <p:spPr bwMode="auto">
            <a:xfrm>
              <a:off x="3510" y="298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3" name="Freeform 338"/>
            <p:cNvSpPr>
              <a:spLocks/>
            </p:cNvSpPr>
            <p:nvPr/>
          </p:nvSpPr>
          <p:spPr bwMode="auto">
            <a:xfrm>
              <a:off x="3512" y="298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4" name="Freeform 339"/>
            <p:cNvSpPr>
              <a:spLocks/>
            </p:cNvSpPr>
            <p:nvPr/>
          </p:nvSpPr>
          <p:spPr bwMode="auto">
            <a:xfrm>
              <a:off x="3515" y="298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5" name="Freeform 340"/>
            <p:cNvSpPr>
              <a:spLocks/>
            </p:cNvSpPr>
            <p:nvPr/>
          </p:nvSpPr>
          <p:spPr bwMode="auto">
            <a:xfrm>
              <a:off x="3518" y="2990"/>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6" name="Freeform 341"/>
            <p:cNvSpPr>
              <a:spLocks/>
            </p:cNvSpPr>
            <p:nvPr/>
          </p:nvSpPr>
          <p:spPr bwMode="auto">
            <a:xfrm>
              <a:off x="3520" y="299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7" name="Freeform 342"/>
            <p:cNvSpPr>
              <a:spLocks/>
            </p:cNvSpPr>
            <p:nvPr/>
          </p:nvSpPr>
          <p:spPr bwMode="auto">
            <a:xfrm>
              <a:off x="3523" y="299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8" name="Freeform 343"/>
            <p:cNvSpPr>
              <a:spLocks/>
            </p:cNvSpPr>
            <p:nvPr/>
          </p:nvSpPr>
          <p:spPr bwMode="auto">
            <a:xfrm>
              <a:off x="3525" y="299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9" name="Freeform 344"/>
            <p:cNvSpPr>
              <a:spLocks/>
            </p:cNvSpPr>
            <p:nvPr/>
          </p:nvSpPr>
          <p:spPr bwMode="auto">
            <a:xfrm>
              <a:off x="3528" y="29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0" name="Freeform 345"/>
            <p:cNvSpPr>
              <a:spLocks/>
            </p:cNvSpPr>
            <p:nvPr/>
          </p:nvSpPr>
          <p:spPr bwMode="auto">
            <a:xfrm>
              <a:off x="3531"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1" name="Freeform 346"/>
            <p:cNvSpPr>
              <a:spLocks/>
            </p:cNvSpPr>
            <p:nvPr/>
          </p:nvSpPr>
          <p:spPr bwMode="auto">
            <a:xfrm>
              <a:off x="3533" y="300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2" name="Freeform 347"/>
            <p:cNvSpPr>
              <a:spLocks/>
            </p:cNvSpPr>
            <p:nvPr/>
          </p:nvSpPr>
          <p:spPr bwMode="auto">
            <a:xfrm>
              <a:off x="3535" y="300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3" name="Freeform 348"/>
            <p:cNvSpPr>
              <a:spLocks/>
            </p:cNvSpPr>
            <p:nvPr/>
          </p:nvSpPr>
          <p:spPr bwMode="auto">
            <a:xfrm>
              <a:off x="353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4" name="Freeform 349"/>
            <p:cNvSpPr>
              <a:spLocks/>
            </p:cNvSpPr>
            <p:nvPr/>
          </p:nvSpPr>
          <p:spPr bwMode="auto">
            <a:xfrm>
              <a:off x="3541" y="300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5" name="Freeform 350"/>
            <p:cNvSpPr>
              <a:spLocks/>
            </p:cNvSpPr>
            <p:nvPr/>
          </p:nvSpPr>
          <p:spPr bwMode="auto">
            <a:xfrm>
              <a:off x="3543" y="301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6" name="Freeform 351"/>
            <p:cNvSpPr>
              <a:spLocks/>
            </p:cNvSpPr>
            <p:nvPr/>
          </p:nvSpPr>
          <p:spPr bwMode="auto">
            <a:xfrm>
              <a:off x="3546" y="30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7" name="Freeform 352"/>
            <p:cNvSpPr>
              <a:spLocks/>
            </p:cNvSpPr>
            <p:nvPr/>
          </p:nvSpPr>
          <p:spPr bwMode="auto">
            <a:xfrm>
              <a:off x="3548" y="3014"/>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8" name="Freeform 353"/>
            <p:cNvSpPr>
              <a:spLocks/>
            </p:cNvSpPr>
            <p:nvPr/>
          </p:nvSpPr>
          <p:spPr bwMode="auto">
            <a:xfrm>
              <a:off x="3551" y="301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9" name="Freeform 354"/>
            <p:cNvSpPr>
              <a:spLocks/>
            </p:cNvSpPr>
            <p:nvPr/>
          </p:nvSpPr>
          <p:spPr bwMode="auto">
            <a:xfrm>
              <a:off x="3554" y="301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0" name="Freeform 355"/>
            <p:cNvSpPr>
              <a:spLocks/>
            </p:cNvSpPr>
            <p:nvPr/>
          </p:nvSpPr>
          <p:spPr bwMode="auto">
            <a:xfrm>
              <a:off x="3556" y="302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1" name="Freeform 356"/>
            <p:cNvSpPr>
              <a:spLocks/>
            </p:cNvSpPr>
            <p:nvPr/>
          </p:nvSpPr>
          <p:spPr bwMode="auto">
            <a:xfrm>
              <a:off x="3559" y="30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2" name="Freeform 357"/>
            <p:cNvSpPr>
              <a:spLocks/>
            </p:cNvSpPr>
            <p:nvPr/>
          </p:nvSpPr>
          <p:spPr bwMode="auto">
            <a:xfrm>
              <a:off x="3561" y="302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3" name="Freeform 358"/>
            <p:cNvSpPr>
              <a:spLocks/>
            </p:cNvSpPr>
            <p:nvPr/>
          </p:nvSpPr>
          <p:spPr bwMode="auto">
            <a:xfrm>
              <a:off x="3563" y="302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4" name="Freeform 359"/>
            <p:cNvSpPr>
              <a:spLocks/>
            </p:cNvSpPr>
            <p:nvPr/>
          </p:nvSpPr>
          <p:spPr bwMode="auto">
            <a:xfrm>
              <a:off x="3567" y="30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5" name="Freeform 360"/>
            <p:cNvSpPr>
              <a:spLocks/>
            </p:cNvSpPr>
            <p:nvPr/>
          </p:nvSpPr>
          <p:spPr bwMode="auto">
            <a:xfrm>
              <a:off x="3569" y="303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6" name="Freeform 361"/>
            <p:cNvSpPr>
              <a:spLocks/>
            </p:cNvSpPr>
            <p:nvPr/>
          </p:nvSpPr>
          <p:spPr bwMode="auto">
            <a:xfrm>
              <a:off x="3571" y="3033"/>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7" name="Freeform 362"/>
            <p:cNvSpPr>
              <a:spLocks/>
            </p:cNvSpPr>
            <p:nvPr/>
          </p:nvSpPr>
          <p:spPr bwMode="auto">
            <a:xfrm>
              <a:off x="3574" y="303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8" name="Freeform 363"/>
            <p:cNvSpPr>
              <a:spLocks/>
            </p:cNvSpPr>
            <p:nvPr/>
          </p:nvSpPr>
          <p:spPr bwMode="auto">
            <a:xfrm>
              <a:off x="3576" y="3038"/>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9" name="Freeform 364"/>
            <p:cNvSpPr>
              <a:spLocks/>
            </p:cNvSpPr>
            <p:nvPr/>
          </p:nvSpPr>
          <p:spPr bwMode="auto">
            <a:xfrm>
              <a:off x="3579" y="304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0" name="Freeform 365"/>
            <p:cNvSpPr>
              <a:spLocks/>
            </p:cNvSpPr>
            <p:nvPr/>
          </p:nvSpPr>
          <p:spPr bwMode="auto">
            <a:xfrm>
              <a:off x="3582" y="304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1" name="Freeform 366"/>
            <p:cNvSpPr>
              <a:spLocks/>
            </p:cNvSpPr>
            <p:nvPr/>
          </p:nvSpPr>
          <p:spPr bwMode="auto">
            <a:xfrm>
              <a:off x="3584" y="3044"/>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2" name="Freeform 367"/>
            <p:cNvSpPr>
              <a:spLocks/>
            </p:cNvSpPr>
            <p:nvPr/>
          </p:nvSpPr>
          <p:spPr bwMode="auto">
            <a:xfrm>
              <a:off x="3587" y="30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3" name="Freeform 368"/>
            <p:cNvSpPr>
              <a:spLocks/>
            </p:cNvSpPr>
            <p:nvPr/>
          </p:nvSpPr>
          <p:spPr bwMode="auto">
            <a:xfrm>
              <a:off x="3589" y="304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4" name="Freeform 369"/>
            <p:cNvSpPr>
              <a:spLocks/>
            </p:cNvSpPr>
            <p:nvPr/>
          </p:nvSpPr>
          <p:spPr bwMode="auto">
            <a:xfrm>
              <a:off x="3592" y="3050"/>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5" name="Freeform 370"/>
            <p:cNvSpPr>
              <a:spLocks/>
            </p:cNvSpPr>
            <p:nvPr/>
          </p:nvSpPr>
          <p:spPr bwMode="auto">
            <a:xfrm>
              <a:off x="3595"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6" name="Freeform 371"/>
            <p:cNvSpPr>
              <a:spLocks/>
            </p:cNvSpPr>
            <p:nvPr/>
          </p:nvSpPr>
          <p:spPr bwMode="auto">
            <a:xfrm>
              <a:off x="3597" y="305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7" name="Freeform 372"/>
            <p:cNvSpPr>
              <a:spLocks/>
            </p:cNvSpPr>
            <p:nvPr/>
          </p:nvSpPr>
          <p:spPr bwMode="auto">
            <a:xfrm>
              <a:off x="3599" y="305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8" name="Freeform 373"/>
            <p:cNvSpPr>
              <a:spLocks/>
            </p:cNvSpPr>
            <p:nvPr/>
          </p:nvSpPr>
          <p:spPr bwMode="auto">
            <a:xfrm>
              <a:off x="3602" y="305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9" name="Freeform 374"/>
            <p:cNvSpPr>
              <a:spLocks/>
            </p:cNvSpPr>
            <p:nvPr/>
          </p:nvSpPr>
          <p:spPr bwMode="auto">
            <a:xfrm>
              <a:off x="3605" y="306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0" name="Freeform 375"/>
            <p:cNvSpPr>
              <a:spLocks/>
            </p:cNvSpPr>
            <p:nvPr/>
          </p:nvSpPr>
          <p:spPr bwMode="auto">
            <a:xfrm>
              <a:off x="3607" y="30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1" name="Freeform 376"/>
            <p:cNvSpPr>
              <a:spLocks/>
            </p:cNvSpPr>
            <p:nvPr/>
          </p:nvSpPr>
          <p:spPr bwMode="auto">
            <a:xfrm>
              <a:off x="3610"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2" name="Freeform 377"/>
            <p:cNvSpPr>
              <a:spLocks/>
            </p:cNvSpPr>
            <p:nvPr/>
          </p:nvSpPr>
          <p:spPr bwMode="auto">
            <a:xfrm>
              <a:off x="3612" y="3066"/>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3" name="Freeform 378"/>
            <p:cNvSpPr>
              <a:spLocks/>
            </p:cNvSpPr>
            <p:nvPr/>
          </p:nvSpPr>
          <p:spPr bwMode="auto">
            <a:xfrm>
              <a:off x="3615" y="306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4" name="Freeform 379"/>
            <p:cNvSpPr>
              <a:spLocks/>
            </p:cNvSpPr>
            <p:nvPr/>
          </p:nvSpPr>
          <p:spPr bwMode="auto">
            <a:xfrm>
              <a:off x="3618" y="3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5" name="Freeform 380"/>
            <p:cNvSpPr>
              <a:spLocks/>
            </p:cNvSpPr>
            <p:nvPr/>
          </p:nvSpPr>
          <p:spPr bwMode="auto">
            <a:xfrm>
              <a:off x="3620" y="307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6" name="Freeform 381"/>
            <p:cNvSpPr>
              <a:spLocks/>
            </p:cNvSpPr>
            <p:nvPr/>
          </p:nvSpPr>
          <p:spPr bwMode="auto">
            <a:xfrm>
              <a:off x="3623" y="30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7" name="Freeform 382"/>
            <p:cNvSpPr>
              <a:spLocks/>
            </p:cNvSpPr>
            <p:nvPr/>
          </p:nvSpPr>
          <p:spPr bwMode="auto">
            <a:xfrm>
              <a:off x="3625" y="30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8" name="Freeform 383"/>
            <p:cNvSpPr>
              <a:spLocks/>
            </p:cNvSpPr>
            <p:nvPr/>
          </p:nvSpPr>
          <p:spPr bwMode="auto">
            <a:xfrm>
              <a:off x="3627" y="3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9" name="Freeform 384"/>
            <p:cNvSpPr>
              <a:spLocks/>
            </p:cNvSpPr>
            <p:nvPr/>
          </p:nvSpPr>
          <p:spPr bwMode="auto">
            <a:xfrm>
              <a:off x="3631" y="3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0" name="Freeform 385"/>
            <p:cNvSpPr>
              <a:spLocks/>
            </p:cNvSpPr>
            <p:nvPr/>
          </p:nvSpPr>
          <p:spPr bwMode="auto">
            <a:xfrm>
              <a:off x="3633" y="3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1" name="Freeform 386"/>
            <p:cNvSpPr>
              <a:spLocks/>
            </p:cNvSpPr>
            <p:nvPr/>
          </p:nvSpPr>
          <p:spPr bwMode="auto">
            <a:xfrm>
              <a:off x="3635" y="3085"/>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2" name="Freeform 387"/>
            <p:cNvSpPr>
              <a:spLocks/>
            </p:cNvSpPr>
            <p:nvPr/>
          </p:nvSpPr>
          <p:spPr bwMode="auto">
            <a:xfrm>
              <a:off x="3638" y="3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3" name="Freeform 388"/>
            <p:cNvSpPr>
              <a:spLocks/>
            </p:cNvSpPr>
            <p:nvPr/>
          </p:nvSpPr>
          <p:spPr bwMode="auto">
            <a:xfrm>
              <a:off x="3640" y="3090"/>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4" name="Freeform 389"/>
            <p:cNvSpPr>
              <a:spLocks/>
            </p:cNvSpPr>
            <p:nvPr/>
          </p:nvSpPr>
          <p:spPr bwMode="auto">
            <a:xfrm>
              <a:off x="3643" y="30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5" name="Freeform 390"/>
            <p:cNvSpPr>
              <a:spLocks/>
            </p:cNvSpPr>
            <p:nvPr/>
          </p:nvSpPr>
          <p:spPr bwMode="auto">
            <a:xfrm>
              <a:off x="3646" y="3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9" name="Group 391"/>
          <p:cNvGrpSpPr>
            <a:grpSpLocks/>
          </p:cNvGrpSpPr>
          <p:nvPr/>
        </p:nvGrpSpPr>
        <p:grpSpPr bwMode="auto">
          <a:xfrm>
            <a:off x="6478588" y="4419600"/>
            <a:ext cx="1371600" cy="496888"/>
            <a:chOff x="4081" y="2784"/>
            <a:chExt cx="864" cy="313"/>
          </a:xfrm>
        </p:grpSpPr>
        <p:grpSp>
          <p:nvGrpSpPr>
            <p:cNvPr id="645210" name="Group 392"/>
            <p:cNvGrpSpPr>
              <a:grpSpLocks/>
            </p:cNvGrpSpPr>
            <p:nvPr/>
          </p:nvGrpSpPr>
          <p:grpSpPr bwMode="auto">
            <a:xfrm>
              <a:off x="4340" y="2784"/>
              <a:ext cx="605" cy="220"/>
              <a:chOff x="4340" y="2784"/>
              <a:chExt cx="605" cy="220"/>
            </a:xfrm>
          </p:grpSpPr>
          <p:sp>
            <p:nvSpPr>
              <p:cNvPr id="645296" name="Freeform 393"/>
              <p:cNvSpPr>
                <a:spLocks/>
              </p:cNvSpPr>
              <p:nvPr/>
            </p:nvSpPr>
            <p:spPr bwMode="auto">
              <a:xfrm>
                <a:off x="4943" y="2784"/>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1"/>
                    </a:lnTo>
                    <a:lnTo>
                      <a:pt x="1" y="0"/>
                    </a:lnTo>
                    <a:lnTo>
                      <a:pt x="0" y="0"/>
                    </a:lnTo>
                    <a:lnTo>
                      <a:pt x="0" y="1"/>
                    </a:lnTo>
                    <a:lnTo>
                      <a:pt x="0" y="3"/>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7" name="Freeform 394"/>
              <p:cNvSpPr>
                <a:spLocks/>
              </p:cNvSpPr>
              <p:nvPr/>
            </p:nvSpPr>
            <p:spPr bwMode="auto">
              <a:xfrm>
                <a:off x="4940" y="27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8" name="Freeform 395"/>
              <p:cNvSpPr>
                <a:spLocks/>
              </p:cNvSpPr>
              <p:nvPr/>
            </p:nvSpPr>
            <p:spPr bwMode="auto">
              <a:xfrm>
                <a:off x="4937" y="278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9" name="Freeform 396"/>
              <p:cNvSpPr>
                <a:spLocks/>
              </p:cNvSpPr>
              <p:nvPr/>
            </p:nvSpPr>
            <p:spPr bwMode="auto">
              <a:xfrm>
                <a:off x="4934" y="27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0" name="Freeform 397"/>
              <p:cNvSpPr>
                <a:spLocks/>
              </p:cNvSpPr>
              <p:nvPr/>
            </p:nvSpPr>
            <p:spPr bwMode="auto">
              <a:xfrm>
                <a:off x="4931" y="278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1" name="Freeform 398"/>
              <p:cNvSpPr>
                <a:spLocks/>
              </p:cNvSpPr>
              <p:nvPr/>
            </p:nvSpPr>
            <p:spPr bwMode="auto">
              <a:xfrm>
                <a:off x="4928" y="27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2" name="Freeform 399"/>
              <p:cNvSpPr>
                <a:spLocks/>
              </p:cNvSpPr>
              <p:nvPr/>
            </p:nvSpPr>
            <p:spPr bwMode="auto">
              <a:xfrm>
                <a:off x="4925" y="27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3" name="Freeform 400"/>
              <p:cNvSpPr>
                <a:spLocks/>
              </p:cNvSpPr>
              <p:nvPr/>
            </p:nvSpPr>
            <p:spPr bwMode="auto">
              <a:xfrm>
                <a:off x="4921" y="279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4" name="Freeform 401"/>
              <p:cNvSpPr>
                <a:spLocks/>
              </p:cNvSpPr>
              <p:nvPr/>
            </p:nvSpPr>
            <p:spPr bwMode="auto">
              <a:xfrm>
                <a:off x="4919" y="279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5" name="Freeform 402"/>
              <p:cNvSpPr>
                <a:spLocks/>
              </p:cNvSpPr>
              <p:nvPr/>
            </p:nvSpPr>
            <p:spPr bwMode="auto">
              <a:xfrm>
                <a:off x="4916" y="279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6" name="Freeform 403"/>
              <p:cNvSpPr>
                <a:spLocks/>
              </p:cNvSpPr>
              <p:nvPr/>
            </p:nvSpPr>
            <p:spPr bwMode="auto">
              <a:xfrm>
                <a:off x="4913" y="279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7" name="Freeform 404"/>
              <p:cNvSpPr>
                <a:spLocks/>
              </p:cNvSpPr>
              <p:nvPr/>
            </p:nvSpPr>
            <p:spPr bwMode="auto">
              <a:xfrm>
                <a:off x="4909" y="279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8" name="Freeform 405"/>
              <p:cNvSpPr>
                <a:spLocks/>
              </p:cNvSpPr>
              <p:nvPr/>
            </p:nvSpPr>
            <p:spPr bwMode="auto">
              <a:xfrm>
                <a:off x="4906" y="27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9" name="Freeform 406"/>
              <p:cNvSpPr>
                <a:spLocks/>
              </p:cNvSpPr>
              <p:nvPr/>
            </p:nvSpPr>
            <p:spPr bwMode="auto">
              <a:xfrm>
                <a:off x="4904" y="279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0" name="Freeform 407"/>
              <p:cNvSpPr>
                <a:spLocks/>
              </p:cNvSpPr>
              <p:nvPr/>
            </p:nvSpPr>
            <p:spPr bwMode="auto">
              <a:xfrm>
                <a:off x="4901" y="279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1" name="Freeform 408"/>
              <p:cNvSpPr>
                <a:spLocks/>
              </p:cNvSpPr>
              <p:nvPr/>
            </p:nvSpPr>
            <p:spPr bwMode="auto">
              <a:xfrm>
                <a:off x="4897" y="28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2" name="Freeform 409"/>
              <p:cNvSpPr>
                <a:spLocks/>
              </p:cNvSpPr>
              <p:nvPr/>
            </p:nvSpPr>
            <p:spPr bwMode="auto">
              <a:xfrm>
                <a:off x="4894" y="280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3" name="Freeform 410"/>
              <p:cNvSpPr>
                <a:spLocks/>
              </p:cNvSpPr>
              <p:nvPr/>
            </p:nvSpPr>
            <p:spPr bwMode="auto">
              <a:xfrm>
                <a:off x="4891" y="28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4" name="Freeform 411"/>
              <p:cNvSpPr>
                <a:spLocks/>
              </p:cNvSpPr>
              <p:nvPr/>
            </p:nvSpPr>
            <p:spPr bwMode="auto">
              <a:xfrm>
                <a:off x="4889" y="28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5" name="Freeform 412"/>
              <p:cNvSpPr>
                <a:spLocks/>
              </p:cNvSpPr>
              <p:nvPr/>
            </p:nvSpPr>
            <p:spPr bwMode="auto">
              <a:xfrm>
                <a:off x="4885" y="280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6" name="Freeform 413"/>
              <p:cNvSpPr>
                <a:spLocks/>
              </p:cNvSpPr>
              <p:nvPr/>
            </p:nvSpPr>
            <p:spPr bwMode="auto">
              <a:xfrm>
                <a:off x="4882" y="28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7" name="Freeform 414"/>
              <p:cNvSpPr>
                <a:spLocks/>
              </p:cNvSpPr>
              <p:nvPr/>
            </p:nvSpPr>
            <p:spPr bwMode="auto">
              <a:xfrm>
                <a:off x="4879" y="28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8" name="Freeform 415"/>
              <p:cNvSpPr>
                <a:spLocks/>
              </p:cNvSpPr>
              <p:nvPr/>
            </p:nvSpPr>
            <p:spPr bwMode="auto">
              <a:xfrm>
                <a:off x="4877" y="28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9" name="Freeform 416"/>
              <p:cNvSpPr>
                <a:spLocks/>
              </p:cNvSpPr>
              <p:nvPr/>
            </p:nvSpPr>
            <p:spPr bwMode="auto">
              <a:xfrm>
                <a:off x="4873" y="280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0" name="Freeform 417"/>
              <p:cNvSpPr>
                <a:spLocks/>
              </p:cNvSpPr>
              <p:nvPr/>
            </p:nvSpPr>
            <p:spPr bwMode="auto">
              <a:xfrm>
                <a:off x="4870" y="28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1" name="Freeform 418"/>
              <p:cNvSpPr>
                <a:spLocks/>
              </p:cNvSpPr>
              <p:nvPr/>
            </p:nvSpPr>
            <p:spPr bwMode="auto">
              <a:xfrm>
                <a:off x="4867" y="281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2" name="Freeform 419"/>
              <p:cNvSpPr>
                <a:spLocks/>
              </p:cNvSpPr>
              <p:nvPr/>
            </p:nvSpPr>
            <p:spPr bwMode="auto">
              <a:xfrm>
                <a:off x="4864" y="281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3" name="Freeform 420"/>
              <p:cNvSpPr>
                <a:spLocks/>
              </p:cNvSpPr>
              <p:nvPr/>
            </p:nvSpPr>
            <p:spPr bwMode="auto">
              <a:xfrm>
                <a:off x="4861" y="281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4" name="Freeform 421"/>
              <p:cNvSpPr>
                <a:spLocks/>
              </p:cNvSpPr>
              <p:nvPr/>
            </p:nvSpPr>
            <p:spPr bwMode="auto">
              <a:xfrm>
                <a:off x="4858" y="281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5" name="Freeform 422"/>
              <p:cNvSpPr>
                <a:spLocks/>
              </p:cNvSpPr>
              <p:nvPr/>
            </p:nvSpPr>
            <p:spPr bwMode="auto">
              <a:xfrm>
                <a:off x="4855" y="28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6" name="Freeform 423"/>
              <p:cNvSpPr>
                <a:spLocks/>
              </p:cNvSpPr>
              <p:nvPr/>
            </p:nvSpPr>
            <p:spPr bwMode="auto">
              <a:xfrm>
                <a:off x="4852" y="28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7" name="Freeform 424"/>
              <p:cNvSpPr>
                <a:spLocks/>
              </p:cNvSpPr>
              <p:nvPr/>
            </p:nvSpPr>
            <p:spPr bwMode="auto">
              <a:xfrm>
                <a:off x="4849" y="28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8" name="Freeform 425"/>
              <p:cNvSpPr>
                <a:spLocks/>
              </p:cNvSpPr>
              <p:nvPr/>
            </p:nvSpPr>
            <p:spPr bwMode="auto">
              <a:xfrm>
                <a:off x="4846" y="28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9" name="Freeform 426"/>
              <p:cNvSpPr>
                <a:spLocks/>
              </p:cNvSpPr>
              <p:nvPr/>
            </p:nvSpPr>
            <p:spPr bwMode="auto">
              <a:xfrm>
                <a:off x="4843" y="28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0" name="Freeform 427"/>
              <p:cNvSpPr>
                <a:spLocks/>
              </p:cNvSpPr>
              <p:nvPr/>
            </p:nvSpPr>
            <p:spPr bwMode="auto">
              <a:xfrm>
                <a:off x="4840" y="282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1" name="Freeform 428"/>
              <p:cNvSpPr>
                <a:spLocks/>
              </p:cNvSpPr>
              <p:nvPr/>
            </p:nvSpPr>
            <p:spPr bwMode="auto">
              <a:xfrm>
                <a:off x="4837" y="282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2" name="Freeform 429"/>
              <p:cNvSpPr>
                <a:spLocks/>
              </p:cNvSpPr>
              <p:nvPr/>
            </p:nvSpPr>
            <p:spPr bwMode="auto">
              <a:xfrm>
                <a:off x="4833" y="282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3" name="Freeform 430"/>
              <p:cNvSpPr>
                <a:spLocks/>
              </p:cNvSpPr>
              <p:nvPr/>
            </p:nvSpPr>
            <p:spPr bwMode="auto">
              <a:xfrm>
                <a:off x="4831" y="282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4" name="Freeform 431"/>
              <p:cNvSpPr>
                <a:spLocks/>
              </p:cNvSpPr>
              <p:nvPr/>
            </p:nvSpPr>
            <p:spPr bwMode="auto">
              <a:xfrm>
                <a:off x="4828" y="28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5" name="Freeform 432"/>
              <p:cNvSpPr>
                <a:spLocks/>
              </p:cNvSpPr>
              <p:nvPr/>
            </p:nvSpPr>
            <p:spPr bwMode="auto">
              <a:xfrm>
                <a:off x="4825" y="28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6" name="Freeform 433"/>
              <p:cNvSpPr>
                <a:spLocks/>
              </p:cNvSpPr>
              <p:nvPr/>
            </p:nvSpPr>
            <p:spPr bwMode="auto">
              <a:xfrm>
                <a:off x="4821" y="28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7" name="Freeform 434"/>
              <p:cNvSpPr>
                <a:spLocks/>
              </p:cNvSpPr>
              <p:nvPr/>
            </p:nvSpPr>
            <p:spPr bwMode="auto">
              <a:xfrm>
                <a:off x="4818" y="28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8" name="Freeform 435"/>
              <p:cNvSpPr>
                <a:spLocks/>
              </p:cNvSpPr>
              <p:nvPr/>
            </p:nvSpPr>
            <p:spPr bwMode="auto">
              <a:xfrm>
                <a:off x="4816" y="28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9" name="Freeform 436"/>
              <p:cNvSpPr>
                <a:spLocks/>
              </p:cNvSpPr>
              <p:nvPr/>
            </p:nvSpPr>
            <p:spPr bwMode="auto">
              <a:xfrm>
                <a:off x="4813" y="283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0" name="Freeform 437"/>
              <p:cNvSpPr>
                <a:spLocks/>
              </p:cNvSpPr>
              <p:nvPr/>
            </p:nvSpPr>
            <p:spPr bwMode="auto">
              <a:xfrm>
                <a:off x="4809" y="28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1" name="Freeform 438"/>
              <p:cNvSpPr>
                <a:spLocks/>
              </p:cNvSpPr>
              <p:nvPr/>
            </p:nvSpPr>
            <p:spPr bwMode="auto">
              <a:xfrm>
                <a:off x="4806" y="28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2" name="Freeform 439"/>
              <p:cNvSpPr>
                <a:spLocks/>
              </p:cNvSpPr>
              <p:nvPr/>
            </p:nvSpPr>
            <p:spPr bwMode="auto">
              <a:xfrm>
                <a:off x="4803" y="283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3" name="Freeform 440"/>
              <p:cNvSpPr>
                <a:spLocks/>
              </p:cNvSpPr>
              <p:nvPr/>
            </p:nvSpPr>
            <p:spPr bwMode="auto">
              <a:xfrm>
                <a:off x="4801" y="283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4" name="Freeform 441"/>
              <p:cNvSpPr>
                <a:spLocks/>
              </p:cNvSpPr>
              <p:nvPr/>
            </p:nvSpPr>
            <p:spPr bwMode="auto">
              <a:xfrm>
                <a:off x="4797" y="28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5" name="Freeform 442"/>
              <p:cNvSpPr>
                <a:spLocks/>
              </p:cNvSpPr>
              <p:nvPr/>
            </p:nvSpPr>
            <p:spPr bwMode="auto">
              <a:xfrm>
                <a:off x="4794" y="28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6" name="Freeform 443"/>
              <p:cNvSpPr>
                <a:spLocks/>
              </p:cNvSpPr>
              <p:nvPr/>
            </p:nvSpPr>
            <p:spPr bwMode="auto">
              <a:xfrm>
                <a:off x="4791" y="283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7" name="Freeform 444"/>
              <p:cNvSpPr>
                <a:spLocks/>
              </p:cNvSpPr>
              <p:nvPr/>
            </p:nvSpPr>
            <p:spPr bwMode="auto">
              <a:xfrm>
                <a:off x="4788" y="284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8" name="Freeform 445"/>
              <p:cNvSpPr>
                <a:spLocks/>
              </p:cNvSpPr>
              <p:nvPr/>
            </p:nvSpPr>
            <p:spPr bwMode="auto">
              <a:xfrm>
                <a:off x="4785" y="28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9" name="Freeform 446"/>
              <p:cNvSpPr>
                <a:spLocks/>
              </p:cNvSpPr>
              <p:nvPr/>
            </p:nvSpPr>
            <p:spPr bwMode="auto">
              <a:xfrm>
                <a:off x="4782" y="28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0" name="Freeform 447"/>
              <p:cNvSpPr>
                <a:spLocks/>
              </p:cNvSpPr>
              <p:nvPr/>
            </p:nvSpPr>
            <p:spPr bwMode="auto">
              <a:xfrm>
                <a:off x="4779" y="28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1" name="Freeform 448"/>
              <p:cNvSpPr>
                <a:spLocks/>
              </p:cNvSpPr>
              <p:nvPr/>
            </p:nvSpPr>
            <p:spPr bwMode="auto">
              <a:xfrm>
                <a:off x="4776"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2" name="Freeform 449"/>
              <p:cNvSpPr>
                <a:spLocks/>
              </p:cNvSpPr>
              <p:nvPr/>
            </p:nvSpPr>
            <p:spPr bwMode="auto">
              <a:xfrm>
                <a:off x="4773" y="284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3" name="Freeform 450"/>
              <p:cNvSpPr>
                <a:spLocks/>
              </p:cNvSpPr>
              <p:nvPr/>
            </p:nvSpPr>
            <p:spPr bwMode="auto">
              <a:xfrm>
                <a:off x="4770" y="28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4" name="Freeform 451"/>
              <p:cNvSpPr>
                <a:spLocks/>
              </p:cNvSpPr>
              <p:nvPr/>
            </p:nvSpPr>
            <p:spPr bwMode="auto">
              <a:xfrm>
                <a:off x="4767" y="284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5" name="Freeform 452"/>
              <p:cNvSpPr>
                <a:spLocks/>
              </p:cNvSpPr>
              <p:nvPr/>
            </p:nvSpPr>
            <p:spPr bwMode="auto">
              <a:xfrm>
                <a:off x="4764" y="28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6" name="Freeform 453"/>
              <p:cNvSpPr>
                <a:spLocks/>
              </p:cNvSpPr>
              <p:nvPr/>
            </p:nvSpPr>
            <p:spPr bwMode="auto">
              <a:xfrm>
                <a:off x="4761" y="285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7" name="Freeform 454"/>
              <p:cNvSpPr>
                <a:spLocks/>
              </p:cNvSpPr>
              <p:nvPr/>
            </p:nvSpPr>
            <p:spPr bwMode="auto">
              <a:xfrm>
                <a:off x="4758" y="285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8" name="Freeform 455"/>
              <p:cNvSpPr>
                <a:spLocks/>
              </p:cNvSpPr>
              <p:nvPr/>
            </p:nvSpPr>
            <p:spPr bwMode="auto">
              <a:xfrm>
                <a:off x="4755" y="285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9" name="Freeform 456"/>
              <p:cNvSpPr>
                <a:spLocks/>
              </p:cNvSpPr>
              <p:nvPr/>
            </p:nvSpPr>
            <p:spPr bwMode="auto">
              <a:xfrm>
                <a:off x="4752" y="285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0" name="Freeform 457"/>
              <p:cNvSpPr>
                <a:spLocks/>
              </p:cNvSpPr>
              <p:nvPr/>
            </p:nvSpPr>
            <p:spPr bwMode="auto">
              <a:xfrm>
                <a:off x="4749" y="28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1" name="Freeform 458"/>
              <p:cNvSpPr>
                <a:spLocks/>
              </p:cNvSpPr>
              <p:nvPr/>
            </p:nvSpPr>
            <p:spPr bwMode="auto">
              <a:xfrm>
                <a:off x="4746" y="28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2" name="Freeform 459"/>
              <p:cNvSpPr>
                <a:spLocks/>
              </p:cNvSpPr>
              <p:nvPr/>
            </p:nvSpPr>
            <p:spPr bwMode="auto">
              <a:xfrm>
                <a:off x="4743" y="28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3" name="Freeform 460"/>
              <p:cNvSpPr>
                <a:spLocks/>
              </p:cNvSpPr>
              <p:nvPr/>
            </p:nvSpPr>
            <p:spPr bwMode="auto">
              <a:xfrm>
                <a:off x="4740" y="285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4" name="Freeform 461"/>
              <p:cNvSpPr>
                <a:spLocks/>
              </p:cNvSpPr>
              <p:nvPr/>
            </p:nvSpPr>
            <p:spPr bwMode="auto">
              <a:xfrm>
                <a:off x="4737" y="285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5" name="Freeform 462"/>
              <p:cNvSpPr>
                <a:spLocks/>
              </p:cNvSpPr>
              <p:nvPr/>
            </p:nvSpPr>
            <p:spPr bwMode="auto">
              <a:xfrm>
                <a:off x="4734" y="28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6" name="Freeform 463"/>
              <p:cNvSpPr>
                <a:spLocks/>
              </p:cNvSpPr>
              <p:nvPr/>
            </p:nvSpPr>
            <p:spPr bwMode="auto">
              <a:xfrm>
                <a:off x="4730" y="286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7" name="Freeform 464"/>
              <p:cNvSpPr>
                <a:spLocks/>
              </p:cNvSpPr>
              <p:nvPr/>
            </p:nvSpPr>
            <p:spPr bwMode="auto">
              <a:xfrm>
                <a:off x="4728" y="28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8" name="Freeform 465"/>
              <p:cNvSpPr>
                <a:spLocks/>
              </p:cNvSpPr>
              <p:nvPr/>
            </p:nvSpPr>
            <p:spPr bwMode="auto">
              <a:xfrm>
                <a:off x="4725" y="286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9" name="Freeform 466"/>
              <p:cNvSpPr>
                <a:spLocks/>
              </p:cNvSpPr>
              <p:nvPr/>
            </p:nvSpPr>
            <p:spPr bwMode="auto">
              <a:xfrm>
                <a:off x="4722" y="286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0" name="Freeform 467"/>
              <p:cNvSpPr>
                <a:spLocks/>
              </p:cNvSpPr>
              <p:nvPr/>
            </p:nvSpPr>
            <p:spPr bwMode="auto">
              <a:xfrm>
                <a:off x="4718" y="286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1" name="Freeform 468"/>
              <p:cNvSpPr>
                <a:spLocks/>
              </p:cNvSpPr>
              <p:nvPr/>
            </p:nvSpPr>
            <p:spPr bwMode="auto">
              <a:xfrm>
                <a:off x="4715" y="286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2" name="Freeform 469"/>
              <p:cNvSpPr>
                <a:spLocks/>
              </p:cNvSpPr>
              <p:nvPr/>
            </p:nvSpPr>
            <p:spPr bwMode="auto">
              <a:xfrm>
                <a:off x="4713" y="28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3" name="Freeform 470"/>
              <p:cNvSpPr>
                <a:spLocks/>
              </p:cNvSpPr>
              <p:nvPr/>
            </p:nvSpPr>
            <p:spPr bwMode="auto">
              <a:xfrm>
                <a:off x="4710" y="28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4" name="Freeform 471"/>
              <p:cNvSpPr>
                <a:spLocks/>
              </p:cNvSpPr>
              <p:nvPr/>
            </p:nvSpPr>
            <p:spPr bwMode="auto">
              <a:xfrm>
                <a:off x="4706" y="287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5" name="Freeform 472"/>
              <p:cNvSpPr>
                <a:spLocks/>
              </p:cNvSpPr>
              <p:nvPr/>
            </p:nvSpPr>
            <p:spPr bwMode="auto">
              <a:xfrm>
                <a:off x="4703" y="28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6" name="Freeform 473"/>
              <p:cNvSpPr>
                <a:spLocks/>
              </p:cNvSpPr>
              <p:nvPr/>
            </p:nvSpPr>
            <p:spPr bwMode="auto">
              <a:xfrm>
                <a:off x="4700" y="28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7" name="Freeform 474"/>
              <p:cNvSpPr>
                <a:spLocks/>
              </p:cNvSpPr>
              <p:nvPr/>
            </p:nvSpPr>
            <p:spPr bwMode="auto">
              <a:xfrm>
                <a:off x="4698" y="28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8" name="Freeform 475"/>
              <p:cNvSpPr>
                <a:spLocks/>
              </p:cNvSpPr>
              <p:nvPr/>
            </p:nvSpPr>
            <p:spPr bwMode="auto">
              <a:xfrm>
                <a:off x="4694" y="28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9" name="Freeform 476"/>
              <p:cNvSpPr>
                <a:spLocks/>
              </p:cNvSpPr>
              <p:nvPr/>
            </p:nvSpPr>
            <p:spPr bwMode="auto">
              <a:xfrm>
                <a:off x="4691" y="287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0" name="Freeform 477"/>
              <p:cNvSpPr>
                <a:spLocks/>
              </p:cNvSpPr>
              <p:nvPr/>
            </p:nvSpPr>
            <p:spPr bwMode="auto">
              <a:xfrm>
                <a:off x="4688" y="287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1" name="Freeform 478"/>
              <p:cNvSpPr>
                <a:spLocks/>
              </p:cNvSpPr>
              <p:nvPr/>
            </p:nvSpPr>
            <p:spPr bwMode="auto">
              <a:xfrm>
                <a:off x="4685" y="287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2" name="Freeform 479"/>
              <p:cNvSpPr>
                <a:spLocks/>
              </p:cNvSpPr>
              <p:nvPr/>
            </p:nvSpPr>
            <p:spPr bwMode="auto">
              <a:xfrm>
                <a:off x="4682" y="28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3" name="Freeform 480"/>
              <p:cNvSpPr>
                <a:spLocks/>
              </p:cNvSpPr>
              <p:nvPr/>
            </p:nvSpPr>
            <p:spPr bwMode="auto">
              <a:xfrm>
                <a:off x="4679" y="287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4" name="Freeform 481"/>
              <p:cNvSpPr>
                <a:spLocks/>
              </p:cNvSpPr>
              <p:nvPr/>
            </p:nvSpPr>
            <p:spPr bwMode="auto">
              <a:xfrm>
                <a:off x="4676" y="288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5" name="Freeform 482"/>
              <p:cNvSpPr>
                <a:spLocks/>
              </p:cNvSpPr>
              <p:nvPr/>
            </p:nvSpPr>
            <p:spPr bwMode="auto">
              <a:xfrm>
                <a:off x="4673" y="28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6" name="Freeform 483"/>
              <p:cNvSpPr>
                <a:spLocks/>
              </p:cNvSpPr>
              <p:nvPr/>
            </p:nvSpPr>
            <p:spPr bwMode="auto">
              <a:xfrm>
                <a:off x="4670" y="288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7" name="Freeform 484"/>
              <p:cNvSpPr>
                <a:spLocks/>
              </p:cNvSpPr>
              <p:nvPr/>
            </p:nvSpPr>
            <p:spPr bwMode="auto">
              <a:xfrm>
                <a:off x="4667" y="2884"/>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8" name="Freeform 485"/>
              <p:cNvSpPr>
                <a:spLocks/>
              </p:cNvSpPr>
              <p:nvPr/>
            </p:nvSpPr>
            <p:spPr bwMode="auto">
              <a:xfrm>
                <a:off x="4664" y="288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9" name="Freeform 486"/>
              <p:cNvSpPr>
                <a:spLocks/>
              </p:cNvSpPr>
              <p:nvPr/>
            </p:nvSpPr>
            <p:spPr bwMode="auto">
              <a:xfrm>
                <a:off x="4661" y="28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0" name="Freeform 487"/>
              <p:cNvSpPr>
                <a:spLocks/>
              </p:cNvSpPr>
              <p:nvPr/>
            </p:nvSpPr>
            <p:spPr bwMode="auto">
              <a:xfrm>
                <a:off x="4658" y="288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1" name="Freeform 488"/>
              <p:cNvSpPr>
                <a:spLocks/>
              </p:cNvSpPr>
              <p:nvPr/>
            </p:nvSpPr>
            <p:spPr bwMode="auto">
              <a:xfrm>
                <a:off x="4654" y="2888"/>
                <a:ext cx="3" cy="2"/>
              </a:xfrm>
              <a:custGeom>
                <a:avLst/>
                <a:gdLst>
                  <a:gd name="T0" fmla="*/ 1 w 5"/>
                  <a:gd name="T1" fmla="*/ 1 h 3"/>
                  <a:gd name="T2" fmla="*/ 1 w 5"/>
                  <a:gd name="T3" fmla="*/ 1 h 3"/>
                  <a:gd name="T4" fmla="*/ 1 w 5"/>
                  <a:gd name="T5" fmla="*/ 0 h 3"/>
                  <a:gd name="T6" fmla="*/ 1 w 5"/>
                  <a:gd name="T7" fmla="*/ 0 h 3"/>
                  <a:gd name="T8" fmla="*/ 1 w 5"/>
                  <a:gd name="T9" fmla="*/ 0 h 3"/>
                  <a:gd name="T10" fmla="*/ 0 w 5"/>
                  <a:gd name="T11" fmla="*/ 1 h 3"/>
                  <a:gd name="T12" fmla="*/ 1 w 5"/>
                  <a:gd name="T13" fmla="*/ 1 h 3"/>
                  <a:gd name="T14" fmla="*/ 1 w 5"/>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3" y="3"/>
                    </a:moveTo>
                    <a:lnTo>
                      <a:pt x="5"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2" name="Freeform 489"/>
              <p:cNvSpPr>
                <a:spLocks/>
              </p:cNvSpPr>
              <p:nvPr/>
            </p:nvSpPr>
            <p:spPr bwMode="auto">
              <a:xfrm>
                <a:off x="4652" y="288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3" name="Freeform 490"/>
              <p:cNvSpPr>
                <a:spLocks/>
              </p:cNvSpPr>
              <p:nvPr/>
            </p:nvSpPr>
            <p:spPr bwMode="auto">
              <a:xfrm>
                <a:off x="4649" y="28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4" name="Freeform 491"/>
              <p:cNvSpPr>
                <a:spLocks/>
              </p:cNvSpPr>
              <p:nvPr/>
            </p:nvSpPr>
            <p:spPr bwMode="auto">
              <a:xfrm>
                <a:off x="4646" y="28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5" name="Freeform 492"/>
              <p:cNvSpPr>
                <a:spLocks/>
              </p:cNvSpPr>
              <p:nvPr/>
            </p:nvSpPr>
            <p:spPr bwMode="auto">
              <a:xfrm>
                <a:off x="4642" y="289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6" name="Freeform 493"/>
              <p:cNvSpPr>
                <a:spLocks/>
              </p:cNvSpPr>
              <p:nvPr/>
            </p:nvSpPr>
            <p:spPr bwMode="auto">
              <a:xfrm>
                <a:off x="4640" y="289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7" name="Freeform 494"/>
              <p:cNvSpPr>
                <a:spLocks/>
              </p:cNvSpPr>
              <p:nvPr/>
            </p:nvSpPr>
            <p:spPr bwMode="auto">
              <a:xfrm>
                <a:off x="4637" y="28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8" name="Freeform 495"/>
              <p:cNvSpPr>
                <a:spLocks/>
              </p:cNvSpPr>
              <p:nvPr/>
            </p:nvSpPr>
            <p:spPr bwMode="auto">
              <a:xfrm>
                <a:off x="4634" y="28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9" name="Freeform 496"/>
              <p:cNvSpPr>
                <a:spLocks/>
              </p:cNvSpPr>
              <p:nvPr/>
            </p:nvSpPr>
            <p:spPr bwMode="auto">
              <a:xfrm>
                <a:off x="4630" y="28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0" name="Freeform 497"/>
              <p:cNvSpPr>
                <a:spLocks/>
              </p:cNvSpPr>
              <p:nvPr/>
            </p:nvSpPr>
            <p:spPr bwMode="auto">
              <a:xfrm>
                <a:off x="4627" y="289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1" name="Freeform 498"/>
              <p:cNvSpPr>
                <a:spLocks/>
              </p:cNvSpPr>
              <p:nvPr/>
            </p:nvSpPr>
            <p:spPr bwMode="auto">
              <a:xfrm>
                <a:off x="4625" y="28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2" name="Freeform 499"/>
              <p:cNvSpPr>
                <a:spLocks/>
              </p:cNvSpPr>
              <p:nvPr/>
            </p:nvSpPr>
            <p:spPr bwMode="auto">
              <a:xfrm>
                <a:off x="4622" y="290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3" name="Freeform 500"/>
              <p:cNvSpPr>
                <a:spLocks/>
              </p:cNvSpPr>
              <p:nvPr/>
            </p:nvSpPr>
            <p:spPr bwMode="auto">
              <a:xfrm>
                <a:off x="4618" y="290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4" name="Freeform 501"/>
              <p:cNvSpPr>
                <a:spLocks/>
              </p:cNvSpPr>
              <p:nvPr/>
            </p:nvSpPr>
            <p:spPr bwMode="auto">
              <a:xfrm>
                <a:off x="4615" y="290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5" name="Freeform 502"/>
              <p:cNvSpPr>
                <a:spLocks/>
              </p:cNvSpPr>
              <p:nvPr/>
            </p:nvSpPr>
            <p:spPr bwMode="auto">
              <a:xfrm>
                <a:off x="4612" y="29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6" name="Freeform 503"/>
              <p:cNvSpPr>
                <a:spLocks/>
              </p:cNvSpPr>
              <p:nvPr/>
            </p:nvSpPr>
            <p:spPr bwMode="auto">
              <a:xfrm>
                <a:off x="4610" y="29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7" name="Freeform 504"/>
              <p:cNvSpPr>
                <a:spLocks/>
              </p:cNvSpPr>
              <p:nvPr/>
            </p:nvSpPr>
            <p:spPr bwMode="auto">
              <a:xfrm>
                <a:off x="4606" y="29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8" name="Freeform 505"/>
              <p:cNvSpPr>
                <a:spLocks/>
              </p:cNvSpPr>
              <p:nvPr/>
            </p:nvSpPr>
            <p:spPr bwMode="auto">
              <a:xfrm>
                <a:off x="4603" y="29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9" name="Freeform 506"/>
              <p:cNvSpPr>
                <a:spLocks/>
              </p:cNvSpPr>
              <p:nvPr/>
            </p:nvSpPr>
            <p:spPr bwMode="auto">
              <a:xfrm>
                <a:off x="4600" y="29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0" name="Freeform 507"/>
              <p:cNvSpPr>
                <a:spLocks/>
              </p:cNvSpPr>
              <p:nvPr/>
            </p:nvSpPr>
            <p:spPr bwMode="auto">
              <a:xfrm>
                <a:off x="4597" y="290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1" name="Freeform 508"/>
              <p:cNvSpPr>
                <a:spLocks/>
              </p:cNvSpPr>
              <p:nvPr/>
            </p:nvSpPr>
            <p:spPr bwMode="auto">
              <a:xfrm>
                <a:off x="4594" y="29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2" name="Freeform 509"/>
              <p:cNvSpPr>
                <a:spLocks/>
              </p:cNvSpPr>
              <p:nvPr/>
            </p:nvSpPr>
            <p:spPr bwMode="auto">
              <a:xfrm>
                <a:off x="4591" y="29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3" name="Freeform 510"/>
              <p:cNvSpPr>
                <a:spLocks/>
              </p:cNvSpPr>
              <p:nvPr/>
            </p:nvSpPr>
            <p:spPr bwMode="auto">
              <a:xfrm>
                <a:off x="4588" y="291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4" name="Freeform 511"/>
              <p:cNvSpPr>
                <a:spLocks/>
              </p:cNvSpPr>
              <p:nvPr/>
            </p:nvSpPr>
            <p:spPr bwMode="auto">
              <a:xfrm>
                <a:off x="4585" y="29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5" name="Freeform 512"/>
              <p:cNvSpPr>
                <a:spLocks/>
              </p:cNvSpPr>
              <p:nvPr/>
            </p:nvSpPr>
            <p:spPr bwMode="auto">
              <a:xfrm>
                <a:off x="4582" y="291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6" name="Freeform 513"/>
              <p:cNvSpPr>
                <a:spLocks/>
              </p:cNvSpPr>
              <p:nvPr/>
            </p:nvSpPr>
            <p:spPr bwMode="auto">
              <a:xfrm>
                <a:off x="4579" y="29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7" name="Freeform 514"/>
              <p:cNvSpPr>
                <a:spLocks/>
              </p:cNvSpPr>
              <p:nvPr/>
            </p:nvSpPr>
            <p:spPr bwMode="auto">
              <a:xfrm>
                <a:off x="4576" y="29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8" name="Freeform 515"/>
              <p:cNvSpPr>
                <a:spLocks/>
              </p:cNvSpPr>
              <p:nvPr/>
            </p:nvSpPr>
            <p:spPr bwMode="auto">
              <a:xfrm>
                <a:off x="4573" y="29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9" name="Freeform 516"/>
              <p:cNvSpPr>
                <a:spLocks/>
              </p:cNvSpPr>
              <p:nvPr/>
            </p:nvSpPr>
            <p:spPr bwMode="auto">
              <a:xfrm>
                <a:off x="4570" y="291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0" name="Freeform 517"/>
              <p:cNvSpPr>
                <a:spLocks/>
              </p:cNvSpPr>
              <p:nvPr/>
            </p:nvSpPr>
            <p:spPr bwMode="auto">
              <a:xfrm>
                <a:off x="4566" y="29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1" name="Freeform 518"/>
              <p:cNvSpPr>
                <a:spLocks/>
              </p:cNvSpPr>
              <p:nvPr/>
            </p:nvSpPr>
            <p:spPr bwMode="auto">
              <a:xfrm>
                <a:off x="4564" y="29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2" name="Freeform 519"/>
              <p:cNvSpPr>
                <a:spLocks/>
              </p:cNvSpPr>
              <p:nvPr/>
            </p:nvSpPr>
            <p:spPr bwMode="auto">
              <a:xfrm>
                <a:off x="4561" y="29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3" name="Freeform 520"/>
              <p:cNvSpPr>
                <a:spLocks/>
              </p:cNvSpPr>
              <p:nvPr/>
            </p:nvSpPr>
            <p:spPr bwMode="auto">
              <a:xfrm>
                <a:off x="4558" y="292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4" name="Freeform 521"/>
              <p:cNvSpPr>
                <a:spLocks/>
              </p:cNvSpPr>
              <p:nvPr/>
            </p:nvSpPr>
            <p:spPr bwMode="auto">
              <a:xfrm>
                <a:off x="4555" y="29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5" name="Freeform 522"/>
              <p:cNvSpPr>
                <a:spLocks/>
              </p:cNvSpPr>
              <p:nvPr/>
            </p:nvSpPr>
            <p:spPr bwMode="auto">
              <a:xfrm>
                <a:off x="4551" y="292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6" name="Freeform 523"/>
              <p:cNvSpPr>
                <a:spLocks/>
              </p:cNvSpPr>
              <p:nvPr/>
            </p:nvSpPr>
            <p:spPr bwMode="auto">
              <a:xfrm>
                <a:off x="4549" y="292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7" name="Freeform 524"/>
              <p:cNvSpPr>
                <a:spLocks/>
              </p:cNvSpPr>
              <p:nvPr/>
            </p:nvSpPr>
            <p:spPr bwMode="auto">
              <a:xfrm>
                <a:off x="4546" y="292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8" name="Freeform 525"/>
              <p:cNvSpPr>
                <a:spLocks/>
              </p:cNvSpPr>
              <p:nvPr/>
            </p:nvSpPr>
            <p:spPr bwMode="auto">
              <a:xfrm>
                <a:off x="4543" y="292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9" name="Freeform 526"/>
              <p:cNvSpPr>
                <a:spLocks/>
              </p:cNvSpPr>
              <p:nvPr/>
            </p:nvSpPr>
            <p:spPr bwMode="auto">
              <a:xfrm>
                <a:off x="4539" y="29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0" name="Freeform 527"/>
              <p:cNvSpPr>
                <a:spLocks/>
              </p:cNvSpPr>
              <p:nvPr/>
            </p:nvSpPr>
            <p:spPr bwMode="auto">
              <a:xfrm>
                <a:off x="4537" y="29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1" name="Freeform 528"/>
              <p:cNvSpPr>
                <a:spLocks/>
              </p:cNvSpPr>
              <p:nvPr/>
            </p:nvSpPr>
            <p:spPr bwMode="auto">
              <a:xfrm>
                <a:off x="4534" y="2932"/>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2" name="Freeform 529"/>
              <p:cNvSpPr>
                <a:spLocks/>
              </p:cNvSpPr>
              <p:nvPr/>
            </p:nvSpPr>
            <p:spPr bwMode="auto">
              <a:xfrm>
                <a:off x="4531" y="29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3" name="Freeform 530"/>
              <p:cNvSpPr>
                <a:spLocks/>
              </p:cNvSpPr>
              <p:nvPr/>
            </p:nvSpPr>
            <p:spPr bwMode="auto">
              <a:xfrm>
                <a:off x="4527" y="293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4" name="Freeform 531"/>
              <p:cNvSpPr>
                <a:spLocks/>
              </p:cNvSpPr>
              <p:nvPr/>
            </p:nvSpPr>
            <p:spPr bwMode="auto">
              <a:xfrm>
                <a:off x="4524" y="293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5" name="Freeform 532"/>
              <p:cNvSpPr>
                <a:spLocks/>
              </p:cNvSpPr>
              <p:nvPr/>
            </p:nvSpPr>
            <p:spPr bwMode="auto">
              <a:xfrm>
                <a:off x="4522" y="293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6" name="Freeform 533"/>
              <p:cNvSpPr>
                <a:spLocks/>
              </p:cNvSpPr>
              <p:nvPr/>
            </p:nvSpPr>
            <p:spPr bwMode="auto">
              <a:xfrm>
                <a:off x="4519" y="29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7" name="Freeform 534"/>
              <p:cNvSpPr>
                <a:spLocks/>
              </p:cNvSpPr>
              <p:nvPr/>
            </p:nvSpPr>
            <p:spPr bwMode="auto">
              <a:xfrm>
                <a:off x="4515" y="293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8" name="Freeform 535"/>
              <p:cNvSpPr>
                <a:spLocks/>
              </p:cNvSpPr>
              <p:nvPr/>
            </p:nvSpPr>
            <p:spPr bwMode="auto">
              <a:xfrm>
                <a:off x="4512" y="294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9" name="Freeform 536"/>
              <p:cNvSpPr>
                <a:spLocks/>
              </p:cNvSpPr>
              <p:nvPr/>
            </p:nvSpPr>
            <p:spPr bwMode="auto">
              <a:xfrm>
                <a:off x="4509" y="294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0" name="Freeform 537"/>
              <p:cNvSpPr>
                <a:spLocks/>
              </p:cNvSpPr>
              <p:nvPr/>
            </p:nvSpPr>
            <p:spPr bwMode="auto">
              <a:xfrm>
                <a:off x="4507" y="294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1" name="Freeform 538"/>
              <p:cNvSpPr>
                <a:spLocks/>
              </p:cNvSpPr>
              <p:nvPr/>
            </p:nvSpPr>
            <p:spPr bwMode="auto">
              <a:xfrm>
                <a:off x="4503" y="29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2" name="Freeform 539"/>
              <p:cNvSpPr>
                <a:spLocks/>
              </p:cNvSpPr>
              <p:nvPr/>
            </p:nvSpPr>
            <p:spPr bwMode="auto">
              <a:xfrm>
                <a:off x="4500" y="294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3" name="Freeform 540"/>
              <p:cNvSpPr>
                <a:spLocks/>
              </p:cNvSpPr>
              <p:nvPr/>
            </p:nvSpPr>
            <p:spPr bwMode="auto">
              <a:xfrm>
                <a:off x="4497" y="294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4" name="Freeform 541"/>
              <p:cNvSpPr>
                <a:spLocks/>
              </p:cNvSpPr>
              <p:nvPr/>
            </p:nvSpPr>
            <p:spPr bwMode="auto">
              <a:xfrm>
                <a:off x="4494" y="29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5" name="Freeform 542"/>
              <p:cNvSpPr>
                <a:spLocks/>
              </p:cNvSpPr>
              <p:nvPr/>
            </p:nvSpPr>
            <p:spPr bwMode="auto">
              <a:xfrm>
                <a:off x="4491" y="29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6" name="Freeform 543"/>
              <p:cNvSpPr>
                <a:spLocks/>
              </p:cNvSpPr>
              <p:nvPr/>
            </p:nvSpPr>
            <p:spPr bwMode="auto">
              <a:xfrm>
                <a:off x="4488" y="294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7" name="Freeform 544"/>
              <p:cNvSpPr>
                <a:spLocks/>
              </p:cNvSpPr>
              <p:nvPr/>
            </p:nvSpPr>
            <p:spPr bwMode="auto">
              <a:xfrm>
                <a:off x="4485" y="29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8" name="Freeform 545"/>
              <p:cNvSpPr>
                <a:spLocks/>
              </p:cNvSpPr>
              <p:nvPr/>
            </p:nvSpPr>
            <p:spPr bwMode="auto">
              <a:xfrm>
                <a:off x="4482" y="295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9" name="Freeform 546"/>
              <p:cNvSpPr>
                <a:spLocks/>
              </p:cNvSpPr>
              <p:nvPr/>
            </p:nvSpPr>
            <p:spPr bwMode="auto">
              <a:xfrm>
                <a:off x="4479" y="29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0" name="Freeform 547"/>
              <p:cNvSpPr>
                <a:spLocks/>
              </p:cNvSpPr>
              <p:nvPr/>
            </p:nvSpPr>
            <p:spPr bwMode="auto">
              <a:xfrm>
                <a:off x="4476" y="295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1" name="Freeform 548"/>
              <p:cNvSpPr>
                <a:spLocks/>
              </p:cNvSpPr>
              <p:nvPr/>
            </p:nvSpPr>
            <p:spPr bwMode="auto">
              <a:xfrm>
                <a:off x="4473" y="295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2" name="Freeform 549"/>
              <p:cNvSpPr>
                <a:spLocks/>
              </p:cNvSpPr>
              <p:nvPr/>
            </p:nvSpPr>
            <p:spPr bwMode="auto">
              <a:xfrm>
                <a:off x="4470" y="29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3" name="Freeform 550"/>
              <p:cNvSpPr>
                <a:spLocks/>
              </p:cNvSpPr>
              <p:nvPr/>
            </p:nvSpPr>
            <p:spPr bwMode="auto">
              <a:xfrm>
                <a:off x="4467" y="29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4" name="Freeform 551"/>
              <p:cNvSpPr>
                <a:spLocks/>
              </p:cNvSpPr>
              <p:nvPr/>
            </p:nvSpPr>
            <p:spPr bwMode="auto">
              <a:xfrm>
                <a:off x="4463" y="29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5" name="Freeform 552"/>
              <p:cNvSpPr>
                <a:spLocks/>
              </p:cNvSpPr>
              <p:nvPr/>
            </p:nvSpPr>
            <p:spPr bwMode="auto">
              <a:xfrm>
                <a:off x="4461" y="295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6" name="Freeform 553"/>
              <p:cNvSpPr>
                <a:spLocks/>
              </p:cNvSpPr>
              <p:nvPr/>
            </p:nvSpPr>
            <p:spPr bwMode="auto">
              <a:xfrm>
                <a:off x="4458" y="29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7" name="Freeform 554"/>
              <p:cNvSpPr>
                <a:spLocks/>
              </p:cNvSpPr>
              <p:nvPr/>
            </p:nvSpPr>
            <p:spPr bwMode="auto">
              <a:xfrm>
                <a:off x="4455" y="29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8" name="Freeform 555"/>
              <p:cNvSpPr>
                <a:spLocks/>
              </p:cNvSpPr>
              <p:nvPr/>
            </p:nvSpPr>
            <p:spPr bwMode="auto">
              <a:xfrm>
                <a:off x="4451" y="296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9" name="Freeform 556"/>
              <p:cNvSpPr>
                <a:spLocks/>
              </p:cNvSpPr>
              <p:nvPr/>
            </p:nvSpPr>
            <p:spPr bwMode="auto">
              <a:xfrm>
                <a:off x="4448" y="296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0" name="Freeform 557"/>
              <p:cNvSpPr>
                <a:spLocks/>
              </p:cNvSpPr>
              <p:nvPr/>
            </p:nvSpPr>
            <p:spPr bwMode="auto">
              <a:xfrm>
                <a:off x="4446" y="29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1" name="Freeform 558"/>
              <p:cNvSpPr>
                <a:spLocks/>
              </p:cNvSpPr>
              <p:nvPr/>
            </p:nvSpPr>
            <p:spPr bwMode="auto">
              <a:xfrm>
                <a:off x="4443" y="296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2" name="Freeform 559"/>
              <p:cNvSpPr>
                <a:spLocks/>
              </p:cNvSpPr>
              <p:nvPr/>
            </p:nvSpPr>
            <p:spPr bwMode="auto">
              <a:xfrm>
                <a:off x="4439" y="296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3" name="Freeform 560"/>
              <p:cNvSpPr>
                <a:spLocks/>
              </p:cNvSpPr>
              <p:nvPr/>
            </p:nvSpPr>
            <p:spPr bwMode="auto">
              <a:xfrm>
                <a:off x="4436" y="296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4" name="Freeform 561"/>
              <p:cNvSpPr>
                <a:spLocks/>
              </p:cNvSpPr>
              <p:nvPr/>
            </p:nvSpPr>
            <p:spPr bwMode="auto">
              <a:xfrm>
                <a:off x="4433" y="29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5" name="Freeform 562"/>
              <p:cNvSpPr>
                <a:spLocks/>
              </p:cNvSpPr>
              <p:nvPr/>
            </p:nvSpPr>
            <p:spPr bwMode="auto">
              <a:xfrm>
                <a:off x="4431" y="296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6" name="Freeform 563"/>
              <p:cNvSpPr>
                <a:spLocks/>
              </p:cNvSpPr>
              <p:nvPr/>
            </p:nvSpPr>
            <p:spPr bwMode="auto">
              <a:xfrm>
                <a:off x="4427" y="297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7" name="Freeform 564"/>
              <p:cNvSpPr>
                <a:spLocks/>
              </p:cNvSpPr>
              <p:nvPr/>
            </p:nvSpPr>
            <p:spPr bwMode="auto">
              <a:xfrm>
                <a:off x="4424" y="297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8" name="Freeform 565"/>
              <p:cNvSpPr>
                <a:spLocks/>
              </p:cNvSpPr>
              <p:nvPr/>
            </p:nvSpPr>
            <p:spPr bwMode="auto">
              <a:xfrm>
                <a:off x="4421" y="29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9" name="Freeform 566"/>
              <p:cNvSpPr>
                <a:spLocks/>
              </p:cNvSpPr>
              <p:nvPr/>
            </p:nvSpPr>
            <p:spPr bwMode="auto">
              <a:xfrm>
                <a:off x="4419" y="29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0" name="Freeform 567"/>
              <p:cNvSpPr>
                <a:spLocks/>
              </p:cNvSpPr>
              <p:nvPr/>
            </p:nvSpPr>
            <p:spPr bwMode="auto">
              <a:xfrm>
                <a:off x="4415" y="297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1" name="Freeform 568"/>
              <p:cNvSpPr>
                <a:spLocks/>
              </p:cNvSpPr>
              <p:nvPr/>
            </p:nvSpPr>
            <p:spPr bwMode="auto">
              <a:xfrm>
                <a:off x="4412" y="297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2" name="Freeform 569"/>
              <p:cNvSpPr>
                <a:spLocks/>
              </p:cNvSpPr>
              <p:nvPr/>
            </p:nvSpPr>
            <p:spPr bwMode="auto">
              <a:xfrm>
                <a:off x="4409" y="297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3" name="Freeform 570"/>
              <p:cNvSpPr>
                <a:spLocks/>
              </p:cNvSpPr>
              <p:nvPr/>
            </p:nvSpPr>
            <p:spPr bwMode="auto">
              <a:xfrm>
                <a:off x="4406" y="297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4" name="Freeform 571"/>
              <p:cNvSpPr>
                <a:spLocks/>
              </p:cNvSpPr>
              <p:nvPr/>
            </p:nvSpPr>
            <p:spPr bwMode="auto">
              <a:xfrm>
                <a:off x="4403" y="297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5" name="Freeform 572"/>
              <p:cNvSpPr>
                <a:spLocks/>
              </p:cNvSpPr>
              <p:nvPr/>
            </p:nvSpPr>
            <p:spPr bwMode="auto">
              <a:xfrm>
                <a:off x="4400" y="298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6" name="Freeform 573"/>
              <p:cNvSpPr>
                <a:spLocks/>
              </p:cNvSpPr>
              <p:nvPr/>
            </p:nvSpPr>
            <p:spPr bwMode="auto">
              <a:xfrm>
                <a:off x="4397" y="298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7" name="Freeform 574"/>
              <p:cNvSpPr>
                <a:spLocks/>
              </p:cNvSpPr>
              <p:nvPr/>
            </p:nvSpPr>
            <p:spPr bwMode="auto">
              <a:xfrm>
                <a:off x="4394" y="29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8" name="Freeform 575"/>
              <p:cNvSpPr>
                <a:spLocks/>
              </p:cNvSpPr>
              <p:nvPr/>
            </p:nvSpPr>
            <p:spPr bwMode="auto">
              <a:xfrm>
                <a:off x="4391" y="2983"/>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9" name="Freeform 576"/>
              <p:cNvSpPr>
                <a:spLocks/>
              </p:cNvSpPr>
              <p:nvPr/>
            </p:nvSpPr>
            <p:spPr bwMode="auto">
              <a:xfrm>
                <a:off x="4388" y="298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0" name="Freeform 577"/>
              <p:cNvSpPr>
                <a:spLocks/>
              </p:cNvSpPr>
              <p:nvPr/>
            </p:nvSpPr>
            <p:spPr bwMode="auto">
              <a:xfrm>
                <a:off x="4385" y="29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1" name="Freeform 578"/>
              <p:cNvSpPr>
                <a:spLocks/>
              </p:cNvSpPr>
              <p:nvPr/>
            </p:nvSpPr>
            <p:spPr bwMode="auto">
              <a:xfrm>
                <a:off x="4382" y="29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2" name="Freeform 579"/>
              <p:cNvSpPr>
                <a:spLocks/>
              </p:cNvSpPr>
              <p:nvPr/>
            </p:nvSpPr>
            <p:spPr bwMode="auto">
              <a:xfrm>
                <a:off x="4379" y="298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3" name="Freeform 580"/>
              <p:cNvSpPr>
                <a:spLocks/>
              </p:cNvSpPr>
              <p:nvPr/>
            </p:nvSpPr>
            <p:spPr bwMode="auto">
              <a:xfrm>
                <a:off x="4375" y="298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4" name="Freeform 581"/>
              <p:cNvSpPr>
                <a:spLocks/>
              </p:cNvSpPr>
              <p:nvPr/>
            </p:nvSpPr>
            <p:spPr bwMode="auto">
              <a:xfrm>
                <a:off x="4373" y="299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5" name="Freeform 582"/>
              <p:cNvSpPr>
                <a:spLocks/>
              </p:cNvSpPr>
              <p:nvPr/>
            </p:nvSpPr>
            <p:spPr bwMode="auto">
              <a:xfrm>
                <a:off x="4370" y="29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6" name="Freeform 583"/>
              <p:cNvSpPr>
                <a:spLocks/>
              </p:cNvSpPr>
              <p:nvPr/>
            </p:nvSpPr>
            <p:spPr bwMode="auto">
              <a:xfrm>
                <a:off x="4367" y="29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3"/>
                    </a:moveTo>
                    <a:lnTo>
                      <a:pt x="4" y="1"/>
                    </a:lnTo>
                    <a:lnTo>
                      <a:pt x="4" y="0"/>
                    </a:lnTo>
                    <a:lnTo>
                      <a:pt x="2" y="0"/>
                    </a:lnTo>
                    <a:lnTo>
                      <a:pt x="0" y="0"/>
                    </a:lnTo>
                    <a:lnTo>
                      <a:pt x="0" y="1"/>
                    </a:lnTo>
                    <a:lnTo>
                      <a:pt x="0" y="3"/>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7" name="Freeform 584"/>
              <p:cNvSpPr>
                <a:spLocks/>
              </p:cNvSpPr>
              <p:nvPr/>
            </p:nvSpPr>
            <p:spPr bwMode="auto">
              <a:xfrm>
                <a:off x="4363" y="299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8" name="Freeform 585"/>
              <p:cNvSpPr>
                <a:spLocks/>
              </p:cNvSpPr>
              <p:nvPr/>
            </p:nvSpPr>
            <p:spPr bwMode="auto">
              <a:xfrm>
                <a:off x="4360" y="29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9" name="Freeform 586"/>
              <p:cNvSpPr>
                <a:spLocks/>
              </p:cNvSpPr>
              <p:nvPr/>
            </p:nvSpPr>
            <p:spPr bwMode="auto">
              <a:xfrm>
                <a:off x="4358" y="29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0" name="Freeform 587"/>
              <p:cNvSpPr>
                <a:spLocks/>
              </p:cNvSpPr>
              <p:nvPr/>
            </p:nvSpPr>
            <p:spPr bwMode="auto">
              <a:xfrm>
                <a:off x="4355" y="299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1" name="Freeform 588"/>
              <p:cNvSpPr>
                <a:spLocks/>
              </p:cNvSpPr>
              <p:nvPr/>
            </p:nvSpPr>
            <p:spPr bwMode="auto">
              <a:xfrm>
                <a:off x="4351" y="299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2" name="Freeform 589"/>
              <p:cNvSpPr>
                <a:spLocks/>
              </p:cNvSpPr>
              <p:nvPr/>
            </p:nvSpPr>
            <p:spPr bwMode="auto">
              <a:xfrm>
                <a:off x="4348" y="29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3" name="Freeform 590"/>
              <p:cNvSpPr>
                <a:spLocks/>
              </p:cNvSpPr>
              <p:nvPr/>
            </p:nvSpPr>
            <p:spPr bwMode="auto">
              <a:xfrm>
                <a:off x="4345" y="300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4" name="Freeform 591"/>
              <p:cNvSpPr>
                <a:spLocks/>
              </p:cNvSpPr>
              <p:nvPr/>
            </p:nvSpPr>
            <p:spPr bwMode="auto">
              <a:xfrm>
                <a:off x="4343"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5" name="Freeform 592"/>
              <p:cNvSpPr>
                <a:spLocks/>
              </p:cNvSpPr>
              <p:nvPr/>
            </p:nvSpPr>
            <p:spPr bwMode="auto">
              <a:xfrm>
                <a:off x="4340" y="30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211" name="Freeform 593"/>
            <p:cNvSpPr>
              <a:spLocks/>
            </p:cNvSpPr>
            <p:nvPr/>
          </p:nvSpPr>
          <p:spPr bwMode="auto">
            <a:xfrm>
              <a:off x="4336" y="300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2" name="Freeform 594"/>
            <p:cNvSpPr>
              <a:spLocks/>
            </p:cNvSpPr>
            <p:nvPr/>
          </p:nvSpPr>
          <p:spPr bwMode="auto">
            <a:xfrm>
              <a:off x="4333" y="30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3" name="Freeform 595"/>
            <p:cNvSpPr>
              <a:spLocks/>
            </p:cNvSpPr>
            <p:nvPr/>
          </p:nvSpPr>
          <p:spPr bwMode="auto">
            <a:xfrm>
              <a:off x="4330" y="300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4" name="Freeform 596"/>
            <p:cNvSpPr>
              <a:spLocks/>
            </p:cNvSpPr>
            <p:nvPr/>
          </p:nvSpPr>
          <p:spPr bwMode="auto">
            <a:xfrm>
              <a:off x="432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5" name="Freeform 597"/>
            <p:cNvSpPr>
              <a:spLocks/>
            </p:cNvSpPr>
            <p:nvPr/>
          </p:nvSpPr>
          <p:spPr bwMode="auto">
            <a:xfrm>
              <a:off x="4324" y="30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6" name="Freeform 598"/>
            <p:cNvSpPr>
              <a:spLocks/>
            </p:cNvSpPr>
            <p:nvPr/>
          </p:nvSpPr>
          <p:spPr bwMode="auto">
            <a:xfrm>
              <a:off x="4321" y="30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7" name="Freeform 599"/>
            <p:cNvSpPr>
              <a:spLocks/>
            </p:cNvSpPr>
            <p:nvPr/>
          </p:nvSpPr>
          <p:spPr bwMode="auto">
            <a:xfrm>
              <a:off x="4318" y="301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8" name="Freeform 600"/>
            <p:cNvSpPr>
              <a:spLocks/>
            </p:cNvSpPr>
            <p:nvPr/>
          </p:nvSpPr>
          <p:spPr bwMode="auto">
            <a:xfrm>
              <a:off x="4315" y="301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9" name="Freeform 601"/>
            <p:cNvSpPr>
              <a:spLocks/>
            </p:cNvSpPr>
            <p:nvPr/>
          </p:nvSpPr>
          <p:spPr bwMode="auto">
            <a:xfrm>
              <a:off x="4312" y="301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0" name="Freeform 602"/>
            <p:cNvSpPr>
              <a:spLocks/>
            </p:cNvSpPr>
            <p:nvPr/>
          </p:nvSpPr>
          <p:spPr bwMode="auto">
            <a:xfrm>
              <a:off x="4309" y="301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1" name="Freeform 603"/>
            <p:cNvSpPr>
              <a:spLocks/>
            </p:cNvSpPr>
            <p:nvPr/>
          </p:nvSpPr>
          <p:spPr bwMode="auto">
            <a:xfrm>
              <a:off x="4306" y="301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2" name="Freeform 604"/>
            <p:cNvSpPr>
              <a:spLocks/>
            </p:cNvSpPr>
            <p:nvPr/>
          </p:nvSpPr>
          <p:spPr bwMode="auto">
            <a:xfrm>
              <a:off x="4303" y="30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3" name="Freeform 605"/>
            <p:cNvSpPr>
              <a:spLocks/>
            </p:cNvSpPr>
            <p:nvPr/>
          </p:nvSpPr>
          <p:spPr bwMode="auto">
            <a:xfrm>
              <a:off x="4300" y="301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4" name="Freeform 606"/>
            <p:cNvSpPr>
              <a:spLocks/>
            </p:cNvSpPr>
            <p:nvPr/>
          </p:nvSpPr>
          <p:spPr bwMode="auto">
            <a:xfrm>
              <a:off x="4297" y="301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5" name="Freeform 607"/>
            <p:cNvSpPr>
              <a:spLocks/>
            </p:cNvSpPr>
            <p:nvPr/>
          </p:nvSpPr>
          <p:spPr bwMode="auto">
            <a:xfrm>
              <a:off x="4294" y="30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6" name="Freeform 608"/>
            <p:cNvSpPr>
              <a:spLocks/>
            </p:cNvSpPr>
            <p:nvPr/>
          </p:nvSpPr>
          <p:spPr bwMode="auto">
            <a:xfrm>
              <a:off x="4291" y="302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7" name="Freeform 609"/>
            <p:cNvSpPr>
              <a:spLocks/>
            </p:cNvSpPr>
            <p:nvPr/>
          </p:nvSpPr>
          <p:spPr bwMode="auto">
            <a:xfrm>
              <a:off x="4288" y="30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8" name="Freeform 610"/>
            <p:cNvSpPr>
              <a:spLocks/>
            </p:cNvSpPr>
            <p:nvPr/>
          </p:nvSpPr>
          <p:spPr bwMode="auto">
            <a:xfrm>
              <a:off x="4285" y="302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9" name="Freeform 611"/>
            <p:cNvSpPr>
              <a:spLocks/>
            </p:cNvSpPr>
            <p:nvPr/>
          </p:nvSpPr>
          <p:spPr bwMode="auto">
            <a:xfrm>
              <a:off x="4282" y="302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0" name="Freeform 612"/>
            <p:cNvSpPr>
              <a:spLocks/>
            </p:cNvSpPr>
            <p:nvPr/>
          </p:nvSpPr>
          <p:spPr bwMode="auto">
            <a:xfrm>
              <a:off x="4279" y="30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1" name="Freeform 613"/>
            <p:cNvSpPr>
              <a:spLocks/>
            </p:cNvSpPr>
            <p:nvPr/>
          </p:nvSpPr>
          <p:spPr bwMode="auto">
            <a:xfrm>
              <a:off x="4276" y="30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2" name="Freeform 614"/>
            <p:cNvSpPr>
              <a:spLocks/>
            </p:cNvSpPr>
            <p:nvPr/>
          </p:nvSpPr>
          <p:spPr bwMode="auto">
            <a:xfrm>
              <a:off x="4272" y="302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3" name="Freeform 615"/>
            <p:cNvSpPr>
              <a:spLocks/>
            </p:cNvSpPr>
            <p:nvPr/>
          </p:nvSpPr>
          <p:spPr bwMode="auto">
            <a:xfrm>
              <a:off x="4270" y="302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4" name="Freeform 616"/>
            <p:cNvSpPr>
              <a:spLocks/>
            </p:cNvSpPr>
            <p:nvPr/>
          </p:nvSpPr>
          <p:spPr bwMode="auto">
            <a:xfrm>
              <a:off x="4267" y="30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5" name="Freeform 617"/>
            <p:cNvSpPr>
              <a:spLocks/>
            </p:cNvSpPr>
            <p:nvPr/>
          </p:nvSpPr>
          <p:spPr bwMode="auto">
            <a:xfrm>
              <a:off x="4264" y="302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6" name="Freeform 618"/>
            <p:cNvSpPr>
              <a:spLocks/>
            </p:cNvSpPr>
            <p:nvPr/>
          </p:nvSpPr>
          <p:spPr bwMode="auto">
            <a:xfrm>
              <a:off x="4260" y="30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7" name="Freeform 619"/>
            <p:cNvSpPr>
              <a:spLocks/>
            </p:cNvSpPr>
            <p:nvPr/>
          </p:nvSpPr>
          <p:spPr bwMode="auto">
            <a:xfrm>
              <a:off x="4257" y="303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8" name="Freeform 620"/>
            <p:cNvSpPr>
              <a:spLocks/>
            </p:cNvSpPr>
            <p:nvPr/>
          </p:nvSpPr>
          <p:spPr bwMode="auto">
            <a:xfrm>
              <a:off x="4255" y="303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9" name="Freeform 621"/>
            <p:cNvSpPr>
              <a:spLocks/>
            </p:cNvSpPr>
            <p:nvPr/>
          </p:nvSpPr>
          <p:spPr bwMode="auto">
            <a:xfrm>
              <a:off x="4252" y="30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0" name="Freeform 622"/>
            <p:cNvSpPr>
              <a:spLocks/>
            </p:cNvSpPr>
            <p:nvPr/>
          </p:nvSpPr>
          <p:spPr bwMode="auto">
            <a:xfrm>
              <a:off x="4248" y="30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1" name="Freeform 623"/>
            <p:cNvSpPr>
              <a:spLocks/>
            </p:cNvSpPr>
            <p:nvPr/>
          </p:nvSpPr>
          <p:spPr bwMode="auto">
            <a:xfrm>
              <a:off x="4245" y="303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2" name="Freeform 624"/>
            <p:cNvSpPr>
              <a:spLocks/>
            </p:cNvSpPr>
            <p:nvPr/>
          </p:nvSpPr>
          <p:spPr bwMode="auto">
            <a:xfrm>
              <a:off x="4242" y="303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3" name="Freeform 625"/>
            <p:cNvSpPr>
              <a:spLocks/>
            </p:cNvSpPr>
            <p:nvPr/>
          </p:nvSpPr>
          <p:spPr bwMode="auto">
            <a:xfrm>
              <a:off x="4240" y="30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4" name="Freeform 626"/>
            <p:cNvSpPr>
              <a:spLocks/>
            </p:cNvSpPr>
            <p:nvPr/>
          </p:nvSpPr>
          <p:spPr bwMode="auto">
            <a:xfrm>
              <a:off x="4236" y="30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5" name="Freeform 627"/>
            <p:cNvSpPr>
              <a:spLocks/>
            </p:cNvSpPr>
            <p:nvPr/>
          </p:nvSpPr>
          <p:spPr bwMode="auto">
            <a:xfrm>
              <a:off x="4233" y="304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6" name="Freeform 628"/>
            <p:cNvSpPr>
              <a:spLocks/>
            </p:cNvSpPr>
            <p:nvPr/>
          </p:nvSpPr>
          <p:spPr bwMode="auto">
            <a:xfrm>
              <a:off x="4230" y="30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7" name="Freeform 629"/>
            <p:cNvSpPr>
              <a:spLocks/>
            </p:cNvSpPr>
            <p:nvPr/>
          </p:nvSpPr>
          <p:spPr bwMode="auto">
            <a:xfrm>
              <a:off x="4227" y="30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8" name="Freeform 630"/>
            <p:cNvSpPr>
              <a:spLocks/>
            </p:cNvSpPr>
            <p:nvPr/>
          </p:nvSpPr>
          <p:spPr bwMode="auto">
            <a:xfrm>
              <a:off x="4224" y="30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9" name="Freeform 631"/>
            <p:cNvSpPr>
              <a:spLocks/>
            </p:cNvSpPr>
            <p:nvPr/>
          </p:nvSpPr>
          <p:spPr bwMode="auto">
            <a:xfrm>
              <a:off x="4221" y="3045"/>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0" name="Freeform 632"/>
            <p:cNvSpPr>
              <a:spLocks/>
            </p:cNvSpPr>
            <p:nvPr/>
          </p:nvSpPr>
          <p:spPr bwMode="auto">
            <a:xfrm>
              <a:off x="4218" y="304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1" name="Freeform 633"/>
            <p:cNvSpPr>
              <a:spLocks/>
            </p:cNvSpPr>
            <p:nvPr/>
          </p:nvSpPr>
          <p:spPr bwMode="auto">
            <a:xfrm>
              <a:off x="4215" y="30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2" name="Freeform 634"/>
            <p:cNvSpPr>
              <a:spLocks/>
            </p:cNvSpPr>
            <p:nvPr/>
          </p:nvSpPr>
          <p:spPr bwMode="auto">
            <a:xfrm>
              <a:off x="4212" y="304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3" name="Freeform 635"/>
            <p:cNvSpPr>
              <a:spLocks/>
            </p:cNvSpPr>
            <p:nvPr/>
          </p:nvSpPr>
          <p:spPr bwMode="auto">
            <a:xfrm>
              <a:off x="4209" y="304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4" name="Freeform 636"/>
            <p:cNvSpPr>
              <a:spLocks/>
            </p:cNvSpPr>
            <p:nvPr/>
          </p:nvSpPr>
          <p:spPr bwMode="auto">
            <a:xfrm>
              <a:off x="4206" y="305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5" name="Freeform 637"/>
            <p:cNvSpPr>
              <a:spLocks/>
            </p:cNvSpPr>
            <p:nvPr/>
          </p:nvSpPr>
          <p:spPr bwMode="auto">
            <a:xfrm>
              <a:off x="4203" y="305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6" name="Freeform 638"/>
            <p:cNvSpPr>
              <a:spLocks/>
            </p:cNvSpPr>
            <p:nvPr/>
          </p:nvSpPr>
          <p:spPr bwMode="auto">
            <a:xfrm>
              <a:off x="4200"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7" name="Freeform 639"/>
            <p:cNvSpPr>
              <a:spLocks/>
            </p:cNvSpPr>
            <p:nvPr/>
          </p:nvSpPr>
          <p:spPr bwMode="auto">
            <a:xfrm>
              <a:off x="4196" y="305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8" name="Freeform 640"/>
            <p:cNvSpPr>
              <a:spLocks/>
            </p:cNvSpPr>
            <p:nvPr/>
          </p:nvSpPr>
          <p:spPr bwMode="auto">
            <a:xfrm>
              <a:off x="4194" y="305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9" name="Freeform 641"/>
            <p:cNvSpPr>
              <a:spLocks/>
            </p:cNvSpPr>
            <p:nvPr/>
          </p:nvSpPr>
          <p:spPr bwMode="auto">
            <a:xfrm>
              <a:off x="4191" y="30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0" name="Freeform 642"/>
            <p:cNvSpPr>
              <a:spLocks/>
            </p:cNvSpPr>
            <p:nvPr/>
          </p:nvSpPr>
          <p:spPr bwMode="auto">
            <a:xfrm>
              <a:off x="4188" y="305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1" name="Freeform 643"/>
            <p:cNvSpPr>
              <a:spLocks/>
            </p:cNvSpPr>
            <p:nvPr/>
          </p:nvSpPr>
          <p:spPr bwMode="auto">
            <a:xfrm>
              <a:off x="4184" y="30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2" name="Freeform 644"/>
            <p:cNvSpPr>
              <a:spLocks/>
            </p:cNvSpPr>
            <p:nvPr/>
          </p:nvSpPr>
          <p:spPr bwMode="auto">
            <a:xfrm>
              <a:off x="4182" y="305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3" name="Freeform 645"/>
            <p:cNvSpPr>
              <a:spLocks/>
            </p:cNvSpPr>
            <p:nvPr/>
          </p:nvSpPr>
          <p:spPr bwMode="auto">
            <a:xfrm>
              <a:off x="4179" y="306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4" name="Freeform 646"/>
            <p:cNvSpPr>
              <a:spLocks/>
            </p:cNvSpPr>
            <p:nvPr/>
          </p:nvSpPr>
          <p:spPr bwMode="auto">
            <a:xfrm>
              <a:off x="4176" y="306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5" name="Freeform 647"/>
            <p:cNvSpPr>
              <a:spLocks/>
            </p:cNvSpPr>
            <p:nvPr/>
          </p:nvSpPr>
          <p:spPr bwMode="auto">
            <a:xfrm>
              <a:off x="4172" y="306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6" name="Freeform 648"/>
            <p:cNvSpPr>
              <a:spLocks/>
            </p:cNvSpPr>
            <p:nvPr/>
          </p:nvSpPr>
          <p:spPr bwMode="auto">
            <a:xfrm>
              <a:off x="4169" y="306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7" name="Freeform 649"/>
            <p:cNvSpPr>
              <a:spLocks/>
            </p:cNvSpPr>
            <p:nvPr/>
          </p:nvSpPr>
          <p:spPr bwMode="auto">
            <a:xfrm>
              <a:off x="4167"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8" name="Freeform 650"/>
            <p:cNvSpPr>
              <a:spLocks/>
            </p:cNvSpPr>
            <p:nvPr/>
          </p:nvSpPr>
          <p:spPr bwMode="auto">
            <a:xfrm>
              <a:off x="4164" y="306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9" name="Freeform 651"/>
            <p:cNvSpPr>
              <a:spLocks/>
            </p:cNvSpPr>
            <p:nvPr/>
          </p:nvSpPr>
          <p:spPr bwMode="auto">
            <a:xfrm>
              <a:off x="4160" y="30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0" name="Freeform 652"/>
            <p:cNvSpPr>
              <a:spLocks/>
            </p:cNvSpPr>
            <p:nvPr/>
          </p:nvSpPr>
          <p:spPr bwMode="auto">
            <a:xfrm>
              <a:off x="4157" y="306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1" name="Freeform 653"/>
            <p:cNvSpPr>
              <a:spLocks/>
            </p:cNvSpPr>
            <p:nvPr/>
          </p:nvSpPr>
          <p:spPr bwMode="auto">
            <a:xfrm>
              <a:off x="4154" y="306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2" name="Freeform 654"/>
            <p:cNvSpPr>
              <a:spLocks/>
            </p:cNvSpPr>
            <p:nvPr/>
          </p:nvSpPr>
          <p:spPr bwMode="auto">
            <a:xfrm>
              <a:off x="4152" y="307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3" name="Freeform 655"/>
            <p:cNvSpPr>
              <a:spLocks/>
            </p:cNvSpPr>
            <p:nvPr/>
          </p:nvSpPr>
          <p:spPr bwMode="auto">
            <a:xfrm>
              <a:off x="4148" y="3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4" name="Freeform 656"/>
            <p:cNvSpPr>
              <a:spLocks/>
            </p:cNvSpPr>
            <p:nvPr/>
          </p:nvSpPr>
          <p:spPr bwMode="auto">
            <a:xfrm>
              <a:off x="4145" y="30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5" name="Freeform 657"/>
            <p:cNvSpPr>
              <a:spLocks/>
            </p:cNvSpPr>
            <p:nvPr/>
          </p:nvSpPr>
          <p:spPr bwMode="auto">
            <a:xfrm>
              <a:off x="4142" y="30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6" name="Freeform 658"/>
            <p:cNvSpPr>
              <a:spLocks/>
            </p:cNvSpPr>
            <p:nvPr/>
          </p:nvSpPr>
          <p:spPr bwMode="auto">
            <a:xfrm>
              <a:off x="4139" y="307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7" name="Freeform 659"/>
            <p:cNvSpPr>
              <a:spLocks/>
            </p:cNvSpPr>
            <p:nvPr/>
          </p:nvSpPr>
          <p:spPr bwMode="auto">
            <a:xfrm>
              <a:off x="4136" y="307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8" name="Freeform 660"/>
            <p:cNvSpPr>
              <a:spLocks/>
            </p:cNvSpPr>
            <p:nvPr/>
          </p:nvSpPr>
          <p:spPr bwMode="auto">
            <a:xfrm>
              <a:off x="4133" y="30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9" name="Freeform 661"/>
            <p:cNvSpPr>
              <a:spLocks/>
            </p:cNvSpPr>
            <p:nvPr/>
          </p:nvSpPr>
          <p:spPr bwMode="auto">
            <a:xfrm>
              <a:off x="4130" y="307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0" name="Freeform 662"/>
            <p:cNvSpPr>
              <a:spLocks/>
            </p:cNvSpPr>
            <p:nvPr/>
          </p:nvSpPr>
          <p:spPr bwMode="auto">
            <a:xfrm>
              <a:off x="4127" y="307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1" name="Freeform 663"/>
            <p:cNvSpPr>
              <a:spLocks/>
            </p:cNvSpPr>
            <p:nvPr/>
          </p:nvSpPr>
          <p:spPr bwMode="auto">
            <a:xfrm>
              <a:off x="4124" y="308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2" name="Freeform 664"/>
            <p:cNvSpPr>
              <a:spLocks/>
            </p:cNvSpPr>
            <p:nvPr/>
          </p:nvSpPr>
          <p:spPr bwMode="auto">
            <a:xfrm>
              <a:off x="4121" y="308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3" name="Freeform 665"/>
            <p:cNvSpPr>
              <a:spLocks/>
            </p:cNvSpPr>
            <p:nvPr/>
          </p:nvSpPr>
          <p:spPr bwMode="auto">
            <a:xfrm>
              <a:off x="4118" y="308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4" name="Freeform 666"/>
            <p:cNvSpPr>
              <a:spLocks/>
            </p:cNvSpPr>
            <p:nvPr/>
          </p:nvSpPr>
          <p:spPr bwMode="auto">
            <a:xfrm>
              <a:off x="4115" y="308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5" name="Freeform 667"/>
            <p:cNvSpPr>
              <a:spLocks/>
            </p:cNvSpPr>
            <p:nvPr/>
          </p:nvSpPr>
          <p:spPr bwMode="auto">
            <a:xfrm>
              <a:off x="4112" y="30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6" name="Freeform 668"/>
            <p:cNvSpPr>
              <a:spLocks/>
            </p:cNvSpPr>
            <p:nvPr/>
          </p:nvSpPr>
          <p:spPr bwMode="auto">
            <a:xfrm>
              <a:off x="4109" y="308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7" name="Freeform 669"/>
            <p:cNvSpPr>
              <a:spLocks/>
            </p:cNvSpPr>
            <p:nvPr/>
          </p:nvSpPr>
          <p:spPr bwMode="auto">
            <a:xfrm>
              <a:off x="4106" y="30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8" name="Freeform 670"/>
            <p:cNvSpPr>
              <a:spLocks/>
            </p:cNvSpPr>
            <p:nvPr/>
          </p:nvSpPr>
          <p:spPr bwMode="auto">
            <a:xfrm>
              <a:off x="4103" y="308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9" name="Freeform 671"/>
            <p:cNvSpPr>
              <a:spLocks/>
            </p:cNvSpPr>
            <p:nvPr/>
          </p:nvSpPr>
          <p:spPr bwMode="auto">
            <a:xfrm>
              <a:off x="4100" y="308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0" name="Freeform 672"/>
            <p:cNvSpPr>
              <a:spLocks/>
            </p:cNvSpPr>
            <p:nvPr/>
          </p:nvSpPr>
          <p:spPr bwMode="auto">
            <a:xfrm>
              <a:off x="4097" y="30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1" name="Freeform 673"/>
            <p:cNvSpPr>
              <a:spLocks/>
            </p:cNvSpPr>
            <p:nvPr/>
          </p:nvSpPr>
          <p:spPr bwMode="auto">
            <a:xfrm>
              <a:off x="4093" y="309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2" name="Freeform 674"/>
            <p:cNvSpPr>
              <a:spLocks/>
            </p:cNvSpPr>
            <p:nvPr/>
          </p:nvSpPr>
          <p:spPr bwMode="auto">
            <a:xfrm>
              <a:off x="4091" y="309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3" name="Freeform 675"/>
            <p:cNvSpPr>
              <a:spLocks/>
            </p:cNvSpPr>
            <p:nvPr/>
          </p:nvSpPr>
          <p:spPr bwMode="auto">
            <a:xfrm>
              <a:off x="4088" y="309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4" name="Freeform 676"/>
            <p:cNvSpPr>
              <a:spLocks/>
            </p:cNvSpPr>
            <p:nvPr/>
          </p:nvSpPr>
          <p:spPr bwMode="auto">
            <a:xfrm>
              <a:off x="4085" y="309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5" name="Freeform 677"/>
            <p:cNvSpPr>
              <a:spLocks/>
            </p:cNvSpPr>
            <p:nvPr/>
          </p:nvSpPr>
          <p:spPr bwMode="auto">
            <a:xfrm>
              <a:off x="4081" y="309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0" name="Group 678"/>
          <p:cNvGrpSpPr>
            <a:grpSpLocks/>
          </p:cNvGrpSpPr>
          <p:nvPr/>
        </p:nvGrpSpPr>
        <p:grpSpPr bwMode="auto">
          <a:xfrm>
            <a:off x="1377950" y="1852613"/>
            <a:ext cx="303213" cy="80962"/>
            <a:chOff x="868" y="1167"/>
            <a:chExt cx="191" cy="51"/>
          </a:xfrm>
        </p:grpSpPr>
        <p:sp>
          <p:nvSpPr>
            <p:cNvPr id="645208" name="Rectangle 679"/>
            <p:cNvSpPr>
              <a:spLocks noChangeArrowheads="1"/>
            </p:cNvSpPr>
            <p:nvPr/>
          </p:nvSpPr>
          <p:spPr bwMode="auto">
            <a:xfrm>
              <a:off x="868" y="1185"/>
              <a:ext cx="80"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209" name="Freeform 680"/>
            <p:cNvSpPr>
              <a:spLocks/>
            </p:cNvSpPr>
            <p:nvPr/>
          </p:nvSpPr>
          <p:spPr bwMode="auto">
            <a:xfrm>
              <a:off x="947" y="1167"/>
              <a:ext cx="112" cy="51"/>
            </a:xfrm>
            <a:custGeom>
              <a:avLst/>
              <a:gdLst>
                <a:gd name="T0" fmla="*/ 0 w 226"/>
                <a:gd name="T1" fmla="*/ 1 h 102"/>
                <a:gd name="T2" fmla="*/ 0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2"/>
                  </a:lnTo>
                  <a:lnTo>
                    <a:pt x="0" y="0"/>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1" name="Group 681"/>
          <p:cNvGrpSpPr>
            <a:grpSpLocks/>
          </p:cNvGrpSpPr>
          <p:nvPr/>
        </p:nvGrpSpPr>
        <p:grpSpPr bwMode="auto">
          <a:xfrm>
            <a:off x="2214563" y="2914650"/>
            <a:ext cx="609600" cy="80963"/>
            <a:chOff x="1395" y="1836"/>
            <a:chExt cx="384" cy="51"/>
          </a:xfrm>
        </p:grpSpPr>
        <p:sp>
          <p:nvSpPr>
            <p:cNvPr id="645206" name="Freeform 682"/>
            <p:cNvSpPr>
              <a:spLocks/>
            </p:cNvSpPr>
            <p:nvPr/>
          </p:nvSpPr>
          <p:spPr bwMode="auto">
            <a:xfrm>
              <a:off x="1395" y="1853"/>
              <a:ext cx="273" cy="16"/>
            </a:xfrm>
            <a:custGeom>
              <a:avLst/>
              <a:gdLst>
                <a:gd name="T0" fmla="*/ 0 w 545"/>
                <a:gd name="T1" fmla="*/ 0 h 31"/>
                <a:gd name="T2" fmla="*/ 0 w 545"/>
                <a:gd name="T3" fmla="*/ 1 h 31"/>
                <a:gd name="T4" fmla="*/ 1 w 545"/>
                <a:gd name="T5" fmla="*/ 1 h 31"/>
                <a:gd name="T6" fmla="*/ 1 w 545"/>
                <a:gd name="T7" fmla="*/ 1 h 31"/>
                <a:gd name="T8" fmla="*/ 0 w 545"/>
                <a:gd name="T9" fmla="*/ 0 h 31"/>
                <a:gd name="T10" fmla="*/ 0 60000 65536"/>
                <a:gd name="T11" fmla="*/ 0 60000 65536"/>
                <a:gd name="T12" fmla="*/ 0 60000 65536"/>
                <a:gd name="T13" fmla="*/ 0 60000 65536"/>
                <a:gd name="T14" fmla="*/ 0 60000 65536"/>
                <a:gd name="T15" fmla="*/ 0 w 545"/>
                <a:gd name="T16" fmla="*/ 0 h 31"/>
                <a:gd name="T17" fmla="*/ 545 w 545"/>
                <a:gd name="T18" fmla="*/ 31 h 31"/>
              </a:gdLst>
              <a:ahLst/>
              <a:cxnLst>
                <a:cxn ang="T10">
                  <a:pos x="T0" y="T1"/>
                </a:cxn>
                <a:cxn ang="T11">
                  <a:pos x="T2" y="T3"/>
                </a:cxn>
                <a:cxn ang="T12">
                  <a:pos x="T4" y="T5"/>
                </a:cxn>
                <a:cxn ang="T13">
                  <a:pos x="T6" y="T7"/>
                </a:cxn>
                <a:cxn ang="T14">
                  <a:pos x="T8" y="T9"/>
                </a:cxn>
              </a:cxnLst>
              <a:rect l="T15" t="T16" r="T17" b="T18"/>
              <a:pathLst>
                <a:path w="545" h="31">
                  <a:moveTo>
                    <a:pt x="0" y="0"/>
                  </a:moveTo>
                  <a:lnTo>
                    <a:pt x="0" y="30"/>
                  </a:lnTo>
                  <a:lnTo>
                    <a:pt x="545" y="31"/>
                  </a:lnTo>
                  <a:lnTo>
                    <a:pt x="54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07" name="Freeform 683"/>
            <p:cNvSpPr>
              <a:spLocks/>
            </p:cNvSpPr>
            <p:nvPr/>
          </p:nvSpPr>
          <p:spPr bwMode="auto">
            <a:xfrm>
              <a:off x="1666" y="1836"/>
              <a:ext cx="113" cy="51"/>
            </a:xfrm>
            <a:custGeom>
              <a:avLst/>
              <a:gdLst>
                <a:gd name="T0" fmla="*/ 0 w 225"/>
                <a:gd name="T1" fmla="*/ 1 h 102"/>
                <a:gd name="T2" fmla="*/ 1 w 225"/>
                <a:gd name="T3" fmla="*/ 1 h 102"/>
                <a:gd name="T4" fmla="*/ 0 w 225"/>
                <a:gd name="T5" fmla="*/ 0 h 102"/>
                <a:gd name="T6" fmla="*/ 0 w 225"/>
                <a:gd name="T7" fmla="*/ 1 h 102"/>
                <a:gd name="T8" fmla="*/ 0 60000 65536"/>
                <a:gd name="T9" fmla="*/ 0 60000 65536"/>
                <a:gd name="T10" fmla="*/ 0 60000 65536"/>
                <a:gd name="T11" fmla="*/ 0 60000 65536"/>
                <a:gd name="T12" fmla="*/ 0 w 225"/>
                <a:gd name="T13" fmla="*/ 0 h 102"/>
                <a:gd name="T14" fmla="*/ 225 w 225"/>
                <a:gd name="T15" fmla="*/ 102 h 102"/>
              </a:gdLst>
              <a:ahLst/>
              <a:cxnLst>
                <a:cxn ang="T8">
                  <a:pos x="T0" y="T1"/>
                </a:cxn>
                <a:cxn ang="T9">
                  <a:pos x="T2" y="T3"/>
                </a:cxn>
                <a:cxn ang="T10">
                  <a:pos x="T4" y="T5"/>
                </a:cxn>
                <a:cxn ang="T11">
                  <a:pos x="T6" y="T7"/>
                </a:cxn>
              </a:cxnLst>
              <a:rect l="T12" t="T13" r="T14" b="T15"/>
              <a:pathLst>
                <a:path w="225" h="102">
                  <a:moveTo>
                    <a:pt x="0" y="102"/>
                  </a:moveTo>
                  <a:lnTo>
                    <a:pt x="225" y="50"/>
                  </a:lnTo>
                  <a:lnTo>
                    <a:pt x="0" y="0"/>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2" name="Group 684"/>
          <p:cNvGrpSpPr>
            <a:grpSpLocks/>
          </p:cNvGrpSpPr>
          <p:nvPr/>
        </p:nvGrpSpPr>
        <p:grpSpPr bwMode="auto">
          <a:xfrm>
            <a:off x="5564188" y="2914650"/>
            <a:ext cx="533400" cy="80963"/>
            <a:chOff x="3505" y="1836"/>
            <a:chExt cx="336" cy="51"/>
          </a:xfrm>
        </p:grpSpPr>
        <p:sp>
          <p:nvSpPr>
            <p:cNvPr id="645204" name="Freeform 685"/>
            <p:cNvSpPr>
              <a:spLocks/>
            </p:cNvSpPr>
            <p:nvPr/>
          </p:nvSpPr>
          <p:spPr bwMode="auto">
            <a:xfrm>
              <a:off x="3505" y="1853"/>
              <a:ext cx="225" cy="16"/>
            </a:xfrm>
            <a:custGeom>
              <a:avLst/>
              <a:gdLst>
                <a:gd name="T0" fmla="*/ 0 w 449"/>
                <a:gd name="T1" fmla="*/ 0 h 31"/>
                <a:gd name="T2" fmla="*/ 0 w 449"/>
                <a:gd name="T3" fmla="*/ 1 h 31"/>
                <a:gd name="T4" fmla="*/ 1 w 449"/>
                <a:gd name="T5" fmla="*/ 1 h 31"/>
                <a:gd name="T6" fmla="*/ 1 w 449"/>
                <a:gd name="T7" fmla="*/ 1 h 31"/>
                <a:gd name="T8" fmla="*/ 0 w 449"/>
                <a:gd name="T9" fmla="*/ 0 h 31"/>
                <a:gd name="T10" fmla="*/ 0 60000 65536"/>
                <a:gd name="T11" fmla="*/ 0 60000 65536"/>
                <a:gd name="T12" fmla="*/ 0 60000 65536"/>
                <a:gd name="T13" fmla="*/ 0 60000 65536"/>
                <a:gd name="T14" fmla="*/ 0 60000 65536"/>
                <a:gd name="T15" fmla="*/ 0 w 449"/>
                <a:gd name="T16" fmla="*/ 0 h 31"/>
                <a:gd name="T17" fmla="*/ 449 w 449"/>
                <a:gd name="T18" fmla="*/ 31 h 31"/>
              </a:gdLst>
              <a:ahLst/>
              <a:cxnLst>
                <a:cxn ang="T10">
                  <a:pos x="T0" y="T1"/>
                </a:cxn>
                <a:cxn ang="T11">
                  <a:pos x="T2" y="T3"/>
                </a:cxn>
                <a:cxn ang="T12">
                  <a:pos x="T4" y="T5"/>
                </a:cxn>
                <a:cxn ang="T13">
                  <a:pos x="T6" y="T7"/>
                </a:cxn>
                <a:cxn ang="T14">
                  <a:pos x="T8" y="T9"/>
                </a:cxn>
              </a:cxnLst>
              <a:rect l="T15" t="T16" r="T17" b="T18"/>
              <a:pathLst>
                <a:path w="449" h="31">
                  <a:moveTo>
                    <a:pt x="0" y="0"/>
                  </a:moveTo>
                  <a:lnTo>
                    <a:pt x="0" y="30"/>
                  </a:lnTo>
                  <a:lnTo>
                    <a:pt x="449" y="31"/>
                  </a:lnTo>
                  <a:lnTo>
                    <a:pt x="449"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05" name="Freeform 686"/>
            <p:cNvSpPr>
              <a:spLocks/>
            </p:cNvSpPr>
            <p:nvPr/>
          </p:nvSpPr>
          <p:spPr bwMode="auto">
            <a:xfrm>
              <a:off x="3728" y="1836"/>
              <a:ext cx="113" cy="51"/>
            </a:xfrm>
            <a:custGeom>
              <a:avLst/>
              <a:gdLst>
                <a:gd name="T0" fmla="*/ 0 w 226"/>
                <a:gd name="T1" fmla="*/ 1 h 102"/>
                <a:gd name="T2" fmla="*/ 1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0"/>
                  </a:lnTo>
                  <a:lnTo>
                    <a:pt x="0" y="0"/>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3" name="Group 687"/>
          <p:cNvGrpSpPr>
            <a:grpSpLocks/>
          </p:cNvGrpSpPr>
          <p:nvPr/>
        </p:nvGrpSpPr>
        <p:grpSpPr bwMode="auto">
          <a:xfrm>
            <a:off x="4422775" y="4054475"/>
            <a:ext cx="760413" cy="80963"/>
            <a:chOff x="2786" y="2554"/>
            <a:chExt cx="479" cy="51"/>
          </a:xfrm>
        </p:grpSpPr>
        <p:sp>
          <p:nvSpPr>
            <p:cNvPr id="645202" name="Rectangle 688"/>
            <p:cNvSpPr>
              <a:spLocks noChangeArrowheads="1"/>
            </p:cNvSpPr>
            <p:nvPr/>
          </p:nvSpPr>
          <p:spPr bwMode="auto">
            <a:xfrm>
              <a:off x="2786" y="2572"/>
              <a:ext cx="368"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203" name="Freeform 689"/>
            <p:cNvSpPr>
              <a:spLocks/>
            </p:cNvSpPr>
            <p:nvPr/>
          </p:nvSpPr>
          <p:spPr bwMode="auto">
            <a:xfrm>
              <a:off x="3153" y="2554"/>
              <a:ext cx="112" cy="51"/>
            </a:xfrm>
            <a:custGeom>
              <a:avLst/>
              <a:gdLst>
                <a:gd name="T0" fmla="*/ 0 w 226"/>
                <a:gd name="T1" fmla="*/ 0 h 103"/>
                <a:gd name="T2" fmla="*/ 0 w 226"/>
                <a:gd name="T3" fmla="*/ 0 h 103"/>
                <a:gd name="T4" fmla="*/ 0 w 226"/>
                <a:gd name="T5" fmla="*/ 0 h 103"/>
                <a:gd name="T6" fmla="*/ 0 w 226"/>
                <a:gd name="T7" fmla="*/ 0 h 103"/>
                <a:gd name="T8" fmla="*/ 0 60000 65536"/>
                <a:gd name="T9" fmla="*/ 0 60000 65536"/>
                <a:gd name="T10" fmla="*/ 0 60000 65536"/>
                <a:gd name="T11" fmla="*/ 0 60000 65536"/>
                <a:gd name="T12" fmla="*/ 0 w 226"/>
                <a:gd name="T13" fmla="*/ 0 h 103"/>
                <a:gd name="T14" fmla="*/ 226 w 226"/>
                <a:gd name="T15" fmla="*/ 103 h 103"/>
              </a:gdLst>
              <a:ahLst/>
              <a:cxnLst>
                <a:cxn ang="T8">
                  <a:pos x="T0" y="T1"/>
                </a:cxn>
                <a:cxn ang="T9">
                  <a:pos x="T2" y="T3"/>
                </a:cxn>
                <a:cxn ang="T10">
                  <a:pos x="T4" y="T5"/>
                </a:cxn>
                <a:cxn ang="T11">
                  <a:pos x="T6" y="T7"/>
                </a:cxn>
              </a:cxnLst>
              <a:rect l="T12" t="T13" r="T14" b="T15"/>
              <a:pathLst>
                <a:path w="226" h="103">
                  <a:moveTo>
                    <a:pt x="0" y="103"/>
                  </a:moveTo>
                  <a:lnTo>
                    <a:pt x="226" y="51"/>
                  </a:lnTo>
                  <a:lnTo>
                    <a:pt x="0"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4" name="Group 690"/>
          <p:cNvGrpSpPr>
            <a:grpSpLocks/>
          </p:cNvGrpSpPr>
          <p:nvPr/>
        </p:nvGrpSpPr>
        <p:grpSpPr bwMode="auto">
          <a:xfrm>
            <a:off x="5106988" y="5278438"/>
            <a:ext cx="685800" cy="80962"/>
            <a:chOff x="3217" y="3325"/>
            <a:chExt cx="432" cy="51"/>
          </a:xfrm>
        </p:grpSpPr>
        <p:sp>
          <p:nvSpPr>
            <p:cNvPr id="645200" name="Rectangle 691"/>
            <p:cNvSpPr>
              <a:spLocks noChangeArrowheads="1"/>
            </p:cNvSpPr>
            <p:nvPr/>
          </p:nvSpPr>
          <p:spPr bwMode="auto">
            <a:xfrm>
              <a:off x="3217" y="3343"/>
              <a:ext cx="321"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201" name="Freeform 692"/>
            <p:cNvSpPr>
              <a:spLocks/>
            </p:cNvSpPr>
            <p:nvPr/>
          </p:nvSpPr>
          <p:spPr bwMode="auto">
            <a:xfrm>
              <a:off x="3536"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5" name="Group 693"/>
          <p:cNvGrpSpPr>
            <a:grpSpLocks/>
          </p:cNvGrpSpPr>
          <p:nvPr/>
        </p:nvGrpSpPr>
        <p:grpSpPr bwMode="auto">
          <a:xfrm>
            <a:off x="6554788" y="5278438"/>
            <a:ext cx="836612" cy="80962"/>
            <a:chOff x="4129" y="3325"/>
            <a:chExt cx="527" cy="51"/>
          </a:xfrm>
        </p:grpSpPr>
        <p:sp>
          <p:nvSpPr>
            <p:cNvPr id="645198" name="Rectangle 694"/>
            <p:cNvSpPr>
              <a:spLocks noChangeArrowheads="1"/>
            </p:cNvSpPr>
            <p:nvPr/>
          </p:nvSpPr>
          <p:spPr bwMode="auto">
            <a:xfrm>
              <a:off x="4129" y="3343"/>
              <a:ext cx="416"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99" name="Freeform 695"/>
            <p:cNvSpPr>
              <a:spLocks/>
            </p:cNvSpPr>
            <p:nvPr/>
          </p:nvSpPr>
          <p:spPr bwMode="auto">
            <a:xfrm>
              <a:off x="4543"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176" name="Freeform 696"/>
          <p:cNvSpPr>
            <a:spLocks/>
          </p:cNvSpPr>
          <p:nvPr/>
        </p:nvSpPr>
        <p:spPr bwMode="auto">
          <a:xfrm>
            <a:off x="5487988" y="1881188"/>
            <a:ext cx="533400" cy="25400"/>
          </a:xfrm>
          <a:custGeom>
            <a:avLst/>
            <a:gdLst>
              <a:gd name="T0" fmla="*/ 0 w 672"/>
              <a:gd name="T1" fmla="*/ 0 h 31"/>
              <a:gd name="T2" fmla="*/ 0 w 672"/>
              <a:gd name="T3" fmla="*/ 2147483647 h 31"/>
              <a:gd name="T4" fmla="*/ 2147483647 w 672"/>
              <a:gd name="T5" fmla="*/ 2147483647 h 31"/>
              <a:gd name="T6" fmla="*/ 2147483647 w 672"/>
              <a:gd name="T7" fmla="*/ 2147483647 h 31"/>
              <a:gd name="T8" fmla="*/ 0 w 672"/>
              <a:gd name="T9" fmla="*/ 0 h 31"/>
              <a:gd name="T10" fmla="*/ 0 60000 65536"/>
              <a:gd name="T11" fmla="*/ 0 60000 65536"/>
              <a:gd name="T12" fmla="*/ 0 60000 65536"/>
              <a:gd name="T13" fmla="*/ 0 60000 65536"/>
              <a:gd name="T14" fmla="*/ 0 60000 65536"/>
              <a:gd name="T15" fmla="*/ 0 w 672"/>
              <a:gd name="T16" fmla="*/ 0 h 31"/>
              <a:gd name="T17" fmla="*/ 672 w 672"/>
              <a:gd name="T18" fmla="*/ 31 h 31"/>
            </a:gdLst>
            <a:ahLst/>
            <a:cxnLst>
              <a:cxn ang="T10">
                <a:pos x="T0" y="T1"/>
              </a:cxn>
              <a:cxn ang="T11">
                <a:pos x="T2" y="T3"/>
              </a:cxn>
              <a:cxn ang="T12">
                <a:pos x="T4" y="T5"/>
              </a:cxn>
              <a:cxn ang="T13">
                <a:pos x="T6" y="T7"/>
              </a:cxn>
              <a:cxn ang="T14">
                <a:pos x="T8" y="T9"/>
              </a:cxn>
            </a:cxnLst>
            <a:rect l="T15" t="T16" r="T17" b="T18"/>
            <a:pathLst>
              <a:path w="672" h="31">
                <a:moveTo>
                  <a:pt x="0" y="0"/>
                </a:moveTo>
                <a:lnTo>
                  <a:pt x="0" y="29"/>
                </a:lnTo>
                <a:lnTo>
                  <a:pt x="672" y="31"/>
                </a:lnTo>
                <a:lnTo>
                  <a:pt x="67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177" name="Rectangle 697"/>
          <p:cNvSpPr>
            <a:spLocks noChangeArrowheads="1"/>
          </p:cNvSpPr>
          <p:nvPr/>
        </p:nvSpPr>
        <p:spPr bwMode="auto">
          <a:xfrm>
            <a:off x="7848600" y="4083050"/>
            <a:ext cx="381000" cy="238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grpSp>
        <p:nvGrpSpPr>
          <p:cNvPr id="645178" name="Group 698"/>
          <p:cNvGrpSpPr>
            <a:grpSpLocks/>
          </p:cNvGrpSpPr>
          <p:nvPr/>
        </p:nvGrpSpPr>
        <p:grpSpPr bwMode="auto">
          <a:xfrm>
            <a:off x="2443163" y="1854200"/>
            <a:ext cx="381000" cy="80963"/>
            <a:chOff x="1539" y="1168"/>
            <a:chExt cx="240" cy="51"/>
          </a:xfrm>
        </p:grpSpPr>
        <p:sp>
          <p:nvSpPr>
            <p:cNvPr id="645196" name="Freeform 699"/>
            <p:cNvSpPr>
              <a:spLocks/>
            </p:cNvSpPr>
            <p:nvPr/>
          </p:nvSpPr>
          <p:spPr bwMode="auto">
            <a:xfrm>
              <a:off x="1539" y="1185"/>
              <a:ext cx="129" cy="16"/>
            </a:xfrm>
            <a:custGeom>
              <a:avLst/>
              <a:gdLst>
                <a:gd name="T0" fmla="*/ 0 w 257"/>
                <a:gd name="T1" fmla="*/ 0 h 31"/>
                <a:gd name="T2" fmla="*/ 0 w 257"/>
                <a:gd name="T3" fmla="*/ 1 h 31"/>
                <a:gd name="T4" fmla="*/ 1 w 257"/>
                <a:gd name="T5" fmla="*/ 1 h 31"/>
                <a:gd name="T6" fmla="*/ 1 w 257"/>
                <a:gd name="T7" fmla="*/ 1 h 31"/>
                <a:gd name="T8" fmla="*/ 0 w 257"/>
                <a:gd name="T9" fmla="*/ 0 h 31"/>
                <a:gd name="T10" fmla="*/ 0 60000 65536"/>
                <a:gd name="T11" fmla="*/ 0 60000 65536"/>
                <a:gd name="T12" fmla="*/ 0 60000 65536"/>
                <a:gd name="T13" fmla="*/ 0 60000 65536"/>
                <a:gd name="T14" fmla="*/ 0 60000 65536"/>
                <a:gd name="T15" fmla="*/ 0 w 257"/>
                <a:gd name="T16" fmla="*/ 0 h 31"/>
                <a:gd name="T17" fmla="*/ 257 w 257"/>
                <a:gd name="T18" fmla="*/ 31 h 31"/>
              </a:gdLst>
              <a:ahLst/>
              <a:cxnLst>
                <a:cxn ang="T10">
                  <a:pos x="T0" y="T1"/>
                </a:cxn>
                <a:cxn ang="T11">
                  <a:pos x="T2" y="T3"/>
                </a:cxn>
                <a:cxn ang="T12">
                  <a:pos x="T4" y="T5"/>
                </a:cxn>
                <a:cxn ang="T13">
                  <a:pos x="T6" y="T7"/>
                </a:cxn>
                <a:cxn ang="T14">
                  <a:pos x="T8" y="T9"/>
                </a:cxn>
              </a:cxnLst>
              <a:rect l="T15" t="T16" r="T17" b="T18"/>
              <a:pathLst>
                <a:path w="257" h="31">
                  <a:moveTo>
                    <a:pt x="0" y="0"/>
                  </a:moveTo>
                  <a:lnTo>
                    <a:pt x="0" y="29"/>
                  </a:lnTo>
                  <a:lnTo>
                    <a:pt x="257" y="31"/>
                  </a:lnTo>
                  <a:lnTo>
                    <a:pt x="257"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197" name="Freeform 700"/>
            <p:cNvSpPr>
              <a:spLocks/>
            </p:cNvSpPr>
            <p:nvPr/>
          </p:nvSpPr>
          <p:spPr bwMode="auto">
            <a:xfrm>
              <a:off x="1666" y="1168"/>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179" name="Freeform 701"/>
          <p:cNvSpPr>
            <a:spLocks/>
          </p:cNvSpPr>
          <p:nvPr/>
        </p:nvSpPr>
        <p:spPr bwMode="auto">
          <a:xfrm>
            <a:off x="7391400" y="2941638"/>
            <a:ext cx="457200" cy="25400"/>
          </a:xfrm>
          <a:custGeom>
            <a:avLst/>
            <a:gdLst>
              <a:gd name="T0" fmla="*/ 0 w 575"/>
              <a:gd name="T1" fmla="*/ 0 h 31"/>
              <a:gd name="T2" fmla="*/ 0 w 575"/>
              <a:gd name="T3" fmla="*/ 2147483647 h 31"/>
              <a:gd name="T4" fmla="*/ 2147483647 w 575"/>
              <a:gd name="T5" fmla="*/ 2147483647 h 31"/>
              <a:gd name="T6" fmla="*/ 2147483647 w 575"/>
              <a:gd name="T7" fmla="*/ 2147483647 h 31"/>
              <a:gd name="T8" fmla="*/ 0 w 575"/>
              <a:gd name="T9" fmla="*/ 0 h 31"/>
              <a:gd name="T10" fmla="*/ 0 60000 65536"/>
              <a:gd name="T11" fmla="*/ 0 60000 65536"/>
              <a:gd name="T12" fmla="*/ 0 60000 65536"/>
              <a:gd name="T13" fmla="*/ 0 60000 65536"/>
              <a:gd name="T14" fmla="*/ 0 60000 65536"/>
              <a:gd name="T15" fmla="*/ 0 w 575"/>
              <a:gd name="T16" fmla="*/ 0 h 31"/>
              <a:gd name="T17" fmla="*/ 575 w 575"/>
              <a:gd name="T18" fmla="*/ 31 h 31"/>
            </a:gdLst>
            <a:ahLst/>
            <a:cxnLst>
              <a:cxn ang="T10">
                <a:pos x="T0" y="T1"/>
              </a:cxn>
              <a:cxn ang="T11">
                <a:pos x="T2" y="T3"/>
              </a:cxn>
              <a:cxn ang="T12">
                <a:pos x="T4" y="T5"/>
              </a:cxn>
              <a:cxn ang="T13">
                <a:pos x="T6" y="T7"/>
              </a:cxn>
              <a:cxn ang="T14">
                <a:pos x="T8" y="T9"/>
              </a:cxn>
            </a:cxnLst>
            <a:rect l="T15" t="T16" r="T17" b="T18"/>
            <a:pathLst>
              <a:path w="575" h="31">
                <a:moveTo>
                  <a:pt x="0" y="0"/>
                </a:moveTo>
                <a:lnTo>
                  <a:pt x="0" y="30"/>
                </a:lnTo>
                <a:lnTo>
                  <a:pt x="575" y="31"/>
                </a:lnTo>
                <a:lnTo>
                  <a:pt x="57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704190" name="Oval 702"/>
          <p:cNvSpPr>
            <a:spLocks noChangeArrowheads="1"/>
          </p:cNvSpPr>
          <p:nvPr/>
        </p:nvSpPr>
        <p:spPr bwMode="auto">
          <a:xfrm>
            <a:off x="533400" y="609600"/>
            <a:ext cx="1981200" cy="1066800"/>
          </a:xfrm>
          <a:prstGeom prst="ellipse">
            <a:avLst/>
          </a:pr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704191" name="Oval 703"/>
          <p:cNvSpPr>
            <a:spLocks noChangeArrowheads="1"/>
          </p:cNvSpPr>
          <p:nvPr/>
        </p:nvSpPr>
        <p:spPr bwMode="auto">
          <a:xfrm>
            <a:off x="7086600" y="5638800"/>
            <a:ext cx="2057400" cy="990600"/>
          </a:xfrm>
          <a:prstGeom prst="ellipse">
            <a:avLst/>
          </a:pr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704192" name="Line 704"/>
          <p:cNvSpPr>
            <a:spLocks noChangeShapeType="1"/>
          </p:cNvSpPr>
          <p:nvPr/>
        </p:nvSpPr>
        <p:spPr bwMode="auto">
          <a:xfrm>
            <a:off x="2133600" y="1600200"/>
            <a:ext cx="5257800" cy="4114800"/>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645183" name="Text Box 715"/>
          <p:cNvSpPr txBox="1">
            <a:spLocks noChangeArrowheads="1"/>
          </p:cNvSpPr>
          <p:nvPr/>
        </p:nvSpPr>
        <p:spPr bwMode="auto">
          <a:xfrm>
            <a:off x="250825" y="6021388"/>
            <a:ext cx="4630738" cy="463550"/>
          </a:xfrm>
          <a:prstGeom prst="rect">
            <a:avLst/>
          </a:prstGeom>
          <a:solidFill>
            <a:schemeClr val="bg1"/>
          </a:solidFill>
          <a:ln w="57150">
            <a:solidFill>
              <a:schemeClr val="accent2"/>
            </a:solidFill>
            <a:miter lim="800000"/>
            <a:headEnd/>
            <a:tailEnd type="none" w="lg" len="lg"/>
          </a:ln>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a:solidFill>
                  <a:srgbClr val="000000"/>
                </a:solidFill>
                <a:ea typeface="SimSun" pitchFamily="2" charset="-122"/>
                <a:cs typeface="+mn-cs"/>
              </a:rPr>
              <a:t>Henry Baldwin </a:t>
            </a:r>
            <a:r>
              <a:rPr lang="zh-CN" altLang="en-US" b="1">
                <a:solidFill>
                  <a:srgbClr val="000000"/>
                </a:solidFill>
                <a:ea typeface="SimSun" pitchFamily="2" charset="-122"/>
                <a:cs typeface="+mn-cs"/>
              </a:rPr>
              <a:t>博士的观点</a:t>
            </a:r>
            <a:r>
              <a:rPr lang="en-US" altLang="zh-CN">
                <a:solidFill>
                  <a:srgbClr val="000000"/>
                </a:solidFill>
                <a:ea typeface="SimSun" pitchFamily="2" charset="-122"/>
                <a:cs typeface="+mn-cs"/>
              </a:rPr>
              <a:t>, SBC</a:t>
            </a:r>
          </a:p>
        </p:txBody>
      </p:sp>
      <p:sp>
        <p:nvSpPr>
          <p:cNvPr id="704204" name="Freeform 716"/>
          <p:cNvSpPr>
            <a:spLocks/>
          </p:cNvSpPr>
          <p:nvPr/>
        </p:nvSpPr>
        <p:spPr bwMode="auto">
          <a:xfrm>
            <a:off x="3556000" y="3975100"/>
            <a:ext cx="5562600" cy="990600"/>
          </a:xfrm>
          <a:custGeom>
            <a:avLst/>
            <a:gdLst>
              <a:gd name="T0" fmla="*/ 2147483647 w 3504"/>
              <a:gd name="T1" fmla="*/ 2147483647 h 624"/>
              <a:gd name="T2" fmla="*/ 2147483647 w 3504"/>
              <a:gd name="T3" fmla="*/ 2147483647 h 624"/>
              <a:gd name="T4" fmla="*/ 2147483647 w 3504"/>
              <a:gd name="T5" fmla="*/ 2147483647 h 624"/>
              <a:gd name="T6" fmla="*/ 2147483647 w 3504"/>
              <a:gd name="T7" fmla="*/ 2147483647 h 624"/>
              <a:gd name="T8" fmla="*/ 2147483647 w 3504"/>
              <a:gd name="T9" fmla="*/ 2147483647 h 624"/>
              <a:gd name="T10" fmla="*/ 2147483647 w 3504"/>
              <a:gd name="T11" fmla="*/ 2147483647 h 624"/>
              <a:gd name="T12" fmla="*/ 2147483647 w 3504"/>
              <a:gd name="T13" fmla="*/ 2147483647 h 624"/>
              <a:gd name="T14" fmla="*/ 0 60000 65536"/>
              <a:gd name="T15" fmla="*/ 0 60000 65536"/>
              <a:gd name="T16" fmla="*/ 0 60000 65536"/>
              <a:gd name="T17" fmla="*/ 0 60000 65536"/>
              <a:gd name="T18" fmla="*/ 0 60000 65536"/>
              <a:gd name="T19" fmla="*/ 0 60000 65536"/>
              <a:gd name="T20" fmla="*/ 0 60000 65536"/>
              <a:gd name="T21" fmla="*/ 0 w 3504"/>
              <a:gd name="T22" fmla="*/ 0 h 624"/>
              <a:gd name="T23" fmla="*/ 3504 w 3504"/>
              <a:gd name="T24" fmla="*/ 624 h 6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4" h="624">
                <a:moveTo>
                  <a:pt x="2800" y="40"/>
                </a:moveTo>
                <a:cubicBezTo>
                  <a:pt x="2940" y="20"/>
                  <a:pt x="3080" y="0"/>
                  <a:pt x="3136" y="40"/>
                </a:cubicBezTo>
                <a:cubicBezTo>
                  <a:pt x="3192" y="80"/>
                  <a:pt x="3504" y="216"/>
                  <a:pt x="3136" y="280"/>
                </a:cubicBezTo>
                <a:cubicBezTo>
                  <a:pt x="2768" y="344"/>
                  <a:pt x="1424" y="400"/>
                  <a:pt x="928" y="424"/>
                </a:cubicBezTo>
                <a:cubicBezTo>
                  <a:pt x="432" y="448"/>
                  <a:pt x="312" y="392"/>
                  <a:pt x="160" y="424"/>
                </a:cubicBezTo>
                <a:cubicBezTo>
                  <a:pt x="8" y="456"/>
                  <a:pt x="32" y="608"/>
                  <a:pt x="16" y="616"/>
                </a:cubicBezTo>
                <a:cubicBezTo>
                  <a:pt x="0" y="624"/>
                  <a:pt x="48" y="496"/>
                  <a:pt x="64" y="472"/>
                </a:cubicBezTo>
              </a:path>
            </a:pathLst>
          </a:cu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5" name="Freeform 717"/>
          <p:cNvSpPr>
            <a:spLocks/>
          </p:cNvSpPr>
          <p:nvPr/>
        </p:nvSpPr>
        <p:spPr bwMode="auto">
          <a:xfrm>
            <a:off x="4343400" y="2819400"/>
            <a:ext cx="4508500" cy="685800"/>
          </a:xfrm>
          <a:custGeom>
            <a:avLst/>
            <a:gdLst>
              <a:gd name="T0" fmla="*/ 2147483647 w 2840"/>
              <a:gd name="T1" fmla="*/ 2147483647 h 432"/>
              <a:gd name="T2" fmla="*/ 2147483647 w 2840"/>
              <a:gd name="T3" fmla="*/ 2147483647 h 432"/>
              <a:gd name="T4" fmla="*/ 2147483647 w 2840"/>
              <a:gd name="T5" fmla="*/ 2147483647 h 432"/>
              <a:gd name="T6" fmla="*/ 0 w 2840"/>
              <a:gd name="T7" fmla="*/ 2147483647 h 432"/>
              <a:gd name="T8" fmla="*/ 0 60000 65536"/>
              <a:gd name="T9" fmla="*/ 0 60000 65536"/>
              <a:gd name="T10" fmla="*/ 0 60000 65536"/>
              <a:gd name="T11" fmla="*/ 0 60000 65536"/>
              <a:gd name="T12" fmla="*/ 0 w 2840"/>
              <a:gd name="T13" fmla="*/ 0 h 432"/>
              <a:gd name="T14" fmla="*/ 2840 w 2840"/>
              <a:gd name="T15" fmla="*/ 432 h 432"/>
            </a:gdLst>
            <a:ahLst/>
            <a:cxnLst>
              <a:cxn ang="T8">
                <a:pos x="T0" y="T1"/>
              </a:cxn>
              <a:cxn ang="T9">
                <a:pos x="T2" y="T3"/>
              </a:cxn>
              <a:cxn ang="T10">
                <a:pos x="T4" y="T5"/>
              </a:cxn>
              <a:cxn ang="T11">
                <a:pos x="T6" y="T7"/>
              </a:cxn>
            </a:cxnLst>
            <a:rect l="T12" t="T13" r="T14" b="T15"/>
            <a:pathLst>
              <a:path w="2840" h="432">
                <a:moveTo>
                  <a:pt x="2064" y="48"/>
                </a:moveTo>
                <a:cubicBezTo>
                  <a:pt x="2176" y="24"/>
                  <a:pt x="2288" y="0"/>
                  <a:pt x="2352" y="48"/>
                </a:cubicBezTo>
                <a:cubicBezTo>
                  <a:pt x="2416" y="96"/>
                  <a:pt x="2840" y="272"/>
                  <a:pt x="2448" y="336"/>
                </a:cubicBezTo>
                <a:cubicBezTo>
                  <a:pt x="2056" y="400"/>
                  <a:pt x="408" y="416"/>
                  <a:pt x="0" y="432"/>
                </a:cubicBezTo>
              </a:path>
            </a:pathLst>
          </a:cu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6" name="Freeform 718"/>
          <p:cNvSpPr>
            <a:spLocks/>
          </p:cNvSpPr>
          <p:nvPr/>
        </p:nvSpPr>
        <p:spPr bwMode="auto">
          <a:xfrm>
            <a:off x="5105400" y="1828800"/>
            <a:ext cx="1511300" cy="533400"/>
          </a:xfrm>
          <a:custGeom>
            <a:avLst/>
            <a:gdLst>
              <a:gd name="T0" fmla="*/ 2147483647 w 952"/>
              <a:gd name="T1" fmla="*/ 0 h 336"/>
              <a:gd name="T2" fmla="*/ 2147483647 w 952"/>
              <a:gd name="T3" fmla="*/ 2147483647 h 336"/>
              <a:gd name="T4" fmla="*/ 2147483647 w 952"/>
              <a:gd name="T5" fmla="*/ 2147483647 h 336"/>
              <a:gd name="T6" fmla="*/ 0 w 952"/>
              <a:gd name="T7" fmla="*/ 2147483647 h 336"/>
              <a:gd name="T8" fmla="*/ 0 60000 65536"/>
              <a:gd name="T9" fmla="*/ 0 60000 65536"/>
              <a:gd name="T10" fmla="*/ 0 60000 65536"/>
              <a:gd name="T11" fmla="*/ 0 60000 65536"/>
              <a:gd name="T12" fmla="*/ 0 w 952"/>
              <a:gd name="T13" fmla="*/ 0 h 336"/>
              <a:gd name="T14" fmla="*/ 952 w 952"/>
              <a:gd name="T15" fmla="*/ 336 h 336"/>
            </a:gdLst>
            <a:ahLst/>
            <a:cxnLst>
              <a:cxn ang="T8">
                <a:pos x="T0" y="T1"/>
              </a:cxn>
              <a:cxn ang="T9">
                <a:pos x="T2" y="T3"/>
              </a:cxn>
              <a:cxn ang="T10">
                <a:pos x="T4" y="T5"/>
              </a:cxn>
              <a:cxn ang="T11">
                <a:pos x="T6" y="T7"/>
              </a:cxn>
            </a:cxnLst>
            <a:rect l="T12" t="T13" r="T14" b="T15"/>
            <a:pathLst>
              <a:path w="952" h="336">
                <a:moveTo>
                  <a:pt x="480" y="0"/>
                </a:moveTo>
                <a:cubicBezTo>
                  <a:pt x="620" y="8"/>
                  <a:pt x="760" y="16"/>
                  <a:pt x="816" y="48"/>
                </a:cubicBezTo>
                <a:cubicBezTo>
                  <a:pt x="872" y="80"/>
                  <a:pt x="952" y="144"/>
                  <a:pt x="816" y="192"/>
                </a:cubicBezTo>
                <a:cubicBezTo>
                  <a:pt x="680" y="240"/>
                  <a:pt x="136" y="312"/>
                  <a:pt x="0" y="336"/>
                </a:cubicBezTo>
              </a:path>
            </a:pathLst>
          </a:cu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7" name="Line 719"/>
          <p:cNvSpPr>
            <a:spLocks noChangeShapeType="1"/>
          </p:cNvSpPr>
          <p:nvPr/>
        </p:nvSpPr>
        <p:spPr bwMode="auto">
          <a:xfrm flipH="1">
            <a:off x="1524000" y="2362200"/>
            <a:ext cx="3581400" cy="0"/>
          </a:xfrm>
          <a:prstGeom prst="line">
            <a:avLst/>
          </a:prstGeom>
          <a:noFill/>
          <a:ln w="508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8" name="Freeform 720"/>
          <p:cNvSpPr>
            <a:spLocks/>
          </p:cNvSpPr>
          <p:nvPr/>
        </p:nvSpPr>
        <p:spPr bwMode="auto">
          <a:xfrm>
            <a:off x="774700" y="2362200"/>
            <a:ext cx="1663700" cy="584200"/>
          </a:xfrm>
          <a:custGeom>
            <a:avLst/>
            <a:gdLst>
              <a:gd name="T0" fmla="*/ 2147483647 w 1048"/>
              <a:gd name="T1" fmla="*/ 0 h 368"/>
              <a:gd name="T2" fmla="*/ 2147483647 w 1048"/>
              <a:gd name="T3" fmla="*/ 2147483647 h 368"/>
              <a:gd name="T4" fmla="*/ 2147483647 w 1048"/>
              <a:gd name="T5" fmla="*/ 2147483647 h 368"/>
              <a:gd name="T6" fmla="*/ 2147483647 w 1048"/>
              <a:gd name="T7" fmla="*/ 2147483647 h 368"/>
              <a:gd name="T8" fmla="*/ 0 60000 65536"/>
              <a:gd name="T9" fmla="*/ 0 60000 65536"/>
              <a:gd name="T10" fmla="*/ 0 60000 65536"/>
              <a:gd name="T11" fmla="*/ 0 60000 65536"/>
              <a:gd name="T12" fmla="*/ 0 w 1048"/>
              <a:gd name="T13" fmla="*/ 0 h 368"/>
              <a:gd name="T14" fmla="*/ 1048 w 1048"/>
              <a:gd name="T15" fmla="*/ 368 h 368"/>
            </a:gdLst>
            <a:ahLst/>
            <a:cxnLst>
              <a:cxn ang="T8">
                <a:pos x="T0" y="T1"/>
              </a:cxn>
              <a:cxn ang="T9">
                <a:pos x="T2" y="T3"/>
              </a:cxn>
              <a:cxn ang="T10">
                <a:pos x="T4" y="T5"/>
              </a:cxn>
              <a:cxn ang="T11">
                <a:pos x="T6" y="T7"/>
              </a:cxn>
            </a:cxnLst>
            <a:rect l="T12" t="T13" r="T14" b="T15"/>
            <a:pathLst>
              <a:path w="1048" h="368">
                <a:moveTo>
                  <a:pt x="472" y="0"/>
                </a:moveTo>
                <a:cubicBezTo>
                  <a:pt x="276" y="44"/>
                  <a:pt x="80" y="88"/>
                  <a:pt x="40" y="144"/>
                </a:cubicBezTo>
                <a:cubicBezTo>
                  <a:pt x="0" y="200"/>
                  <a:pt x="64" y="304"/>
                  <a:pt x="232" y="336"/>
                </a:cubicBezTo>
                <a:cubicBezTo>
                  <a:pt x="400" y="368"/>
                  <a:pt x="912" y="336"/>
                  <a:pt x="1048" y="336"/>
                </a:cubicBezTo>
              </a:path>
            </a:pathLst>
          </a:custGeom>
          <a:noFill/>
          <a:ln w="5080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9" name="Freeform 721"/>
          <p:cNvSpPr>
            <a:spLocks/>
          </p:cNvSpPr>
          <p:nvPr/>
        </p:nvSpPr>
        <p:spPr bwMode="auto">
          <a:xfrm>
            <a:off x="2946400" y="3467100"/>
            <a:ext cx="2159000" cy="622300"/>
          </a:xfrm>
          <a:custGeom>
            <a:avLst/>
            <a:gdLst>
              <a:gd name="T0" fmla="*/ 2147483647 w 1360"/>
              <a:gd name="T1" fmla="*/ 2147483647 h 392"/>
              <a:gd name="T2" fmla="*/ 2147483647 w 1360"/>
              <a:gd name="T3" fmla="*/ 2147483647 h 392"/>
              <a:gd name="T4" fmla="*/ 2147483647 w 1360"/>
              <a:gd name="T5" fmla="*/ 2147483647 h 392"/>
              <a:gd name="T6" fmla="*/ 2147483647 w 1360"/>
              <a:gd name="T7" fmla="*/ 2147483647 h 392"/>
              <a:gd name="T8" fmla="*/ 2147483647 w 1360"/>
              <a:gd name="T9" fmla="*/ 2147483647 h 392"/>
              <a:gd name="T10" fmla="*/ 0 60000 65536"/>
              <a:gd name="T11" fmla="*/ 0 60000 65536"/>
              <a:gd name="T12" fmla="*/ 0 60000 65536"/>
              <a:gd name="T13" fmla="*/ 0 60000 65536"/>
              <a:gd name="T14" fmla="*/ 0 60000 65536"/>
              <a:gd name="T15" fmla="*/ 0 w 1360"/>
              <a:gd name="T16" fmla="*/ 0 h 392"/>
              <a:gd name="T17" fmla="*/ 1360 w 1360"/>
              <a:gd name="T18" fmla="*/ 392 h 392"/>
            </a:gdLst>
            <a:ahLst/>
            <a:cxnLst>
              <a:cxn ang="T10">
                <a:pos x="T0" y="T1"/>
              </a:cxn>
              <a:cxn ang="T11">
                <a:pos x="T2" y="T3"/>
              </a:cxn>
              <a:cxn ang="T12">
                <a:pos x="T4" y="T5"/>
              </a:cxn>
              <a:cxn ang="T13">
                <a:pos x="T6" y="T7"/>
              </a:cxn>
              <a:cxn ang="T14">
                <a:pos x="T8" y="T9"/>
              </a:cxn>
            </a:cxnLst>
            <a:rect l="T15" t="T16" r="T17" b="T18"/>
            <a:pathLst>
              <a:path w="1360" h="392">
                <a:moveTo>
                  <a:pt x="880" y="24"/>
                </a:moveTo>
                <a:cubicBezTo>
                  <a:pt x="636" y="12"/>
                  <a:pt x="392" y="0"/>
                  <a:pt x="256" y="24"/>
                </a:cubicBezTo>
                <a:cubicBezTo>
                  <a:pt x="120" y="48"/>
                  <a:pt x="0" y="112"/>
                  <a:pt x="64" y="168"/>
                </a:cubicBezTo>
                <a:cubicBezTo>
                  <a:pt x="128" y="224"/>
                  <a:pt x="424" y="328"/>
                  <a:pt x="640" y="360"/>
                </a:cubicBezTo>
                <a:cubicBezTo>
                  <a:pt x="856" y="392"/>
                  <a:pt x="1240" y="360"/>
                  <a:pt x="1360" y="360"/>
                </a:cubicBezTo>
              </a:path>
            </a:pathLst>
          </a:custGeom>
          <a:noFill/>
          <a:ln w="5080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10" name="Freeform 722"/>
          <p:cNvSpPr>
            <a:spLocks/>
          </p:cNvSpPr>
          <p:nvPr/>
        </p:nvSpPr>
        <p:spPr bwMode="auto">
          <a:xfrm>
            <a:off x="3581400" y="4876800"/>
            <a:ext cx="2209800" cy="444500"/>
          </a:xfrm>
          <a:custGeom>
            <a:avLst/>
            <a:gdLst>
              <a:gd name="T0" fmla="*/ 0 w 1392"/>
              <a:gd name="T1" fmla="*/ 0 h 280"/>
              <a:gd name="T2" fmla="*/ 2147483647 w 1392"/>
              <a:gd name="T3" fmla="*/ 2147483647 h 280"/>
              <a:gd name="T4" fmla="*/ 2147483647 w 1392"/>
              <a:gd name="T5" fmla="*/ 2147483647 h 280"/>
              <a:gd name="T6" fmla="*/ 2147483647 w 1392"/>
              <a:gd name="T7" fmla="*/ 2147483647 h 280"/>
              <a:gd name="T8" fmla="*/ 0 60000 65536"/>
              <a:gd name="T9" fmla="*/ 0 60000 65536"/>
              <a:gd name="T10" fmla="*/ 0 60000 65536"/>
              <a:gd name="T11" fmla="*/ 0 60000 65536"/>
              <a:gd name="T12" fmla="*/ 0 w 1392"/>
              <a:gd name="T13" fmla="*/ 0 h 280"/>
              <a:gd name="T14" fmla="*/ 1392 w 1392"/>
              <a:gd name="T15" fmla="*/ 280 h 280"/>
            </a:gdLst>
            <a:ahLst/>
            <a:cxnLst>
              <a:cxn ang="T8">
                <a:pos x="T0" y="T1"/>
              </a:cxn>
              <a:cxn ang="T9">
                <a:pos x="T2" y="T3"/>
              </a:cxn>
              <a:cxn ang="T10">
                <a:pos x="T4" y="T5"/>
              </a:cxn>
              <a:cxn ang="T11">
                <a:pos x="T6" y="T7"/>
              </a:cxn>
            </a:cxnLst>
            <a:rect l="T12" t="T13" r="T14" b="T15"/>
            <a:pathLst>
              <a:path w="1392" h="280">
                <a:moveTo>
                  <a:pt x="0" y="0"/>
                </a:moveTo>
                <a:cubicBezTo>
                  <a:pt x="24" y="100"/>
                  <a:pt x="48" y="200"/>
                  <a:pt x="144" y="240"/>
                </a:cubicBezTo>
                <a:cubicBezTo>
                  <a:pt x="240" y="280"/>
                  <a:pt x="368" y="240"/>
                  <a:pt x="576" y="240"/>
                </a:cubicBezTo>
                <a:cubicBezTo>
                  <a:pt x="784" y="240"/>
                  <a:pt x="1256" y="240"/>
                  <a:pt x="1392" y="240"/>
                </a:cubicBezTo>
              </a:path>
            </a:pathLst>
          </a:custGeom>
          <a:noFill/>
          <a:ln w="5080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645191" name="Rectangle 723"/>
          <p:cNvSpPr>
            <a:spLocks noGrp="1" noChangeArrowheads="1"/>
          </p:cNvSpPr>
          <p:nvPr>
            <p:ph type="title" idx="4294967295"/>
          </p:nvPr>
        </p:nvSpPr>
        <p:spPr>
          <a:xfrm>
            <a:off x="2209800" y="417513"/>
            <a:ext cx="6934200" cy="649287"/>
          </a:xfrm>
          <a:solidFill>
            <a:srgbClr val="FF0000"/>
          </a:solidFill>
        </p:spPr>
        <p:txBody>
          <a:bodyPr lIns="90000" tIns="46800" rIns="90000" bIns="46800" anchor="t">
            <a:spAutoFit/>
          </a:bodyPr>
          <a:lstStyle/>
          <a:p>
            <a:pPr>
              <a:spcBef>
                <a:spcPct val="50000"/>
              </a:spcBef>
            </a:pPr>
            <a:r>
              <a:rPr lang="zh-CN" altLang="en-US" sz="3600" dirty="0" smtClean="0">
                <a:solidFill>
                  <a:schemeClr val="bg1"/>
                </a:solidFill>
                <a:ea typeface="SimSun" pitchFamily="2" charset="-122"/>
              </a:rPr>
              <a:t>修 改 的 扼 要 重 述 方 法</a:t>
            </a:r>
            <a:endParaRPr lang="en-US" altLang="zh-CN" sz="3600" dirty="0" smtClean="0">
              <a:solidFill>
                <a:schemeClr val="bg1"/>
              </a:solidFill>
              <a:ea typeface="SimSun" pitchFamily="2" charset="-122"/>
            </a:endParaRPr>
          </a:p>
        </p:txBody>
      </p:sp>
      <p:sp>
        <p:nvSpPr>
          <p:cNvPr id="645192" name="Rectangle 724"/>
          <p:cNvSpPr>
            <a:spLocks noChangeArrowheads="1"/>
          </p:cNvSpPr>
          <p:nvPr/>
        </p:nvSpPr>
        <p:spPr bwMode="auto">
          <a:xfrm>
            <a:off x="3505200" y="1676400"/>
            <a:ext cx="1265388"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p>
            <a:r>
              <a:rPr lang="zh-TW" altLang="en-US" dirty="0">
                <a:solidFill>
                  <a:srgbClr val="000000"/>
                </a:solidFill>
                <a:latin typeface="PMingLiU" pitchFamily="18" charset="-120"/>
                <a:ea typeface="PMingLiU" pitchFamily="18" charset="-120"/>
                <a:cs typeface="+mn-cs"/>
              </a:rPr>
              <a:t>六 印 </a:t>
            </a:r>
            <a:r>
              <a:rPr lang="zh-CN" altLang="en-US" dirty="0" smtClean="0">
                <a:solidFill>
                  <a:srgbClr val="000000"/>
                </a:solidFill>
                <a:latin typeface="PMingLiU" pitchFamily="18" charset="-120"/>
                <a:ea typeface="PMingLiU" pitchFamily="18" charset="-120"/>
                <a:cs typeface="+mn-cs"/>
              </a:rPr>
              <a:t>记</a:t>
            </a:r>
            <a:endParaRPr lang="zh-CN" altLang="en-US" dirty="0">
              <a:solidFill>
                <a:srgbClr val="000000"/>
              </a:solidFill>
              <a:latin typeface="PMingLiU" pitchFamily="18" charset="-120"/>
              <a:ea typeface="PMingLiU" pitchFamily="18" charset="-120"/>
              <a:cs typeface="+mn-cs"/>
            </a:endParaRPr>
          </a:p>
        </p:txBody>
      </p:sp>
      <p:sp>
        <p:nvSpPr>
          <p:cNvPr id="645193" name="Rectangle 725"/>
          <p:cNvSpPr>
            <a:spLocks noChangeArrowheads="1"/>
          </p:cNvSpPr>
          <p:nvPr/>
        </p:nvSpPr>
        <p:spPr bwMode="auto">
          <a:xfrm>
            <a:off x="4876800" y="1600200"/>
            <a:ext cx="3048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p>
            <a:r>
              <a:rPr lang="zh-TW" altLang="en-US" sz="1200">
                <a:solidFill>
                  <a:srgbClr val="000000"/>
                </a:solidFill>
                <a:latin typeface="Comic Sans MS" pitchFamily="66" charset="0"/>
                <a:ea typeface="PMingLiU" pitchFamily="18" charset="-120"/>
                <a:cs typeface="+mn-cs"/>
              </a:rPr>
              <a:t>插</a:t>
            </a:r>
          </a:p>
          <a:p>
            <a:r>
              <a:rPr lang="zh-TW" altLang="en-US" sz="1200">
                <a:solidFill>
                  <a:srgbClr val="000000"/>
                </a:solidFill>
                <a:latin typeface="Comic Sans MS" pitchFamily="66" charset="0"/>
                <a:ea typeface="PMingLiU" pitchFamily="18" charset="-120"/>
                <a:cs typeface="+mn-cs"/>
              </a:rPr>
              <a:t>曲</a:t>
            </a:r>
          </a:p>
          <a:p>
            <a:r>
              <a:rPr lang="en-US" altLang="zh-TW" sz="1200">
                <a:solidFill>
                  <a:srgbClr val="000000"/>
                </a:solidFill>
                <a:latin typeface="Comic Sans MS" pitchFamily="66" charset="0"/>
                <a:ea typeface="PMingLiU" pitchFamily="18" charset="-120"/>
                <a:cs typeface="+mn-cs"/>
              </a:rPr>
              <a:t>1</a:t>
            </a:r>
            <a:endParaRPr lang="en-US" altLang="zh-CN" sz="1200">
              <a:solidFill>
                <a:srgbClr val="000000"/>
              </a:solidFill>
              <a:latin typeface="Comic Sans MS" pitchFamily="66" charset="0"/>
              <a:ea typeface="PMingLiU" pitchFamily="18" charset="-120"/>
              <a:cs typeface="+mn-cs"/>
            </a:endParaRPr>
          </a:p>
        </p:txBody>
      </p:sp>
      <p:sp>
        <p:nvSpPr>
          <p:cNvPr id="645194" name="Rectangle 727"/>
          <p:cNvSpPr>
            <a:spLocks noChangeArrowheads="1"/>
          </p:cNvSpPr>
          <p:nvPr/>
        </p:nvSpPr>
        <p:spPr bwMode="auto">
          <a:xfrm>
            <a:off x="4876800" y="2590800"/>
            <a:ext cx="3048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p>
            <a:r>
              <a:rPr lang="zh-TW" altLang="en-US" sz="1200">
                <a:solidFill>
                  <a:srgbClr val="000000"/>
                </a:solidFill>
                <a:latin typeface="Comic Sans MS" pitchFamily="66" charset="0"/>
                <a:ea typeface="PMingLiU" pitchFamily="18" charset="-120"/>
                <a:cs typeface="+mn-cs"/>
              </a:rPr>
              <a:t>插</a:t>
            </a:r>
          </a:p>
          <a:p>
            <a:r>
              <a:rPr lang="zh-TW" altLang="en-US" sz="1200">
                <a:solidFill>
                  <a:srgbClr val="000000"/>
                </a:solidFill>
                <a:latin typeface="Comic Sans MS" pitchFamily="66" charset="0"/>
                <a:ea typeface="PMingLiU" pitchFamily="18" charset="-120"/>
                <a:cs typeface="+mn-cs"/>
              </a:rPr>
              <a:t>曲</a:t>
            </a:r>
          </a:p>
          <a:p>
            <a:r>
              <a:rPr lang="en-US" altLang="zh-TW" sz="1200">
                <a:solidFill>
                  <a:srgbClr val="000000"/>
                </a:solidFill>
                <a:latin typeface="Comic Sans MS" pitchFamily="66" charset="0"/>
                <a:ea typeface="PMingLiU" pitchFamily="18" charset="-120"/>
                <a:cs typeface="+mn-cs"/>
              </a:rPr>
              <a:t>2</a:t>
            </a:r>
            <a:endParaRPr lang="en-US" altLang="zh-CN" sz="1200">
              <a:solidFill>
                <a:srgbClr val="000000"/>
              </a:solidFill>
              <a:latin typeface="Comic Sans MS" pitchFamily="66" charset="0"/>
              <a:ea typeface="PMingLiU" pitchFamily="18" charset="-120"/>
              <a:cs typeface="+mn-cs"/>
            </a:endParaRPr>
          </a:p>
        </p:txBody>
      </p:sp>
      <p:sp>
        <p:nvSpPr>
          <p:cNvPr id="704216" name="Rectangle 728"/>
          <p:cNvSpPr>
            <a:spLocks noChangeArrowheads="1"/>
          </p:cNvSpPr>
          <p:nvPr/>
        </p:nvSpPr>
        <p:spPr bwMode="auto">
          <a:xfrm>
            <a:off x="7439025" y="5153025"/>
            <a:ext cx="1450975" cy="396875"/>
          </a:xfrm>
          <a:prstGeom prst="rect">
            <a:avLst/>
          </a:prstGeom>
          <a:noFill/>
          <a:ln w="9525">
            <a:noFill/>
            <a:miter lim="800000"/>
            <a:headEnd/>
            <a:tailEnd type="none" w="lg" len="lg"/>
          </a:ln>
          <a:effectLst/>
        </p:spPr>
        <p:txBody>
          <a:bodyPr wrap="none" lIns="90000" tIns="46800" rIns="90000" bIns="46800">
            <a:spAutoFit/>
          </a:bodyPr>
          <a:lstStyle/>
          <a:p>
            <a:pPr>
              <a:defRPr/>
            </a:pPr>
            <a:r>
              <a:rPr lang="zh-TW" altLang="en-US" sz="2000">
                <a:solidFill>
                  <a:srgbClr val="000000"/>
                </a:solidFill>
                <a:effectLst>
                  <a:outerShdw blurRad="38100" dist="38100" dir="2700000" algn="tl">
                    <a:srgbClr val="FFFFFF"/>
                  </a:outerShdw>
                </a:effectLst>
                <a:ea typeface="PMingLiU" charset="0"/>
                <a:cs typeface="PMingLiU" charset="0"/>
              </a:rPr>
              <a:t>新耶路撒冷</a:t>
            </a:r>
            <a:endParaRPr lang="zh-CN" altLang="en-US" sz="2000">
              <a:solidFill>
                <a:srgbClr val="000000"/>
              </a:solidFill>
              <a:effectLst>
                <a:outerShdw blurRad="38100" dist="38100" dir="2700000" algn="tl">
                  <a:srgbClr val="FFFFFF"/>
                </a:outerShdw>
              </a:effectLst>
              <a:ea typeface="PMingLiU" charset="0"/>
              <a:cs typeface="PMingLiU" charset="0"/>
            </a:endParaRPr>
          </a:p>
        </p:txBody>
      </p:sp>
    </p:spTree>
    <p:extLst>
      <p:ext uri="{BB962C8B-B14F-4D97-AF65-F5344CB8AC3E}">
        <p14:creationId xmlns:p14="http://schemas.microsoft.com/office/powerpoint/2010/main" val="301943054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04190"/>
                                        </p:tgtEl>
                                        <p:attrNameLst>
                                          <p:attrName>style.visibility</p:attrName>
                                        </p:attrNameLst>
                                      </p:cBhvr>
                                      <p:to>
                                        <p:strVal val="visible"/>
                                      </p:to>
                                    </p:set>
                                    <p:anim calcmode="lin" valueType="num">
                                      <p:cBhvr>
                                        <p:cTn id="7" dur="500" fill="hold"/>
                                        <p:tgtEl>
                                          <p:spTgt spid="704190"/>
                                        </p:tgtEl>
                                        <p:attrNameLst>
                                          <p:attrName>ppt_w</p:attrName>
                                        </p:attrNameLst>
                                      </p:cBhvr>
                                      <p:tavLst>
                                        <p:tav tm="0">
                                          <p:val>
                                            <p:fltVal val="0"/>
                                          </p:val>
                                        </p:tav>
                                        <p:tav tm="100000">
                                          <p:val>
                                            <p:strVal val="#ppt_w"/>
                                          </p:val>
                                        </p:tav>
                                      </p:tavLst>
                                    </p:anim>
                                    <p:anim calcmode="lin" valueType="num">
                                      <p:cBhvr>
                                        <p:cTn id="8" dur="500" fill="hold"/>
                                        <p:tgtEl>
                                          <p:spTgt spid="70419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04192"/>
                                        </p:tgtEl>
                                        <p:attrNameLst>
                                          <p:attrName>style.visibility</p:attrName>
                                        </p:attrNameLst>
                                      </p:cBhvr>
                                      <p:to>
                                        <p:strVal val="visible"/>
                                      </p:to>
                                    </p:set>
                                    <p:animEffect transition="in" filter="wipe(left)">
                                      <p:cBhvr>
                                        <p:cTn id="13" dur="500"/>
                                        <p:tgtEl>
                                          <p:spTgt spid="70419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04191"/>
                                        </p:tgtEl>
                                        <p:attrNameLst>
                                          <p:attrName>style.visibility</p:attrName>
                                        </p:attrNameLst>
                                      </p:cBhvr>
                                      <p:to>
                                        <p:strVal val="visible"/>
                                      </p:to>
                                    </p:set>
                                    <p:anim calcmode="lin" valueType="num">
                                      <p:cBhvr>
                                        <p:cTn id="18" dur="500" fill="hold"/>
                                        <p:tgtEl>
                                          <p:spTgt spid="704191"/>
                                        </p:tgtEl>
                                        <p:attrNameLst>
                                          <p:attrName>ppt_w</p:attrName>
                                        </p:attrNameLst>
                                      </p:cBhvr>
                                      <p:tavLst>
                                        <p:tav tm="0">
                                          <p:val>
                                            <p:fltVal val="0"/>
                                          </p:val>
                                        </p:tav>
                                        <p:tav tm="100000">
                                          <p:val>
                                            <p:strVal val="#ppt_w"/>
                                          </p:val>
                                        </p:tav>
                                      </p:tavLst>
                                    </p:anim>
                                    <p:anim calcmode="lin" valueType="num">
                                      <p:cBhvr>
                                        <p:cTn id="19" dur="500" fill="hold"/>
                                        <p:tgtEl>
                                          <p:spTgt spid="704191"/>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704206"/>
                                        </p:tgtEl>
                                        <p:attrNameLst>
                                          <p:attrName>style.visibility</p:attrName>
                                        </p:attrNameLst>
                                      </p:cBhvr>
                                      <p:to>
                                        <p:strVal val="visible"/>
                                      </p:to>
                                    </p:set>
                                    <p:animEffect transition="in" filter="wipe(up)">
                                      <p:cBhvr>
                                        <p:cTn id="24" dur="500"/>
                                        <p:tgtEl>
                                          <p:spTgt spid="704206"/>
                                        </p:tgtEl>
                                      </p:cBhvr>
                                    </p:animEffect>
                                  </p:childTnLst>
                                </p:cTn>
                              </p:par>
                            </p:childTnLst>
                          </p:cTn>
                        </p:par>
                        <p:par>
                          <p:cTn id="25" fill="hold" nodeType="afterGroup">
                            <p:stCondLst>
                              <p:cond delay="500"/>
                            </p:stCondLst>
                            <p:childTnLst>
                              <p:par>
                                <p:cTn id="26" presetID="22" presetClass="entr" presetSubtype="2" fill="hold" grpId="0" nodeType="afterEffect">
                                  <p:stCondLst>
                                    <p:cond delay="0"/>
                                  </p:stCondLst>
                                  <p:childTnLst>
                                    <p:set>
                                      <p:cBhvr>
                                        <p:cTn id="27" dur="1" fill="hold">
                                          <p:stCondLst>
                                            <p:cond delay="0"/>
                                          </p:stCondLst>
                                        </p:cTn>
                                        <p:tgtEl>
                                          <p:spTgt spid="704207"/>
                                        </p:tgtEl>
                                        <p:attrNameLst>
                                          <p:attrName>style.visibility</p:attrName>
                                        </p:attrNameLst>
                                      </p:cBhvr>
                                      <p:to>
                                        <p:strVal val="visible"/>
                                      </p:to>
                                    </p:set>
                                    <p:animEffect transition="in" filter="wipe(right)">
                                      <p:cBhvr>
                                        <p:cTn id="28" dur="500"/>
                                        <p:tgtEl>
                                          <p:spTgt spid="704207"/>
                                        </p:tgtEl>
                                      </p:cBhvr>
                                    </p:animEffect>
                                  </p:childTnLst>
                                </p:cTn>
                              </p:par>
                            </p:childTnLst>
                          </p:cTn>
                        </p:par>
                        <p:par>
                          <p:cTn id="29" fill="hold" nodeType="afterGroup">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704208"/>
                                        </p:tgtEl>
                                        <p:attrNameLst>
                                          <p:attrName>style.visibility</p:attrName>
                                        </p:attrNameLst>
                                      </p:cBhvr>
                                      <p:to>
                                        <p:strVal val="visible"/>
                                      </p:to>
                                    </p:set>
                                    <p:animEffect transition="in" filter="wipe(left)">
                                      <p:cBhvr>
                                        <p:cTn id="32" dur="500"/>
                                        <p:tgtEl>
                                          <p:spTgt spid="704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704205"/>
                                        </p:tgtEl>
                                        <p:attrNameLst>
                                          <p:attrName>style.visibility</p:attrName>
                                        </p:attrNameLst>
                                      </p:cBhvr>
                                      <p:to>
                                        <p:strVal val="visible"/>
                                      </p:to>
                                    </p:set>
                                    <p:animEffect transition="in" filter="wipe(up)">
                                      <p:cBhvr>
                                        <p:cTn id="37" dur="500"/>
                                        <p:tgtEl>
                                          <p:spTgt spid="704205"/>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704209"/>
                                        </p:tgtEl>
                                        <p:attrNameLst>
                                          <p:attrName>style.visibility</p:attrName>
                                        </p:attrNameLst>
                                      </p:cBhvr>
                                      <p:to>
                                        <p:strVal val="visible"/>
                                      </p:to>
                                    </p:set>
                                    <p:animEffect transition="in" filter="wipe(up)">
                                      <p:cBhvr>
                                        <p:cTn id="41" dur="500"/>
                                        <p:tgtEl>
                                          <p:spTgt spid="70420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04204"/>
                                        </p:tgtEl>
                                        <p:attrNameLst>
                                          <p:attrName>style.visibility</p:attrName>
                                        </p:attrNameLst>
                                      </p:cBhvr>
                                      <p:to>
                                        <p:strVal val="visible"/>
                                      </p:to>
                                    </p:set>
                                    <p:animEffect transition="in" filter="wipe(up)">
                                      <p:cBhvr>
                                        <p:cTn id="46" dur="500"/>
                                        <p:tgtEl>
                                          <p:spTgt spid="704204"/>
                                        </p:tgtEl>
                                      </p:cBhvr>
                                    </p:animEffect>
                                  </p:childTnLst>
                                </p:cTn>
                              </p:par>
                            </p:childTnLst>
                          </p:cTn>
                        </p:par>
                        <p:par>
                          <p:cTn id="47" fill="hold" nodeType="afterGroup">
                            <p:stCondLst>
                              <p:cond delay="500"/>
                            </p:stCondLst>
                            <p:childTnLst>
                              <p:par>
                                <p:cTn id="48" presetID="18" presetClass="entr" presetSubtype="6" fill="hold" grpId="0" nodeType="afterEffect">
                                  <p:stCondLst>
                                    <p:cond delay="0"/>
                                  </p:stCondLst>
                                  <p:childTnLst>
                                    <p:set>
                                      <p:cBhvr>
                                        <p:cTn id="49" dur="1" fill="hold">
                                          <p:stCondLst>
                                            <p:cond delay="0"/>
                                          </p:stCondLst>
                                        </p:cTn>
                                        <p:tgtEl>
                                          <p:spTgt spid="704210"/>
                                        </p:tgtEl>
                                        <p:attrNameLst>
                                          <p:attrName>style.visibility</p:attrName>
                                        </p:attrNameLst>
                                      </p:cBhvr>
                                      <p:to>
                                        <p:strVal val="visible"/>
                                      </p:to>
                                    </p:set>
                                    <p:animEffect transition="in" filter="strips(downRight)">
                                      <p:cBhvr>
                                        <p:cTn id="50" dur="500"/>
                                        <p:tgtEl>
                                          <p:spTgt spid="704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190" grpId="0" animBg="1"/>
      <p:bldP spid="704191" grpId="0" animBg="1"/>
      <p:bldP spid="704192" grpId="0" animBg="1"/>
      <p:bldP spid="704204" grpId="0" animBg="1"/>
      <p:bldP spid="704205" grpId="0" animBg="1"/>
      <p:bldP spid="704206" grpId="0" animBg="1"/>
      <p:bldP spid="704207" grpId="0" animBg="1"/>
      <p:bldP spid="704208" grpId="0" animBg="1"/>
      <p:bldP spid="704209" grpId="0" animBg="1"/>
      <p:bldP spid="704210"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62" name="AutoShape 10"/>
          <p:cNvSpPr>
            <a:spLocks noChangeArrowheads="1"/>
          </p:cNvSpPr>
          <p:nvPr/>
        </p:nvSpPr>
        <p:spPr bwMode="auto">
          <a:xfrm>
            <a:off x="6629400" y="4114800"/>
            <a:ext cx="2132013" cy="893763"/>
          </a:xfrm>
          <a:prstGeom prst="chevron">
            <a:avLst>
              <a:gd name="adj" fmla="val 23921"/>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2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碗 </a:t>
            </a:r>
            <a:endParaRPr lang="en-US" sz="3200" b="1">
              <a:solidFill>
                <a:srgbClr val="000000"/>
              </a:solidFill>
              <a:latin typeface="SimSun" pitchFamily="2" charset="-122"/>
              <a:ea typeface="SimSun" pitchFamily="2" charset="-122"/>
              <a:cs typeface="+mn-cs"/>
            </a:endParaRPr>
          </a:p>
        </p:txBody>
      </p:sp>
      <p:sp>
        <p:nvSpPr>
          <p:cNvPr id="647170" name="Rectangle 2"/>
          <p:cNvSpPr>
            <a:spLocks noGrp="1" noChangeArrowheads="1"/>
          </p:cNvSpPr>
          <p:nvPr>
            <p:ph type="title" idx="4294967295"/>
          </p:nvPr>
        </p:nvSpPr>
        <p:spPr>
          <a:xfrm>
            <a:off x="685800" y="228600"/>
            <a:ext cx="7772400" cy="762000"/>
          </a:xfrm>
          <a:solidFill>
            <a:schemeClr val="tx1"/>
          </a:solidFill>
        </p:spPr>
        <p:txBody>
          <a:bodyPr/>
          <a:lstStyle/>
          <a:p>
            <a:r>
              <a:rPr lang="zh-CN" altLang="en-US" sz="4000" smtClean="0">
                <a:solidFill>
                  <a:schemeClr val="bg1"/>
                </a:solidFill>
                <a:ea typeface="SimSun" pitchFamily="2" charset="-122"/>
              </a:rPr>
              <a:t>重 述 方 法</a:t>
            </a:r>
            <a:r>
              <a:rPr lang="zh-TW" altLang="en-US" sz="4000" smtClean="0">
                <a:solidFill>
                  <a:schemeClr val="bg1"/>
                </a:solidFill>
                <a:ea typeface="SimSun" pitchFamily="2" charset="-122"/>
              </a:rPr>
              <a:t> 的 问题 </a:t>
            </a:r>
            <a:endParaRPr lang="en-US" sz="4000" smtClean="0">
              <a:solidFill>
                <a:srgbClr val="FFFFFF"/>
              </a:solidFill>
              <a:latin typeface="Arial" pitchFamily="34" charset="0"/>
            </a:endParaRPr>
          </a:p>
        </p:txBody>
      </p:sp>
      <p:sp>
        <p:nvSpPr>
          <p:cNvPr id="561155" name="Text Box 3"/>
          <p:cNvSpPr txBox="1">
            <a:spLocks noChangeArrowheads="1"/>
          </p:cNvSpPr>
          <p:nvPr/>
        </p:nvSpPr>
        <p:spPr bwMode="auto">
          <a:xfrm>
            <a:off x="214313" y="1189038"/>
            <a:ext cx="8320087" cy="224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altLang="zh-CN" sz="3600">
                <a:solidFill>
                  <a:srgbClr val="000000"/>
                </a:solidFill>
                <a:ea typeface="SimSun" pitchFamily="2" charset="-122"/>
                <a:cs typeface="+mn-cs"/>
              </a:rPr>
              <a:t>“</a:t>
            </a:r>
            <a:r>
              <a:rPr lang="zh-CN" altLang="en-US" sz="3600">
                <a:solidFill>
                  <a:srgbClr val="000000"/>
                </a:solidFill>
                <a:ea typeface="SimSun" pitchFamily="2" charset="-122"/>
                <a:cs typeface="+mn-cs"/>
              </a:rPr>
              <a:t>重述方 法的最强论点是观察重复的场景相结合的完善</a:t>
            </a:r>
            <a:r>
              <a:rPr lang="zh-TW" altLang="en-US" sz="3600" b="1">
                <a:solidFill>
                  <a:srgbClr val="FF0000"/>
                </a:solidFill>
                <a:ea typeface="PMingLiU" pitchFamily="18" charset="-120"/>
                <a:cs typeface="+mn-cs"/>
              </a:rPr>
              <a:t>审</a:t>
            </a:r>
            <a:r>
              <a:rPr lang="zh-CN" altLang="en-US" sz="3600" b="1">
                <a:solidFill>
                  <a:srgbClr val="FF0000"/>
                </a:solidFill>
                <a:ea typeface="SimSun" pitchFamily="2" charset="-122"/>
                <a:cs typeface="+mn-cs"/>
              </a:rPr>
              <a:t>判和救赎</a:t>
            </a:r>
            <a:r>
              <a:rPr lang="zh-CN" altLang="en-US" sz="3600">
                <a:solidFill>
                  <a:srgbClr val="000000"/>
                </a:solidFill>
                <a:ea typeface="SimSun" pitchFamily="2" charset="-122"/>
                <a:cs typeface="+mn-cs"/>
              </a:rPr>
              <a:t>贯穿本书的</a:t>
            </a:r>
            <a:r>
              <a:rPr lang="zh-CN" altLang="en-US" sz="3600" b="1">
                <a:solidFill>
                  <a:srgbClr val="FF0000"/>
                </a:solidFill>
                <a:ea typeface="SimSun" pitchFamily="2" charset="-122"/>
                <a:cs typeface="+mn-cs"/>
              </a:rPr>
              <a:t>各章节</a:t>
            </a:r>
            <a:r>
              <a:rPr lang="zh-CN" altLang="en-US" sz="3600">
                <a:solidFill>
                  <a:srgbClr val="000000"/>
                </a:solidFill>
                <a:ea typeface="SimSun" pitchFamily="2" charset="-122"/>
                <a:cs typeface="+mn-cs"/>
              </a:rPr>
              <a:t> </a:t>
            </a:r>
            <a:r>
              <a:rPr lang="en-US" altLang="ja-JP" sz="3600">
                <a:solidFill>
                  <a:srgbClr val="000000"/>
                </a:solidFill>
                <a:ea typeface="SimSun" pitchFamily="2" charset="-122"/>
                <a:cs typeface="+mn-cs"/>
              </a:rPr>
              <a:t>” </a:t>
            </a:r>
          </a:p>
          <a:p>
            <a:pPr algn="r"/>
            <a:endParaRPr lang="en-US" sz="1600">
              <a:solidFill>
                <a:srgbClr val="000000"/>
              </a:solidFill>
              <a:ea typeface="SimSun" pitchFamily="2" charset="-122"/>
              <a:cs typeface="+mn-cs"/>
            </a:endParaRPr>
          </a:p>
          <a:p>
            <a:pPr algn="r"/>
            <a:r>
              <a:rPr lang="en-US" sz="1600">
                <a:solidFill>
                  <a:srgbClr val="000000"/>
                </a:solidFill>
                <a:ea typeface="SimSun" pitchFamily="2" charset="-122"/>
                <a:cs typeface="+mn-cs"/>
              </a:rPr>
              <a:t>––G. K. Beale, </a:t>
            </a:r>
            <a:r>
              <a:rPr lang="en-US" sz="1600" i="1">
                <a:solidFill>
                  <a:srgbClr val="000000"/>
                </a:solidFill>
                <a:ea typeface="SimSun" pitchFamily="2" charset="-122"/>
                <a:cs typeface="+mn-cs"/>
              </a:rPr>
              <a:t>The Book of Revelation</a:t>
            </a:r>
            <a:r>
              <a:rPr lang="en-US" sz="1600">
                <a:solidFill>
                  <a:srgbClr val="000000"/>
                </a:solidFill>
                <a:ea typeface="SimSun" pitchFamily="2" charset="-122"/>
                <a:cs typeface="+mn-cs"/>
              </a:rPr>
              <a:t>, GIGTC (Grand Rapids: Eerdmans, 1999), 121</a:t>
            </a:r>
            <a:endParaRPr lang="en-US" sz="2000">
              <a:solidFill>
                <a:srgbClr val="000000"/>
              </a:solidFill>
              <a:ea typeface="SimSun" pitchFamily="2" charset="-122"/>
              <a:cs typeface="+mn-cs"/>
            </a:endParaRPr>
          </a:p>
        </p:txBody>
      </p:sp>
      <p:sp>
        <p:nvSpPr>
          <p:cNvPr id="561157"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algn="ctr"/>
            <a:r>
              <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Impact"/>
                <a:ea typeface="MS PGothic" pitchFamily="34" charset="-128"/>
                <a:cs typeface="+mn-cs"/>
              </a:rPr>
              <a:t>But...</a:t>
            </a:r>
          </a:p>
        </p:txBody>
      </p:sp>
      <p:sp>
        <p:nvSpPr>
          <p:cNvPr id="561158" name="Text Box 6"/>
          <p:cNvSpPr txBox="1">
            <a:spLocks noChangeArrowheads="1"/>
          </p:cNvSpPr>
          <p:nvPr/>
        </p:nvSpPr>
        <p:spPr bwMode="auto">
          <a:xfrm>
            <a:off x="0" y="3505200"/>
            <a:ext cx="90678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000000"/>
                </a:solidFill>
                <a:cs typeface="+mn-cs"/>
              </a:rPr>
              <a:t>1.</a:t>
            </a:r>
            <a:r>
              <a:rPr lang="zh-TW" altLang="en-US" sz="3600" b="1">
                <a:solidFill>
                  <a:srgbClr val="000000"/>
                </a:solidFill>
                <a:ea typeface="PMingLiU" pitchFamily="18" charset="-120"/>
                <a:cs typeface="+mn-cs"/>
              </a:rPr>
              <a:t>审</a:t>
            </a:r>
            <a:r>
              <a:rPr lang="zh-CN" altLang="en-US" sz="3600" b="1">
                <a:solidFill>
                  <a:srgbClr val="000000"/>
                </a:solidFill>
                <a:ea typeface="SimSun" pitchFamily="2" charset="-122"/>
                <a:cs typeface="+mn-cs"/>
              </a:rPr>
              <a:t>判日益</a:t>
            </a:r>
            <a:r>
              <a:rPr lang="zh-CN" altLang="en-US" sz="3600" b="1">
                <a:solidFill>
                  <a:srgbClr val="22228B"/>
                </a:solidFill>
                <a:ea typeface="SimSun" pitchFamily="2" charset="-122"/>
                <a:cs typeface="+mn-cs"/>
              </a:rPr>
              <a:t>进</a:t>
            </a:r>
            <a:r>
              <a:rPr lang="zh-TW" altLang="en-US" sz="3600" b="1">
                <a:solidFill>
                  <a:srgbClr val="22228B"/>
                </a:solidFill>
                <a:ea typeface="PMingLiU" pitchFamily="18" charset="-120"/>
                <a:cs typeface="+mn-cs"/>
              </a:rPr>
              <a:t>展</a:t>
            </a:r>
            <a:r>
              <a:rPr lang="zh-CN" altLang="en-US" sz="3600" b="1">
                <a:solidFill>
                  <a:srgbClr val="000000"/>
                </a:solidFill>
                <a:ea typeface="SimSun" pitchFamily="2" charset="-122"/>
                <a:cs typeface="+mn-cs"/>
              </a:rPr>
              <a:t>和</a:t>
            </a:r>
            <a:r>
              <a:rPr lang="zh-CN" altLang="en-US" sz="3600" b="1">
                <a:solidFill>
                  <a:srgbClr val="22228B"/>
                </a:solidFill>
                <a:ea typeface="SimSun" pitchFamily="2" charset="-122"/>
                <a:cs typeface="+mn-cs"/>
              </a:rPr>
              <a:t>加强</a:t>
            </a:r>
            <a:r>
              <a:rPr lang="zh-CN" altLang="en-US" sz="3600" b="1">
                <a:solidFill>
                  <a:srgbClr val="000000"/>
                </a:solidFill>
                <a:ea typeface="SimSun" pitchFamily="2" charset="-122"/>
                <a:cs typeface="+mn-cs"/>
              </a:rPr>
              <a:t>。</a:t>
            </a:r>
            <a:r>
              <a:rPr lang="zh-CN" altLang="en-US">
                <a:solidFill>
                  <a:srgbClr val="000000"/>
                </a:solidFill>
                <a:ea typeface="SimSun" pitchFamily="2" charset="-122"/>
                <a:cs typeface="+mn-cs"/>
              </a:rPr>
              <a:t> </a:t>
            </a:r>
            <a:endParaRPr lang="en-US" sz="2000">
              <a:solidFill>
                <a:srgbClr val="000000"/>
              </a:solidFill>
              <a:ea typeface="SimSun" pitchFamily="2" charset="-122"/>
              <a:cs typeface="+mn-cs"/>
            </a:endParaRPr>
          </a:p>
        </p:txBody>
      </p:sp>
      <p:sp>
        <p:nvSpPr>
          <p:cNvPr id="561159" name="AutoShape 7"/>
          <p:cNvSpPr>
            <a:spLocks noChangeArrowheads="1"/>
          </p:cNvSpPr>
          <p:nvPr/>
        </p:nvSpPr>
        <p:spPr bwMode="auto">
          <a:xfrm>
            <a:off x="2743200" y="4343400"/>
            <a:ext cx="1454150" cy="587375"/>
          </a:xfrm>
          <a:prstGeom prst="chevron">
            <a:avLst>
              <a:gd name="adj" fmla="val 35347"/>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r>
              <a:rPr lang="zh-TW" altLang="en-US" sz="3200" b="1">
                <a:solidFill>
                  <a:srgbClr val="000000"/>
                </a:solidFill>
                <a:latin typeface="SimSun" pitchFamily="2" charset="-122"/>
                <a:ea typeface="SimSun" pitchFamily="2" charset="-122"/>
                <a:cs typeface="+mn-cs"/>
              </a:rPr>
              <a:t>印</a:t>
            </a:r>
            <a:r>
              <a:rPr lang="zh-TW" altLang="en-US">
                <a:solidFill>
                  <a:srgbClr val="000000"/>
                </a:solidFill>
                <a:latin typeface="Comic Sans MS" pitchFamily="66" charset="0"/>
                <a:ea typeface="PMingLiU" pitchFamily="18" charset="-120"/>
                <a:cs typeface="+mn-cs"/>
              </a:rPr>
              <a:t> </a:t>
            </a:r>
            <a:endParaRPr lang="en-US">
              <a:solidFill>
                <a:srgbClr val="000000"/>
              </a:solidFill>
              <a:latin typeface="Comic Sans MS" pitchFamily="66" charset="0"/>
              <a:ea typeface="PMingLiU" pitchFamily="18" charset="-120"/>
              <a:cs typeface="+mn-cs"/>
            </a:endParaRPr>
          </a:p>
        </p:txBody>
      </p:sp>
      <p:sp>
        <p:nvSpPr>
          <p:cNvPr id="561161" name="AutoShape 9"/>
          <p:cNvSpPr>
            <a:spLocks noChangeArrowheads="1"/>
          </p:cNvSpPr>
          <p:nvPr/>
        </p:nvSpPr>
        <p:spPr bwMode="auto">
          <a:xfrm>
            <a:off x="4187825" y="4227513"/>
            <a:ext cx="2441575" cy="741362"/>
          </a:xfrm>
          <a:prstGeom prst="chevron">
            <a:avLst>
              <a:gd name="adj" fmla="val 3236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1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号角</a:t>
            </a:r>
            <a:endParaRPr lang="en-US" sz="3200" b="1">
              <a:solidFill>
                <a:srgbClr val="000000"/>
              </a:solidFill>
              <a:latin typeface="SimSun" pitchFamily="2" charset="-122"/>
              <a:ea typeface="SimSun" pitchFamily="2" charset="-122"/>
              <a:cs typeface="+mn-cs"/>
            </a:endParaRPr>
          </a:p>
        </p:txBody>
      </p:sp>
      <p:grpSp>
        <p:nvGrpSpPr>
          <p:cNvPr id="2" name="Group 23"/>
          <p:cNvGrpSpPr>
            <a:grpSpLocks/>
          </p:cNvGrpSpPr>
          <p:nvPr/>
        </p:nvGrpSpPr>
        <p:grpSpPr bwMode="auto">
          <a:xfrm>
            <a:off x="457200" y="4038600"/>
            <a:ext cx="2209800" cy="762000"/>
            <a:chOff x="288" y="2544"/>
            <a:chExt cx="1392" cy="480"/>
          </a:xfrm>
        </p:grpSpPr>
        <p:sp>
          <p:nvSpPr>
            <p:cNvPr id="647177" name="Text Box 11"/>
            <p:cNvSpPr txBox="1">
              <a:spLocks noChangeArrowheads="1"/>
            </p:cNvSpPr>
            <p:nvPr/>
          </p:nvSpPr>
          <p:spPr bwMode="auto">
            <a:xfrm>
              <a:off x="288" y="2736"/>
              <a:ext cx="73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000000"/>
                  </a:solidFill>
                  <a:cs typeface="+mn-cs"/>
                </a:rPr>
                <a:t>Cycles:</a:t>
              </a:r>
            </a:p>
          </p:txBody>
        </p:sp>
        <p:sp>
          <p:nvSpPr>
            <p:cNvPr id="647178" name="AutoShape 13"/>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grpSp>
    </p:spTree>
    <p:extLst>
      <p:ext uri="{BB962C8B-B14F-4D97-AF65-F5344CB8AC3E}">
        <p14:creationId xmlns:p14="http://schemas.microsoft.com/office/powerpoint/2010/main" val="37367240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61155">
                                            <p:txEl>
                                              <p:pRg st="0" end="0"/>
                                            </p:txEl>
                                          </p:spTgt>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561155">
                                            <p:txEl>
                                              <p:pRg st="2" end="2"/>
                                            </p:txEl>
                                          </p:spTgt>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3" presetClass="entr" presetSubtype="0" fill="hold" grpId="0" nodeType="clickEffect">
                                  <p:stCondLst>
                                    <p:cond delay="0"/>
                                  </p:stCondLst>
                                  <p:childTnLst>
                                    <p:set>
                                      <p:cBhvr>
                                        <p:cTn id="13" dur="1" fill="hold">
                                          <p:stCondLst>
                                            <p:cond delay="499"/>
                                          </p:stCondLst>
                                        </p:cTn>
                                        <p:tgtEl>
                                          <p:spTgt spid="561157"/>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561158">
                                            <p:txEl>
                                              <p:pRg st="0" end="0"/>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6115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561161"/>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61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162" grpId="0" animBg="1"/>
      <p:bldP spid="561155" grpId="0" build="p" autoUpdateAnimBg="0"/>
      <p:bldP spid="561157" grpId="0" animBg="1"/>
      <p:bldP spid="561158" grpId="0" build="p" autoUpdateAnimBg="0"/>
      <p:bldP spid="561159" grpId="0" animBg="1"/>
      <p:bldP spid="561161"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NatGeo Photo of the Day 2010 - eyjafjallajokull-volcano-lightning-iceland_26742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48344" y="34322"/>
            <a:ext cx="91408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24287" y="0"/>
            <a:ext cx="8172924" cy="849093"/>
          </a:xfrm>
        </p:spPr>
        <p:txBody>
          <a:bodyPr/>
          <a:lstStyle/>
          <a:p>
            <a:r>
              <a:rPr lang="zh-CN" altLang="en-US" dirty="0" smtClean="0">
                <a:effectLst>
                  <a:glow rad="203200">
                    <a:schemeClr val="bg1">
                      <a:alpha val="75000"/>
                    </a:schemeClr>
                  </a:glow>
                </a:effectLst>
              </a:rPr>
              <a:t>对 “重复”（或“回笔”）观点的批评</a:t>
            </a:r>
            <a:endParaRPr lang="en-US" dirty="0">
              <a:effectLst>
                <a:glow rad="203200">
                  <a:schemeClr val="bg1">
                    <a:alpha val="75000"/>
                  </a:schemeClr>
                </a:glow>
              </a:effectLst>
            </a:endParaRPr>
          </a:p>
        </p:txBody>
      </p:sp>
      <p:sp>
        <p:nvSpPr>
          <p:cNvPr id="6" name="Rectangle 5"/>
          <p:cNvSpPr/>
          <p:nvPr/>
        </p:nvSpPr>
        <p:spPr>
          <a:xfrm>
            <a:off x="2899577" y="1053559"/>
            <a:ext cx="6192904" cy="5632311"/>
          </a:xfrm>
          <a:prstGeom prst="rect">
            <a:avLst/>
          </a:prstGeom>
        </p:spPr>
        <p:txBody>
          <a:bodyPr wrap="square">
            <a:spAutoFit/>
          </a:bodyPr>
          <a:lstStyle/>
          <a:p>
            <a:pPr defTabSz="457200" eaLnBrk="1" fontAlgn="auto" hangingPunct="1">
              <a:spcBef>
                <a:spcPts val="0"/>
              </a:spcBef>
              <a:spcAft>
                <a:spcPts val="0"/>
              </a:spcAft>
            </a:pPr>
            <a:r>
              <a:rPr lang="en-US" altLang="zh-CN" sz="3600" b="1" baseline="30000" dirty="0" smtClean="0">
                <a:solidFill>
                  <a:srgbClr val="FFFFFF"/>
                </a:solidFill>
                <a:latin typeface="ＭＳ Ｐゴシック"/>
                <a:ea typeface="ＭＳ Ｐゴシック"/>
                <a:cs typeface="+mn-cs"/>
              </a:rPr>
              <a:t>“</a:t>
            </a:r>
            <a:r>
              <a:rPr lang="zh-CN" altLang="en-US" sz="3600" b="1" dirty="0" smtClean="0">
                <a:solidFill>
                  <a:srgbClr val="FFFFFF"/>
                </a:solidFill>
                <a:latin typeface="ＭＳ Ｐゴシック"/>
                <a:ea typeface="ＭＳ Ｐゴシック"/>
                <a:cs typeface="+mn-cs"/>
              </a:rPr>
              <a:t>揭 </a:t>
            </a:r>
            <a:r>
              <a:rPr lang="zh-CN" altLang="en-US" sz="3600" b="1" dirty="0">
                <a:solidFill>
                  <a:srgbClr val="FFFFFF"/>
                </a:solidFill>
                <a:latin typeface="ＭＳ Ｐゴシック"/>
                <a:ea typeface="ＭＳ Ｐゴシック"/>
                <a:cs typeface="+mn-cs"/>
              </a:rPr>
              <a:t>开 第 六 印 的 时 候 ， 我 又 看 见 </a:t>
            </a:r>
            <a:r>
              <a:rPr lang="zh-CN" altLang="en-US" sz="3600" b="1" dirty="0">
                <a:solidFill>
                  <a:srgbClr val="FFFF00"/>
                </a:solidFill>
                <a:latin typeface="ＭＳ Ｐゴシック"/>
                <a:ea typeface="ＭＳ Ｐゴシック"/>
                <a:cs typeface="+mn-cs"/>
              </a:rPr>
              <a:t>地 大 震 动 </a:t>
            </a:r>
            <a:r>
              <a:rPr lang="zh-CN" altLang="en-US" sz="3600" b="1" dirty="0">
                <a:solidFill>
                  <a:srgbClr val="FFFFFF"/>
                </a:solidFill>
                <a:latin typeface="ＭＳ Ｐゴシック"/>
                <a:ea typeface="ＭＳ Ｐゴシック"/>
                <a:cs typeface="+mn-cs"/>
              </a:rPr>
              <a:t>， 日 头 变 黑 像 毛 布 ， 满 月 变 红 像 血 ， </a:t>
            </a:r>
            <a:r>
              <a:rPr lang="zh-CN" altLang="en-US" sz="3600" b="1" dirty="0" smtClean="0">
                <a:solidFill>
                  <a:srgbClr val="FFFFFF"/>
                </a:solidFill>
                <a:latin typeface="ＭＳ Ｐゴシック"/>
                <a:ea typeface="ＭＳ Ｐゴシック"/>
                <a:cs typeface="+mn-cs"/>
              </a:rPr>
              <a:t>天 </a:t>
            </a:r>
            <a:r>
              <a:rPr lang="zh-CN" altLang="en-US" sz="3600" b="1" dirty="0">
                <a:solidFill>
                  <a:srgbClr val="FFFFFF"/>
                </a:solidFill>
                <a:latin typeface="ＭＳ Ｐゴシック"/>
                <a:ea typeface="ＭＳ Ｐゴシック"/>
                <a:cs typeface="+mn-cs"/>
              </a:rPr>
              <a:t>上 的 </a:t>
            </a:r>
            <a:r>
              <a:rPr lang="zh-CN" altLang="en-US" sz="3600" b="1" dirty="0">
                <a:solidFill>
                  <a:srgbClr val="FFFF00"/>
                </a:solidFill>
                <a:latin typeface="ＭＳ Ｐゴシック"/>
                <a:ea typeface="ＭＳ Ｐゴシック"/>
                <a:cs typeface="+mn-cs"/>
              </a:rPr>
              <a:t>星 辰</a:t>
            </a:r>
            <a:r>
              <a:rPr lang="zh-CN" altLang="en-US" sz="3600" b="1" dirty="0">
                <a:solidFill>
                  <a:srgbClr val="FFFFFF"/>
                </a:solidFill>
                <a:latin typeface="ＭＳ Ｐゴシック"/>
                <a:ea typeface="ＭＳ Ｐゴシック"/>
                <a:cs typeface="+mn-cs"/>
              </a:rPr>
              <a:t> 坠 落 於 地 ， 如 同 无 花 果 树 被 大 风 摇 动 ， 落 下 未 熟 的 果 子 一 样 。 </a:t>
            </a:r>
            <a:r>
              <a:rPr lang="zh-CN" altLang="en-US" sz="3600" b="1" dirty="0" smtClean="0">
                <a:solidFill>
                  <a:srgbClr val="FFFF00"/>
                </a:solidFill>
                <a:latin typeface="ＭＳ Ｐゴシック"/>
                <a:ea typeface="ＭＳ Ｐゴシック"/>
                <a:cs typeface="+mn-cs"/>
              </a:rPr>
              <a:t>天</a:t>
            </a:r>
            <a:r>
              <a:rPr lang="zh-CN" altLang="en-US" sz="3600" b="1" dirty="0" smtClean="0">
                <a:solidFill>
                  <a:srgbClr val="FFFFFF"/>
                </a:solidFill>
                <a:latin typeface="ＭＳ Ｐゴシック"/>
                <a:ea typeface="ＭＳ Ｐゴシック"/>
                <a:cs typeface="+mn-cs"/>
              </a:rPr>
              <a:t> </a:t>
            </a:r>
            <a:r>
              <a:rPr lang="zh-CN" altLang="en-US" sz="3600" b="1" dirty="0">
                <a:solidFill>
                  <a:srgbClr val="FFFFFF"/>
                </a:solidFill>
                <a:latin typeface="ＭＳ Ｐゴシック"/>
                <a:ea typeface="ＭＳ Ｐゴシック"/>
                <a:cs typeface="+mn-cs"/>
              </a:rPr>
              <a:t>就 挪 移 ， 好 像 书 卷 被 卷 起 来 ； </a:t>
            </a:r>
            <a:endParaRPr lang="en-US" altLang="zh-CN" sz="3600" b="1" dirty="0" smtClean="0">
              <a:solidFill>
                <a:srgbClr val="FFFFFF"/>
              </a:solidFill>
              <a:latin typeface="ＭＳ Ｐゴシック"/>
              <a:ea typeface="ＭＳ Ｐゴシック"/>
              <a:cs typeface="+mn-cs"/>
            </a:endParaRPr>
          </a:p>
          <a:p>
            <a:pPr defTabSz="457200" eaLnBrk="1" fontAlgn="auto" hangingPunct="1">
              <a:spcBef>
                <a:spcPts val="0"/>
              </a:spcBef>
              <a:spcAft>
                <a:spcPts val="0"/>
              </a:spcAft>
            </a:pPr>
            <a:r>
              <a:rPr lang="zh-CN" altLang="en-US" sz="3600" b="1" dirty="0" smtClean="0">
                <a:solidFill>
                  <a:srgbClr val="FFFF00"/>
                </a:solidFill>
                <a:latin typeface="ＭＳ Ｐゴシック"/>
                <a:ea typeface="ＭＳ Ｐゴシック"/>
                <a:cs typeface="+mn-cs"/>
              </a:rPr>
              <a:t>山 </a:t>
            </a:r>
            <a:r>
              <a:rPr lang="zh-CN" altLang="en-US" sz="3600" b="1" dirty="0">
                <a:solidFill>
                  <a:srgbClr val="FFFF00"/>
                </a:solidFill>
                <a:latin typeface="ＭＳ Ｐゴシック"/>
                <a:ea typeface="ＭＳ Ｐゴシック"/>
                <a:cs typeface="+mn-cs"/>
              </a:rPr>
              <a:t>岭 海 岛 </a:t>
            </a:r>
            <a:r>
              <a:rPr lang="zh-CN" altLang="en-US" sz="3600" b="1" dirty="0">
                <a:solidFill>
                  <a:srgbClr val="FFFFFF"/>
                </a:solidFill>
                <a:latin typeface="ＭＳ Ｐゴシック"/>
                <a:ea typeface="ＭＳ Ｐゴシック"/>
                <a:cs typeface="+mn-cs"/>
              </a:rPr>
              <a:t>都 被 挪 移 离 开 本 位 </a:t>
            </a:r>
            <a:r>
              <a:rPr lang="zh-CN" altLang="en-US" sz="3600" b="1" dirty="0" smtClean="0">
                <a:solidFill>
                  <a:srgbClr val="FFFFFF"/>
                </a:solidFill>
                <a:latin typeface="ＭＳ Ｐゴシック"/>
                <a:ea typeface="ＭＳ Ｐゴシック"/>
                <a:cs typeface="+mn-cs"/>
              </a:rPr>
              <a:t>。</a:t>
            </a:r>
            <a:r>
              <a:rPr lang="en-US" altLang="zh-CN" sz="3600" b="1" dirty="0" smtClean="0">
                <a:solidFill>
                  <a:srgbClr val="FFFFFF"/>
                </a:solidFill>
                <a:latin typeface="ＭＳ Ｐゴシック"/>
                <a:ea typeface="ＭＳ Ｐゴシック"/>
                <a:cs typeface="+mn-cs"/>
              </a:rPr>
              <a:t>” (6:12-14)</a:t>
            </a:r>
            <a:endParaRPr lang="zh-CN" altLang="en-US" sz="3600" b="1" dirty="0">
              <a:solidFill>
                <a:srgbClr val="FFFFFF"/>
              </a:solidFill>
              <a:latin typeface="ＭＳ Ｐゴシック"/>
              <a:ea typeface="ＭＳ Ｐゴシック"/>
              <a:cs typeface="+mn-cs"/>
            </a:endParaRP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en-US" b="1" dirty="0" smtClean="0">
                <a:solidFill>
                  <a:srgbClr val="FFFFFF"/>
                </a:solidFill>
                <a:latin typeface="Arial"/>
                <a:ea typeface="Osaka" charset="0"/>
                <a:cs typeface="Arial"/>
              </a:rPr>
              <a:t>336</a:t>
            </a:r>
            <a:endParaRPr lang="en-US" sz="2000" b="1" dirty="0" smtClean="0">
              <a:solidFill>
                <a:srgbClr val="FFFFFF"/>
              </a:solidFill>
              <a:latin typeface="Arial"/>
              <a:ea typeface="Osaka" charset="0"/>
              <a:cs typeface="Arial"/>
            </a:endParaRPr>
          </a:p>
        </p:txBody>
      </p:sp>
      <p:sp>
        <p:nvSpPr>
          <p:cNvPr id="8" name="Rounded Rectangular Callout 7"/>
          <p:cNvSpPr/>
          <p:nvPr/>
        </p:nvSpPr>
        <p:spPr bwMode="auto">
          <a:xfrm flipH="1">
            <a:off x="83860" y="883599"/>
            <a:ext cx="2609946" cy="960078"/>
          </a:xfrm>
          <a:prstGeom prst="wedgeRoundRectCallout">
            <a:avLst>
              <a:gd name="adj1" fmla="val -91408"/>
              <a:gd name="adj2" fmla="val 35778"/>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a:r>
              <a:rPr lang="zh-CN" altLang="en-US" sz="2000" b="1" dirty="0" smtClean="0">
                <a:solidFill>
                  <a:srgbClr val="FFFFFF"/>
                </a:solidFill>
                <a:effectLst>
                  <a:outerShdw blurRad="38100" dist="38100" dir="2700000" algn="tl">
                    <a:srgbClr val="000000">
                      <a:alpha val="43137"/>
                    </a:srgbClr>
                  </a:outerShdw>
                </a:effectLst>
                <a:latin typeface="Arial" charset="0"/>
              </a:rPr>
              <a:t>但在</a:t>
            </a:r>
            <a:r>
              <a:rPr lang="en-US" sz="2000" b="1" dirty="0" smtClean="0">
                <a:solidFill>
                  <a:srgbClr val="FFFFFF"/>
                </a:solidFill>
                <a:effectLst>
                  <a:outerShdw blurRad="38100" dist="38100" dir="2700000" algn="tl">
                    <a:srgbClr val="000000">
                      <a:alpha val="43137"/>
                    </a:srgbClr>
                  </a:outerShdw>
                </a:effectLst>
                <a:latin typeface="Arial" charset="0"/>
              </a:rPr>
              <a:t>16:18-20 </a:t>
            </a:r>
            <a:r>
              <a:rPr lang="zh-CN" altLang="en-US" sz="2000" b="1" dirty="0" smtClean="0">
                <a:solidFill>
                  <a:srgbClr val="FFFFFF"/>
                </a:solidFill>
                <a:effectLst>
                  <a:outerShdw blurRad="38100" dist="38100" dir="2700000" algn="tl">
                    <a:srgbClr val="000000">
                      <a:alpha val="43137"/>
                    </a:srgbClr>
                  </a:outerShdw>
                </a:effectLst>
                <a:latin typeface="Arial" charset="0"/>
              </a:rPr>
              <a:t>里的地震更大，更利害。</a:t>
            </a:r>
            <a:endParaRPr lang="en-US" sz="2000" b="1" dirty="0">
              <a:solidFill>
                <a:srgbClr val="FFFFFF"/>
              </a:solidFill>
              <a:effectLst>
                <a:outerShdw blurRad="38100" dist="38100" dir="2700000" algn="tl">
                  <a:srgbClr val="000000">
                    <a:alpha val="43137"/>
                  </a:srgbClr>
                </a:outerShdw>
              </a:effectLst>
              <a:latin typeface="Arial" charset="0"/>
            </a:endParaRPr>
          </a:p>
        </p:txBody>
      </p:sp>
      <p:sp>
        <p:nvSpPr>
          <p:cNvPr id="9" name="Rounded Rectangular Callout 8"/>
          <p:cNvSpPr/>
          <p:nvPr/>
        </p:nvSpPr>
        <p:spPr bwMode="auto">
          <a:xfrm flipH="1">
            <a:off x="83859" y="4990897"/>
            <a:ext cx="2609945" cy="1429361"/>
          </a:xfrm>
          <a:prstGeom prst="wedgeRoundRectCallout">
            <a:avLst>
              <a:gd name="adj1" fmla="val -61715"/>
              <a:gd name="adj2" fmla="val 14431"/>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r>
              <a:rPr lang="zh-CN" altLang="en-US" sz="2000" b="1" dirty="0" smtClean="0">
                <a:solidFill>
                  <a:srgbClr val="FFFFFF"/>
                </a:solidFill>
                <a:effectLst>
                  <a:outerShdw blurRad="38100" dist="38100" dir="2700000" algn="tl">
                    <a:srgbClr val="000000">
                      <a:alpha val="43137"/>
                    </a:srgbClr>
                  </a:outerShdw>
                </a:effectLst>
                <a:latin typeface="Arial" charset="0"/>
              </a:rPr>
              <a:t>但在</a:t>
            </a:r>
            <a:r>
              <a:rPr lang="en-US" sz="2000" b="1" dirty="0" smtClean="0">
                <a:solidFill>
                  <a:srgbClr val="FFFFFF"/>
                </a:solidFill>
                <a:effectLst>
                  <a:outerShdw blurRad="38100" dist="38100" dir="2700000" algn="tl">
                    <a:srgbClr val="000000">
                      <a:alpha val="43137"/>
                    </a:srgbClr>
                  </a:outerShdw>
                </a:effectLst>
                <a:latin typeface="Arial" charset="0"/>
              </a:rPr>
              <a:t> 6:16 </a:t>
            </a:r>
            <a:r>
              <a:rPr lang="zh-CN" altLang="en-US" sz="2000" b="1" dirty="0" smtClean="0">
                <a:solidFill>
                  <a:srgbClr val="FFFFFF"/>
                </a:solidFill>
                <a:effectLst>
                  <a:outerShdw blurRad="38100" dist="38100" dir="2700000" algn="tl">
                    <a:srgbClr val="000000">
                      <a:alpha val="43137"/>
                    </a:srgbClr>
                  </a:outerShdw>
                </a:effectLst>
                <a:latin typeface="Arial" charset="0"/>
              </a:rPr>
              <a:t>里还有些山</a:t>
            </a:r>
            <a:r>
              <a:rPr lang="en-US" sz="2000" b="1" dirty="0" smtClean="0">
                <a:solidFill>
                  <a:srgbClr val="FFFFFF"/>
                </a:solidFill>
                <a:effectLst>
                  <a:outerShdw blurRad="38100" dist="38100" dir="2700000" algn="tl">
                    <a:srgbClr val="000000">
                      <a:alpha val="43137"/>
                    </a:srgbClr>
                  </a:outerShdw>
                </a:effectLst>
                <a:latin typeface="Arial" charset="0"/>
              </a:rPr>
              <a:t> (</a:t>
            </a:r>
            <a:r>
              <a:rPr lang="zh-CN" altLang="en-US" sz="2000" b="1" dirty="0" smtClean="0">
                <a:solidFill>
                  <a:srgbClr val="FFFFFF"/>
                </a:solidFill>
                <a:effectLst>
                  <a:outerShdw blurRad="38100" dist="38100" dir="2700000" algn="tl">
                    <a:srgbClr val="000000">
                      <a:alpha val="43137"/>
                    </a:srgbClr>
                  </a:outerShdw>
                </a:effectLst>
                <a:latin typeface="Arial" charset="0"/>
              </a:rPr>
              <a:t>比较</a:t>
            </a:r>
            <a:r>
              <a:rPr lang="en-US" sz="2000" b="1" dirty="0" smtClean="0">
                <a:solidFill>
                  <a:srgbClr val="FFFFFF"/>
                </a:solidFill>
                <a:effectLst>
                  <a:outerShdw blurRad="38100" dist="38100" dir="2700000" algn="tl">
                    <a:srgbClr val="000000">
                      <a:alpha val="43137"/>
                    </a:srgbClr>
                  </a:outerShdw>
                </a:effectLst>
                <a:latin typeface="Arial" charset="0"/>
              </a:rPr>
              <a:t> 16:</a:t>
            </a:r>
            <a:r>
              <a:rPr lang="en-US" altLang="zh-CN" sz="2000" b="1" dirty="0" smtClean="0">
                <a:solidFill>
                  <a:srgbClr val="FFFFFF"/>
                </a:solidFill>
                <a:effectLst>
                  <a:outerShdw blurRad="38100" dist="38100" dir="2700000" algn="tl">
                    <a:srgbClr val="000000">
                      <a:alpha val="43137"/>
                    </a:srgbClr>
                  </a:outerShdw>
                </a:effectLst>
                <a:latin typeface="Arial" charset="0"/>
              </a:rPr>
              <a:t>20</a:t>
            </a:r>
            <a:r>
              <a:rPr lang="en-US" sz="2000" b="1" dirty="0" smtClean="0">
                <a:solidFill>
                  <a:srgbClr val="FFFFFF"/>
                </a:solidFill>
                <a:effectLst>
                  <a:outerShdw blurRad="38100" dist="38100" dir="2700000" algn="tl">
                    <a:srgbClr val="000000">
                      <a:alpha val="43137"/>
                    </a:srgbClr>
                  </a:outerShdw>
                </a:effectLst>
                <a:latin typeface="Arial" charset="0"/>
              </a:rPr>
              <a:t> “</a:t>
            </a:r>
            <a:r>
              <a:rPr lang="zh-CN" altLang="en-US" sz="2000" b="1" dirty="0" smtClean="0">
                <a:solidFill>
                  <a:srgbClr val="FFFFFF"/>
                </a:solidFill>
                <a:effectLst>
                  <a:outerShdw blurRad="38100" dist="38100" dir="2700000" algn="tl">
                    <a:srgbClr val="000000">
                      <a:alpha val="43137"/>
                    </a:srgbClr>
                  </a:outerShdw>
                </a:effectLst>
                <a:latin typeface="Arial" charset="0"/>
              </a:rPr>
              <a:t>各海岛都逃避了，众山也不见了。”</a:t>
            </a:r>
            <a:r>
              <a:rPr lang="en-US" altLang="zh-CN" sz="2000" dirty="0" smtClean="0">
                <a:solidFill>
                  <a:srgbClr val="FFFFFF"/>
                </a:solidFill>
                <a:latin typeface="Arial Black"/>
                <a:ea typeface="ＭＳ Ｐゴシック"/>
                <a:cs typeface="+mn-cs"/>
              </a:rPr>
              <a:t>)</a:t>
            </a:r>
            <a:endParaRPr lang="en-US" sz="2000" b="1" dirty="0">
              <a:solidFill>
                <a:srgbClr val="FFFFFF"/>
              </a:solidFill>
              <a:effectLst>
                <a:outerShdw blurRad="38100" dist="38100" dir="2700000" algn="tl">
                  <a:srgbClr val="000000">
                    <a:alpha val="43137"/>
                  </a:srgbClr>
                </a:outerShdw>
              </a:effectLst>
              <a:latin typeface="Arial" charset="0"/>
            </a:endParaRPr>
          </a:p>
        </p:txBody>
      </p:sp>
      <p:sp>
        <p:nvSpPr>
          <p:cNvPr id="10" name="Rounded Rectangular Callout 9"/>
          <p:cNvSpPr/>
          <p:nvPr/>
        </p:nvSpPr>
        <p:spPr bwMode="auto">
          <a:xfrm flipH="1">
            <a:off x="83860" y="2380803"/>
            <a:ext cx="2609946" cy="981363"/>
          </a:xfrm>
          <a:prstGeom prst="wedgeRoundRectCallout">
            <a:avLst>
              <a:gd name="adj1" fmla="val -108244"/>
              <a:gd name="adj2" fmla="val -5841"/>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a:r>
              <a:rPr lang="zh-CN" altLang="en-US" sz="2000" b="1" dirty="0" smtClean="0">
                <a:solidFill>
                  <a:srgbClr val="FFFFFF"/>
                </a:solidFill>
                <a:effectLst>
                  <a:outerShdw blurRad="38100" dist="38100" dir="2700000" algn="tl">
                    <a:srgbClr val="000000">
                      <a:alpha val="43137"/>
                    </a:srgbClr>
                  </a:outerShdw>
                </a:effectLst>
                <a:latin typeface="Arial" charset="0"/>
              </a:rPr>
              <a:t>其实是流星雨，因没有全部的星辰坠落。</a:t>
            </a:r>
            <a:endParaRPr lang="en-US" sz="2000" b="1" dirty="0">
              <a:solidFill>
                <a:srgbClr val="FFFFFF"/>
              </a:solidFill>
              <a:effectLst>
                <a:outerShdw blurRad="38100" dist="38100" dir="2700000" algn="tl">
                  <a:srgbClr val="000000">
                    <a:alpha val="43137"/>
                  </a:srgbClr>
                </a:outerShdw>
              </a:effectLst>
              <a:latin typeface="Arial" charset="0"/>
            </a:endParaRPr>
          </a:p>
        </p:txBody>
      </p:sp>
      <p:sp>
        <p:nvSpPr>
          <p:cNvPr id="11" name="Rounded Rectangular Callout 10"/>
          <p:cNvSpPr/>
          <p:nvPr/>
        </p:nvSpPr>
        <p:spPr bwMode="auto">
          <a:xfrm flipH="1">
            <a:off x="83860" y="3633118"/>
            <a:ext cx="2609946" cy="981363"/>
          </a:xfrm>
          <a:prstGeom prst="wedgeRoundRectCallout">
            <a:avLst>
              <a:gd name="adj1" fmla="val -99542"/>
              <a:gd name="adj2" fmla="val 33616"/>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a:r>
              <a:rPr lang="zh-CN" altLang="en-US" sz="2000" b="1" dirty="0" smtClean="0">
                <a:solidFill>
                  <a:srgbClr val="FFFFFF"/>
                </a:solidFill>
                <a:effectLst>
                  <a:outerShdw blurRad="38100" dist="38100" dir="2700000" algn="tl">
                    <a:srgbClr val="000000">
                      <a:alpha val="43137"/>
                    </a:srgbClr>
                  </a:outerShdw>
                </a:effectLst>
                <a:latin typeface="Arial" charset="0"/>
              </a:rPr>
              <a:t>但天没被更新，直到 </a:t>
            </a:r>
            <a:r>
              <a:rPr lang="en-US" sz="2000" b="1" dirty="0" smtClean="0">
                <a:solidFill>
                  <a:srgbClr val="FFFFFF"/>
                </a:solidFill>
                <a:effectLst>
                  <a:outerShdw blurRad="38100" dist="38100" dir="2700000" algn="tl">
                    <a:srgbClr val="000000">
                      <a:alpha val="43137"/>
                    </a:srgbClr>
                  </a:outerShdw>
                </a:effectLst>
                <a:latin typeface="Arial" charset="0"/>
              </a:rPr>
              <a:t>21:1</a:t>
            </a:r>
            <a:endParaRPr lang="en-US" sz="2000" b="1" dirty="0">
              <a:solidFill>
                <a:srgbClr val="FFFFFF"/>
              </a:solidFill>
              <a:effectLst>
                <a:outerShdw blurRad="38100" dist="38100" dir="2700000" algn="tl">
                  <a:srgbClr val="000000">
                    <a:alpha val="43137"/>
                  </a:srgbClr>
                </a:outerShdw>
              </a:effectLst>
              <a:latin typeface="Arial" charset="0"/>
            </a:endParaRPr>
          </a:p>
        </p:txBody>
      </p:sp>
    </p:spTree>
    <p:extLst>
      <p:ext uri="{BB962C8B-B14F-4D97-AF65-F5344CB8AC3E}">
        <p14:creationId xmlns:p14="http://schemas.microsoft.com/office/powerpoint/2010/main" val="274161179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down)">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9" grpId="0" animBg="1"/>
      <p:bldP spid="10" grpId="0" animBg="1"/>
      <p:bldP spid="11"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descr="NatGeo Photo of the Day 2010 - baobab-trees-tanzania_2101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76045" y="86580"/>
            <a:ext cx="8121166" cy="1515181"/>
          </a:xfrm>
        </p:spPr>
        <p:txBody>
          <a:bodyPr/>
          <a:lstStyle/>
          <a:p>
            <a:pPr algn="l"/>
            <a:r>
              <a:rPr lang="zh-CN" altLang="en-US" dirty="0" smtClean="0">
                <a:effectLst>
                  <a:glow rad="203200">
                    <a:schemeClr val="bg1">
                      <a:alpha val="75000"/>
                    </a:schemeClr>
                  </a:glow>
                </a:effectLst>
              </a:rPr>
              <a:t>第 </a:t>
            </a:r>
            <a:r>
              <a:rPr lang="en-US" dirty="0" smtClean="0">
                <a:effectLst>
                  <a:glow rad="203200">
                    <a:schemeClr val="bg1">
                      <a:alpha val="75000"/>
                    </a:schemeClr>
                  </a:glow>
                </a:effectLst>
              </a:rPr>
              <a:t>4–22 </a:t>
            </a:r>
            <a:r>
              <a:rPr lang="zh-CN" altLang="en-US" dirty="0" smtClean="0">
                <a:effectLst>
                  <a:glow rad="203200">
                    <a:schemeClr val="bg1">
                      <a:alpha val="75000"/>
                    </a:schemeClr>
                  </a:glow>
                </a:effectLst>
              </a:rPr>
              <a:t>章指的是现今时代吗？</a:t>
            </a:r>
            <a:endParaRPr lang="en-US" dirty="0">
              <a:effectLst>
                <a:glow rad="203200">
                  <a:schemeClr val="bg1">
                    <a:alpha val="75000"/>
                  </a:schemeClr>
                </a:glow>
              </a:effectLst>
            </a:endParaRP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defRPr/>
            </a:pPr>
            <a:r>
              <a:rPr lang="en-US" b="1" dirty="0" smtClean="0">
                <a:solidFill>
                  <a:srgbClr val="FFFFFF"/>
                </a:solidFill>
                <a:latin typeface="Arial"/>
                <a:ea typeface="Osaka" charset="0"/>
                <a:cs typeface="Arial"/>
              </a:rPr>
              <a:t>339</a:t>
            </a:r>
            <a:endParaRPr lang="en-US" sz="2000" b="1" dirty="0" smtClean="0">
              <a:solidFill>
                <a:srgbClr val="FFFFFF"/>
              </a:solidFill>
              <a:latin typeface="Arial"/>
              <a:ea typeface="Osaka" charset="0"/>
              <a:cs typeface="Arial"/>
            </a:endParaRPr>
          </a:p>
        </p:txBody>
      </p:sp>
      <p:sp>
        <p:nvSpPr>
          <p:cNvPr id="13" name="Title 1"/>
          <p:cNvSpPr txBox="1">
            <a:spLocks/>
          </p:cNvSpPr>
          <p:nvPr/>
        </p:nvSpPr>
        <p:spPr bwMode="auto">
          <a:xfrm>
            <a:off x="573404" y="1731634"/>
            <a:ext cx="8570595" cy="373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742950" indent="-742950" algn="l" defTabSz="457200">
              <a:buFont typeface="+mj-lt"/>
              <a:buAutoNum type="alphaLcParenR"/>
            </a:pPr>
            <a:r>
              <a:rPr lang="zh-CN" altLang="en-US" sz="4000" dirty="0" smtClean="0">
                <a:solidFill>
                  <a:srgbClr val="E3EBF1"/>
                </a:solidFill>
                <a:effectLst>
                  <a:glow rad="203200">
                    <a:srgbClr val="000000">
                      <a:alpha val="75000"/>
                    </a:srgbClr>
                  </a:glow>
                </a:effectLst>
                <a:ea typeface="ＭＳ Ｐゴシック"/>
              </a:rPr>
              <a:t>几时有过地上</a:t>
            </a:r>
            <a:r>
              <a:rPr lang="en-US" sz="4000" dirty="0" smtClean="0">
                <a:solidFill>
                  <a:srgbClr val="E3EBF1"/>
                </a:solidFill>
                <a:effectLst>
                  <a:glow rad="203200">
                    <a:srgbClr val="000000">
                      <a:alpha val="75000"/>
                    </a:srgbClr>
                  </a:glow>
                </a:effectLst>
                <a:ea typeface="ＭＳ Ｐゴシック"/>
              </a:rPr>
              <a:t>25% </a:t>
            </a:r>
            <a:r>
              <a:rPr lang="zh-CN" altLang="en-US" sz="4000" dirty="0" smtClean="0">
                <a:solidFill>
                  <a:srgbClr val="E3EBF1"/>
                </a:solidFill>
                <a:effectLst>
                  <a:glow rad="203200">
                    <a:srgbClr val="000000">
                      <a:alpha val="75000"/>
                    </a:srgbClr>
                  </a:glow>
                </a:effectLst>
                <a:ea typeface="ＭＳ Ｐゴシック"/>
              </a:rPr>
              <a:t>的人死亡</a:t>
            </a:r>
            <a:r>
              <a:rPr lang="en-US" sz="4000" dirty="0" smtClean="0">
                <a:solidFill>
                  <a:srgbClr val="E3EBF1"/>
                </a:solidFill>
                <a:effectLst>
                  <a:glow rad="203200">
                    <a:srgbClr val="000000">
                      <a:alpha val="75000"/>
                    </a:srgbClr>
                  </a:glow>
                </a:effectLst>
                <a:ea typeface="ＭＳ Ｐゴシック"/>
              </a:rPr>
              <a:t>(6:8)?</a:t>
            </a:r>
          </a:p>
          <a:p>
            <a:pPr marL="742950" indent="-742950" algn="l" defTabSz="457200">
              <a:buFont typeface="+mj-lt"/>
              <a:buAutoNum type="alphaLcParenR"/>
            </a:pPr>
            <a:r>
              <a:rPr lang="zh-CN" altLang="en-US" sz="4000" dirty="0" smtClean="0">
                <a:solidFill>
                  <a:srgbClr val="E3EBF1"/>
                </a:solidFill>
                <a:effectLst>
                  <a:glow rad="203200">
                    <a:srgbClr val="000000">
                      <a:alpha val="75000"/>
                    </a:srgbClr>
                  </a:glow>
                </a:effectLst>
                <a:ea typeface="ＭＳ Ｐゴシック"/>
              </a:rPr>
              <a:t>几时有过二万万的军队</a:t>
            </a:r>
            <a:r>
              <a:rPr lang="en-US" sz="4000" dirty="0" smtClean="0">
                <a:solidFill>
                  <a:srgbClr val="E3EBF1"/>
                </a:solidFill>
                <a:effectLst>
                  <a:glow rad="203200">
                    <a:srgbClr val="000000">
                      <a:alpha val="75000"/>
                    </a:srgbClr>
                  </a:glow>
                </a:effectLst>
                <a:ea typeface="ＭＳ Ｐゴシック"/>
              </a:rPr>
              <a:t>(9:16; 16:12-14)?</a:t>
            </a:r>
          </a:p>
          <a:p>
            <a:pPr marL="742950" indent="-742950" algn="l" defTabSz="457200">
              <a:buFont typeface="+mj-lt"/>
              <a:buAutoNum type="alphaLcParenR"/>
            </a:pPr>
            <a:r>
              <a:rPr lang="zh-CN" altLang="en-US" sz="4000" dirty="0" smtClean="0">
                <a:solidFill>
                  <a:srgbClr val="E3EBF1"/>
                </a:solidFill>
                <a:effectLst>
                  <a:glow rad="203200">
                    <a:srgbClr val="000000">
                      <a:alpha val="75000"/>
                    </a:srgbClr>
                  </a:glow>
                </a:effectLst>
                <a:ea typeface="ＭＳ Ｐゴシック"/>
              </a:rPr>
              <a:t>人几时见过</a:t>
            </a:r>
            <a:r>
              <a:rPr lang="en-US" altLang="zh-CN" sz="4000" dirty="0" smtClean="0">
                <a:solidFill>
                  <a:srgbClr val="E3EBF1"/>
                </a:solidFill>
                <a:effectLst>
                  <a:glow rad="203200">
                    <a:srgbClr val="000000">
                      <a:alpha val="75000"/>
                    </a:srgbClr>
                  </a:glow>
                </a:effectLst>
                <a:ea typeface="ＭＳ Ｐゴシック"/>
              </a:rPr>
              <a:t>75</a:t>
            </a:r>
            <a:r>
              <a:rPr lang="zh-CN" altLang="en-US" sz="4000" dirty="0" smtClean="0">
                <a:solidFill>
                  <a:srgbClr val="E3EBF1"/>
                </a:solidFill>
                <a:effectLst>
                  <a:glow rad="203200">
                    <a:srgbClr val="000000">
                      <a:alpha val="75000"/>
                    </a:srgbClr>
                  </a:glow>
                </a:effectLst>
                <a:ea typeface="ＭＳ Ｐゴシック"/>
              </a:rPr>
              <a:t>磅重的大冰雹</a:t>
            </a:r>
            <a:r>
              <a:rPr lang="en-US" sz="4000" dirty="0" smtClean="0">
                <a:solidFill>
                  <a:srgbClr val="E3EBF1"/>
                </a:solidFill>
                <a:effectLst>
                  <a:glow rad="203200">
                    <a:srgbClr val="000000">
                      <a:alpha val="75000"/>
                    </a:srgbClr>
                  </a:glow>
                </a:effectLst>
                <a:ea typeface="ＭＳ Ｐゴシック"/>
              </a:rPr>
              <a:t>(16:21)?</a:t>
            </a:r>
            <a:endParaRPr lang="en-US" sz="4000" dirty="0">
              <a:solidFill>
                <a:srgbClr val="E3EBF1"/>
              </a:solidFill>
              <a:effectLst>
                <a:glow rad="203200">
                  <a:srgbClr val="000000">
                    <a:alpha val="75000"/>
                  </a:srgbClr>
                </a:glow>
              </a:effectLst>
              <a:ea typeface="ＭＳ Ｐゴシック"/>
            </a:endParaRPr>
          </a:p>
        </p:txBody>
      </p:sp>
    </p:spTree>
    <p:extLst>
      <p:ext uri="{BB962C8B-B14F-4D97-AF65-F5344CB8AC3E}">
        <p14:creationId xmlns:p14="http://schemas.microsoft.com/office/powerpoint/2010/main" val="30136625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1000" fill="hold"/>
                                        <p:tgtEl>
                                          <p:spTgt spid="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1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 calcmode="lin" valueType="num">
                                      <p:cBhvr>
                                        <p:cTn id="14" dur="1000" fill="hold"/>
                                        <p:tgtEl>
                                          <p:spTgt spid="13">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13">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1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p:cTn id="21" dur="1000" fill="hold"/>
                                        <p:tgtEl>
                                          <p:spTgt spid="13">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1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noFill/>
          <a:effectLst>
            <a:outerShdw blurRad="63500" dist="35921" dir="2700000" algn="ctr" rotWithShape="0">
              <a:srgbClr val="000013">
                <a:alpha val="99962"/>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zh-TW" altLang="en-US" sz="5400" smtClean="0">
                <a:solidFill>
                  <a:schemeClr val="tx1"/>
                </a:solidFill>
                <a:latin typeface="SimSun" pitchFamily="2" charset="-122"/>
                <a:ea typeface="SimSun" pitchFamily="2" charset="-122"/>
              </a:rPr>
              <a:t>审</a:t>
            </a:r>
            <a:r>
              <a:rPr lang="zh-TW" altLang="en-US" sz="5400" smtClean="0">
                <a:latin typeface="SimSun" pitchFamily="2" charset="-122"/>
                <a:ea typeface="SimSun" pitchFamily="2" charset="-122"/>
              </a:rPr>
              <a:t>判的内容</a:t>
            </a:r>
            <a:endParaRPr lang="en-US" sz="5400" smtClean="0">
              <a:latin typeface="SimSun" pitchFamily="2" charset="-122"/>
              <a:ea typeface="SimSun" pitchFamily="2" charset="-122"/>
            </a:endParaRPr>
          </a:p>
        </p:txBody>
      </p:sp>
      <p:graphicFrame>
        <p:nvGraphicFramePr>
          <p:cNvPr id="564227" name="Group 3"/>
          <p:cNvGraphicFramePr>
            <a:graphicFrameLocks noGrp="1"/>
          </p:cNvGraphicFramePr>
          <p:nvPr>
            <p:ph type="tbl" idx="4294967295"/>
          </p:nvPr>
        </p:nvGraphicFramePr>
        <p:xfrm>
          <a:off x="0" y="838200"/>
          <a:ext cx="9144000" cy="5711767"/>
        </p:xfrm>
        <a:graphic>
          <a:graphicData uri="http://schemas.openxmlformats.org/drawingml/2006/table">
            <a:tbl>
              <a:tblPr/>
              <a:tblGrid>
                <a:gridCol w="390525"/>
                <a:gridCol w="2962275"/>
                <a:gridCol w="3124200"/>
                <a:gridCol w="2667000"/>
              </a:tblGrid>
              <a:tr h="64293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smtClean="0">
                        <a:ln>
                          <a:noFill/>
                        </a:ln>
                        <a:solidFill>
                          <a:schemeClr val="tx1"/>
                        </a:solidFill>
                        <a:effectLst/>
                        <a:latin typeface="Times New Roman" pitchFamily="18" charset="0"/>
                        <a:ea typeface="Osaka" pitchFamily="1" charset="-128"/>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3600" b="1" i="0" u="none" strike="noStrike" cap="none" normalizeH="0" baseline="0" smtClean="0">
                          <a:ln>
                            <a:noFill/>
                          </a:ln>
                          <a:solidFill>
                            <a:schemeClr val="tx1"/>
                          </a:solidFill>
                          <a:effectLst/>
                          <a:latin typeface="SimSun" pitchFamily="2" charset="-122"/>
                          <a:ea typeface="SimSun" pitchFamily="2" charset="-122"/>
                          <a:cs typeface="Osaka" pitchFamily="1" charset="-128"/>
                        </a:rPr>
                        <a:t>印记</a:t>
                      </a:r>
                      <a:endParaRPr kumimoji="0" lang="en-US" sz="3600" b="1" i="0" u="none" strike="noStrike" cap="none" normalizeH="0" baseline="0" smtClean="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3600" b="1" i="0" u="none" strike="noStrike" cap="none" normalizeH="0" baseline="0" smtClean="0">
                          <a:ln>
                            <a:noFill/>
                          </a:ln>
                          <a:solidFill>
                            <a:schemeClr val="tx1"/>
                          </a:solidFill>
                          <a:effectLst/>
                          <a:latin typeface="SimSun" pitchFamily="2" charset="-122"/>
                          <a:ea typeface="SimSun" pitchFamily="2" charset="-122"/>
                          <a:cs typeface="Osaka" pitchFamily="1" charset="-128"/>
                        </a:rPr>
                        <a:t>号角</a:t>
                      </a:r>
                      <a:endParaRPr kumimoji="0" lang="en-US" sz="3600" b="1" i="0" u="none" strike="noStrike" cap="none" normalizeH="0" baseline="0" smtClean="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3600" b="1" i="0" u="none" strike="noStrike" cap="none" normalizeH="0" baseline="0" smtClean="0">
                          <a:ln>
                            <a:noFill/>
                          </a:ln>
                          <a:solidFill>
                            <a:schemeClr val="tx1"/>
                          </a:solidFill>
                          <a:effectLst/>
                          <a:latin typeface="SimSun" pitchFamily="2" charset="-122"/>
                          <a:ea typeface="SimSun" pitchFamily="2" charset="-122"/>
                          <a:cs typeface="Osaka" pitchFamily="1" charset="-128"/>
                        </a:rPr>
                        <a:t>碗</a:t>
                      </a:r>
                      <a:endParaRPr kumimoji="0" lang="en-US" sz="3600" b="1" i="0" u="none" strike="noStrike" cap="none" normalizeH="0" baseline="0" smtClean="0">
                        <a:ln>
                          <a:noFill/>
                        </a:ln>
                        <a:solidFill>
                          <a:schemeClr val="tx1"/>
                        </a:solidFill>
                        <a:effectLst/>
                        <a:latin typeface="Times New Roman" pitchFamily="18" charset="0"/>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81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smtClean="0">
                          <a:ln>
                            <a:noFill/>
                          </a:ln>
                          <a:solidFill>
                            <a:schemeClr val="tx1"/>
                          </a:solidFill>
                          <a:effectLst/>
                          <a:latin typeface="Times New Roman" pitchFamily="18" charset="0"/>
                          <a:ea typeface="Osaka" pitchFamily="1" charset="-128"/>
                        </a:rPr>
                        <a:t>1</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rgbClr val="FF0000"/>
                          </a:solidFill>
                          <a:effectLst/>
                          <a:latin typeface="SimSun" pitchFamily="2" charset="-122"/>
                          <a:ea typeface="SimSun" pitchFamily="2" charset="-122"/>
                          <a:cs typeface="Osaka" pitchFamily="1" charset="-128"/>
                        </a:rPr>
                        <a:t>   白色 ：征服者 </a:t>
                      </a:r>
                      <a:endParaRPr kumimoji="0" lang="en-US" sz="2400" b="1" i="0" u="none" strike="noStrike" cap="none" normalizeH="0" baseline="0" smtClean="0">
                        <a:ln>
                          <a:noFill/>
                        </a:ln>
                        <a:solidFill>
                          <a:srgbClr val="FF0000"/>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rgbClr val="FFFF66"/>
                          </a:solidFill>
                          <a:effectLst/>
                          <a:latin typeface="Trebuchet MS" pitchFamily="34" charset="0"/>
                          <a:ea typeface="PMingLiU" pitchFamily="18" charset="-120"/>
                          <a:cs typeface="Osaka" pitchFamily="1" charset="-128"/>
                        </a:rPr>
                        <a:t>雹与火 </a:t>
                      </a:r>
                      <a:r>
                        <a:rPr kumimoji="0" lang="en-US" altLang="zh-CN" sz="2000" b="1" i="0" u="none" strike="noStrike" cap="none" normalizeH="0" baseline="0" smtClean="0">
                          <a:ln>
                            <a:noFill/>
                          </a:ln>
                          <a:solidFill>
                            <a:srgbClr val="FFFF66"/>
                          </a:solidFill>
                          <a:effectLst/>
                          <a:latin typeface="Trebuchet MS" pitchFamily="34" charset="0"/>
                          <a:ea typeface="PMingLiU" pitchFamily="18" charset="-120"/>
                          <a:cs typeface="Osaka" pitchFamily="1" charset="-128"/>
                        </a:rPr>
                        <a:t>: 1/3 </a:t>
                      </a:r>
                      <a:r>
                        <a:rPr kumimoji="0" lang="zh-CN" altLang="en-US" sz="2000" b="1" i="0" u="none" strike="noStrike" cap="none" normalizeH="0" baseline="0" smtClean="0">
                          <a:ln>
                            <a:noFill/>
                          </a:ln>
                          <a:solidFill>
                            <a:srgbClr val="FFFF66"/>
                          </a:solidFill>
                          <a:effectLst/>
                          <a:latin typeface="Trebuchet MS" pitchFamily="34" charset="0"/>
                          <a:ea typeface="PMingLiU" pitchFamily="18" charset="-120"/>
                          <a:cs typeface="Osaka" pitchFamily="1" charset="-128"/>
                        </a:rPr>
                        <a:t>的树和青草 </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tx1"/>
                          </a:solidFill>
                          <a:effectLst/>
                          <a:latin typeface="SimSun" pitchFamily="2" charset="-122"/>
                          <a:ea typeface="SimSun" pitchFamily="2" charset="-122"/>
                          <a:cs typeface="Osaka" pitchFamily="1" charset="-128"/>
                        </a:rPr>
                        <a:t>疮 </a:t>
                      </a:r>
                      <a:endParaRPr kumimoji="0" lang="en-US" sz="2800" b="1" i="0" u="none" strike="noStrike" cap="none" normalizeH="0" baseline="0" smtClean="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smtClean="0">
                          <a:ln>
                            <a:noFill/>
                          </a:ln>
                          <a:solidFill>
                            <a:schemeClr val="tx1"/>
                          </a:solidFill>
                          <a:effectLst/>
                          <a:latin typeface="Times New Roman" pitchFamily="18" charset="0"/>
                          <a:ea typeface="Osaka" pitchFamily="1" charset="-128"/>
                        </a:rPr>
                        <a:t>2</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SimSun" pitchFamily="2" charset="-122"/>
                          <a:ea typeface="SimSun" pitchFamily="2" charset="-122"/>
                          <a:cs typeface="Osaka" pitchFamily="1" charset="-128"/>
                        </a:rPr>
                        <a:t>红色：战争</a:t>
                      </a:r>
                      <a:endParaRPr kumimoji="0" lang="en-US" sz="2400" b="1" i="0" u="none" strike="noStrike" cap="none" normalizeH="0" baseline="0" smtClean="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rgbClr val="FFCCFF"/>
                          </a:solidFill>
                          <a:effectLst/>
                          <a:latin typeface="Times New Roman" pitchFamily="18" charset="0"/>
                          <a:ea typeface="Osaka" pitchFamily="1" charset="-128"/>
                        </a:rPr>
                        <a:t>火 </a:t>
                      </a:r>
                      <a:r>
                        <a:rPr kumimoji="0" lang="en-US" sz="2000" b="1" i="0" u="none" strike="noStrike" cap="none" normalizeH="0" baseline="0" smtClean="0">
                          <a:ln>
                            <a:noFill/>
                          </a:ln>
                          <a:solidFill>
                            <a:srgbClr val="FFCCFF"/>
                          </a:solidFill>
                          <a:effectLst/>
                          <a:latin typeface="Times New Roman" pitchFamily="18" charset="0"/>
                          <a:ea typeface="Osaka" pitchFamily="1" charset="-128"/>
                        </a:rPr>
                        <a:t>: </a:t>
                      </a:r>
                      <a:r>
                        <a:rPr kumimoji="0" lang="en-US" altLang="zh-TW" sz="2000" b="1" i="0" u="none" strike="noStrike" cap="none" normalizeH="0" baseline="0" smtClean="0">
                          <a:ln>
                            <a:noFill/>
                          </a:ln>
                          <a:solidFill>
                            <a:srgbClr val="FFCCFF"/>
                          </a:solidFill>
                          <a:effectLst/>
                          <a:latin typeface="Times New Roman" pitchFamily="18" charset="0"/>
                          <a:ea typeface="Osaka" pitchFamily="1" charset="-128"/>
                        </a:rPr>
                        <a:t>1 / 3</a:t>
                      </a:r>
                      <a:r>
                        <a:rPr kumimoji="0" lang="zh-TW" altLang="en-US" sz="2000" b="1" i="0" u="none" strike="noStrike" cap="none" normalizeH="0" baseline="0" smtClean="0">
                          <a:ln>
                            <a:noFill/>
                          </a:ln>
                          <a:solidFill>
                            <a:srgbClr val="FFCCFF"/>
                          </a:solidFill>
                          <a:effectLst/>
                          <a:latin typeface="Times New Roman" pitchFamily="18" charset="0"/>
                          <a:ea typeface="Osaka" pitchFamily="1" charset="-128"/>
                        </a:rPr>
                        <a:t>的海洋生物 </a:t>
                      </a:r>
                      <a:endParaRPr kumimoji="0" lang="en-US" sz="2000" b="1" i="0" u="none" strike="noStrike" cap="none" normalizeH="0" baseline="0" smtClean="0">
                        <a:ln>
                          <a:noFill/>
                        </a:ln>
                        <a:solidFill>
                          <a:srgbClr val="FFCCFF"/>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NSimSun" pitchFamily="49" charset="-122"/>
                          <a:ea typeface="NSimSun" pitchFamily="49" charset="-122"/>
                          <a:cs typeface="Osaka" pitchFamily="1" charset="-128"/>
                        </a:rPr>
                        <a:t>海变成血</a:t>
                      </a:r>
                      <a:r>
                        <a:rPr kumimoji="0" lang="zh-TW" altLang="en-US" sz="2000" b="0" i="0" u="none" strike="noStrike" cap="none" normalizeH="0" baseline="0" smtClean="0">
                          <a:ln>
                            <a:noFill/>
                          </a:ln>
                          <a:solidFill>
                            <a:schemeClr val="tx1"/>
                          </a:solidFill>
                          <a:effectLst/>
                          <a:latin typeface="Trebuchet MS" pitchFamily="34" charset="0"/>
                          <a:ea typeface="NSimSun" pitchFamily="49" charset="-122"/>
                          <a:cs typeface="Osaka" pitchFamily="1" charset="-128"/>
                        </a:rPr>
                        <a:t> </a:t>
                      </a:r>
                      <a:endParaRPr kumimoji="0" lang="en-US" sz="2000" b="1" i="0" u="none" strike="noStrike" cap="none" normalizeH="0" baseline="0" smtClean="0">
                        <a:ln>
                          <a:noFill/>
                        </a:ln>
                        <a:solidFill>
                          <a:srgbClr val="FFCCFF"/>
                        </a:solidFill>
                        <a:effectLst/>
                        <a:latin typeface="Times New Roman" pitchFamily="18" charset="0"/>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r>
              <a:tr h="7032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smtClean="0">
                          <a:ln>
                            <a:noFill/>
                          </a:ln>
                          <a:solidFill>
                            <a:schemeClr val="tx1"/>
                          </a:solidFill>
                          <a:effectLst/>
                          <a:latin typeface="Times New Roman" pitchFamily="18" charset="0"/>
                          <a:ea typeface="Osaka" pitchFamily="1" charset="-128"/>
                        </a:rPr>
                        <a:t>3</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NSimSun" pitchFamily="49" charset="-122"/>
                          <a:ea typeface="NSimSun" pitchFamily="49" charset="-122"/>
                          <a:cs typeface="Osaka" pitchFamily="1" charset="-128"/>
                        </a:rPr>
                        <a:t>黑色：饥荒 </a:t>
                      </a:r>
                      <a:endParaRPr kumimoji="0" lang="en-US" sz="2400" b="1" i="0" u="none" strike="noStrike" cap="none" normalizeH="0" baseline="0" smtClean="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rgbClr val="000013"/>
                          </a:solidFill>
                          <a:effectLst/>
                          <a:latin typeface="NSimSun" pitchFamily="49" charset="-122"/>
                          <a:ea typeface="NSimSun" pitchFamily="49" charset="-122"/>
                          <a:cs typeface="Osaka" pitchFamily="1" charset="-128"/>
                        </a:rPr>
                        <a:t>星：</a:t>
                      </a:r>
                      <a:r>
                        <a:rPr kumimoji="0" lang="en-US" altLang="zh-TW" sz="2000" b="1" i="0" u="none" strike="noStrike" cap="none" normalizeH="0" baseline="0" smtClean="0">
                          <a:ln>
                            <a:noFill/>
                          </a:ln>
                          <a:solidFill>
                            <a:srgbClr val="000013"/>
                          </a:solidFill>
                          <a:effectLst/>
                          <a:latin typeface="NSimSun" pitchFamily="49" charset="-122"/>
                          <a:ea typeface="NSimSun" pitchFamily="49" charset="-122"/>
                          <a:cs typeface="Osaka" pitchFamily="1" charset="-128"/>
                        </a:rPr>
                        <a:t>1/3 </a:t>
                      </a:r>
                      <a:r>
                        <a:rPr kumimoji="0" lang="zh-TW" altLang="en-US" sz="2000" b="1" i="0" u="none" strike="noStrike" cap="none" normalizeH="0" baseline="0" smtClean="0">
                          <a:ln>
                            <a:noFill/>
                          </a:ln>
                          <a:solidFill>
                            <a:srgbClr val="000013"/>
                          </a:solidFill>
                          <a:effectLst/>
                          <a:latin typeface="NSimSun" pitchFamily="49" charset="-122"/>
                          <a:ea typeface="NSimSun" pitchFamily="49" charset="-122"/>
                          <a:cs typeface="Osaka" pitchFamily="1" charset="-128"/>
                        </a:rPr>
                        <a:t>的泉源</a:t>
                      </a:r>
                    </a:p>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rgbClr val="000013"/>
                          </a:solidFill>
                          <a:effectLst/>
                          <a:latin typeface="NSimSun" pitchFamily="49" charset="-122"/>
                          <a:ea typeface="NSimSun" pitchFamily="49" charset="-122"/>
                          <a:cs typeface="Osaka" pitchFamily="1" charset="-128"/>
                        </a:rPr>
                        <a:t> </a:t>
                      </a:r>
                      <a:endParaRPr kumimoji="0" lang="en-US" sz="2000" b="1" i="0" u="none" strike="noStrike" cap="none" normalizeH="0" baseline="0" smtClean="0">
                        <a:ln>
                          <a:noFill/>
                        </a:ln>
                        <a:solidFill>
                          <a:srgbClr val="000013"/>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rgbClr val="000013"/>
                          </a:solidFill>
                          <a:effectLst/>
                          <a:latin typeface="SimSun" pitchFamily="2" charset="-122"/>
                          <a:ea typeface="SimSun" pitchFamily="2" charset="-122"/>
                          <a:cs typeface="Osaka" pitchFamily="1" charset="-128"/>
                        </a:rPr>
                        <a:t>泉源變血</a:t>
                      </a: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r>
              <a:tr h="7032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smtClean="0">
                          <a:ln>
                            <a:noFill/>
                          </a:ln>
                          <a:solidFill>
                            <a:schemeClr val="tx1"/>
                          </a:solidFill>
                          <a:effectLst/>
                          <a:latin typeface="Times New Roman" pitchFamily="18" charset="0"/>
                          <a:ea typeface="Osaka" pitchFamily="1" charset="-128"/>
                        </a:rPr>
                        <a:t>4</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NSimSun" pitchFamily="49" charset="-122"/>
                          <a:ea typeface="NSimSun" pitchFamily="49" charset="-122"/>
                          <a:cs typeface="Osaka" pitchFamily="1" charset="-128"/>
                        </a:rPr>
                        <a:t>苍白</a:t>
                      </a:r>
                      <a:r>
                        <a:rPr kumimoji="0" lang="zh-TW" altLang="en-US" sz="2000" b="0" i="0" u="none" strike="noStrike" cap="none" normalizeH="0" baseline="0" smtClean="0">
                          <a:ln>
                            <a:noFill/>
                          </a:ln>
                          <a:solidFill>
                            <a:schemeClr val="tx1"/>
                          </a:solidFill>
                          <a:effectLst/>
                          <a:latin typeface="Trebuchet MS" pitchFamily="34" charset="0"/>
                          <a:ea typeface="NSimSun" pitchFamily="49" charset="-122"/>
                          <a:cs typeface="Osaka" pitchFamily="1" charset="-128"/>
                        </a:rPr>
                        <a:t> </a:t>
                      </a:r>
                      <a:r>
                        <a:rPr kumimoji="0" lang="en-US" altLang="ja-JP" sz="2000" b="1" i="0" u="none" strike="noStrike" cap="none" normalizeH="0" baseline="0" smtClean="0">
                          <a:ln>
                            <a:noFill/>
                          </a:ln>
                          <a:solidFill>
                            <a:schemeClr val="tx1"/>
                          </a:solidFill>
                          <a:effectLst/>
                          <a:latin typeface="Times New Roman" pitchFamily="18" charset="0"/>
                          <a:ea typeface="Osaka" pitchFamily="1" charset="-128"/>
                        </a:rPr>
                        <a:t>: </a:t>
                      </a:r>
                      <a:r>
                        <a:rPr kumimoji="0" lang="zh-TW" altLang="en-US" sz="2400" b="1" i="0" u="none" strike="noStrike" cap="none" normalizeH="0" baseline="0" smtClean="0">
                          <a:ln>
                            <a:noFill/>
                          </a:ln>
                          <a:solidFill>
                            <a:schemeClr val="tx1"/>
                          </a:solidFill>
                          <a:effectLst/>
                          <a:latin typeface="NSimSun" pitchFamily="49" charset="-122"/>
                          <a:ea typeface="NSimSun" pitchFamily="49" charset="-122"/>
                        </a:rPr>
                        <a:t>死亡 </a:t>
                      </a:r>
                      <a:endParaRPr kumimoji="0" lang="en-US" sz="2400" b="1" i="0" u="none" strike="noStrike" cap="none" normalizeH="0" baseline="0" smtClean="0">
                        <a:ln>
                          <a:noFill/>
                        </a:ln>
                        <a:solidFill>
                          <a:schemeClr val="tx1"/>
                        </a:solidFill>
                        <a:effectLst/>
                        <a:latin typeface="NSimSun" pitchFamily="49" charset="-122"/>
                        <a:ea typeface="NSimSun" pitchFamily="49"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rgbClr val="FDFFEE"/>
                          </a:solidFill>
                          <a:effectLst/>
                          <a:latin typeface="NSimSun" pitchFamily="49" charset="-122"/>
                          <a:ea typeface="NSimSun" pitchFamily="49" charset="-122"/>
                          <a:cs typeface="Osaka" pitchFamily="1" charset="-128"/>
                        </a:rPr>
                        <a:t>黑暗：</a:t>
                      </a:r>
                      <a:r>
                        <a:rPr kumimoji="0" lang="en-US" altLang="zh-CN" sz="2000" b="1" i="0" u="none" strike="noStrike" cap="none" normalizeH="0" baseline="0" smtClean="0">
                          <a:ln>
                            <a:noFill/>
                          </a:ln>
                          <a:solidFill>
                            <a:srgbClr val="FDFFEE"/>
                          </a:solidFill>
                          <a:effectLst/>
                          <a:latin typeface="NSimSun" pitchFamily="49" charset="-122"/>
                          <a:ea typeface="NSimSun" pitchFamily="49" charset="-122"/>
                          <a:cs typeface="Osaka" pitchFamily="1" charset="-128"/>
                        </a:rPr>
                        <a:t>1 / 3</a:t>
                      </a:r>
                      <a:r>
                        <a:rPr kumimoji="0" lang="zh-CN" altLang="en-US" sz="2000" b="1" i="0" u="none" strike="noStrike" cap="none" normalizeH="0" baseline="0" smtClean="0">
                          <a:ln>
                            <a:noFill/>
                          </a:ln>
                          <a:solidFill>
                            <a:srgbClr val="FDFFEE"/>
                          </a:solidFill>
                          <a:effectLst/>
                          <a:latin typeface="NSimSun" pitchFamily="49" charset="-122"/>
                          <a:ea typeface="NSimSun" pitchFamily="49" charset="-122"/>
                          <a:cs typeface="Osaka" pitchFamily="1" charset="-128"/>
                        </a:rPr>
                        <a:t>太阳，月亮，星星 </a:t>
                      </a:r>
                      <a:endParaRPr kumimoji="0" lang="en-US" sz="2000" b="1" i="0" u="none" strike="noStrike" cap="none" normalizeH="0" baseline="0" smtClean="0">
                        <a:ln>
                          <a:noFill/>
                        </a:ln>
                        <a:solidFill>
                          <a:srgbClr val="FDFFEE"/>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rgbClr val="FDFFEE"/>
                          </a:solidFill>
                          <a:effectLst/>
                          <a:latin typeface="NSimSun" pitchFamily="49" charset="-122"/>
                          <a:ea typeface="NSimSun" pitchFamily="49" charset="-122"/>
                          <a:cs typeface="Osaka" pitchFamily="1" charset="-128"/>
                        </a:rPr>
                        <a:t>太阳灼伤人 </a:t>
                      </a:r>
                      <a:endParaRPr kumimoji="0" lang="en-US" sz="2000" b="1" i="0" u="none" strike="noStrike" cap="none" normalizeH="0" baseline="0" smtClean="0">
                        <a:ln>
                          <a:noFill/>
                        </a:ln>
                        <a:solidFill>
                          <a:srgbClr val="FDFFEE"/>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r>
              <a:tr h="4587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smtClean="0">
                        <a:ln>
                          <a:noFill/>
                        </a:ln>
                        <a:solidFill>
                          <a:schemeClr val="tx1"/>
                        </a:solidFill>
                        <a:effectLst/>
                        <a:latin typeface="Times New Roman" pitchFamily="18" charset="0"/>
                        <a:ea typeface="Osaka" pitchFamily="1" charset="-128"/>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smtClean="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（号</a:t>
                      </a:r>
                      <a:r>
                        <a:rPr kumimoji="0" lang="zh-TW" altLang="en-US" sz="2000" b="1" i="0" u="none" strike="noStrike" cap="none" normalizeH="0" baseline="0" smtClean="0">
                          <a:ln>
                            <a:noFill/>
                          </a:ln>
                          <a:solidFill>
                            <a:schemeClr val="tx1"/>
                          </a:solidFill>
                          <a:effectLst/>
                          <a:latin typeface="SimSun" pitchFamily="2" charset="-122"/>
                          <a:ea typeface="SimSun" pitchFamily="2" charset="-122"/>
                          <a:cs typeface="Osaka" pitchFamily="1" charset="-128"/>
                        </a:rPr>
                        <a:t>角</a:t>
                      </a:r>
                      <a:r>
                        <a:rPr kumimoji="0" lang="en-US" altLang="zh-CN" sz="2000" b="1" i="0" u="none" strike="noStrike" cap="none" normalizeH="0" baseline="0" smtClean="0">
                          <a:ln>
                            <a:noFill/>
                          </a:ln>
                          <a:solidFill>
                            <a:schemeClr val="tx1"/>
                          </a:solidFill>
                          <a:effectLst/>
                          <a:latin typeface="NSimSun" pitchFamily="49" charset="-122"/>
                          <a:ea typeface="Osaka" pitchFamily="1" charset="-128"/>
                        </a:rPr>
                        <a:t>5-7</a:t>
                      </a:r>
                      <a:r>
                        <a:rPr kumimoji="0" lang="zh-CN" altLang="en-US" sz="2000" b="1" i="0" u="none" strike="noStrike" cap="none" normalizeH="0" baseline="0" smtClean="0">
                          <a:ln>
                            <a:noFill/>
                          </a:ln>
                          <a:solidFill>
                            <a:schemeClr val="tx1"/>
                          </a:solidFill>
                          <a:effectLst/>
                          <a:latin typeface="NSimSun" pitchFamily="49" charset="-122"/>
                          <a:ea typeface="NSimSun" pitchFamily="49" charset="-122"/>
                        </a:rPr>
                        <a:t>的困境</a:t>
                      </a:r>
                      <a:r>
                        <a:rPr kumimoji="0" lang="en-US" altLang="zh-CN" sz="2000" b="1" i="0" u="none" strike="noStrike" cap="none" normalizeH="0" baseline="0" smtClean="0">
                          <a:ln>
                            <a:noFill/>
                          </a:ln>
                          <a:solidFill>
                            <a:schemeClr val="tx1"/>
                          </a:solidFill>
                          <a:effectLst/>
                          <a:latin typeface="NSimSun" pitchFamily="49" charset="-122"/>
                          <a:ea typeface="Osaka" pitchFamily="1" charset="-128"/>
                        </a:rPr>
                        <a:t>)</a:t>
                      </a:r>
                      <a:r>
                        <a:rPr kumimoji="0" lang="zh-CN" altLang="en-US" sz="2000" b="1" i="0" u="none" strike="noStrike" cap="none" normalizeH="0" baseline="0" smtClean="0">
                          <a:ln>
                            <a:noFill/>
                          </a:ln>
                          <a:solidFill>
                            <a:schemeClr val="tx1"/>
                          </a:solidFill>
                          <a:effectLst/>
                          <a:latin typeface="NSimSun" pitchFamily="49" charset="-122"/>
                          <a:ea typeface="NSimSun" pitchFamily="49" charset="-122"/>
                        </a:rPr>
                        <a:t> </a:t>
                      </a:r>
                      <a:endParaRPr kumimoji="0" lang="en-US" sz="2000" b="1" i="0" u="none" strike="noStrike" cap="none" normalizeH="0" baseline="0" smtClean="0">
                        <a:ln>
                          <a:noFill/>
                        </a:ln>
                        <a:solidFill>
                          <a:schemeClr val="tx1"/>
                        </a:solidFill>
                        <a:effectLst/>
                        <a:latin typeface="NSimSun" pitchFamily="49" charset="-122"/>
                        <a:ea typeface="NSimSun" pitchFamily="49"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smtClean="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smtClean="0">
                          <a:ln>
                            <a:noFill/>
                          </a:ln>
                          <a:solidFill>
                            <a:schemeClr val="tx1"/>
                          </a:solidFill>
                          <a:effectLst/>
                          <a:latin typeface="Times New Roman" pitchFamily="18" charset="0"/>
                          <a:ea typeface="Osaka" pitchFamily="1" charset="-128"/>
                        </a:rPr>
                        <a:t>5</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NSimSun" pitchFamily="49" charset="-122"/>
                          <a:ea typeface="NSimSun" pitchFamily="49" charset="-122"/>
                          <a:cs typeface="Osaka" pitchFamily="1" charset="-128"/>
                        </a:rPr>
                        <a:t>对殉道者再保证</a:t>
                      </a:r>
                      <a:endParaRPr kumimoji="0" lang="en-US" sz="2400" b="1" i="0" u="none" strike="noStrike" cap="none" normalizeH="0" baseline="0" smtClean="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灾难 ＃</a:t>
                      </a:r>
                      <a:r>
                        <a:rPr kumimoji="0" lang="en-US" altLang="zh-TW"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1</a:t>
                      </a:r>
                      <a:r>
                        <a:rPr kumimoji="0" lang="zh-TW" alt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：蝗虫 </a:t>
                      </a:r>
                      <a:endParaRPr kumimoji="0" 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兽的王国黑暗</a:t>
                      </a:r>
                      <a:endParaRPr kumimoji="0" 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r>
              <a:tr h="56832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smtClean="0">
                          <a:ln>
                            <a:noFill/>
                          </a:ln>
                          <a:solidFill>
                            <a:schemeClr val="tx1"/>
                          </a:solidFill>
                          <a:effectLst/>
                          <a:latin typeface="Times New Roman" pitchFamily="18" charset="0"/>
                          <a:ea typeface="Osaka" pitchFamily="1" charset="-128"/>
                        </a:rPr>
                        <a:t>6</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SimSun" pitchFamily="2" charset="-122"/>
                          <a:ea typeface="SimSun" pitchFamily="2" charset="-122"/>
                          <a:cs typeface="Osaka" pitchFamily="1" charset="-128"/>
                        </a:rPr>
                        <a:t>愤怒：地震 </a:t>
                      </a:r>
                      <a:r>
                        <a:rPr kumimoji="0" lang="en-US" sz="2000" b="1" i="0" u="none" strike="noStrike" cap="none" normalizeH="0" baseline="0" smtClean="0">
                          <a:ln>
                            <a:noFill/>
                          </a:ln>
                          <a:solidFill>
                            <a:schemeClr val="tx1"/>
                          </a:solidFill>
                          <a:effectLst/>
                          <a:latin typeface="Times New Roman" pitchFamily="18" charset="0"/>
                          <a:ea typeface="SimSun" pitchFamily="2" charset="-122"/>
                          <a:cs typeface="Osaka" pitchFamily="1" charset="-128"/>
                        </a:rPr>
                        <a:t>, </a:t>
                      </a:r>
                      <a:r>
                        <a:rPr kumimoji="0" lang="zh-TW" altLang="en-US" sz="2400" b="1" i="0" u="none" strike="noStrike" cap="none" normalizeH="0" baseline="0" smtClean="0">
                          <a:ln>
                            <a:noFill/>
                          </a:ln>
                          <a:solidFill>
                            <a:schemeClr val="tx1"/>
                          </a:solidFill>
                          <a:effectLst/>
                          <a:latin typeface="SimSun" pitchFamily="2" charset="-122"/>
                          <a:ea typeface="SimSun" pitchFamily="2" charset="-122"/>
                          <a:cs typeface="Osaka" pitchFamily="1" charset="-128"/>
                        </a:rPr>
                        <a:t>奇迹 </a:t>
                      </a:r>
                      <a:endParaRPr kumimoji="0" lang="en-US" sz="2400" b="1" i="0" u="none" strike="noStrike" cap="none" normalizeH="0" baseline="0" smtClean="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rgbClr val="000013"/>
                          </a:solidFill>
                          <a:effectLst/>
                          <a:latin typeface="Times New Roman" pitchFamily="18" charset="0"/>
                          <a:ea typeface="Osaka" pitchFamily="1" charset="-128"/>
                        </a:rPr>
                        <a:t>祸</a:t>
                      </a:r>
                      <a:r>
                        <a:rPr kumimoji="0" lang="zh-CN" altLang="en-US" sz="2000" b="1" i="0" u="none" strike="noStrike" cap="none" normalizeH="0" baseline="0" smtClean="0">
                          <a:ln>
                            <a:noFill/>
                          </a:ln>
                          <a:solidFill>
                            <a:srgbClr val="000013"/>
                          </a:solidFill>
                          <a:effectLst/>
                          <a:latin typeface="NSimSun" pitchFamily="49" charset="-122"/>
                          <a:ea typeface="NSimSun" pitchFamily="49" charset="-122"/>
                          <a:cs typeface="Osaka" pitchFamily="1" charset="-128"/>
                        </a:rPr>
                        <a:t>＃</a:t>
                      </a:r>
                      <a:r>
                        <a:rPr kumimoji="0" lang="en-US" altLang="zh-CN" sz="2000" b="1" i="0" u="none" strike="noStrike" cap="none" normalizeH="0" baseline="0" smtClean="0">
                          <a:ln>
                            <a:noFill/>
                          </a:ln>
                          <a:solidFill>
                            <a:srgbClr val="000013"/>
                          </a:solidFill>
                          <a:effectLst/>
                          <a:latin typeface="NSimSun" pitchFamily="49" charset="-122"/>
                          <a:ea typeface="Osaka" pitchFamily="1" charset="-128"/>
                        </a:rPr>
                        <a:t>2</a:t>
                      </a:r>
                      <a:r>
                        <a:rPr kumimoji="0" lang="zh-CN" altLang="en-US" sz="2000" b="1" i="0" u="none" strike="noStrike" cap="none" normalizeH="0" baseline="0" smtClean="0">
                          <a:ln>
                            <a:noFill/>
                          </a:ln>
                          <a:solidFill>
                            <a:srgbClr val="000013"/>
                          </a:solidFill>
                          <a:effectLst/>
                          <a:latin typeface="NSimSun" pitchFamily="49" charset="-122"/>
                          <a:ea typeface="NSimSun" pitchFamily="49" charset="-122"/>
                        </a:rPr>
                        <a:t>：幼发拉底河准备</a:t>
                      </a:r>
                      <a:r>
                        <a:rPr kumimoji="0" lang="zh-CN" altLang="en-US" sz="2000" b="1" i="0" u="none" strike="noStrike" cap="none" normalizeH="0" baseline="0" smtClean="0">
                          <a:ln>
                            <a:noFill/>
                          </a:ln>
                          <a:solidFill>
                            <a:srgbClr val="000013"/>
                          </a:solidFill>
                          <a:effectLst/>
                          <a:latin typeface="Times New Roman" pitchFamily="18" charset="0"/>
                          <a:ea typeface="Osaka" pitchFamily="1" charset="-128"/>
                        </a:rPr>
                        <a:t> </a:t>
                      </a:r>
                      <a:endParaRPr kumimoji="0" lang="en-US" sz="2000" b="1" i="0" u="none" strike="noStrike" cap="none" normalizeH="0" baseline="0" smtClean="0">
                        <a:ln>
                          <a:noFill/>
                        </a:ln>
                        <a:solidFill>
                          <a:srgbClr val="000013"/>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rgbClr val="000013"/>
                          </a:solidFill>
                          <a:effectLst/>
                          <a:latin typeface="NSimSun" pitchFamily="49" charset="-122"/>
                          <a:ea typeface="NSimSun" pitchFamily="49" charset="-122"/>
                          <a:cs typeface="Osaka" pitchFamily="1" charset="-128"/>
                        </a:rPr>
                        <a:t>幼发拉底河枯竭 </a:t>
                      </a:r>
                      <a:endParaRPr kumimoji="0" lang="en-US" sz="2000" b="1" i="0" u="none" strike="noStrike" cap="none" normalizeH="0" baseline="0" smtClean="0">
                        <a:ln>
                          <a:noFill/>
                        </a:ln>
                        <a:solidFill>
                          <a:srgbClr val="000013"/>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r>
              <a:tr h="4619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smtClean="0">
                        <a:ln>
                          <a:noFill/>
                        </a:ln>
                        <a:solidFill>
                          <a:schemeClr val="tx1"/>
                        </a:solidFill>
                        <a:effectLst/>
                        <a:latin typeface="Times New Roman" pitchFamily="18" charset="0"/>
                        <a:ea typeface="Osaka" pitchFamily="1" charset="-128"/>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smtClean="0">
                          <a:ln>
                            <a:noFill/>
                          </a:ln>
                          <a:solidFill>
                            <a:schemeClr val="tx1"/>
                          </a:solidFill>
                          <a:effectLst/>
                          <a:latin typeface="Times New Roman" pitchFamily="18" charset="0"/>
                          <a:ea typeface="Osaka" pitchFamily="1" charset="-128"/>
                        </a:rPr>
                        <a:t>(144,000 </a:t>
                      </a:r>
                      <a:r>
                        <a:rPr kumimoji="0" lang="zh-TW" altLang="en-US" sz="2400" b="1" i="0" u="none" strike="noStrike" cap="none" normalizeH="0" baseline="0" smtClean="0">
                          <a:ln>
                            <a:noFill/>
                          </a:ln>
                          <a:solidFill>
                            <a:schemeClr val="tx1"/>
                          </a:solidFill>
                          <a:effectLst/>
                          <a:latin typeface="SimSun" pitchFamily="2" charset="-122"/>
                          <a:ea typeface="SimSun" pitchFamily="2" charset="-122"/>
                          <a:cs typeface="Osaka" pitchFamily="1" charset="-128"/>
                        </a:rPr>
                        <a:t>受印</a:t>
                      </a:r>
                      <a:r>
                        <a:rPr kumimoji="0" lang="zh-TW" altLang="en-US" sz="2000" b="0" i="0" u="none" strike="noStrike" cap="none" normalizeH="0" baseline="0" smtClean="0">
                          <a:ln>
                            <a:noFill/>
                          </a:ln>
                          <a:solidFill>
                            <a:schemeClr val="tx1"/>
                          </a:solidFill>
                          <a:effectLst/>
                          <a:latin typeface="Trebuchet MS" pitchFamily="34" charset="0"/>
                          <a:ea typeface="Osaka" pitchFamily="1" charset="-128"/>
                        </a:rPr>
                        <a:t> </a:t>
                      </a:r>
                      <a:r>
                        <a:rPr kumimoji="0" lang="en-US" altLang="ja-JP" sz="2000" b="1" i="0" u="none" strike="noStrike" cap="none" normalizeH="0" baseline="0" smtClean="0">
                          <a:ln>
                            <a:noFill/>
                          </a:ln>
                          <a:solidFill>
                            <a:schemeClr val="tx1"/>
                          </a:solidFill>
                          <a:effectLst/>
                          <a:latin typeface="Times New Roman" pitchFamily="18" charset="0"/>
                          <a:ea typeface="Osaka" pitchFamily="1" charset="-128"/>
                        </a:rPr>
                        <a:t>)</a:t>
                      </a:r>
                      <a:endParaRPr kumimoji="0" lang="en-US" sz="2000" b="1" i="0" u="none" strike="noStrike" cap="none" normalizeH="0" baseline="0" smtClean="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smtClean="0">
                          <a:ln>
                            <a:noFill/>
                          </a:ln>
                          <a:solidFill>
                            <a:schemeClr val="tx1"/>
                          </a:solidFill>
                          <a:effectLst/>
                          <a:latin typeface="Times New Roman" pitchFamily="18" charset="0"/>
                          <a:ea typeface="Osaka" pitchFamily="1" charset="-128"/>
                        </a:rPr>
                        <a:t>(</a:t>
                      </a:r>
                      <a:r>
                        <a:rPr kumimoji="0" lang="zh-CN" alt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号</a:t>
                      </a:r>
                      <a:r>
                        <a:rPr kumimoji="0" lang="zh-TW" altLang="en-US" sz="2000" b="1" i="0" u="none" strike="noStrike" cap="none" normalizeH="0" baseline="0" smtClean="0">
                          <a:ln>
                            <a:noFill/>
                          </a:ln>
                          <a:solidFill>
                            <a:schemeClr val="tx1"/>
                          </a:solidFill>
                          <a:effectLst/>
                          <a:latin typeface="SimSun" pitchFamily="2" charset="-122"/>
                          <a:ea typeface="SimSun" pitchFamily="2" charset="-122"/>
                          <a:cs typeface="Osaka" pitchFamily="1" charset="-128"/>
                        </a:rPr>
                        <a:t>角</a:t>
                      </a:r>
                      <a:r>
                        <a:rPr kumimoji="0" lang="en-US" altLang="ja-JP" sz="2000" b="1" i="0" u="none" strike="noStrike" cap="none" normalizeH="0" baseline="0" smtClean="0">
                          <a:ln>
                            <a:noFill/>
                          </a:ln>
                          <a:solidFill>
                            <a:schemeClr val="tx1"/>
                          </a:solidFill>
                          <a:effectLst/>
                          <a:latin typeface="Times New Roman" pitchFamily="18" charset="0"/>
                          <a:ea typeface="Osaka" pitchFamily="1" charset="-128"/>
                        </a:rPr>
                        <a:t>#7 = </a:t>
                      </a:r>
                      <a:r>
                        <a:rPr kumimoji="0" lang="zh-TW" altLang="en-US" sz="1800" b="0" i="0" u="none" strike="noStrike" cap="none" normalizeH="0" baseline="0" smtClean="0">
                          <a:ln>
                            <a:noFill/>
                          </a:ln>
                          <a:solidFill>
                            <a:schemeClr val="tx1"/>
                          </a:solidFill>
                          <a:effectLst/>
                          <a:latin typeface="Trebuchet MS" pitchFamily="34" charset="0"/>
                          <a:ea typeface="Osaka" pitchFamily="1" charset="-128"/>
                        </a:rPr>
                        <a:t>神秘</a:t>
                      </a:r>
                      <a:r>
                        <a:rPr kumimoji="0" lang="en-US" altLang="ja-JP" sz="2000" b="1" i="0" u="none" strike="noStrike" cap="none" normalizeH="0" baseline="0" smtClean="0">
                          <a:ln>
                            <a:noFill/>
                          </a:ln>
                          <a:solidFill>
                            <a:schemeClr val="tx1"/>
                          </a:solidFill>
                          <a:effectLst/>
                          <a:latin typeface="Times New Roman" pitchFamily="18" charset="0"/>
                          <a:ea typeface="Osaka" pitchFamily="1" charset="-128"/>
                        </a:rPr>
                        <a:t>)</a:t>
                      </a:r>
                      <a:endParaRPr kumimoji="0" lang="en-US" sz="2000" b="1" i="0" u="none" strike="noStrike" cap="none" normalizeH="0" baseline="0" smtClean="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smtClean="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smtClean="0">
                          <a:ln>
                            <a:noFill/>
                          </a:ln>
                          <a:solidFill>
                            <a:schemeClr val="tx1"/>
                          </a:solidFill>
                          <a:effectLst/>
                          <a:latin typeface="Times New Roman" pitchFamily="18" charset="0"/>
                          <a:ea typeface="Osaka" pitchFamily="1" charset="-128"/>
                        </a:rPr>
                        <a:t>7</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TW" sz="2400" b="1" i="0" u="none" strike="noStrike" cap="none" normalizeH="0" baseline="0" smtClean="0">
                          <a:ln>
                            <a:noFill/>
                          </a:ln>
                          <a:solidFill>
                            <a:schemeClr val="tx1"/>
                          </a:solidFill>
                          <a:effectLst/>
                          <a:latin typeface="SimSun" pitchFamily="2" charset="-122"/>
                          <a:ea typeface="Osaka" pitchFamily="1" charset="-128"/>
                        </a:rPr>
                        <a:t>1/2</a:t>
                      </a:r>
                      <a:r>
                        <a:rPr kumimoji="0" lang="zh-TW" altLang="en-US" sz="2400" b="1" i="0" u="none" strike="noStrike" cap="none" normalizeH="0" baseline="0" smtClean="0">
                          <a:ln>
                            <a:noFill/>
                          </a:ln>
                          <a:solidFill>
                            <a:schemeClr val="tx1"/>
                          </a:solidFill>
                          <a:effectLst/>
                          <a:latin typeface="SimSun" pitchFamily="2" charset="-122"/>
                          <a:ea typeface="SimSun" pitchFamily="2" charset="-122"/>
                          <a:cs typeface="Osaka" pitchFamily="1" charset="-128"/>
                        </a:rPr>
                        <a:t>小时的沉默 </a:t>
                      </a:r>
                      <a:endParaRPr kumimoji="0" lang="en-US" sz="2400" b="1" i="0" u="none" strike="noStrike" cap="none" normalizeH="0" baseline="0" smtClean="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灾难</a:t>
                      </a:r>
                      <a:r>
                        <a:rPr kumimoji="0" lang="zh-CN" alt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a:t>
                      </a:r>
                      <a:r>
                        <a:rPr kumimoji="0" lang="en-US" altLang="zh-CN"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3</a:t>
                      </a:r>
                      <a:r>
                        <a:rPr kumimoji="0" lang="zh-CN" alt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：胜利在即 </a:t>
                      </a:r>
                      <a:endParaRPr kumimoji="0" 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rPr>
                        <a:t>地震和冰雹 </a:t>
                      </a:r>
                      <a:endParaRPr kumimoji="0" lang="en-US" sz="2000" b="1" i="0" u="none" strike="noStrike" cap="none" normalizeH="0" baseline="0" smtClean="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sp>
        <p:nvSpPr>
          <p:cNvPr id="116796" name="Text Box 60"/>
          <p:cNvSpPr txBox="1">
            <a:spLocks noChangeArrowheads="1"/>
          </p:cNvSpPr>
          <p:nvPr/>
        </p:nvSpPr>
        <p:spPr bwMode="auto">
          <a:xfrm>
            <a:off x="8458200" y="76200"/>
            <a:ext cx="638175" cy="457200"/>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66"/>
                </a:solidFill>
                <a:latin typeface="Times New Roman" pitchFamily="18" charset="0"/>
                <a:ea typeface="Osaka" pitchFamily="1" charset="-128"/>
              </a:rPr>
              <a:t>339</a:t>
            </a:r>
            <a:endParaRPr lang="en-US" sz="2000" b="1">
              <a:solidFill>
                <a:srgbClr val="FFFF66"/>
              </a:solidFill>
              <a:latin typeface="Times New Roman" pitchFamily="18" charset="0"/>
              <a:ea typeface="Osaka" pitchFamily="1" charset="-128"/>
            </a:endParaRPr>
          </a:p>
        </p:txBody>
      </p:sp>
      <p:sp>
        <p:nvSpPr>
          <p:cNvPr id="116797" name="Text Box 63"/>
          <p:cNvSpPr txBox="1">
            <a:spLocks noChangeArrowheads="1"/>
          </p:cNvSpPr>
          <p:nvPr/>
        </p:nvSpPr>
        <p:spPr bwMode="auto">
          <a:xfrm rot="-5400000">
            <a:off x="68263" y="1849438"/>
            <a:ext cx="1082675" cy="1019175"/>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6000" b="1">
                <a:solidFill>
                  <a:srgbClr val="FFCCFF"/>
                </a:solidFill>
                <a:ea typeface="Osaka" pitchFamily="1" charset="-128"/>
              </a:rPr>
              <a:t>马</a:t>
            </a:r>
            <a:r>
              <a:rPr lang="zh-TW" altLang="en-US" b="1">
                <a:solidFill>
                  <a:srgbClr val="FFCCFF"/>
                </a:solidFill>
                <a:ea typeface="Osaka" pitchFamily="1" charset="-128"/>
              </a:rPr>
              <a:t> </a:t>
            </a:r>
            <a:endParaRPr lang="en-US">
              <a:solidFill>
                <a:srgbClr val="FFFF66"/>
              </a:solidFill>
              <a:ea typeface="Osaka" pitchFamily="1" charset="-128"/>
            </a:endParaRPr>
          </a:p>
        </p:txBody>
      </p:sp>
      <p:sp>
        <p:nvSpPr>
          <p:cNvPr id="648253" name="Text Box 64"/>
          <p:cNvSpPr txBox="1">
            <a:spLocks noChangeArrowheads="1"/>
          </p:cNvSpPr>
          <p:nvPr/>
        </p:nvSpPr>
        <p:spPr bwMode="auto">
          <a:xfrm>
            <a:off x="0" y="6507163"/>
            <a:ext cx="9144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spcBef>
                <a:spcPct val="50000"/>
              </a:spcBef>
            </a:pPr>
            <a:r>
              <a:rPr lang="en-US" sz="1200">
                <a:solidFill>
                  <a:srgbClr val="FFFF66"/>
                </a:solidFill>
                <a:ea typeface="Osaka" pitchFamily="1" charset="-128"/>
              </a:rPr>
              <a:t>Adapted from Robert Gromacki, </a:t>
            </a:r>
            <a:r>
              <a:rPr lang="en-US" sz="1200" i="1">
                <a:solidFill>
                  <a:srgbClr val="FFFF66"/>
                </a:solidFill>
                <a:ea typeface="Osaka" pitchFamily="1" charset="-128"/>
              </a:rPr>
              <a:t>NT Survey</a:t>
            </a:r>
            <a:r>
              <a:rPr lang="en-US" sz="1200">
                <a:solidFill>
                  <a:srgbClr val="FFFF66"/>
                </a:solidFill>
                <a:ea typeface="Osaka" pitchFamily="1" charset="-128"/>
              </a:rPr>
              <a:t> and H. Wayne House, </a:t>
            </a:r>
            <a:r>
              <a:rPr lang="en-US" sz="1200" i="1">
                <a:solidFill>
                  <a:srgbClr val="FFFF66"/>
                </a:solidFill>
                <a:ea typeface="Osaka" pitchFamily="1" charset="-128"/>
              </a:rPr>
              <a:t>Chronological &amp; Background Charts of the NT</a:t>
            </a:r>
            <a:r>
              <a:rPr lang="en-US" sz="1200">
                <a:solidFill>
                  <a:srgbClr val="FFFF66"/>
                </a:solidFill>
                <a:ea typeface="Osaka" pitchFamily="1" charset="-128"/>
              </a:rPr>
              <a:t>, 19</a:t>
            </a:r>
          </a:p>
        </p:txBody>
      </p:sp>
      <p:sp>
        <p:nvSpPr>
          <p:cNvPr id="116799" name="Text Box 67"/>
          <p:cNvSpPr txBox="1">
            <a:spLocks noChangeArrowheads="1"/>
          </p:cNvSpPr>
          <p:nvPr/>
        </p:nvSpPr>
        <p:spPr bwMode="auto">
          <a:xfrm rot="-5400000">
            <a:off x="2249488" y="4837112"/>
            <a:ext cx="2057400" cy="612775"/>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lIns="90000" tIns="46800" rIns="90000" bIns="46800"/>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4000" b="1">
                <a:solidFill>
                  <a:srgbClr val="FFCCFF"/>
                </a:solidFill>
                <a:latin typeface="NSimSun" pitchFamily="49" charset="-122"/>
                <a:ea typeface="NSimSun" pitchFamily="49" charset="-122"/>
              </a:rPr>
              <a:t>灾难</a:t>
            </a:r>
            <a:endParaRPr lang="en-US" sz="4000">
              <a:solidFill>
                <a:srgbClr val="FFFF66"/>
              </a:solidFill>
              <a:latin typeface="NSimSun" pitchFamily="49" charset="-122"/>
              <a:ea typeface="NSimSun" pitchFamily="49" charset="-122"/>
            </a:endParaRPr>
          </a:p>
        </p:txBody>
      </p:sp>
    </p:spTree>
    <p:extLst>
      <p:ext uri="{BB962C8B-B14F-4D97-AF65-F5344CB8AC3E}">
        <p14:creationId xmlns:p14="http://schemas.microsoft.com/office/powerpoint/2010/main" val="2710883275"/>
      </p:ext>
    </p:extLst>
  </p:cSld>
  <p:clrMapOvr>
    <a:masterClrMapping/>
  </p:clrMapOvr>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AutoShape 2"/>
          <p:cNvSpPr>
            <a:spLocks noChangeArrowheads="1"/>
          </p:cNvSpPr>
          <p:nvPr/>
        </p:nvSpPr>
        <p:spPr bwMode="auto">
          <a:xfrm>
            <a:off x="6630988" y="4144963"/>
            <a:ext cx="2132012" cy="895350"/>
          </a:xfrm>
          <a:prstGeom prst="chevron">
            <a:avLst>
              <a:gd name="adj" fmla="val 2387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2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碗</a:t>
            </a:r>
            <a:endParaRPr lang="en-US" sz="1800">
              <a:solidFill>
                <a:srgbClr val="000000"/>
              </a:solidFill>
              <a:latin typeface="Comic Sans MS" pitchFamily="66" charset="0"/>
              <a:ea typeface="SimSun" pitchFamily="2" charset="-122"/>
              <a:cs typeface="+mn-cs"/>
            </a:endParaRPr>
          </a:p>
        </p:txBody>
      </p:sp>
      <p:sp>
        <p:nvSpPr>
          <p:cNvPr id="650242" name="Rectangle 3"/>
          <p:cNvSpPr>
            <a:spLocks noGrp="1" noChangeArrowheads="1"/>
          </p:cNvSpPr>
          <p:nvPr>
            <p:ph type="title" idx="4294967295"/>
          </p:nvPr>
        </p:nvSpPr>
        <p:spPr>
          <a:xfrm>
            <a:off x="685800" y="228600"/>
            <a:ext cx="7772400" cy="762000"/>
          </a:xfrm>
          <a:solidFill>
            <a:schemeClr val="tx1"/>
          </a:solidFill>
        </p:spPr>
        <p:txBody>
          <a:bodyPr/>
          <a:lstStyle/>
          <a:p>
            <a:r>
              <a:rPr lang="zh-CN" altLang="en-US" sz="4000" smtClean="0">
                <a:solidFill>
                  <a:schemeClr val="bg1"/>
                </a:solidFill>
                <a:ea typeface="SimSun" pitchFamily="2" charset="-122"/>
              </a:rPr>
              <a:t>重 述 方 法</a:t>
            </a:r>
            <a:r>
              <a:rPr lang="zh-TW" altLang="en-US" sz="4000" smtClean="0">
                <a:solidFill>
                  <a:schemeClr val="bg1"/>
                </a:solidFill>
                <a:ea typeface="SimSun" pitchFamily="2" charset="-122"/>
              </a:rPr>
              <a:t> 的 问题 </a:t>
            </a:r>
            <a:endParaRPr lang="en-US" sz="4000" smtClean="0">
              <a:solidFill>
                <a:srgbClr val="FFFFFF"/>
              </a:solidFill>
              <a:latin typeface="Arial" pitchFamily="34" charset="0"/>
            </a:endParaRPr>
          </a:p>
        </p:txBody>
      </p:sp>
      <p:sp>
        <p:nvSpPr>
          <p:cNvPr id="650243" name="Text Box 4"/>
          <p:cNvSpPr txBox="1">
            <a:spLocks noChangeArrowheads="1"/>
          </p:cNvSpPr>
          <p:nvPr/>
        </p:nvSpPr>
        <p:spPr bwMode="auto">
          <a:xfrm>
            <a:off x="214313" y="1189038"/>
            <a:ext cx="8320087" cy="224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altLang="zh-CN" sz="3600">
                <a:solidFill>
                  <a:srgbClr val="000000"/>
                </a:solidFill>
                <a:ea typeface="SimSun" pitchFamily="2" charset="-122"/>
                <a:cs typeface="+mn-cs"/>
              </a:rPr>
              <a:t>“</a:t>
            </a:r>
            <a:r>
              <a:rPr lang="zh-CN" altLang="en-US" sz="3600">
                <a:solidFill>
                  <a:srgbClr val="000000"/>
                </a:solidFill>
                <a:ea typeface="SimSun" pitchFamily="2" charset="-122"/>
                <a:cs typeface="+mn-cs"/>
              </a:rPr>
              <a:t>重述方 法的最强论点是观察重复的场景相结合的完善</a:t>
            </a:r>
            <a:r>
              <a:rPr lang="zh-TW" altLang="en-US" sz="3600" b="1">
                <a:solidFill>
                  <a:srgbClr val="FF0000"/>
                </a:solidFill>
                <a:ea typeface="PMingLiU" pitchFamily="18" charset="-120"/>
                <a:cs typeface="+mn-cs"/>
              </a:rPr>
              <a:t>审</a:t>
            </a:r>
            <a:r>
              <a:rPr lang="zh-CN" altLang="en-US" sz="3600" b="1">
                <a:solidFill>
                  <a:srgbClr val="FF0000"/>
                </a:solidFill>
                <a:ea typeface="SimSun" pitchFamily="2" charset="-122"/>
                <a:cs typeface="+mn-cs"/>
              </a:rPr>
              <a:t>判和救赎</a:t>
            </a:r>
            <a:r>
              <a:rPr lang="zh-CN" altLang="en-US" sz="3600">
                <a:solidFill>
                  <a:srgbClr val="000000"/>
                </a:solidFill>
                <a:ea typeface="SimSun" pitchFamily="2" charset="-122"/>
                <a:cs typeface="+mn-cs"/>
              </a:rPr>
              <a:t>贯穿本书的</a:t>
            </a:r>
            <a:r>
              <a:rPr lang="zh-CN" altLang="en-US" sz="3600" b="1">
                <a:solidFill>
                  <a:srgbClr val="FF0000"/>
                </a:solidFill>
                <a:ea typeface="SimSun" pitchFamily="2" charset="-122"/>
                <a:cs typeface="+mn-cs"/>
              </a:rPr>
              <a:t>各章节</a:t>
            </a:r>
            <a:endParaRPr lang="en-US" altLang="ja-JP" sz="1400">
              <a:solidFill>
                <a:srgbClr val="000000"/>
              </a:solidFill>
              <a:ea typeface="SimSun" pitchFamily="2" charset="-122"/>
              <a:cs typeface="+mn-cs"/>
            </a:endParaRPr>
          </a:p>
          <a:p>
            <a:pPr algn="r"/>
            <a:endParaRPr lang="en-US" sz="1600">
              <a:solidFill>
                <a:srgbClr val="000000"/>
              </a:solidFill>
              <a:ea typeface="SimSun" pitchFamily="2" charset="-122"/>
              <a:cs typeface="+mn-cs"/>
            </a:endParaRPr>
          </a:p>
          <a:p>
            <a:pPr algn="r"/>
            <a:r>
              <a:rPr lang="en-US" sz="1600">
                <a:solidFill>
                  <a:srgbClr val="000000"/>
                </a:solidFill>
                <a:ea typeface="SimSun" pitchFamily="2" charset="-122"/>
                <a:cs typeface="+mn-cs"/>
              </a:rPr>
              <a:t>––G. K. Beale, </a:t>
            </a:r>
            <a:r>
              <a:rPr lang="en-US" sz="1600" i="1">
                <a:solidFill>
                  <a:srgbClr val="000000"/>
                </a:solidFill>
                <a:ea typeface="SimSun" pitchFamily="2" charset="-122"/>
                <a:cs typeface="+mn-cs"/>
              </a:rPr>
              <a:t>The Book of Revelation</a:t>
            </a:r>
            <a:r>
              <a:rPr lang="en-US" sz="1600">
                <a:solidFill>
                  <a:srgbClr val="000000"/>
                </a:solidFill>
                <a:ea typeface="SimSun" pitchFamily="2" charset="-122"/>
                <a:cs typeface="+mn-cs"/>
              </a:rPr>
              <a:t>, GIGTC (Grand Rapids: Eerdmans, 1999), 121</a:t>
            </a:r>
            <a:endParaRPr lang="en-US" sz="2000">
              <a:solidFill>
                <a:srgbClr val="000000"/>
              </a:solidFill>
              <a:ea typeface="SimSun" pitchFamily="2" charset="-122"/>
              <a:cs typeface="+mn-cs"/>
            </a:endParaRPr>
          </a:p>
        </p:txBody>
      </p:sp>
      <p:sp>
        <p:nvSpPr>
          <p:cNvPr id="650244"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algn="ctr"/>
            <a:r>
              <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Impact"/>
                <a:ea typeface="MS PGothic" pitchFamily="34" charset="-128"/>
                <a:cs typeface="+mn-cs"/>
              </a:rPr>
              <a:t>But...</a:t>
            </a:r>
          </a:p>
        </p:txBody>
      </p:sp>
      <p:sp>
        <p:nvSpPr>
          <p:cNvPr id="650245" name="Text Box 6"/>
          <p:cNvSpPr txBox="1">
            <a:spLocks noChangeArrowheads="1"/>
          </p:cNvSpPr>
          <p:nvPr/>
        </p:nvSpPr>
        <p:spPr bwMode="auto">
          <a:xfrm>
            <a:off x="0" y="3581400"/>
            <a:ext cx="9067800"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sz="4000">
                <a:solidFill>
                  <a:srgbClr val="000000"/>
                </a:solidFill>
                <a:cs typeface="+mn-cs"/>
              </a:rPr>
              <a:t>1</a:t>
            </a:r>
            <a:r>
              <a:rPr lang="en-US">
                <a:solidFill>
                  <a:srgbClr val="000000"/>
                </a:solidFill>
                <a:cs typeface="+mn-cs"/>
              </a:rPr>
              <a:t>.</a:t>
            </a:r>
            <a:r>
              <a:rPr lang="zh-TW" altLang="en-US" sz="3600" b="1">
                <a:solidFill>
                  <a:srgbClr val="000000"/>
                </a:solidFill>
                <a:ea typeface="PMingLiU" pitchFamily="18" charset="-120"/>
                <a:cs typeface="+mn-cs"/>
              </a:rPr>
              <a:t>审</a:t>
            </a:r>
            <a:r>
              <a:rPr lang="zh-CN" altLang="en-US" sz="3600" b="1">
                <a:solidFill>
                  <a:srgbClr val="000000"/>
                </a:solidFill>
                <a:ea typeface="SimSun" pitchFamily="2" charset="-122"/>
                <a:cs typeface="+mn-cs"/>
              </a:rPr>
              <a:t>判日益</a:t>
            </a:r>
            <a:r>
              <a:rPr lang="zh-CN" altLang="en-US" sz="3600" b="1">
                <a:solidFill>
                  <a:srgbClr val="22228B"/>
                </a:solidFill>
                <a:ea typeface="SimSun" pitchFamily="2" charset="-122"/>
                <a:cs typeface="+mn-cs"/>
              </a:rPr>
              <a:t>进</a:t>
            </a:r>
            <a:r>
              <a:rPr lang="zh-TW" altLang="en-US" sz="3600" b="1">
                <a:solidFill>
                  <a:srgbClr val="22228B"/>
                </a:solidFill>
                <a:ea typeface="PMingLiU" pitchFamily="18" charset="-120"/>
                <a:cs typeface="+mn-cs"/>
              </a:rPr>
              <a:t>展</a:t>
            </a:r>
            <a:r>
              <a:rPr lang="zh-CN" altLang="en-US" sz="3600" b="1">
                <a:solidFill>
                  <a:srgbClr val="000000"/>
                </a:solidFill>
                <a:ea typeface="SimSun" pitchFamily="2" charset="-122"/>
                <a:cs typeface="+mn-cs"/>
              </a:rPr>
              <a:t>和</a:t>
            </a:r>
            <a:r>
              <a:rPr lang="zh-CN" altLang="en-US" sz="3600" b="1">
                <a:solidFill>
                  <a:srgbClr val="22228B"/>
                </a:solidFill>
                <a:ea typeface="SimSun" pitchFamily="2" charset="-122"/>
                <a:cs typeface="+mn-cs"/>
              </a:rPr>
              <a:t>加强</a:t>
            </a:r>
            <a:r>
              <a:rPr lang="zh-CN" altLang="en-US" sz="3600" b="1">
                <a:solidFill>
                  <a:srgbClr val="000000"/>
                </a:solidFill>
                <a:ea typeface="SimSun" pitchFamily="2" charset="-122"/>
                <a:cs typeface="+mn-cs"/>
              </a:rPr>
              <a:t>。</a:t>
            </a:r>
            <a:endParaRPr lang="en-US" sz="2000">
              <a:solidFill>
                <a:srgbClr val="000000"/>
              </a:solidFill>
              <a:ea typeface="SimSun" pitchFamily="2" charset="-122"/>
              <a:cs typeface="+mn-cs"/>
            </a:endParaRPr>
          </a:p>
        </p:txBody>
      </p:sp>
      <p:sp>
        <p:nvSpPr>
          <p:cNvPr id="650246" name="AutoShape 7"/>
          <p:cNvSpPr>
            <a:spLocks noChangeArrowheads="1"/>
          </p:cNvSpPr>
          <p:nvPr/>
        </p:nvSpPr>
        <p:spPr bwMode="auto">
          <a:xfrm>
            <a:off x="2744788" y="4298950"/>
            <a:ext cx="1454150" cy="587375"/>
          </a:xfrm>
          <a:prstGeom prst="chevron">
            <a:avLst>
              <a:gd name="adj" fmla="val 35347"/>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r>
              <a:rPr lang="zh-TW" altLang="en-US" sz="3200" b="1">
                <a:solidFill>
                  <a:srgbClr val="000000"/>
                </a:solidFill>
                <a:latin typeface="SimSun" pitchFamily="2" charset="-122"/>
                <a:ea typeface="SimSun" pitchFamily="2" charset="-122"/>
                <a:cs typeface="+mn-cs"/>
              </a:rPr>
              <a:t>印</a:t>
            </a:r>
            <a:endParaRPr lang="en-US">
              <a:solidFill>
                <a:srgbClr val="000000"/>
              </a:solidFill>
              <a:latin typeface="Comic Sans MS" pitchFamily="66" charset="0"/>
              <a:ea typeface="SimSun" pitchFamily="2" charset="-122"/>
              <a:cs typeface="+mn-cs"/>
            </a:endParaRPr>
          </a:p>
        </p:txBody>
      </p:sp>
      <p:sp>
        <p:nvSpPr>
          <p:cNvPr id="650247" name="AutoShape 8"/>
          <p:cNvSpPr>
            <a:spLocks noChangeArrowheads="1"/>
          </p:cNvSpPr>
          <p:nvPr/>
        </p:nvSpPr>
        <p:spPr bwMode="auto">
          <a:xfrm>
            <a:off x="4114800" y="4152900"/>
            <a:ext cx="2667000" cy="877888"/>
          </a:xfrm>
          <a:prstGeom prst="chevron">
            <a:avLst>
              <a:gd name="adj" fmla="val 32447"/>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1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号角</a:t>
            </a:r>
            <a:endParaRPr lang="en-US" altLang="ja-JP" sz="3200" b="1">
              <a:solidFill>
                <a:srgbClr val="000000"/>
              </a:solidFill>
              <a:latin typeface="SimSun" pitchFamily="2" charset="-122"/>
              <a:ea typeface="SimSun" pitchFamily="2" charset="-122"/>
              <a:cs typeface="+mn-cs"/>
            </a:endParaRPr>
          </a:p>
          <a:p>
            <a:pPr algn="ctr"/>
            <a:endParaRPr lang="en-US" sz="900">
              <a:solidFill>
                <a:srgbClr val="000000"/>
              </a:solidFill>
              <a:latin typeface="Comic Sans MS" pitchFamily="66" charset="0"/>
              <a:ea typeface="SimSun" pitchFamily="2" charset="-122"/>
              <a:cs typeface="+mn-cs"/>
            </a:endParaRPr>
          </a:p>
        </p:txBody>
      </p:sp>
      <p:sp>
        <p:nvSpPr>
          <p:cNvPr id="566281" name="Text Box 9"/>
          <p:cNvSpPr txBox="1">
            <a:spLocks noChangeArrowheads="1"/>
          </p:cNvSpPr>
          <p:nvPr/>
        </p:nvSpPr>
        <p:spPr bwMode="auto">
          <a:xfrm>
            <a:off x="381000" y="5486400"/>
            <a:ext cx="12731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3200" b="1">
                <a:solidFill>
                  <a:srgbClr val="000000"/>
                </a:solidFill>
                <a:latin typeface="Arial" pitchFamily="34" charset="0"/>
                <a:ea typeface="PMingLiU" pitchFamily="18" charset="-120"/>
                <a:cs typeface="+mn-cs"/>
              </a:rPr>
              <a:t>撒但</a:t>
            </a:r>
            <a:r>
              <a:rPr lang="en-US" altLang="zh-TW" sz="3200" b="1">
                <a:solidFill>
                  <a:srgbClr val="000000"/>
                </a:solidFill>
                <a:latin typeface="Arial" pitchFamily="34" charset="0"/>
                <a:ea typeface="PMingLiU" pitchFamily="18" charset="-120"/>
                <a:cs typeface="+mn-cs"/>
              </a:rPr>
              <a:t>:</a:t>
            </a:r>
            <a:endParaRPr lang="en-US" sz="3200">
              <a:solidFill>
                <a:srgbClr val="000000"/>
              </a:solidFill>
              <a:ea typeface="PMingLiU" pitchFamily="18" charset="-120"/>
              <a:cs typeface="+mn-cs"/>
            </a:endParaRPr>
          </a:p>
        </p:txBody>
      </p:sp>
      <p:grpSp>
        <p:nvGrpSpPr>
          <p:cNvPr id="650249" name="Group 10"/>
          <p:cNvGrpSpPr>
            <a:grpSpLocks/>
          </p:cNvGrpSpPr>
          <p:nvPr/>
        </p:nvGrpSpPr>
        <p:grpSpPr bwMode="auto">
          <a:xfrm>
            <a:off x="457200" y="4038600"/>
            <a:ext cx="2209800" cy="892175"/>
            <a:chOff x="288" y="2544"/>
            <a:chExt cx="1392" cy="562"/>
          </a:xfrm>
        </p:grpSpPr>
        <p:sp>
          <p:nvSpPr>
            <p:cNvPr id="650260" name="Text Box 11"/>
            <p:cNvSpPr txBox="1">
              <a:spLocks noChangeArrowheads="1"/>
            </p:cNvSpPr>
            <p:nvPr/>
          </p:nvSpPr>
          <p:spPr bwMode="auto">
            <a:xfrm>
              <a:off x="288" y="2736"/>
              <a:ext cx="856"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3200" b="1">
                  <a:solidFill>
                    <a:srgbClr val="000000"/>
                  </a:solidFill>
                  <a:ea typeface="PMingLiU" pitchFamily="18" charset="-120"/>
                  <a:cs typeface="+mn-cs"/>
                </a:rPr>
                <a:t>周期 </a:t>
              </a:r>
              <a:r>
                <a:rPr lang="en-US" sz="3200" b="1">
                  <a:solidFill>
                    <a:srgbClr val="000000"/>
                  </a:solidFill>
                  <a:ea typeface="PMingLiU" pitchFamily="18" charset="-120"/>
                  <a:cs typeface="+mn-cs"/>
                </a:rPr>
                <a:t>:</a:t>
              </a:r>
            </a:p>
          </p:txBody>
        </p:sp>
        <p:sp>
          <p:nvSpPr>
            <p:cNvPr id="650261" name="AutoShape 12"/>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grpSp>
      <p:grpSp>
        <p:nvGrpSpPr>
          <p:cNvPr id="3" name="Group 13"/>
          <p:cNvGrpSpPr>
            <a:grpSpLocks/>
          </p:cNvGrpSpPr>
          <p:nvPr/>
        </p:nvGrpSpPr>
        <p:grpSpPr bwMode="auto">
          <a:xfrm>
            <a:off x="2209800" y="5029200"/>
            <a:ext cx="1828800" cy="1371600"/>
            <a:chOff x="1392" y="3168"/>
            <a:chExt cx="1152" cy="864"/>
          </a:xfrm>
        </p:grpSpPr>
        <p:sp>
          <p:nvSpPr>
            <p:cNvPr id="650258" name="AutoShape 14"/>
            <p:cNvSpPr>
              <a:spLocks noChangeArrowheads="1"/>
            </p:cNvSpPr>
            <p:nvPr/>
          </p:nvSpPr>
          <p:spPr bwMode="auto">
            <a:xfrm>
              <a:off x="1392" y="3168"/>
              <a:ext cx="1152" cy="864"/>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50259" name="Text Box 15"/>
            <p:cNvSpPr txBox="1">
              <a:spLocks noChangeArrowheads="1"/>
            </p:cNvSpPr>
            <p:nvPr/>
          </p:nvSpPr>
          <p:spPr bwMode="auto">
            <a:xfrm>
              <a:off x="1599" y="3432"/>
              <a:ext cx="74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1800" b="1">
                  <a:solidFill>
                    <a:srgbClr val="000000"/>
                  </a:solidFill>
                  <a:latin typeface="NSimSun" pitchFamily="49" charset="-122"/>
                  <a:ea typeface="NSimSun" pitchFamily="49" charset="-122"/>
                  <a:cs typeface="+mn-cs"/>
                </a:rPr>
                <a:t>投到地上</a:t>
              </a:r>
              <a:r>
                <a:rPr lang="zh-TW" altLang="en-US" sz="1800">
                  <a:solidFill>
                    <a:srgbClr val="000000"/>
                  </a:solidFill>
                  <a:ea typeface="PMingLiU" pitchFamily="18" charset="-120"/>
                  <a:cs typeface="+mn-cs"/>
                </a:rPr>
                <a:t> </a:t>
              </a:r>
              <a:r>
                <a:rPr lang="en-US" altLang="ja-JP" sz="1800">
                  <a:solidFill>
                    <a:srgbClr val="000000"/>
                  </a:solidFill>
                  <a:ea typeface="PMingLiU" pitchFamily="18" charset="-120"/>
                  <a:cs typeface="+mn-cs"/>
                </a:rPr>
                <a:t/>
              </a:r>
              <a:br>
                <a:rPr lang="en-US" altLang="ja-JP" sz="1800">
                  <a:solidFill>
                    <a:srgbClr val="000000"/>
                  </a:solidFill>
                  <a:ea typeface="PMingLiU" pitchFamily="18" charset="-120"/>
                  <a:cs typeface="+mn-cs"/>
                </a:rPr>
              </a:br>
              <a:r>
                <a:rPr lang="en-US" altLang="ja-JP" sz="1800">
                  <a:solidFill>
                    <a:srgbClr val="000000"/>
                  </a:solidFill>
                  <a:ea typeface="PMingLiU" pitchFamily="18" charset="-120"/>
                  <a:cs typeface="+mn-cs"/>
                </a:rPr>
                <a:t>(12:8-9)</a:t>
              </a:r>
              <a:endParaRPr lang="en-US" sz="1800">
                <a:solidFill>
                  <a:srgbClr val="000000"/>
                </a:solidFill>
                <a:ea typeface="PMingLiU" pitchFamily="18" charset="-120"/>
                <a:cs typeface="+mn-cs"/>
              </a:endParaRPr>
            </a:p>
          </p:txBody>
        </p:sp>
      </p:grpSp>
      <p:grpSp>
        <p:nvGrpSpPr>
          <p:cNvPr id="4" name="Group 16"/>
          <p:cNvGrpSpPr>
            <a:grpSpLocks/>
          </p:cNvGrpSpPr>
          <p:nvPr/>
        </p:nvGrpSpPr>
        <p:grpSpPr bwMode="auto">
          <a:xfrm>
            <a:off x="5867400" y="4495800"/>
            <a:ext cx="3733800" cy="2667000"/>
            <a:chOff x="3696" y="2832"/>
            <a:chExt cx="2352" cy="1680"/>
          </a:xfrm>
        </p:grpSpPr>
        <p:sp>
          <p:nvSpPr>
            <p:cNvPr id="650256" name="AutoShape 17"/>
            <p:cNvSpPr>
              <a:spLocks noChangeArrowheads="1"/>
            </p:cNvSpPr>
            <p:nvPr/>
          </p:nvSpPr>
          <p:spPr bwMode="auto">
            <a:xfrm>
              <a:off x="3696" y="2832"/>
              <a:ext cx="2352" cy="1680"/>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50257" name="Text Box 18"/>
            <p:cNvSpPr txBox="1">
              <a:spLocks noChangeArrowheads="1"/>
            </p:cNvSpPr>
            <p:nvPr/>
          </p:nvSpPr>
          <p:spPr bwMode="auto">
            <a:xfrm>
              <a:off x="4540" y="3432"/>
              <a:ext cx="597"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1800" b="1">
                  <a:solidFill>
                    <a:srgbClr val="000000"/>
                  </a:solidFill>
                  <a:latin typeface="NSimSun" pitchFamily="49" charset="-122"/>
                  <a:ea typeface="NSimSun" pitchFamily="49" charset="-122"/>
                  <a:cs typeface="+mn-cs"/>
                </a:rPr>
                <a:t>火湖 </a:t>
              </a:r>
              <a:r>
                <a:rPr lang="en-US" sz="1800">
                  <a:solidFill>
                    <a:srgbClr val="000000"/>
                  </a:solidFill>
                  <a:ea typeface="NSimSun" pitchFamily="49" charset="-122"/>
                  <a:cs typeface="+mn-cs"/>
                </a:rPr>
                <a:t/>
              </a:r>
              <a:br>
                <a:rPr lang="en-US" sz="1800">
                  <a:solidFill>
                    <a:srgbClr val="000000"/>
                  </a:solidFill>
                  <a:ea typeface="NSimSun" pitchFamily="49" charset="-122"/>
                  <a:cs typeface="+mn-cs"/>
                </a:rPr>
              </a:br>
              <a:r>
                <a:rPr lang="en-US" sz="1800">
                  <a:solidFill>
                    <a:srgbClr val="000000"/>
                  </a:solidFill>
                  <a:ea typeface="NSimSun" pitchFamily="49" charset="-122"/>
                  <a:cs typeface="+mn-cs"/>
                </a:rPr>
                <a:t>(20:10)</a:t>
              </a:r>
            </a:p>
          </p:txBody>
        </p:sp>
      </p:grpSp>
      <p:sp>
        <p:nvSpPr>
          <p:cNvPr id="566291" name="Text Box 19"/>
          <p:cNvSpPr txBox="1">
            <a:spLocks noChangeArrowheads="1"/>
          </p:cNvSpPr>
          <p:nvPr/>
        </p:nvSpPr>
        <p:spPr bwMode="auto">
          <a:xfrm>
            <a:off x="0" y="6324600"/>
            <a:ext cx="9067800"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a:solidFill>
                  <a:srgbClr val="000000"/>
                </a:solidFill>
                <a:ea typeface="SimSun" pitchFamily="2" charset="-122"/>
                <a:cs typeface="+mn-cs"/>
              </a:rPr>
              <a:t>2.</a:t>
            </a:r>
            <a:r>
              <a:rPr lang="zh-CN" altLang="en-US" sz="3200" b="1">
                <a:solidFill>
                  <a:srgbClr val="000000"/>
                </a:solidFill>
                <a:ea typeface="SimSun" pitchFamily="2" charset="-122"/>
                <a:cs typeface="+mn-cs"/>
              </a:rPr>
              <a:t>为什么要重述方法顺序进展？</a:t>
            </a:r>
            <a:endParaRPr lang="en-US" sz="3200" b="1">
              <a:solidFill>
                <a:srgbClr val="000000"/>
              </a:solidFill>
              <a:ea typeface="SimSun" pitchFamily="2" charset="-122"/>
              <a:cs typeface="+mn-cs"/>
            </a:endParaRPr>
          </a:p>
        </p:txBody>
      </p:sp>
      <p:grpSp>
        <p:nvGrpSpPr>
          <p:cNvPr id="5" name="Group 20"/>
          <p:cNvGrpSpPr>
            <a:grpSpLocks/>
          </p:cNvGrpSpPr>
          <p:nvPr/>
        </p:nvGrpSpPr>
        <p:grpSpPr bwMode="auto">
          <a:xfrm>
            <a:off x="3886200" y="4724400"/>
            <a:ext cx="2590800" cy="1905000"/>
            <a:chOff x="2592" y="3072"/>
            <a:chExt cx="1536" cy="1008"/>
          </a:xfrm>
        </p:grpSpPr>
        <p:sp>
          <p:nvSpPr>
            <p:cNvPr id="650254" name="AutoShape 21"/>
            <p:cNvSpPr>
              <a:spLocks noChangeArrowheads="1"/>
            </p:cNvSpPr>
            <p:nvPr/>
          </p:nvSpPr>
          <p:spPr bwMode="auto">
            <a:xfrm>
              <a:off x="2592" y="3072"/>
              <a:ext cx="1536" cy="1008"/>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50255" name="Text Box 22"/>
            <p:cNvSpPr txBox="1">
              <a:spLocks noChangeArrowheads="1"/>
            </p:cNvSpPr>
            <p:nvPr/>
          </p:nvSpPr>
          <p:spPr bwMode="auto">
            <a:xfrm>
              <a:off x="3031" y="3432"/>
              <a:ext cx="696"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1800" b="1">
                  <a:solidFill>
                    <a:srgbClr val="000000"/>
                  </a:solidFill>
                  <a:latin typeface="NSimSun" pitchFamily="49" charset="-122"/>
                  <a:ea typeface="NSimSun" pitchFamily="49" charset="-122"/>
                  <a:cs typeface="+mn-cs"/>
                </a:rPr>
                <a:t>锁在深渊</a:t>
              </a:r>
              <a:r>
                <a:rPr lang="zh-TW" altLang="en-US" sz="1800">
                  <a:solidFill>
                    <a:srgbClr val="000000"/>
                  </a:solidFill>
                  <a:ea typeface="PMingLiU" pitchFamily="18" charset="-120"/>
                  <a:cs typeface="+mn-cs"/>
                </a:rPr>
                <a:t> </a:t>
              </a:r>
              <a:r>
                <a:rPr lang="en-US" altLang="ja-JP" sz="1800">
                  <a:solidFill>
                    <a:srgbClr val="000000"/>
                  </a:solidFill>
                  <a:ea typeface="PMingLiU" pitchFamily="18" charset="-120"/>
                  <a:cs typeface="+mn-cs"/>
                </a:rPr>
                <a:t/>
              </a:r>
              <a:br>
                <a:rPr lang="en-US" altLang="ja-JP" sz="1800">
                  <a:solidFill>
                    <a:srgbClr val="000000"/>
                  </a:solidFill>
                  <a:ea typeface="PMingLiU" pitchFamily="18" charset="-120"/>
                  <a:cs typeface="+mn-cs"/>
                </a:rPr>
              </a:br>
              <a:r>
                <a:rPr lang="en-US" altLang="ja-JP" sz="1800">
                  <a:solidFill>
                    <a:srgbClr val="000000"/>
                  </a:solidFill>
                  <a:ea typeface="PMingLiU" pitchFamily="18" charset="-120"/>
                  <a:cs typeface="+mn-cs"/>
                </a:rPr>
                <a:t>(20:1)</a:t>
              </a:r>
              <a:endParaRPr lang="en-US" sz="1800">
                <a:solidFill>
                  <a:srgbClr val="000000"/>
                </a:solidFill>
                <a:ea typeface="PMingLiU" pitchFamily="18" charset="-120"/>
                <a:cs typeface="+mn-cs"/>
              </a:endParaRPr>
            </a:p>
          </p:txBody>
        </p:sp>
      </p:grpSp>
    </p:spTree>
    <p:extLst>
      <p:ext uri="{BB962C8B-B14F-4D97-AF65-F5344CB8AC3E}">
        <p14:creationId xmlns:p14="http://schemas.microsoft.com/office/powerpoint/2010/main" val="16234440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628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6629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81" grpId="0"/>
      <p:bldP spid="566291" grpId="0" build="p"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68312" y="2461602"/>
            <a:ext cx="7991475" cy="3418501"/>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zh-CN" dirty="0">
                <a:solidFill>
                  <a:srgbClr val="FFFFFF"/>
                </a:solidFill>
              </a:rPr>
              <a:t>17 </a:t>
            </a:r>
            <a:r>
              <a:rPr lang="zh-CN" altLang="en-US" dirty="0">
                <a:solidFill>
                  <a:srgbClr val="FFFFFF"/>
                </a:solidFill>
              </a:rPr>
              <a:t>我 一 看 见 ， 就 仆 倒 在 他 脚 前 ， 像 死 了 一 样 。 他 用 右 手 按 着 我 ， 说 ： 不 要 惧 怕 ！ 我 是 首 先 的 ， 我 是 末 後 的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18 </a:t>
            </a:r>
            <a:r>
              <a:rPr lang="zh-CN" altLang="en-US" dirty="0">
                <a:solidFill>
                  <a:srgbClr val="FFFFFF"/>
                </a:solidFill>
              </a:rPr>
              <a:t>又 是 那 存 活 的 ； 我 曾 死 过 ， 现 在 又 活 了 ， 直 活 到 永 永 远 远 ； 并 且 拿 着 死 亡 和 阴 间 的 钥 匙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19 </a:t>
            </a:r>
            <a:r>
              <a:rPr lang="zh-CN" altLang="en-US" dirty="0">
                <a:solidFill>
                  <a:srgbClr val="FFFFFF"/>
                </a:solidFill>
              </a:rPr>
              <a:t>所 以 你 要 把 所 看 见 的 ， 和 现 在 的 事 ， 并 将 来 必 成 的 事 ， 都 写 出 来 。启 示 录 </a:t>
            </a:r>
            <a:r>
              <a:rPr lang="en-US" altLang="zh-CN" dirty="0">
                <a:solidFill>
                  <a:srgbClr val="FFFFFF"/>
                </a:solidFill>
              </a:rPr>
              <a:t>1:17-19</a:t>
            </a:r>
            <a:endParaRPr lang="zh-CN" altLang="en-US"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800" dirty="0">
                <a:solidFill>
                  <a:srgbClr val="FFFFFF"/>
                </a:solidFill>
                <a:latin typeface="Arial" charset="0"/>
                <a:cs typeface="Arial" charset="0"/>
              </a:rPr>
              <a:t>四</a:t>
            </a:r>
            <a:r>
              <a:rPr lang="zh-CN" altLang="en-US" sz="4800" dirty="0" smtClean="0">
                <a:solidFill>
                  <a:srgbClr val="FFFFFF"/>
                </a:solidFill>
                <a:latin typeface="Arial" charset="0"/>
                <a:cs typeface="Arial" charset="0"/>
              </a:rPr>
              <a:t>个</a:t>
            </a:r>
            <a:r>
              <a:rPr lang="zh-CN" altLang="en-US" sz="4800" dirty="0">
                <a:solidFill>
                  <a:srgbClr val="FFFFFF"/>
                </a:solidFill>
                <a:latin typeface="Arial" charset="0"/>
                <a:cs typeface="Arial" charset="0"/>
              </a:rPr>
              <a:t>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defRPr/>
            </a:pPr>
            <a:r>
              <a:rPr lang="zh-SG" altLang="en-US" sz="3200" dirty="0">
                <a:solidFill>
                  <a:srgbClr val="DAE9FC"/>
                </a:solidFill>
                <a:ea typeface="ＭＳ Ｐゴシック" charset="-128"/>
                <a:cs typeface="ＭＳ Ｐゴシック" charset="-128"/>
              </a:rPr>
              <a:t>启 示 </a:t>
            </a:r>
            <a:r>
              <a:rPr lang="zh-SG" altLang="en-US" sz="3200" dirty="0" smtClean="0">
                <a:solidFill>
                  <a:srgbClr val="DAE9FC"/>
                </a:solidFill>
                <a:ea typeface="ＭＳ Ｐゴシック" charset="-128"/>
                <a:cs typeface="ＭＳ Ｐゴシック" charset="-128"/>
              </a:rPr>
              <a:t>录</a:t>
            </a:r>
            <a:r>
              <a:rPr lang="zh-CN" altLang="en-US" sz="3200" dirty="0" smtClean="0">
                <a:solidFill>
                  <a:srgbClr val="DAE9FC"/>
                </a:solidFill>
                <a:ea typeface="ＭＳ Ｐゴシック" charset="-128"/>
                <a:cs typeface="ＭＳ Ｐゴシック" charset="-128"/>
              </a:rPr>
              <a:t> 启发</a:t>
            </a:r>
            <a:r>
              <a:rPr lang="zh-SG" altLang="en-US" sz="3200" dirty="0" smtClean="0">
                <a:solidFill>
                  <a:srgbClr val="DAE9FC"/>
                </a:solidFill>
                <a:ea typeface="ＭＳ Ｐゴシック" charset="-128"/>
                <a:cs typeface="ＭＳ Ｐゴシック" charset="-128"/>
              </a:rPr>
              <a:t>概</a:t>
            </a:r>
            <a:r>
              <a:rPr lang="zh-SG" altLang="en-US" sz="3200" dirty="0">
                <a:solidFill>
                  <a:srgbClr val="DAE9FC"/>
                </a:solidFill>
                <a:ea typeface="ＭＳ Ｐゴシック" charset="-128"/>
                <a:cs typeface="ＭＳ Ｐゴシック" charset="-128"/>
              </a:rPr>
              <a:t>要 </a:t>
            </a:r>
            <a:endParaRPr lang="en-US" sz="3200" dirty="0">
              <a:solidFill>
                <a:srgbClr val="DAE9FC"/>
              </a:solidFill>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smtClean="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smtClean="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smtClean="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a:t>
            </a:r>
            <a:r>
              <a:rPr lang="zh-SG" altLang="en-US" sz="3200" b="1" i="1" dirty="0" smtClean="0">
                <a:latin typeface="Comic Sans MS" charset="0"/>
                <a:ea typeface="ＭＳ Ｐゴシック" charset="0"/>
                <a:cs typeface="ＭＳ Ｐゴシック" charset="0"/>
              </a:rPr>
              <a:t>则</a:t>
            </a:r>
            <a:r>
              <a:rPr lang="zh-CN" altLang="en-US" sz="3200" b="1" i="1" dirty="0" smtClean="0">
                <a:latin typeface="Comic Sans MS" charset="0"/>
                <a:ea typeface="ＭＳ Ｐゴシック" charset="0"/>
                <a:cs typeface="ＭＳ Ｐゴシック" charset="0"/>
              </a:rPr>
              <a:t> </a:t>
            </a:r>
            <a:r>
              <a:rPr lang="en-US" sz="3200" b="1" i="1" dirty="0" smtClean="0">
                <a:latin typeface="Comic Sans MS" charset="0"/>
                <a:ea typeface="ＭＳ Ｐゴシック" charset="0"/>
                <a:cs typeface="ＭＳ Ｐゴシック" charset="0"/>
              </a:rPr>
              <a:t>#</a:t>
            </a:r>
            <a:r>
              <a:rPr lang="en-US" sz="3200" b="1" i="1" dirty="0">
                <a:latin typeface="Comic Sans MS" charset="0"/>
                <a:ea typeface="ＭＳ Ｐゴシック" charset="0"/>
                <a:cs typeface="ＭＳ Ｐゴシック" charset="0"/>
              </a:rPr>
              <a:t>4</a:t>
            </a:r>
          </a:p>
        </p:txBody>
      </p:sp>
    </p:spTree>
    <p:extLst>
      <p:ext uri="{BB962C8B-B14F-4D97-AF65-F5344CB8AC3E}">
        <p14:creationId xmlns:p14="http://schemas.microsoft.com/office/powerpoint/2010/main" val="280919045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53988">
                                            <p:txEl>
                                              <p:pRg st="2" end="2"/>
                                            </p:txEl>
                                          </p:spTgt>
                                        </p:tgtEl>
                                        <p:attrNameLst>
                                          <p:attrName>style.visibility</p:attrName>
                                        </p:attrNameLst>
                                      </p:cBhvr>
                                      <p:to>
                                        <p:strVal val="visible"/>
                                      </p:to>
                                    </p:set>
                                    <p:anim calcmode="lin" valueType="num">
                                      <p:cBhvr additive="base">
                                        <p:cTn id="15" dur="500" fill="hold"/>
                                        <p:tgtEl>
                                          <p:spTgt spid="55398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3988">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53988">
                                            <p:txEl>
                                              <p:pRg st="4" end="4"/>
                                            </p:txEl>
                                          </p:spTgt>
                                        </p:tgtEl>
                                        <p:attrNameLst>
                                          <p:attrName>style.visibility</p:attrName>
                                        </p:attrNameLst>
                                      </p:cBhvr>
                                      <p:to>
                                        <p:strVal val="visible"/>
                                      </p:to>
                                    </p:set>
                                    <p:anim calcmode="lin" valueType="num">
                                      <p:cBhvr additive="base">
                                        <p:cTn id="19" dur="500" fill="hold"/>
                                        <p:tgtEl>
                                          <p:spTgt spid="553988">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398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53993"/>
                                        </p:tgtEl>
                                        <p:attrNameLst>
                                          <p:attrName>style.visibility</p:attrName>
                                        </p:attrNameLst>
                                      </p:cBhvr>
                                      <p:to>
                                        <p:strVal val="visible"/>
                                      </p:to>
                                    </p:set>
                                    <p:animEffect transition="in" filter="wipe(left)">
                                      <p:cBhvr>
                                        <p:cTn id="25" dur="500"/>
                                        <p:tgtEl>
                                          <p:spTgt spid="55399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6"/>
                                        </p:tgtEl>
                                        <p:attrNameLst>
                                          <p:attrName>style.visibility</p:attrName>
                                        </p:attrNameLst>
                                      </p:cBhvr>
                                      <p:to>
                                        <p:strVal val="visible"/>
                                      </p:to>
                                    </p:set>
                                    <p:animEffect transition="in" filter="wipe(left)">
                                      <p:cBhvr>
                                        <p:cTn id="30" dur="500"/>
                                        <p:tgtEl>
                                          <p:spTgt spid="553996"/>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4"/>
                                        </p:tgtEl>
                                        <p:attrNameLst>
                                          <p:attrName>style.visibility</p:attrName>
                                        </p:attrNameLst>
                                      </p:cBhvr>
                                      <p:to>
                                        <p:strVal val="visible"/>
                                      </p:to>
                                    </p:set>
                                    <p:animEffect transition="in" filter="wipe(left)">
                                      <p:cBhvr>
                                        <p:cTn id="33" dur="500"/>
                                        <p:tgtEl>
                                          <p:spTgt spid="55399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53997"/>
                                        </p:tgtEl>
                                        <p:attrNameLst>
                                          <p:attrName>style.visibility</p:attrName>
                                        </p:attrNameLst>
                                      </p:cBhvr>
                                      <p:to>
                                        <p:strVal val="visible"/>
                                      </p:to>
                                    </p:set>
                                    <p:animEffect transition="in" filter="wipe(left)">
                                      <p:cBhvr>
                                        <p:cTn id="38" dur="500"/>
                                        <p:tgtEl>
                                          <p:spTgt spid="553997"/>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553995"/>
                                        </p:tgtEl>
                                        <p:attrNameLst>
                                          <p:attrName>style.visibility</p:attrName>
                                        </p:attrNameLst>
                                      </p:cBhvr>
                                      <p:to>
                                        <p:strVal val="visible"/>
                                      </p:to>
                                    </p:set>
                                    <p:animEffect transition="in" filter="wipe(left)">
                                      <p:cBhvr>
                                        <p:cTn id="41"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smtClean="0">
              <a:solidFill>
                <a:srgbClr val="000000"/>
              </a:solidFill>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a:solidFill>
                  <a:srgbClr val="FFFFFF"/>
                </a:solidFill>
              </a14:hiddenFill>
            </a:ext>
          </a:extLst>
        </p:spPr>
        <p:txBody>
          <a:bodyPr wrap="square" lIns="90000" tIns="46800" rIns="90000" bIns="46800" anchor="ctr">
            <a:spAutoFit/>
          </a:bodyPr>
          <a:lstStyle/>
          <a:p>
            <a:endParaRPr lang="en-US" smtClean="0">
              <a:solidFill>
                <a:srgbClr val="000000"/>
              </a:solidFill>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smtClean="0">
              <a:solidFill>
                <a:srgbClr val="000000"/>
              </a:solidFill>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wrap="none" lIns="90000" tIns="46800" rIns="90000" bIns="46800" anchor="ctr">
            <a:spAutoFit/>
          </a:bodyPr>
          <a:lstStyle/>
          <a:p>
            <a:endParaRPr lang="en-US" smtClean="0">
              <a:solidFill>
                <a:srgbClr val="000000"/>
              </a:solidFill>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smtClean="0">
              <a:solidFill>
                <a:srgbClr val="000000"/>
              </a:solidFill>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dirty="0" smtClean="0">
                <a:solidFill>
                  <a:srgbClr val="000000"/>
                </a:solidFill>
                <a:latin typeface="MS PGothic" pitchFamily="34" charset="-128"/>
              </a:rPr>
              <a:t>被</a:t>
            </a:r>
            <a:r>
              <a:rPr lang="ja-JP" altLang="en-US" sz="1400" dirty="0" smtClean="0">
                <a:solidFill>
                  <a:srgbClr val="000000"/>
                </a:solidFill>
                <a:latin typeface="MS PGothic" pitchFamily="34" charset="-128"/>
              </a:rPr>
              <a:t>提</a:t>
            </a:r>
            <a:r>
              <a:rPr lang="en-US" sz="1400" b="1" dirty="0" smtClean="0">
                <a:solidFill>
                  <a:srgbClr val="000000"/>
                </a:solidFill>
                <a:latin typeface="Arial Narrow" charset="0"/>
                <a:cs typeface="Arial" charset="0"/>
              </a:rPr>
              <a:t/>
            </a:r>
            <a:br>
              <a:rPr lang="en-US" sz="1400" b="1" dirty="0" smtClean="0">
                <a:solidFill>
                  <a:srgbClr val="000000"/>
                </a:solidFill>
                <a:latin typeface="Arial Narrow" charset="0"/>
                <a:cs typeface="Arial" charset="0"/>
              </a:rPr>
            </a:br>
            <a:r>
              <a:rPr lang="en-US" sz="1400" b="1" dirty="0" smtClean="0">
                <a:solidFill>
                  <a:srgbClr val="000000"/>
                </a:solidFill>
                <a:latin typeface="Arial Narrow"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smtClean="0">
              <a:solidFill>
                <a:srgbClr val="000000"/>
              </a:solidFill>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zh-TW" altLang="en-US" sz="1400" b="1" dirty="0">
                <a:latin typeface="Arial"/>
                <a:ea typeface="MS PGothic" pitchFamily="34" charset="-128"/>
                <a:cs typeface="Arial"/>
              </a:rPr>
              <a:t>教会揭露</a:t>
            </a:r>
            <a:endParaRPr lang="en-US" sz="1400" b="1" dirty="0">
              <a:latin typeface="Arial"/>
              <a:ea typeface="MS PGothic" pitchFamily="34" charset="-128"/>
              <a:cs typeface="Arial"/>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smtClean="0">
              <a:solidFill>
                <a:srgbClr val="000000"/>
              </a:solidFill>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en-US" altLang="zh-TW" sz="1600" b="1" dirty="0">
                <a:latin typeface="Arial" pitchFamily="34" charset="0"/>
                <a:ea typeface="MS PGothic" pitchFamily="34" charset="-128"/>
                <a:cs typeface="Times New Roman" pitchFamily="18" charset="0"/>
              </a:rPr>
              <a:t>“</a:t>
            </a:r>
            <a:r>
              <a:rPr lang="zh-TW" altLang="en-US" sz="1600" b="1" dirty="0">
                <a:latin typeface="Arial" pitchFamily="34" charset="0"/>
                <a:ea typeface="MS PGothic" pitchFamily="34" charset="-128"/>
                <a:cs typeface="Times New Roman" pitchFamily="18" charset="0"/>
              </a:rPr>
              <a:t>你看到什么</a:t>
            </a:r>
            <a:r>
              <a:rPr lang="en-US" altLang="zh-TW" sz="1600" b="1" dirty="0">
                <a:latin typeface="Arial" pitchFamily="34" charset="0"/>
                <a:ea typeface="MS PGothic" pitchFamily="34" charset="-128"/>
                <a:cs typeface="Times New Roman" pitchFamily="18" charset="0"/>
              </a:rPr>
              <a:t>”</a:t>
            </a:r>
            <a:endParaRPr lang="zh-TW" altLang="en-US" sz="1600" b="1" dirty="0">
              <a:latin typeface="Arial" pitchFamily="34" charset="0"/>
              <a:ea typeface="MS PGothic" pitchFamily="34" charset="-128"/>
              <a:cs typeface="Times New Roman" pitchFamily="18" charset="0"/>
            </a:endParaRPr>
          </a:p>
          <a:p>
            <a:pPr lvl="0" algn="ctr" defTabSz="457200" eaLnBrk="1" hangingPunct="1"/>
            <a:r>
              <a:rPr lang="en-US" altLang="zh-TW" sz="1600" b="1" dirty="0">
                <a:latin typeface="Arial" pitchFamily="34" charset="0"/>
                <a:ea typeface="MS PGothic" pitchFamily="34" charset="-128"/>
                <a:cs typeface="Times New Roman" pitchFamily="18" charset="0"/>
              </a:rPr>
              <a:t>(1:19</a:t>
            </a:r>
            <a:r>
              <a:rPr lang="en-US" sz="1600" b="1" dirty="0">
                <a:latin typeface="Arial" pitchFamily="34" charset="0"/>
                <a:ea typeface="MS PGothic" pitchFamily="34" charset="-128"/>
                <a:cs typeface="Times New Roman" pitchFamily="18" charset="0"/>
              </a:rPr>
              <a:t>a</a:t>
            </a:r>
            <a:r>
              <a:rPr lang="en-US" sz="1600" b="1" dirty="0" smtClean="0">
                <a:latin typeface="Arial" pitchFamily="34" charset="0"/>
                <a:ea typeface="MS PGothic" pitchFamily="34" charset="-128"/>
                <a:cs typeface="Times New Roman" pitchFamily="18" charset="0"/>
              </a:rPr>
              <a:t>)</a:t>
            </a:r>
            <a:endParaRPr lang="en-US" sz="1600" dirty="0" smtClean="0">
              <a:solidFill>
                <a:srgbClr val="000000"/>
              </a:solidFill>
              <a:latin typeface="Arial Narrow" charset="0"/>
              <a:cs typeface="Arial" charset="0"/>
            </a:endParaRPr>
          </a:p>
          <a:p>
            <a:pPr algn="ctr"/>
            <a:r>
              <a:rPr lang="zh-CN" altLang="en-US" sz="1600" b="1" dirty="0">
                <a:latin typeface="Times New Roman" pitchFamily="18" charset="0"/>
                <a:ea typeface="SimSun" pitchFamily="2" charset="-122"/>
              </a:rPr>
              <a:t>第 </a:t>
            </a:r>
            <a:r>
              <a:rPr lang="en-US" sz="1600" b="1" dirty="0">
                <a:latin typeface="Times New Roman" pitchFamily="18" charset="0"/>
                <a:ea typeface="SimSun" pitchFamily="2" charset="-122"/>
              </a:rPr>
              <a:t>1 </a:t>
            </a:r>
            <a:r>
              <a:rPr lang="zh-CN" altLang="en-US" sz="1600" b="1" dirty="0">
                <a:latin typeface="Times New Roman" pitchFamily="18" charset="0"/>
                <a:ea typeface="SimSun" pitchFamily="2" charset="-122"/>
              </a:rPr>
              <a:t>章</a:t>
            </a:r>
            <a:endParaRPr lang="en-US" sz="1600" b="1" dirty="0" smtClean="0">
              <a:solidFill>
                <a:srgbClr val="000000"/>
              </a:solidFill>
              <a:latin typeface="Arial Narrow"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eaLnBrk="1" hangingPunct="1"/>
            <a:r>
              <a:rPr lang="ja-JP" altLang="en-US" sz="1600" b="1" dirty="0">
                <a:latin typeface="Arial"/>
                <a:ea typeface="MS PGothic" pitchFamily="34" charset="-128"/>
                <a:cs typeface="Arial"/>
              </a:rPr>
              <a:t>“</a:t>
            </a:r>
            <a:r>
              <a:rPr lang="zh-CN" altLang="en-US" sz="1600" b="1" dirty="0">
                <a:latin typeface="Arial"/>
                <a:ea typeface="SimSun" pitchFamily="2" charset="-122"/>
                <a:cs typeface="Arial"/>
              </a:rPr>
              <a:t>现在是什么</a:t>
            </a:r>
            <a:r>
              <a:rPr lang="en-US" altLang="ja-JP" sz="1600" b="1" dirty="0">
                <a:latin typeface="Arial"/>
                <a:ea typeface="SimSun" pitchFamily="2" charset="-122"/>
                <a:cs typeface="Arial"/>
              </a:rPr>
              <a:t>”</a:t>
            </a:r>
          </a:p>
          <a:p>
            <a:pPr lvl="0" algn="ctr" eaLnBrk="1" hangingPunct="1"/>
            <a:r>
              <a:rPr lang="en-US" sz="1600" b="1" dirty="0">
                <a:latin typeface="Arial"/>
                <a:ea typeface="SimSun" pitchFamily="2" charset="-122"/>
                <a:cs typeface="Arial"/>
              </a:rPr>
              <a:t>(1:19b)</a:t>
            </a:r>
            <a:endParaRPr lang="en-US" sz="1600" dirty="0" smtClean="0">
              <a:solidFill>
                <a:srgbClr val="000000"/>
              </a:solidFill>
              <a:latin typeface="Arial Narrow" charset="0"/>
              <a:cs typeface="Arial" charset="0"/>
            </a:endParaRPr>
          </a:p>
          <a:p>
            <a:pPr algn="ctr"/>
            <a:r>
              <a:rPr lang="zh-TW" altLang="en-US" sz="1600" b="1" dirty="0">
                <a:latin typeface="Arial"/>
                <a:ea typeface="NSimSun" pitchFamily="49" charset="-122"/>
                <a:cs typeface="Arial"/>
              </a:rPr>
              <a:t>第 </a:t>
            </a:r>
            <a:r>
              <a:rPr lang="en-US" altLang="zh-TW" sz="1600" b="1" dirty="0" smtClean="0">
                <a:latin typeface="Arial"/>
                <a:ea typeface="MS PGothic" pitchFamily="34" charset="-128"/>
                <a:cs typeface="Arial"/>
              </a:rPr>
              <a:t>2–3 </a:t>
            </a:r>
            <a:r>
              <a:rPr lang="zh-TW" altLang="en-US" sz="1600" b="1" dirty="0">
                <a:latin typeface="Arial"/>
                <a:ea typeface="NSimSun" pitchFamily="49" charset="-122"/>
                <a:cs typeface="Arial"/>
              </a:rPr>
              <a:t>章</a:t>
            </a:r>
            <a:endParaRPr lang="en-US" sz="1600" b="1" dirty="0" smtClean="0">
              <a:solidFill>
                <a:srgbClr val="000000"/>
              </a:solidFill>
              <a:latin typeface="Arial Narrow"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ja-JP" altLang="en-US" sz="1600" b="1" dirty="0">
                <a:latin typeface="Arial"/>
                <a:ea typeface="MS PGothic" pitchFamily="34" charset="-128"/>
                <a:cs typeface="Arial"/>
              </a:rPr>
              <a:t>“</a:t>
            </a:r>
            <a:r>
              <a:rPr lang="zh-CN" altLang="en-US" sz="1600" b="1" dirty="0">
                <a:latin typeface="Arial"/>
                <a:ea typeface="SimSun" pitchFamily="2" charset="-122"/>
                <a:cs typeface="Arial"/>
              </a:rPr>
              <a:t>以后会发生什么</a:t>
            </a:r>
            <a:r>
              <a:rPr lang="en-US" altLang="ja-JP" sz="1600" b="1" dirty="0">
                <a:latin typeface="Arial"/>
                <a:ea typeface="SimSun" pitchFamily="2" charset="-122"/>
                <a:cs typeface="Arial"/>
              </a:rPr>
              <a:t>”</a:t>
            </a:r>
          </a:p>
          <a:p>
            <a:pPr lvl="0" algn="ctr"/>
            <a:r>
              <a:rPr lang="zh-CN" altLang="en-US" sz="1600" b="1" dirty="0" smtClean="0">
                <a:latin typeface="Arial"/>
                <a:ea typeface="SimSun" pitchFamily="2" charset="-122"/>
                <a:cs typeface="Arial"/>
              </a:rPr>
              <a:t>第 </a:t>
            </a:r>
            <a:r>
              <a:rPr lang="en-US" sz="1600" b="1" dirty="0">
                <a:latin typeface="Arial"/>
                <a:ea typeface="SimSun" pitchFamily="2" charset="-122"/>
                <a:cs typeface="Arial"/>
              </a:rPr>
              <a:t>4–22 </a:t>
            </a:r>
            <a:r>
              <a:rPr lang="zh-CN" altLang="en-US" sz="1600" b="1" dirty="0" smtClean="0">
                <a:latin typeface="Arial"/>
                <a:ea typeface="SimSun" pitchFamily="2" charset="-122"/>
                <a:cs typeface="Arial"/>
              </a:rPr>
              <a:t>章</a:t>
            </a:r>
            <a:endParaRPr lang="en-US" altLang="zh-CN" sz="1600" b="1" dirty="0" smtClean="0">
              <a:latin typeface="Arial"/>
              <a:ea typeface="SimSun" pitchFamily="2" charset="-122"/>
              <a:cs typeface="Arial"/>
            </a:endParaRPr>
          </a:p>
          <a:p>
            <a:pPr lvl="0" algn="ctr"/>
            <a:endParaRPr lang="en-US" sz="1600" b="1" dirty="0">
              <a:latin typeface="Arial"/>
              <a:ea typeface="SimSun" pitchFamily="2" charset="-122"/>
              <a:cs typeface="Arial"/>
            </a:endParaRPr>
          </a:p>
          <a:p>
            <a:pPr lvl="0" algn="ctr"/>
            <a:endParaRPr lang="en-US" sz="1600" b="1" dirty="0">
              <a:latin typeface="Arial"/>
              <a:ea typeface="MS PGothic" pitchFamily="34" charset="-128"/>
              <a:cs typeface="Arial"/>
            </a:endParaRPr>
          </a:p>
          <a:p>
            <a:pPr algn="ctr"/>
            <a:endParaRPr lang="en-US" sz="1600" b="1" dirty="0" smtClean="0">
              <a:solidFill>
                <a:srgbClr val="000000"/>
              </a:solidFill>
              <a:latin typeface="Arial Narrow"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zh-CN" altLang="en-US" sz="1400" b="1" dirty="0">
                <a:latin typeface="Arial"/>
                <a:ea typeface="SimSun" pitchFamily="2" charset="-122"/>
                <a:cs typeface="Arial"/>
              </a:rPr>
              <a:t>基督揭露</a:t>
            </a:r>
            <a:endParaRPr lang="en-US" sz="1400" b="1" dirty="0">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dirty="0"/>
              <a:t>下半年</a:t>
            </a:r>
            <a:endParaRPr lang="en-US" sz="1400" b="1" dirty="0" smtClean="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a:r>
              <a:rPr lang="zh-CN" altLang="en-US" sz="1400" b="1" dirty="0" smtClean="0">
                <a:latin typeface="Arial"/>
                <a:ea typeface="SimSun" pitchFamily="2" charset="-122"/>
                <a:cs typeface="Arial"/>
              </a:rPr>
              <a:t>苦难</a:t>
            </a:r>
            <a:endParaRPr lang="en-US" sz="1400" b="1" dirty="0" smtClean="0">
              <a:solidFill>
                <a:srgbClr val="000000"/>
              </a:solidFill>
              <a:latin typeface="Arial Narrow" charset="0"/>
              <a:cs typeface="Arial" charset="0"/>
            </a:endParaRPr>
          </a:p>
          <a:p>
            <a:pPr algn="ctr"/>
            <a:r>
              <a:rPr lang="en-US" sz="1400" b="1" dirty="0" smtClean="0">
                <a:solidFill>
                  <a:srgbClr val="000000"/>
                </a:solidFill>
                <a:latin typeface="Arial Narrow"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b="1" dirty="0" smtClean="0">
                <a:latin typeface="Arial"/>
                <a:ea typeface="SimSun" pitchFamily="2" charset="-122"/>
                <a:cs typeface="Arial"/>
              </a:rPr>
              <a:t>第二</a:t>
            </a:r>
            <a:r>
              <a:rPr lang="en-US" altLang="zh-CN" sz="1400" b="1" dirty="0" smtClean="0">
                <a:latin typeface="Arial"/>
                <a:ea typeface="SimSun" pitchFamily="2" charset="-122"/>
                <a:cs typeface="Arial"/>
              </a:rPr>
              <a:t/>
            </a:r>
            <a:br>
              <a:rPr lang="en-US" altLang="zh-CN" sz="1400" b="1" dirty="0" smtClean="0">
                <a:latin typeface="Arial"/>
                <a:ea typeface="SimSun" pitchFamily="2" charset="-122"/>
                <a:cs typeface="Arial"/>
              </a:rPr>
            </a:br>
            <a:r>
              <a:rPr lang="zh-CN" altLang="en-US" sz="1400" b="1" dirty="0" smtClean="0">
                <a:latin typeface="Arial"/>
                <a:ea typeface="SimSun" pitchFamily="2" charset="-122"/>
                <a:cs typeface="Arial"/>
              </a:rPr>
              <a:t>次</a:t>
            </a:r>
            <a:r>
              <a:rPr lang="zh-CN" altLang="en-US" sz="1400" b="1" dirty="0">
                <a:latin typeface="Arial"/>
                <a:ea typeface="SimSun" pitchFamily="2" charset="-122"/>
                <a:cs typeface="Arial"/>
              </a:rPr>
              <a:t>来</a:t>
            </a:r>
            <a:endParaRPr lang="en-US" sz="1400" b="1" dirty="0" smtClean="0">
              <a:solidFill>
                <a:srgbClr val="000000"/>
              </a:solidFill>
              <a:latin typeface="Arial Narrow" charset="0"/>
              <a:cs typeface="Arial" charset="0"/>
            </a:endParaRPr>
          </a:p>
        </p:txBody>
      </p:sp>
      <p:sp>
        <p:nvSpPr>
          <p:cNvPr id="190485" name="TextBox 24"/>
          <p:cNvSpPr txBox="1">
            <a:spLocks noChangeArrowheads="1"/>
          </p:cNvSpPr>
          <p:nvPr/>
        </p:nvSpPr>
        <p:spPr bwMode="auto">
          <a:xfrm>
            <a:off x="7572375" y="3073177"/>
            <a:ext cx="1143000" cy="5000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r>
              <a:rPr lang="zh-CN" altLang="en-US" sz="1400" b="1" dirty="0">
                <a:latin typeface="Arial"/>
                <a:ea typeface="SimSun" pitchFamily="2" charset="-122"/>
                <a:cs typeface="Arial"/>
              </a:rPr>
              <a:t>千禧年</a:t>
            </a:r>
            <a:endParaRPr lang="en-US" altLang="ja-JP" sz="1400" b="1" dirty="0">
              <a:latin typeface="Arial"/>
              <a:ea typeface="SimSun" pitchFamily="2" charset="-122"/>
              <a:cs typeface="Arial"/>
            </a:endParaRPr>
          </a:p>
          <a:p>
            <a:endParaRPr lang="en-US" sz="1400" b="1" dirty="0" smtClean="0">
              <a:solidFill>
                <a:srgbClr val="000000"/>
              </a:solidFill>
              <a:latin typeface="Arial Narrow" charset="0"/>
              <a:cs typeface="Arial"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600" b="1" dirty="0">
                <a:latin typeface="Arial"/>
                <a:ea typeface="SimSun" pitchFamily="2" charset="-122"/>
                <a:cs typeface="Arial"/>
              </a:rPr>
              <a:t>永恒的状态</a:t>
            </a:r>
            <a:endParaRPr lang="en-US" sz="1600" b="1" dirty="0" smtClean="0">
              <a:solidFill>
                <a:srgbClr val="000000"/>
              </a:solidFill>
              <a:latin typeface="Arial Narrow"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cxnSp>
      <p:sp>
        <p:nvSpPr>
          <p:cNvPr id="190488" name="TextBox 30"/>
          <p:cNvSpPr txBox="1">
            <a:spLocks noChangeArrowheads="1"/>
          </p:cNvSpPr>
          <p:nvPr/>
        </p:nvSpPr>
        <p:spPr bwMode="auto">
          <a:xfrm>
            <a:off x="7902457" y="4272740"/>
            <a:ext cx="761432" cy="785813"/>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200" dirty="0"/>
              <a:t>白色的大宝座的审判</a:t>
            </a:r>
            <a:endParaRPr lang="en-US" sz="1200" b="1" dirty="0" smtClean="0">
              <a:solidFill>
                <a:srgbClr val="000000"/>
              </a:solidFill>
              <a:latin typeface="Arial Narrow" charset="0"/>
              <a:cs typeface="Arial" charset="0"/>
            </a:endParaRP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smtClean="0">
              <a:solidFill>
                <a:srgbClr val="000000"/>
              </a:solidFill>
            </a:endParaRPr>
          </a:p>
        </p:txBody>
      </p: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smtClean="0">
                <a:solidFill>
                  <a:srgbClr val="FFFFFF"/>
                </a:solidFill>
                <a:latin typeface="Arial"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1400" dirty="0" smtClean="0">
                <a:solidFill>
                  <a:srgbClr val="000000"/>
                </a:solidFill>
                <a:latin typeface="Arial Narrow" charset="0"/>
                <a:cs typeface="Arial" charset="0"/>
              </a:rPr>
              <a:t>Copyright 1989 Rick Griffith</a:t>
            </a:r>
          </a:p>
          <a:p>
            <a:r>
              <a:rPr lang="en-US" sz="1400" dirty="0" smtClean="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dirty="0"/>
              <a:t>上半</a:t>
            </a:r>
            <a:endParaRPr lang="en-US" sz="1400" b="1" dirty="0" smtClean="0">
              <a:solidFill>
                <a:srgbClr val="000000"/>
              </a:solidFill>
              <a:latin typeface="Arial Narrow"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wrap="square" lIns="90000" tIns="46800" rIns="90000" bIns="46800" anchor="ctr">
            <a:spAutoFit/>
          </a:bodyPr>
          <a:lstStyle/>
          <a:p>
            <a:endParaRPr lang="en-US" smtClean="0">
              <a:solidFill>
                <a:srgbClr val="000000"/>
              </a:solidFill>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endParaRPr lang="en-US" smtClean="0">
              <a:solidFill>
                <a:srgbClr val="000000"/>
              </a:solidFill>
            </a:endParaRPr>
          </a:p>
        </p:txBody>
      </p:sp>
    </p:spTree>
    <p:extLst>
      <p:ext uri="{BB962C8B-B14F-4D97-AF65-F5344CB8AC3E}">
        <p14:creationId xmlns:p14="http://schemas.microsoft.com/office/powerpoint/2010/main" val="8397764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9" name="Rectangle 13"/>
          <p:cNvSpPr>
            <a:spLocks noGrp="1" noChangeArrowheads="1"/>
          </p:cNvSpPr>
          <p:nvPr>
            <p:ph type="title" idx="4294967295"/>
          </p:nvPr>
        </p:nvSpPr>
        <p:spPr>
          <a:xfrm>
            <a:off x="5651500" y="4797425"/>
            <a:ext cx="3276600" cy="67450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zh-SG" altLang="en-US" sz="3900" b="1" dirty="0">
                <a:solidFill>
                  <a:srgbClr val="FFEA18"/>
                </a:solidFill>
                <a:latin typeface="Comic Sans MS" charset="0"/>
                <a:ea typeface="ＭＳ Ｐゴシック" charset="0"/>
              </a:rPr>
              <a:t>两</a:t>
            </a:r>
            <a:r>
              <a:rPr lang="zh-SG" altLang="en-US" sz="3900" b="1" dirty="0" smtClean="0">
                <a:solidFill>
                  <a:srgbClr val="FFEA18"/>
                </a:solidFill>
                <a:latin typeface="Comic Sans MS" charset="0"/>
                <a:ea typeface="ＭＳ Ｐゴシック" charset="0"/>
              </a:rPr>
              <a:t>层</a:t>
            </a:r>
            <a:r>
              <a:rPr lang="zh-SG" altLang="en-US" sz="3900" b="1" dirty="0">
                <a:solidFill>
                  <a:srgbClr val="FFEA18"/>
                </a:solidFill>
                <a:latin typeface="Comic Sans MS" charset="0"/>
                <a:ea typeface="ＭＳ Ｐゴシック" charset="0"/>
              </a:rPr>
              <a:t>上下</a:t>
            </a:r>
            <a:r>
              <a:rPr lang="zh-SG" altLang="en-US" sz="3900" b="1" dirty="0" smtClean="0">
                <a:solidFill>
                  <a:srgbClr val="FFEA18"/>
                </a:solidFill>
                <a:latin typeface="Comic Sans MS" charset="0"/>
                <a:ea typeface="ＭＳ Ｐゴシック" charset="0"/>
              </a:rPr>
              <a:t>文</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charset="0"/>
            </a:endParaRPr>
          </a:p>
        </p:txBody>
      </p:sp>
      <p:sp>
        <p:nvSpPr>
          <p:cNvPr id="173071" name="Text Box 15"/>
          <p:cNvSpPr txBox="1">
            <a:spLocks noChangeArrowheads="1"/>
          </p:cNvSpPr>
          <p:nvPr/>
        </p:nvSpPr>
        <p:spPr bwMode="auto">
          <a:xfrm>
            <a:off x="-30163" y="3644900"/>
            <a:ext cx="5410201" cy="2308324"/>
          </a:xfrm>
          <a:prstGeom prst="rect">
            <a:avLst/>
          </a:prstGeom>
          <a:solidFill>
            <a:srgbClr val="800000"/>
          </a:solid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zh-CN" altLang="en-US" b="1" dirty="0">
                <a:solidFill>
                  <a:srgbClr val="FFFFFF"/>
                </a:solidFill>
                <a:effectLst>
                  <a:outerShdw blurRad="38100" dist="38100" dir="2700000" algn="tl">
                    <a:srgbClr val="000000"/>
                  </a:outerShdw>
                </a:effectLst>
                <a:latin typeface="Arial" charset="0"/>
              </a:rPr>
              <a:t>我 ─ 约 翰 就 是 你 们 的 弟 兄 ， 和 你 们 在 耶 稣 的 患 难 、 国 度 、 忍 耐 里 一 同 有 分 ， 为 神 的 道 ， 并 为 给 耶 稣 作 的 见 证 ， 曾 在 那 名 叫 拔 摩 的 海 岛 上 。</a:t>
            </a:r>
            <a:r>
              <a:rPr lang="en-US" altLang="ja-JP" b="1" dirty="0" smtClean="0">
                <a:solidFill>
                  <a:srgbClr val="FFFFFF"/>
                </a:solidFill>
                <a:effectLst>
                  <a:outerShdw blurRad="38100" dist="38100" dir="2700000" algn="tl">
                    <a:srgbClr val="000000"/>
                  </a:outerShdw>
                </a:effectLst>
                <a:latin typeface="Arial" charset="0"/>
              </a:rPr>
              <a:t/>
            </a:r>
            <a:br>
              <a:rPr lang="en-US" altLang="ja-JP" b="1" dirty="0" smtClean="0">
                <a:solidFill>
                  <a:srgbClr val="FFFFFF"/>
                </a:solidFill>
                <a:effectLst>
                  <a:outerShdw blurRad="38100" dist="38100" dir="2700000" algn="tl">
                    <a:srgbClr val="000000"/>
                  </a:outerShdw>
                </a:effectLst>
                <a:latin typeface="Arial" charset="0"/>
              </a:rPr>
            </a:br>
            <a:r>
              <a:rPr lang="en-US" altLang="ja-JP" b="1" dirty="0" smtClean="0">
                <a:solidFill>
                  <a:srgbClr val="FFFFFF"/>
                </a:solidFill>
                <a:effectLst>
                  <a:outerShdw blurRad="38100" dist="38100" dir="2700000" algn="tl">
                    <a:srgbClr val="000000"/>
                  </a:outerShdw>
                </a:effectLst>
                <a:latin typeface="Arial" charset="0"/>
              </a:rPr>
              <a:t>(</a:t>
            </a:r>
            <a:r>
              <a:rPr lang="zh-SG" altLang="en-US" b="1" dirty="0">
                <a:solidFill>
                  <a:srgbClr val="FFFFFF"/>
                </a:solidFill>
                <a:effectLst>
                  <a:outerShdw blurRad="38100" dist="38100" dir="2700000" algn="tl">
                    <a:srgbClr val="000000"/>
                  </a:outerShdw>
                </a:effectLst>
                <a:latin typeface="Arial" charset="0"/>
              </a:rPr>
              <a:t>启 示 录 </a:t>
            </a:r>
            <a:r>
              <a:rPr lang="en-US" altLang="zh-SG" b="1" dirty="0">
                <a:solidFill>
                  <a:srgbClr val="FFFFFF"/>
                </a:solidFill>
                <a:effectLst>
                  <a:outerShdw blurRad="38100" dist="38100" dir="2700000" algn="tl">
                    <a:srgbClr val="000000"/>
                  </a:outerShdw>
                </a:effectLst>
                <a:latin typeface="Arial" charset="0"/>
              </a:rPr>
              <a:t>1:9</a:t>
            </a:r>
            <a:r>
              <a:rPr lang="en-US" altLang="ja-JP" b="1" dirty="0" smtClean="0">
                <a:solidFill>
                  <a:srgbClr val="FFFFFF"/>
                </a:solidFill>
                <a:effectLst>
                  <a:outerShdw blurRad="38100" dist="38100" dir="2700000" algn="tl">
                    <a:srgbClr val="000000"/>
                  </a:outerShdw>
                </a:effectLst>
                <a:latin typeface="Arial" charset="0"/>
              </a:rPr>
              <a:t>)</a:t>
            </a:r>
            <a:endParaRPr lang="en-US" b="1" dirty="0" smtClean="0">
              <a:solidFill>
                <a:srgbClr val="FFFFFF"/>
              </a:solidFill>
              <a:effectLst>
                <a:outerShdw blurRad="38100" dist="38100" dir="2700000" algn="tl">
                  <a:srgbClr val="000000"/>
                </a:outerShdw>
              </a:effectLst>
              <a:latin typeface="26"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a:defRPr/>
            </a:pPr>
            <a:endParaRPr lang="en-US">
              <a:ln w="57150" cmpd="sng">
                <a:solidFill>
                  <a:srgbClr val="FF0000"/>
                </a:solidFill>
              </a:ln>
              <a:solidFill>
                <a:srgbClr val="FFFFFF"/>
              </a:solidFill>
              <a:latin typeface="Arial"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1" name="Text Box 5"/>
          <p:cNvSpPr txBox="1">
            <a:spLocks noChangeArrowheads="1"/>
          </p:cNvSpPr>
          <p:nvPr/>
        </p:nvSpPr>
        <p:spPr bwMode="auto">
          <a:xfrm>
            <a:off x="0" y="1125538"/>
            <a:ext cx="3057525" cy="1077218"/>
          </a:xfrm>
          <a:prstGeom prst="rect">
            <a:avLst/>
          </a:prstGeom>
          <a:no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CN" altLang="en-US" sz="3200" b="1" dirty="0" smtClean="0">
                <a:solidFill>
                  <a:srgbClr val="FFFFFF"/>
                </a:solidFill>
                <a:effectLst>
                  <a:outerShdw blurRad="38100" dist="38100" dir="2700000" algn="tl">
                    <a:srgbClr val="000000"/>
                  </a:outerShdw>
                </a:effectLst>
                <a:latin typeface="26" charset="0"/>
              </a:rPr>
              <a:t>外部</a:t>
            </a:r>
            <a:endParaRPr lang="en-US" altLang="zh-CN" sz="3200" b="1" dirty="0">
              <a:solidFill>
                <a:srgbClr val="FFFFFF"/>
              </a:solidFill>
              <a:effectLst>
                <a:outerShdw blurRad="38100" dist="38100" dir="2700000" algn="tl">
                  <a:srgbClr val="000000"/>
                </a:outerShdw>
              </a:effectLst>
              <a:latin typeface="26" charset="0"/>
            </a:endParaRPr>
          </a:p>
          <a:p>
            <a:pPr algn="ctr">
              <a:defRPr/>
            </a:pPr>
            <a:r>
              <a:rPr lang="zh-CN" altLang="en-US" sz="3200" b="1" dirty="0" smtClean="0">
                <a:solidFill>
                  <a:srgbClr val="FFFFFF"/>
                </a:solidFill>
                <a:effectLst>
                  <a:outerShdw blurRad="38100" dist="38100" dir="2700000" algn="tl">
                    <a:srgbClr val="000000"/>
                  </a:outerShdw>
                </a:effectLst>
                <a:latin typeface="26" charset="0"/>
              </a:rPr>
              <a:t>迫害</a:t>
            </a:r>
            <a:endParaRPr lang="en-US" sz="3200" dirty="0" smtClean="0">
              <a:solidFill>
                <a:srgbClr val="FFFFFF"/>
              </a:solidFill>
              <a:effectLst>
                <a:outerShdw blurRad="38100" dist="38100" dir="2700000" algn="tl">
                  <a:srgbClr val="000000"/>
                </a:outerShdw>
              </a:effectLst>
              <a:latin typeface="26"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sp>
        <p:nvSpPr>
          <p:cNvPr id="173060" name="Text Box 4"/>
          <p:cNvSpPr txBox="1">
            <a:spLocks noChangeArrowheads="1"/>
          </p:cNvSpPr>
          <p:nvPr/>
        </p:nvSpPr>
        <p:spPr bwMode="auto">
          <a:xfrm>
            <a:off x="5288306" y="99555"/>
            <a:ext cx="3514725" cy="1077218"/>
          </a:xfrm>
          <a:prstGeom prst="rect">
            <a:avLst/>
          </a:prstGeom>
          <a:no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CN" altLang="en-US" sz="3200" b="1" dirty="0" smtClean="0">
                <a:solidFill>
                  <a:srgbClr val="FFFFFF"/>
                </a:solidFill>
                <a:effectLst>
                  <a:outerShdw blurRad="38100" dist="38100" dir="2700000" algn="tl">
                    <a:srgbClr val="000000"/>
                  </a:outerShdw>
                </a:effectLst>
                <a:latin typeface="26" charset="0"/>
              </a:rPr>
              <a:t>内部</a:t>
            </a:r>
            <a:endParaRPr lang="en-US" altLang="zh-CN" sz="3200" b="1" dirty="0" smtClean="0">
              <a:solidFill>
                <a:srgbClr val="FFFFFF"/>
              </a:solidFill>
              <a:effectLst>
                <a:outerShdw blurRad="38100" dist="38100" dir="2700000" algn="tl">
                  <a:srgbClr val="000000"/>
                </a:outerShdw>
              </a:effectLst>
              <a:latin typeface="26" charset="0"/>
            </a:endParaRPr>
          </a:p>
          <a:p>
            <a:pPr algn="ctr">
              <a:defRPr/>
            </a:pPr>
            <a:r>
              <a:rPr lang="zh-CN" altLang="en-US" sz="3200" b="1" dirty="0">
                <a:solidFill>
                  <a:srgbClr val="FFFFFF"/>
                </a:solidFill>
                <a:effectLst>
                  <a:outerShdw blurRad="38100" dist="38100" dir="2700000" algn="tl">
                    <a:srgbClr val="000000"/>
                  </a:outerShdw>
                </a:effectLst>
                <a:latin typeface="26" charset="0"/>
              </a:rPr>
              <a:t>妥协</a:t>
            </a:r>
            <a:endParaRPr lang="en-US" sz="3200" b="1" dirty="0" smtClean="0">
              <a:solidFill>
                <a:srgbClr val="FFFFFF"/>
              </a:solidFill>
              <a:effectLst>
                <a:outerShdw blurRad="38100" dist="38100" dir="2700000" algn="tl">
                  <a:srgbClr val="000000"/>
                </a:outerShdw>
              </a:effectLst>
              <a:latin typeface="26"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SG" altLang="en-US" b="1" dirty="0">
                <a:solidFill>
                  <a:srgbClr val="FFFFFF"/>
                </a:solidFill>
                <a:effectLst>
                  <a:outerShdw blurRad="38100" dist="38100" dir="2700000" algn="tl">
                    <a:srgbClr val="000000"/>
                  </a:outerShdw>
                </a:effectLst>
                <a:latin typeface="26" charset="0"/>
              </a:rPr>
              <a:t>拔 摩</a:t>
            </a:r>
            <a:endParaRPr lang="en-US" dirty="0" smtClean="0">
              <a:solidFill>
                <a:srgbClr val="FFFFFF"/>
              </a:solidFill>
              <a:effectLst>
                <a:outerShdw blurRad="38100" dist="38100" dir="2700000" algn="tl">
                  <a:srgbClr val="000000"/>
                </a:outerShdw>
              </a:effectLst>
              <a:latin typeface="26" charset="0"/>
            </a:endParaRPr>
          </a:p>
        </p:txBody>
      </p:sp>
      <p:sp>
        <p:nvSpPr>
          <p:cNvPr id="756795" name="Text Box 7"/>
          <p:cNvSpPr txBox="1">
            <a:spLocks noChangeArrowheads="1"/>
          </p:cNvSpPr>
          <p:nvPr/>
        </p:nvSpPr>
        <p:spPr bwMode="auto">
          <a:xfrm>
            <a:off x="8570913" y="-26988"/>
            <a:ext cx="609600" cy="40163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chemeClr val="bg1"/>
                </a:solidFill>
                <a:latin typeface="Arial" charset="0"/>
                <a:cs typeface="Arial" charset="0"/>
              </a:rPr>
              <a:t>320</a:t>
            </a:r>
          </a:p>
        </p:txBody>
      </p:sp>
    </p:spTree>
  </p:cSld>
  <p:clrMapOvr>
    <a:masterClrMapping/>
  </p:clrMapOvr>
  <p:transition xmlns:p14="http://schemas.microsoft.com/office/powerpoint/2010/main">
    <p:cu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286" y="1387838"/>
            <a:ext cx="9144000" cy="5470162"/>
          </a:xfrm>
          <a:prstGeom prst="rect">
            <a:avLst/>
          </a:prstGeom>
        </p:spPr>
      </p:pic>
      <p:sp>
        <p:nvSpPr>
          <p:cNvPr id="2" name="Title 1"/>
          <p:cNvSpPr>
            <a:spLocks noGrp="1"/>
          </p:cNvSpPr>
          <p:nvPr>
            <p:ph type="title"/>
          </p:nvPr>
        </p:nvSpPr>
        <p:spPr>
          <a:xfrm>
            <a:off x="457200" y="176006"/>
            <a:ext cx="7791357" cy="1143000"/>
          </a:xfrm>
          <a:blipFill rotWithShape="1">
            <a:blip r:embed="rId3"/>
            <a:tile tx="0" ty="0" sx="100000" sy="100000" flip="none" algn="tl"/>
          </a:blipFill>
        </p:spPr>
        <p:txBody>
          <a:bodyPr/>
          <a:lstStyle/>
          <a:p>
            <a:r>
              <a:rPr lang="zh-CN" altLang="en-US" sz="4800" b="1" dirty="0" smtClean="0">
                <a:solidFill>
                  <a:schemeClr val="bg1"/>
                </a:solidFill>
                <a:effectLst>
                  <a:outerShdw blurRad="38100" dist="38100" dir="2700000" algn="tl">
                    <a:srgbClr val="000000">
                      <a:alpha val="43137"/>
                    </a:srgbClr>
                  </a:outerShdw>
                </a:effectLst>
              </a:rPr>
              <a:t>总结声明</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145144" y="1861677"/>
            <a:ext cx="8951349"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algn="ctr" defTabSz="914400" eaLnBrk="0" fontAlgn="base" hangingPunct="0">
              <a:spcBef>
                <a:spcPct val="0"/>
              </a:spcBef>
              <a:spcAft>
                <a:spcPct val="0"/>
              </a:spcAft>
            </a:pPr>
            <a:r>
              <a:rPr lang="zh-CN" altLang="en-US" sz="4000" b="1" dirty="0" smtClean="0">
                <a:solidFill>
                  <a:srgbClr val="000000"/>
                </a:solidFill>
                <a:effectLst>
                  <a:glow rad="127000">
                    <a:srgbClr val="FFFFFF"/>
                  </a:glow>
                </a:effectLst>
                <a:latin typeface="MS PGothic" pitchFamily="34" charset="-128"/>
                <a:ea typeface="MS PGothic" pitchFamily="34" charset="-128"/>
                <a:cs typeface="ヒラギノ角ゴ Pro W3"/>
              </a:rPr>
              <a:t>神借着约翰透露耶稣基督未来最终胜利的主权，来激励信徒们坚持下去，尽管是在面对内部妥协及外来的迫害时。</a:t>
            </a:r>
            <a:endParaRPr lang="en-US" sz="4000" b="1" dirty="0">
              <a:solidFill>
                <a:srgbClr val="660066"/>
              </a:solidFill>
              <a:effectLst>
                <a:glow rad="127000">
                  <a:srgbClr val="FFFFFF"/>
                </a:glow>
              </a:effectLst>
              <a:latin typeface="MS PGothic" pitchFamily="34" charset="-128"/>
              <a:ea typeface="MS PGothic" pitchFamily="34" charset="-128"/>
              <a:cs typeface="ヒラギノ角ゴ Pro W3"/>
            </a:endParaRP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smtClean="0">
                <a:solidFill>
                  <a:srgbClr val="FFFFFF"/>
                </a:solidFill>
                <a:latin typeface="Arial" charset="0"/>
                <a:cs typeface="Arial" charset="0"/>
              </a:rPr>
              <a:t>343</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414961012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Stephen's Plane Q400 Flying Over Ranier.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075" y="0"/>
            <a:ext cx="9255075" cy="6165304"/>
          </a:xfrm>
          <a:prstGeom prst="rect">
            <a:avLst/>
          </a:prstGeom>
        </p:spPr>
      </p:pic>
      <p:pic>
        <p:nvPicPr>
          <p:cNvPr id="3" name="Picture 2" descr="Stephen's Plane Q400 Cockpit.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22496" y="0"/>
            <a:ext cx="6854736"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smtClean="0">
                <a:solidFill>
                  <a:srgbClr val="FFFF99"/>
                </a:solidFill>
                <a:effectLst>
                  <a:glow rad="266700">
                    <a:srgbClr val="000000">
                      <a:alpha val="75000"/>
                    </a:srgbClr>
                  </a:glow>
                </a:effectLst>
                <a:latin typeface="Arial" charset="0"/>
                <a:ea typeface="ＭＳ Ｐゴシック"/>
              </a:rPr>
              <a:t>6</a:t>
            </a:r>
          </a:p>
        </p:txBody>
      </p:sp>
      <p:pic>
        <p:nvPicPr>
          <p:cNvPr id="300035" name="Picture 2" descr="Stephen Pilot Kenmore Uniform.jpeg"/>
          <p:cNvPicPr>
            <a:picLocks noChangeAspect="1"/>
          </p:cNvPicPr>
          <p:nvPr/>
        </p:nvPicPr>
        <p:blipFill rotWithShape="1">
          <a:blip r:embed="rId4" cstate="screen">
            <a:extLst>
              <a:ext uri="{28A0092B-C50C-407E-A947-70E740481C1C}">
                <a14:useLocalDpi xmlns:a14="http://schemas.microsoft.com/office/drawing/2010/main" val="0"/>
              </a:ext>
            </a:extLst>
          </a:blip>
          <a:srcRect/>
          <a:stretch/>
        </p:blipFill>
        <p:spPr bwMode="auto">
          <a:xfrm>
            <a:off x="5020235" y="0"/>
            <a:ext cx="423171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07504" y="3429001"/>
            <a:ext cx="5400599" cy="3429000"/>
          </a:xfrm>
        </p:spPr>
        <p:txBody>
          <a:bodyPr/>
          <a:lstStyle/>
          <a:p>
            <a:pPr>
              <a:defRPr/>
            </a:pPr>
            <a:r>
              <a:rPr lang="zh-CN" altLang="en-US" sz="5000" b="1" dirty="0" smtClean="0">
                <a:solidFill>
                  <a:schemeClr val="tx1"/>
                </a:solidFill>
                <a:effectLst>
                  <a:glow rad="266700">
                    <a:schemeClr val="bg1">
                      <a:alpha val="75000"/>
                    </a:schemeClr>
                  </a:glow>
                </a:effectLst>
                <a:latin typeface="KaiTi" pitchFamily="49" charset="-122"/>
                <a:ea typeface="KaiTi" pitchFamily="49" charset="-122"/>
              </a:rPr>
              <a:t>史帝文是</a:t>
            </a:r>
            <a:r>
              <a:rPr lang="en-US" altLang="zh-CN" sz="5000" b="1" dirty="0" smtClean="0">
                <a:solidFill>
                  <a:schemeClr val="tx1"/>
                </a:solidFill>
                <a:effectLst>
                  <a:glow rad="266700">
                    <a:schemeClr val="bg1">
                      <a:alpha val="75000"/>
                    </a:schemeClr>
                  </a:glow>
                </a:effectLst>
                <a:latin typeface="KaiTi" pitchFamily="49" charset="-122"/>
                <a:ea typeface="KaiTi" pitchFamily="49" charset="-122"/>
              </a:rPr>
              <a:t/>
            </a:r>
            <a:br>
              <a:rPr lang="en-US" altLang="zh-CN" sz="5000" b="1" dirty="0" smtClean="0">
                <a:solidFill>
                  <a:schemeClr val="tx1"/>
                </a:solidFill>
                <a:effectLst>
                  <a:glow rad="266700">
                    <a:schemeClr val="bg1">
                      <a:alpha val="75000"/>
                    </a:schemeClr>
                  </a:glow>
                </a:effectLst>
                <a:latin typeface="KaiTi" pitchFamily="49" charset="-122"/>
                <a:ea typeface="KaiTi" pitchFamily="49" charset="-122"/>
              </a:rPr>
            </a:br>
            <a:r>
              <a:rPr lang="zh-CN" altLang="en-US" sz="5000" b="1" dirty="0">
                <a:solidFill>
                  <a:schemeClr val="tx1"/>
                </a:solidFill>
                <a:effectLst>
                  <a:glow rad="266700">
                    <a:schemeClr val="bg1">
                      <a:alpha val="75000"/>
                    </a:schemeClr>
                  </a:glow>
                </a:effectLst>
                <a:latin typeface="KaiTi" pitchFamily="49" charset="-122"/>
                <a:ea typeface="KaiTi" pitchFamily="49" charset="-122"/>
              </a:rPr>
              <a:t>地平</a:t>
            </a:r>
            <a:r>
              <a:rPr lang="zh-CN" altLang="en-US" sz="5000" b="1" dirty="0" smtClean="0">
                <a:solidFill>
                  <a:schemeClr val="tx1"/>
                </a:solidFill>
                <a:effectLst>
                  <a:glow rad="266700">
                    <a:schemeClr val="bg1">
                      <a:alpha val="75000"/>
                    </a:schemeClr>
                  </a:glow>
                </a:effectLst>
                <a:latin typeface="KaiTi" pitchFamily="49" charset="-122"/>
                <a:ea typeface="KaiTi" pitchFamily="49" charset="-122"/>
              </a:rPr>
              <a:t>线航空公司</a:t>
            </a:r>
            <a:r>
              <a:rPr lang="en-US" altLang="zh-CN" sz="5000" b="1" dirty="0" smtClean="0">
                <a:solidFill>
                  <a:schemeClr val="tx1"/>
                </a:solidFill>
                <a:effectLst>
                  <a:glow rad="266700">
                    <a:schemeClr val="bg1">
                      <a:alpha val="75000"/>
                    </a:schemeClr>
                  </a:glow>
                </a:effectLst>
                <a:latin typeface="KaiTi" pitchFamily="49" charset="-122"/>
                <a:ea typeface="KaiTi" pitchFamily="49" charset="-122"/>
              </a:rPr>
              <a:t/>
            </a:r>
            <a:br>
              <a:rPr lang="en-US" altLang="zh-CN" sz="5000" b="1" dirty="0" smtClean="0">
                <a:solidFill>
                  <a:schemeClr val="tx1"/>
                </a:solidFill>
                <a:effectLst>
                  <a:glow rad="266700">
                    <a:schemeClr val="bg1">
                      <a:alpha val="75000"/>
                    </a:schemeClr>
                  </a:glow>
                </a:effectLst>
                <a:latin typeface="KaiTi" pitchFamily="49" charset="-122"/>
                <a:ea typeface="KaiTi" pitchFamily="49" charset="-122"/>
              </a:rPr>
            </a:br>
            <a:r>
              <a:rPr lang="zh-CN" altLang="en-US" sz="5000" b="1" dirty="0" smtClean="0">
                <a:solidFill>
                  <a:schemeClr val="tx1"/>
                </a:solidFill>
                <a:effectLst>
                  <a:glow rad="266700">
                    <a:schemeClr val="bg1">
                      <a:alpha val="75000"/>
                    </a:schemeClr>
                  </a:glow>
                </a:effectLst>
                <a:latin typeface="KaiTi" pitchFamily="49" charset="-122"/>
                <a:ea typeface="KaiTi" pitchFamily="49" charset="-122"/>
              </a:rPr>
              <a:t>（西雅图）的机师</a:t>
            </a:r>
            <a:endParaRPr lang="en-US" sz="5000" b="1" dirty="0">
              <a:solidFill>
                <a:schemeClr val="tx1"/>
              </a:solidFill>
              <a:effectLst>
                <a:glow rad="266700">
                  <a:schemeClr val="bg1">
                    <a:alpha val="75000"/>
                  </a:schemeClr>
                </a:glow>
              </a:effectLst>
              <a:latin typeface="KaiTi" pitchFamily="49" charset="-122"/>
              <a:ea typeface="KaiTi" pitchFamily="49" charset="-122"/>
            </a:endParaRPr>
          </a:p>
        </p:txBody>
      </p:sp>
    </p:spTree>
    <p:extLst>
      <p:ext uri="{BB962C8B-B14F-4D97-AF65-F5344CB8AC3E}">
        <p14:creationId xmlns:p14="http://schemas.microsoft.com/office/powerpoint/2010/main" val="25913848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000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786" name="Rectangle 3"/>
          <p:cNvSpPr>
            <a:spLocks noGrp="1" noChangeArrowheads="1"/>
          </p:cNvSpPr>
          <p:nvPr>
            <p:ph type="title"/>
          </p:nvPr>
        </p:nvSpPr>
        <p:spPr>
          <a:xfrm>
            <a:off x="2936961" y="2050964"/>
            <a:ext cx="6069012" cy="1266825"/>
          </a:xfrm>
        </p:spPr>
        <p:txBody>
          <a:bodyPr/>
          <a:lstStyle/>
          <a:p>
            <a:pPr algn="r"/>
            <a:r>
              <a:rPr lang="zh-CN" altLang="en-US" b="1" dirty="0" smtClean="0">
                <a:solidFill>
                  <a:srgbClr val="FFFFFF"/>
                </a:solidFill>
                <a:latin typeface="Arial" charset="0"/>
                <a:ea typeface="ＭＳ Ｐゴシック" charset="0"/>
              </a:rPr>
              <a:t>约翰在拔摩岛</a:t>
            </a:r>
            <a:r>
              <a:rPr lang="en-US" b="1" dirty="0" smtClean="0">
                <a:solidFill>
                  <a:srgbClr val="FFFFFF"/>
                </a:solidFill>
                <a:latin typeface="Arial" charset="0"/>
                <a:ea typeface="ＭＳ Ｐゴシック" charset="0"/>
              </a:rPr>
              <a:t> </a:t>
            </a:r>
            <a:r>
              <a:rPr lang="en-US" b="1" dirty="0">
                <a:solidFill>
                  <a:srgbClr val="FFFFFF"/>
                </a:solidFill>
                <a:latin typeface="Arial" charset="0"/>
                <a:ea typeface="ＭＳ Ｐゴシック" charset="0"/>
              </a:rPr>
              <a:t>(1</a:t>
            </a:r>
            <a:r>
              <a:rPr lang="en-US" b="1" dirty="0" smtClean="0">
                <a:solidFill>
                  <a:srgbClr val="FFFFFF"/>
                </a:solidFill>
                <a:latin typeface="Arial" charset="0"/>
                <a:ea typeface="ＭＳ Ｐゴシック" charset="0"/>
              </a:rPr>
              <a:t>:9-10</a:t>
            </a:r>
            <a:r>
              <a:rPr lang="en-US" b="1" dirty="0">
                <a:solidFill>
                  <a:srgbClr val="FFFFFF"/>
                </a:solidFill>
                <a:latin typeface="Arial" charset="0"/>
                <a:ea typeface="ＭＳ Ｐゴシック" charset="0"/>
              </a:rPr>
              <a:t>)</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smtClean="0">
                <a:solidFill>
                  <a:schemeClr val="bg1"/>
                </a:solidFill>
                <a:latin typeface="Arial" charset="0"/>
                <a:cs typeface="Arial" charset="0"/>
              </a:rPr>
              <a:t>343</a:t>
            </a:r>
            <a:endParaRPr lang="en-US" b="1" dirty="0">
              <a:solidFill>
                <a:schemeClr val="bg1"/>
              </a:solidFill>
              <a:latin typeface="Arial" charset="0"/>
              <a:cs typeface="Arial" charset="0"/>
            </a:endParaRPr>
          </a:p>
        </p:txBody>
      </p:sp>
    </p:spTree>
    <p:extLst>
      <p:ext uri="{BB962C8B-B14F-4D97-AF65-F5344CB8AC3E}">
        <p14:creationId xmlns:p14="http://schemas.microsoft.com/office/powerpoint/2010/main" val="4142842875"/>
      </p:ext>
    </p:extLst>
  </p:cSld>
  <p:clrMapOvr>
    <a:masterClrMapping/>
  </p:clrMapOvr>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sz="5400" dirty="0" smtClean="0">
                <a:solidFill>
                  <a:srgbClr val="FFFFFF"/>
                </a:solidFill>
                <a:ea typeface="ＭＳ Ｐゴシック" charset="0"/>
              </a:rPr>
              <a:t>我们为什么应当知道耶稣统治这个世界</a:t>
            </a:r>
            <a:r>
              <a:rPr lang="en-US" sz="5400" dirty="0" smtClean="0">
                <a:solidFill>
                  <a:srgbClr val="FFFFFF"/>
                </a:solidFill>
                <a:ea typeface="ＭＳ Ｐゴシック" charset="0"/>
              </a:rPr>
              <a:t>?</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zh-CN" altLang="en-US" sz="4800" b="1" i="1" dirty="0" smtClean="0">
                <a:ln>
                  <a:solidFill>
                    <a:srgbClr val="000000"/>
                  </a:solidFill>
                </a:ln>
                <a:solidFill>
                  <a:srgbClr val="FFFFFF"/>
                </a:solidFill>
                <a:effectLst>
                  <a:glow rad="139700">
                    <a:schemeClr val="accent4">
                      <a:satMod val="175000"/>
                    </a:schemeClr>
                  </a:glow>
                </a:effectLst>
                <a:ea typeface="ＭＳ Ｐゴシック" charset="0"/>
              </a:rPr>
              <a:t>为何读</a:t>
            </a:r>
            <a:r>
              <a:rPr lang="en-US" altLang="zh-CN" sz="4800" b="1" i="1" dirty="0" smtClean="0">
                <a:ln>
                  <a:solidFill>
                    <a:srgbClr val="000000"/>
                  </a:solidFill>
                </a:ln>
                <a:solidFill>
                  <a:srgbClr val="FFFFFF"/>
                </a:solidFill>
                <a:effectLst>
                  <a:glow rad="139700">
                    <a:schemeClr val="accent4">
                      <a:satMod val="175000"/>
                    </a:schemeClr>
                  </a:glow>
                </a:effectLst>
                <a:ea typeface="ＭＳ Ｐゴシック" charset="0"/>
              </a:rPr>
              <a:t>《</a:t>
            </a:r>
            <a:r>
              <a:rPr lang="zh-CN" altLang="en-US" sz="4800" b="1" i="1" dirty="0" smtClean="0">
                <a:ln>
                  <a:solidFill>
                    <a:srgbClr val="000000"/>
                  </a:solidFill>
                </a:ln>
                <a:solidFill>
                  <a:srgbClr val="FFFFFF"/>
                </a:solidFill>
                <a:effectLst>
                  <a:glow rad="139700">
                    <a:schemeClr val="accent4">
                      <a:satMod val="175000"/>
                    </a:schemeClr>
                  </a:glow>
                </a:effectLst>
                <a:ea typeface="ＭＳ Ｐゴシック" charset="0"/>
              </a:rPr>
              <a:t>启示录</a:t>
            </a:r>
            <a:r>
              <a:rPr lang="en-US" altLang="zh-CN" sz="4800" b="1" i="1" dirty="0" smtClean="0">
                <a:ln>
                  <a:solidFill>
                    <a:srgbClr val="000000"/>
                  </a:solidFill>
                </a:ln>
                <a:solidFill>
                  <a:srgbClr val="FFFFFF"/>
                </a:solidFill>
                <a:effectLst>
                  <a:glow rad="139700">
                    <a:schemeClr val="accent4">
                      <a:satMod val="175000"/>
                    </a:schemeClr>
                  </a:glow>
                </a:effectLst>
                <a:ea typeface="ＭＳ Ｐゴシック" charset="0"/>
              </a:rPr>
              <a:t>》</a:t>
            </a:r>
            <a:r>
              <a:rPr lang="en-US" sz="4800" b="1" i="1" dirty="0" smtClean="0">
                <a:ln>
                  <a:solidFill>
                    <a:srgbClr val="000000"/>
                  </a:solidFill>
                </a:ln>
                <a:solidFill>
                  <a:srgbClr val="FFFFFF"/>
                </a:solidFill>
                <a:effectLst>
                  <a:glow rad="139700">
                    <a:schemeClr val="accent4">
                      <a:satMod val="175000"/>
                    </a:schemeClr>
                  </a:glow>
                </a:effectLst>
                <a:ea typeface="ＭＳ Ｐゴシック" charset="0"/>
              </a:rPr>
              <a:t>?</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l">
              <a:buFont typeface="+mj-lt"/>
              <a:buAutoNum type="arabicPeriod"/>
              <a:defRPr/>
            </a:pPr>
            <a:r>
              <a:rPr lang="zh-CN" altLang="en-US" sz="4800" b="1" i="1" dirty="0" smtClean="0">
                <a:ln>
                  <a:solidFill>
                    <a:srgbClr val="000000"/>
                  </a:solidFill>
                </a:ln>
                <a:solidFill>
                  <a:srgbClr val="FFFFFF"/>
                </a:solidFill>
                <a:effectLst>
                  <a:glow rad="139700">
                    <a:schemeClr val="accent4">
                      <a:satMod val="175000"/>
                    </a:schemeClr>
                  </a:glow>
                </a:effectLst>
                <a:ea typeface="ＭＳ Ｐゴシック" charset="0"/>
              </a:rPr>
              <a:t>为何敬拜耶稣</a:t>
            </a:r>
            <a:r>
              <a:rPr lang="en-US" sz="4800" b="1" i="1" dirty="0" smtClean="0">
                <a:ln>
                  <a:solidFill>
                    <a:srgbClr val="000000"/>
                  </a:solidFill>
                </a:ln>
                <a:solidFill>
                  <a:srgbClr val="FFFFFF"/>
                </a:solidFill>
                <a:effectLst>
                  <a:glow rad="139700">
                    <a:schemeClr val="accent4">
                      <a:satMod val="175000"/>
                    </a:schemeClr>
                  </a:glow>
                </a:effectLst>
                <a:ea typeface="ＭＳ Ｐゴシック" charset="0"/>
              </a:rPr>
              <a:t>?</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l">
              <a:buFont typeface="+mj-lt"/>
              <a:buAutoNum type="arabicPeriod"/>
              <a:defRPr/>
            </a:pPr>
            <a:r>
              <a:rPr lang="zh-CN" altLang="en-US" sz="4800" b="1" i="1" dirty="0" smtClean="0">
                <a:ln>
                  <a:solidFill>
                    <a:srgbClr val="000000"/>
                  </a:solidFill>
                </a:ln>
                <a:solidFill>
                  <a:srgbClr val="FFFFFF"/>
                </a:solidFill>
                <a:effectLst>
                  <a:glow rad="139700">
                    <a:schemeClr val="accent4">
                      <a:satMod val="175000"/>
                    </a:schemeClr>
                  </a:glow>
                </a:effectLst>
                <a:ea typeface="ＭＳ Ｐゴシック" charset="0"/>
              </a:rPr>
              <a:t>为何需要清楚认识耶稣</a:t>
            </a:r>
            <a:r>
              <a:rPr lang="en-US" sz="4800" b="1" i="1" dirty="0" smtClean="0">
                <a:ln>
                  <a:solidFill>
                    <a:srgbClr val="000000"/>
                  </a:solidFill>
                </a:ln>
                <a:solidFill>
                  <a:srgbClr val="FFFFFF"/>
                </a:solidFill>
                <a:effectLst>
                  <a:glow rad="139700">
                    <a:schemeClr val="accent4">
                      <a:satMod val="175000"/>
                    </a:schemeClr>
                  </a:glow>
                </a:effectLst>
                <a:ea typeface="ＭＳ Ｐゴシック" charset="0"/>
              </a:rPr>
              <a:t>?</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smtClean="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1786348025"/>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19559" y="180481"/>
            <a:ext cx="4592326" cy="6434671"/>
          </a:xfrm>
          <a:solidFill>
            <a:srgbClr val="800000"/>
          </a:solidFill>
        </p:spPr>
        <p:txBody>
          <a:bodyPr/>
          <a:lstStyle/>
          <a:p>
            <a:r>
              <a:rPr lang="en-US" b="1" dirty="0" smtClean="0">
                <a:solidFill>
                  <a:srgbClr val="FFFFFF"/>
                </a:solidFill>
                <a:effectLst>
                  <a:outerShdw blurRad="38100" dist="38100" dir="2700000" algn="tl">
                    <a:srgbClr val="000000">
                      <a:alpha val="43137"/>
                    </a:srgbClr>
                  </a:outerShdw>
                </a:effectLst>
                <a:latin typeface="Arial" charset="0"/>
                <a:ea typeface="ＭＳ Ｐゴシック" charset="0"/>
              </a:rPr>
              <a:t>I. </a:t>
            </a:r>
            <a:r>
              <a:rPr lang="zh-CN" altLang="en-US" b="1" dirty="0" smtClean="0">
                <a:solidFill>
                  <a:srgbClr val="FFFFFF"/>
                </a:solidFill>
                <a:effectLst>
                  <a:outerShdw blurRad="38100" dist="38100" dir="2700000" algn="tl">
                    <a:srgbClr val="000000">
                      <a:alpha val="43137"/>
                    </a:srgbClr>
                  </a:outerShdw>
                </a:effectLst>
                <a:latin typeface="Arial" charset="0"/>
                <a:ea typeface="ＭＳ Ｐゴシック" charset="0"/>
              </a:rPr>
              <a:t>阅读并谨守耶稣统管万有（拥有主权），这个启示带来</a:t>
            </a:r>
            <a:r>
              <a:rPr lang="zh-CN" altLang="en-US" b="1" dirty="0" smtClean="0">
                <a:solidFill>
                  <a:srgbClr val="FFFF00"/>
                </a:solidFill>
                <a:effectLst>
                  <a:outerShdw blurRad="38100" dist="38100" dir="2700000" algn="tl">
                    <a:srgbClr val="000000">
                      <a:alpha val="43137"/>
                    </a:srgbClr>
                  </a:outerShdw>
                </a:effectLst>
                <a:latin typeface="Arial" charset="0"/>
                <a:ea typeface="ＭＳ Ｐゴシック" charset="0"/>
              </a:rPr>
              <a:t>祝福</a:t>
            </a:r>
            <a:r>
              <a:rPr lang="en-US" b="1" dirty="0" smtClean="0">
                <a:solidFill>
                  <a:srgbClr val="FFFFFF"/>
                </a:solidFill>
                <a:effectLst>
                  <a:outerShdw blurRad="38100" dist="38100" dir="2700000" algn="tl">
                    <a:srgbClr val="000000">
                      <a:alpha val="43137"/>
                    </a:srgbClr>
                  </a:outerShdw>
                </a:effectLst>
                <a:latin typeface="Arial" charset="0"/>
                <a:ea typeface="ＭＳ Ｐゴシック" charset="0"/>
              </a:rPr>
              <a:t>(</a:t>
            </a:r>
            <a:r>
              <a:rPr lang="en-US" b="1" dirty="0">
                <a:solidFill>
                  <a:srgbClr val="FFFFFF"/>
                </a:solidFill>
                <a:effectLst>
                  <a:outerShdw blurRad="38100" dist="38100" dir="2700000" algn="tl">
                    <a:srgbClr val="000000">
                      <a:alpha val="43137"/>
                    </a:srgbClr>
                  </a:outerShdw>
                </a:effectLst>
                <a:latin typeface="Arial" charset="0"/>
                <a:ea typeface="ＭＳ Ｐゴシック" charset="0"/>
              </a:rPr>
              <a:t>1:1-</a:t>
            </a:r>
            <a:r>
              <a:rPr lang="en-US" b="1" dirty="0" smtClean="0">
                <a:solidFill>
                  <a:srgbClr val="FFFFFF"/>
                </a:solidFill>
                <a:effectLst>
                  <a:outerShdw blurRad="38100" dist="38100" dir="2700000" algn="tl">
                    <a:srgbClr val="000000">
                      <a:alpha val="43137"/>
                    </a:srgbClr>
                  </a:outerShdw>
                </a:effectLst>
                <a:latin typeface="Arial" charset="0"/>
                <a:ea typeface="ＭＳ Ｐゴシック" charset="0"/>
              </a:rPr>
              <a:t>3). </a:t>
            </a:r>
            <a:endParaRPr lang="en-US" b="1" dirty="0">
              <a:solidFill>
                <a:srgbClr val="FFFFFF"/>
              </a:solidFill>
              <a:effectLst>
                <a:outerShdw blurRad="38100" dist="38100" dir="2700000" algn="tl">
                  <a:srgbClr val="000000">
                    <a:alpha val="43137"/>
                  </a:srgbClr>
                </a:outerShdw>
              </a:effectLst>
              <a:latin typeface="Arial" charset="0"/>
              <a:ea typeface="ＭＳ Ｐゴシック" charset="0"/>
            </a:endParaRP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smtClean="0">
                <a:solidFill>
                  <a:srgbClr val="FFFFFF"/>
                </a:solidFill>
                <a:latin typeface="Arial" charset="0"/>
                <a:cs typeface="Arial" charset="0"/>
              </a:rPr>
              <a:t>343</a:t>
            </a:r>
            <a:endParaRPr lang="en-US" b="1" dirty="0">
              <a:solidFill>
                <a:srgbClr val="FFFFFF"/>
              </a:solidFill>
              <a:latin typeface="Arial" charset="0"/>
              <a:cs typeface="Arial" charset="0"/>
            </a:endParaRPr>
          </a:p>
        </p:txBody>
      </p:sp>
      <p:pic>
        <p:nvPicPr>
          <p:cNvPr id="3" name="Picture 2"/>
          <p:cNvPicPr>
            <a:picLocks noChangeAspect="1"/>
          </p:cNvPicPr>
          <p:nvPr/>
        </p:nvPicPr>
        <p:blipFill>
          <a:blip r:embed="rId4"/>
          <a:stretch>
            <a:fillRect/>
          </a:stretch>
        </p:blipFill>
        <p:spPr>
          <a:xfrm>
            <a:off x="4572766" y="1839133"/>
            <a:ext cx="4592326" cy="4776019"/>
          </a:xfrm>
          <a:prstGeom prst="rect">
            <a:avLst/>
          </a:prstGeom>
        </p:spPr>
      </p:pic>
    </p:spTree>
    <p:extLst>
      <p:ext uri="{BB962C8B-B14F-4D97-AF65-F5344CB8AC3E}">
        <p14:creationId xmlns:p14="http://schemas.microsoft.com/office/powerpoint/2010/main" val="271322285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4" descr="j02851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a:extLst/>
        </p:spPr>
        <p:txBody>
          <a:bodyPr/>
          <a:lstStyle/>
          <a:p>
            <a:pPr>
              <a:spcBef>
                <a:spcPct val="20000"/>
              </a:spcBef>
            </a:pP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“耶稣基督的启示，就是神赐给他以示他的仆人的事情，必须尽快进行。他派遣他的使者，将他的仆人约翰，见证了上帝的话和对耶稣基督的见证，甚至说，他看到的所有“（</a:t>
            </a:r>
            <a:r>
              <a:rPr lang="en-US" altLang="zh-CN"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1:1-2</a:t>
            </a: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148484" name="Rectangle 6"/>
          <p:cNvSpPr>
            <a:spLocks noChangeArrowheads="1"/>
          </p:cNvSpPr>
          <p:nvPr/>
        </p:nvSpPr>
        <p:spPr bwMode="auto">
          <a:xfrm>
            <a:off x="34925" y="4546600"/>
            <a:ext cx="7291388" cy="2311400"/>
          </a:xfrm>
          <a:prstGeom prst="rect">
            <a:avLst/>
          </a:prstGeom>
          <a:gradFill rotWithShape="1">
            <a:gsLst>
              <a:gs pos="0">
                <a:srgbClr val="2F002F"/>
              </a:gs>
              <a:gs pos="50000">
                <a:srgbClr val="660066"/>
              </a:gs>
              <a:gs pos="100000">
                <a:srgbClr val="2F002F"/>
              </a:gs>
            </a:gsLst>
            <a:lin ang="5400000" scaled="1"/>
          </a:gradFill>
          <a:ln>
            <a:noFill/>
          </a:ln>
          <a:extLst/>
        </p:spPr>
        <p:txBody>
          <a:bodyPr/>
          <a:lstStyle/>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关键词：胜利</a:t>
            </a:r>
          </a:p>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关键句：“写，因此，你所看到的，什么是现在，以后会发生什么”（</a:t>
            </a:r>
            <a:r>
              <a:rPr lang="en-US" altLang="zh-CN"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1:19</a:t>
            </a: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32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6" name="Rectangle 2"/>
          <p:cNvSpPr txBox="1">
            <a:spLocks noChangeArrowheads="1"/>
          </p:cNvSpPr>
          <p:nvPr/>
        </p:nvSpPr>
        <p:spPr bwMode="auto">
          <a:xfrm>
            <a:off x="7470775" y="1844675"/>
            <a:ext cx="15113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rPr>
              <a:t>上帝</a:t>
            </a:r>
            <a:endParaRPr lang="en-US" sz="3200" b="1">
              <a:solidFill>
                <a:srgbClr val="000000"/>
              </a:solidFill>
              <a:latin typeface="Arial" pitchFamily="34" charset="0"/>
              <a:cs typeface="Arial" pitchFamily="34" charset="0"/>
            </a:endParaRPr>
          </a:p>
        </p:txBody>
      </p:sp>
      <p:sp>
        <p:nvSpPr>
          <p:cNvPr id="7" name="Rectangle 2"/>
          <p:cNvSpPr txBox="1">
            <a:spLocks noChangeArrowheads="1"/>
          </p:cNvSpPr>
          <p:nvPr/>
        </p:nvSpPr>
        <p:spPr bwMode="auto">
          <a:xfrm>
            <a:off x="7470775" y="2757488"/>
            <a:ext cx="15113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rPr>
              <a:t>天使</a:t>
            </a:r>
            <a:endParaRPr lang="en-US" sz="3200" b="1">
              <a:solidFill>
                <a:srgbClr val="000000"/>
              </a:solidFill>
              <a:latin typeface="Arial" pitchFamily="34" charset="0"/>
              <a:cs typeface="Arial" pitchFamily="34" charset="0"/>
            </a:endParaRPr>
          </a:p>
        </p:txBody>
      </p:sp>
      <p:sp>
        <p:nvSpPr>
          <p:cNvPr id="8" name="Rectangle 2"/>
          <p:cNvSpPr txBox="1">
            <a:spLocks noChangeArrowheads="1"/>
          </p:cNvSpPr>
          <p:nvPr/>
        </p:nvSpPr>
        <p:spPr bwMode="auto">
          <a:xfrm>
            <a:off x="7470775" y="3668713"/>
            <a:ext cx="15113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b="1">
                <a:solidFill>
                  <a:srgbClr val="000000"/>
                </a:solidFill>
                <a:latin typeface="Arial" pitchFamily="34" charset="0"/>
                <a:cs typeface="Arial" pitchFamily="34" charset="0"/>
              </a:rPr>
              <a:t>约翰</a:t>
            </a:r>
            <a:endParaRPr lang="en-US" sz="3200" b="1">
              <a:solidFill>
                <a:srgbClr val="000000"/>
              </a:solidFill>
              <a:latin typeface="Arial" pitchFamily="34" charset="0"/>
              <a:cs typeface="Arial" pitchFamily="34" charset="0"/>
            </a:endParaRPr>
          </a:p>
        </p:txBody>
      </p:sp>
      <p:sp>
        <p:nvSpPr>
          <p:cNvPr id="9" name="Rectangle 2"/>
          <p:cNvSpPr txBox="1">
            <a:spLocks noChangeArrowheads="1"/>
          </p:cNvSpPr>
          <p:nvPr/>
        </p:nvSpPr>
        <p:spPr bwMode="auto">
          <a:xfrm>
            <a:off x="7345363" y="4729163"/>
            <a:ext cx="1835150" cy="197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000000"/>
                </a:solidFill>
              </a:rPr>
              <a:t>读者</a:t>
            </a:r>
            <a:endParaRPr lang="en-US" altLang="zh-CN" sz="3200" b="1">
              <a:solidFill>
                <a:srgbClr val="000000"/>
              </a:solidFill>
            </a:endParaRPr>
          </a:p>
          <a:p>
            <a:pPr algn="ctr"/>
            <a:r>
              <a:rPr lang="en-US" altLang="zh-CN" sz="3200" b="1">
                <a:solidFill>
                  <a:srgbClr val="000000"/>
                </a:solidFill>
              </a:rPr>
              <a:t>(</a:t>
            </a:r>
            <a:r>
              <a:rPr lang="zh-CN" altLang="en-US" sz="3200" b="1">
                <a:solidFill>
                  <a:srgbClr val="000000"/>
                </a:solidFill>
              </a:rPr>
              <a:t>耶和华的仆人</a:t>
            </a:r>
            <a:r>
              <a:rPr lang="en-US" altLang="zh-CN" sz="3200" b="1">
                <a:solidFill>
                  <a:srgbClr val="000000"/>
                </a:solidFill>
              </a:rPr>
              <a:t>)</a:t>
            </a:r>
          </a:p>
        </p:txBody>
      </p:sp>
      <p:sp>
        <p:nvSpPr>
          <p:cNvPr id="2" name="Down Arrow 1"/>
          <p:cNvSpPr>
            <a:spLocks noChangeArrowheads="1"/>
          </p:cNvSpPr>
          <p:nvPr/>
        </p:nvSpPr>
        <p:spPr bwMode="auto">
          <a:xfrm>
            <a:off x="7956550" y="2492375"/>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11" name="Down Arrow 10"/>
          <p:cNvSpPr>
            <a:spLocks noChangeArrowheads="1"/>
          </p:cNvSpPr>
          <p:nvPr/>
        </p:nvSpPr>
        <p:spPr bwMode="auto">
          <a:xfrm>
            <a:off x="7956550" y="34290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12" name="Down Arrow 11"/>
          <p:cNvSpPr>
            <a:spLocks noChangeArrowheads="1"/>
          </p:cNvSpPr>
          <p:nvPr/>
        </p:nvSpPr>
        <p:spPr bwMode="auto">
          <a:xfrm>
            <a:off x="7956550" y="42926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570379" name="Rectangle 2"/>
          <p:cNvSpPr>
            <a:spLocks noGrp="1" noChangeArrowheads="1"/>
          </p:cNvSpPr>
          <p:nvPr>
            <p:ph type="title"/>
          </p:nvPr>
        </p:nvSpPr>
        <p:spPr>
          <a:xfrm>
            <a:off x="3132138" y="404813"/>
            <a:ext cx="4391025" cy="1295400"/>
          </a:xfrm>
          <a:solidFill>
            <a:schemeClr val="bg1"/>
          </a:solidFill>
        </p:spPr>
        <p:txBody>
          <a:bodyPr/>
          <a:lstStyle/>
          <a:p>
            <a:r>
              <a:rPr lang="ja-JP" altLang="en-US" b="1" smtClean="0">
                <a:latin typeface="Arial" pitchFamily="34" charset="0"/>
              </a:rPr>
              <a:t>启示</a:t>
            </a:r>
            <a:r>
              <a:rPr lang="zh-CN" altLang="en-US" b="1" smtClean="0">
                <a:solidFill>
                  <a:schemeClr val="tx1"/>
                </a:solidFill>
                <a:ea typeface="SimSun" pitchFamily="2" charset="-122"/>
              </a:rPr>
              <a:t>录</a:t>
            </a:r>
            <a:r>
              <a:rPr lang="ja-JP" altLang="en-US" b="1" smtClean="0">
                <a:latin typeface="Arial" pitchFamily="34" charset="0"/>
              </a:rPr>
              <a:t>的关键</a:t>
            </a:r>
            <a:endParaRPr lang="en-US" b="1" smtClean="0">
              <a:latin typeface="Arial" pitchFamily="34" charset="0"/>
            </a:endParaRPr>
          </a:p>
        </p:txBody>
      </p:sp>
      <p:sp>
        <p:nvSpPr>
          <p:cNvPr id="13" name="Text Box 1034"/>
          <p:cNvSpPr txBox="1">
            <a:spLocks noChangeArrowheads="1"/>
          </p:cNvSpPr>
          <p:nvPr/>
        </p:nvSpPr>
        <p:spPr bwMode="auto">
          <a:xfrm>
            <a:off x="7596188" y="7938"/>
            <a:ext cx="1744662" cy="1201737"/>
          </a:xfrm>
          <a:prstGeom prst="rect">
            <a:avLst/>
          </a:prstGeom>
          <a:noFill/>
          <a:ln>
            <a:noFill/>
          </a:ln>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000000"/>
                </a:solidFill>
                <a:effectLst>
                  <a:outerShdw blurRad="38100" dist="38100" dir="2700000" algn="tl">
                    <a:srgbClr val="C0C0C0"/>
                  </a:outerShdw>
                </a:effectLst>
                <a:latin typeface="Arial" pitchFamily="34" charset="0"/>
                <a:cs typeface="Arial" pitchFamily="34" charset="0"/>
              </a:rPr>
              <a:t>320</a:t>
            </a:r>
          </a:p>
          <a:p>
            <a:pPr algn="ctr"/>
            <a:r>
              <a:rPr lang="en-US" b="1">
                <a:solidFill>
                  <a:srgbClr val="000000"/>
                </a:solidFill>
                <a:effectLst>
                  <a:outerShdw blurRad="38100" dist="38100" dir="2700000" algn="tl">
                    <a:srgbClr val="C0C0C0"/>
                  </a:outerShdw>
                </a:effectLst>
                <a:latin typeface="Arial" pitchFamily="34" charset="0"/>
                <a:cs typeface="Arial" pitchFamily="34" charset="0"/>
              </a:rPr>
              <a:t>Points E, F, J, M</a:t>
            </a:r>
          </a:p>
        </p:txBody>
      </p:sp>
    </p:spTree>
    <p:extLst>
      <p:ext uri="{BB962C8B-B14F-4D97-AF65-F5344CB8AC3E}">
        <p14:creationId xmlns:p14="http://schemas.microsoft.com/office/powerpoint/2010/main" val="420078294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up)">
                                      <p:cBhvr>
                                        <p:cTn id="21" dur="500"/>
                                        <p:tgtEl>
                                          <p:spTgt spid="11"/>
                                        </p:tgtEl>
                                      </p:cBhvr>
                                    </p:animEffec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up)">
                                      <p:cBhvr>
                                        <p:cTn id="30" dur="500"/>
                                        <p:tgtEl>
                                          <p:spTgt spid="12"/>
                                        </p:tgtEl>
                                      </p:cBhvr>
                                    </p:animEffec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zh-CN" altLang="en-US" dirty="0" smtClean="0">
                <a:effectLst>
                  <a:glow rad="241300">
                    <a:schemeClr val="tx1"/>
                  </a:glow>
                </a:effectLst>
              </a:rPr>
              <a:t>特征</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smtClean="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r>
              <a:rPr lang="zh-CN" altLang="en-US" dirty="0" smtClean="0">
                <a:solidFill>
                  <a:srgbClr val="FFFFFF"/>
                </a:solidFill>
                <a:effectLst>
                  <a:glow rad="241300">
                    <a:srgbClr val="000000">
                      <a:alpha val="75000"/>
                    </a:srgbClr>
                  </a:glow>
                </a:effectLst>
              </a:rPr>
              <a:t>这是</a:t>
            </a:r>
            <a:r>
              <a:rPr lang="en-US" altLang="zh-CN" dirty="0" smtClean="0">
                <a:solidFill>
                  <a:srgbClr val="FFFFFF"/>
                </a:solidFill>
                <a:effectLst>
                  <a:glow rad="241300">
                    <a:srgbClr val="000000">
                      <a:alpha val="75000"/>
                    </a:srgbClr>
                  </a:glow>
                </a:effectLst>
              </a:rPr>
              <a:t>《</a:t>
            </a:r>
            <a:r>
              <a:rPr lang="zh-CN" altLang="en-US" dirty="0" smtClean="0">
                <a:solidFill>
                  <a:srgbClr val="FFFFFF"/>
                </a:solidFill>
                <a:effectLst>
                  <a:glow rad="241300">
                    <a:srgbClr val="000000">
                      <a:alpha val="75000"/>
                    </a:srgbClr>
                  </a:glow>
                </a:effectLst>
              </a:rPr>
              <a:t>圣经</a:t>
            </a:r>
            <a:r>
              <a:rPr lang="en-US" altLang="zh-CN" dirty="0" smtClean="0">
                <a:solidFill>
                  <a:srgbClr val="FFFFFF"/>
                </a:solidFill>
                <a:effectLst>
                  <a:glow rad="241300">
                    <a:srgbClr val="000000">
                      <a:alpha val="75000"/>
                    </a:srgbClr>
                  </a:glow>
                </a:effectLst>
              </a:rPr>
              <a:t>》</a:t>
            </a:r>
            <a:r>
              <a:rPr lang="zh-CN" altLang="en-US" dirty="0" smtClean="0">
                <a:solidFill>
                  <a:srgbClr val="FFFFFF"/>
                </a:solidFill>
                <a:effectLst>
                  <a:glow rad="241300">
                    <a:srgbClr val="000000">
                      <a:alpha val="75000"/>
                    </a:srgbClr>
                  </a:glow>
                </a:effectLst>
              </a:rPr>
              <a:t>中唯一的书，明确应许</a:t>
            </a:r>
            <a:r>
              <a:rPr lang="zh-CN" altLang="en-US" dirty="0" smtClean="0">
                <a:solidFill>
                  <a:srgbClr val="FFFF00"/>
                </a:solidFill>
                <a:effectLst>
                  <a:glow rad="241300">
                    <a:srgbClr val="000000">
                      <a:alpha val="75000"/>
                    </a:srgbClr>
                  </a:glow>
                </a:effectLst>
              </a:rPr>
              <a:t>读此书会带来特别的祝福</a:t>
            </a:r>
            <a:r>
              <a:rPr lang="en-US" dirty="0" smtClean="0">
                <a:solidFill>
                  <a:srgbClr val="FFFF00"/>
                </a:solidFill>
                <a:effectLst>
                  <a:glow rad="241300">
                    <a:srgbClr val="000000">
                      <a:alpha val="75000"/>
                    </a:srgbClr>
                  </a:glow>
                </a:effectLst>
              </a:rPr>
              <a:t> (</a:t>
            </a:r>
            <a:r>
              <a:rPr lang="en-US" dirty="0">
                <a:solidFill>
                  <a:srgbClr val="FFFFFF"/>
                </a:solidFill>
                <a:effectLst>
                  <a:glow rad="241300">
                    <a:srgbClr val="000000">
                      <a:alpha val="75000"/>
                    </a:srgbClr>
                  </a:glow>
                </a:effectLst>
              </a:rPr>
              <a:t>1:3).</a:t>
            </a:r>
          </a:p>
        </p:txBody>
      </p:sp>
      <p:sp>
        <p:nvSpPr>
          <p:cNvPr id="6" name="TextBox 5"/>
          <p:cNvSpPr txBox="1"/>
          <p:nvPr/>
        </p:nvSpPr>
        <p:spPr>
          <a:xfrm>
            <a:off x="1070306" y="2601970"/>
            <a:ext cx="7947123" cy="1384995"/>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0" indent="0"/>
            <a:r>
              <a:rPr lang="en-US" dirty="0" smtClean="0">
                <a:solidFill>
                  <a:srgbClr val="FFFFFF"/>
                </a:solidFill>
                <a:effectLst>
                  <a:glow rad="241300">
                    <a:srgbClr val="000000">
                      <a:alpha val="75000"/>
                    </a:srgbClr>
                  </a:glow>
                </a:effectLst>
              </a:rPr>
              <a:t>"</a:t>
            </a:r>
            <a:r>
              <a:rPr lang="zh-TW" altLang="en-US" dirty="0">
                <a:solidFill>
                  <a:srgbClr val="FFFFFF"/>
                </a:solidFill>
                <a:effectLst>
                  <a:glow rad="241300">
                    <a:srgbClr val="000000">
                      <a:alpha val="75000"/>
                    </a:srgbClr>
                  </a:glow>
                </a:effectLst>
              </a:rPr>
              <a:t>读这书上预言的人， 和那些听见这预言并且遵守书中记载的人， 都是有福的！ 因为时候近了。</a:t>
            </a:r>
            <a:r>
              <a:rPr lang="en-US" dirty="0" smtClean="0">
                <a:solidFill>
                  <a:srgbClr val="FFFFFF"/>
                </a:solidFill>
                <a:effectLst>
                  <a:glow rad="241300">
                    <a:srgbClr val="000000">
                      <a:alpha val="75000"/>
                    </a:srgbClr>
                  </a:glow>
                </a:effectLst>
              </a:rPr>
              <a:t>" (1:3 </a:t>
            </a:r>
            <a:r>
              <a:rPr lang="en-US" sz="2400" dirty="0" smtClean="0">
                <a:solidFill>
                  <a:srgbClr val="FFFFFF"/>
                </a:solidFill>
                <a:effectLst>
                  <a:glow rad="241300">
                    <a:srgbClr val="000000">
                      <a:alpha val="75000"/>
                    </a:srgbClr>
                  </a:glow>
                </a:effectLst>
              </a:rPr>
              <a:t>CNV</a:t>
            </a:r>
            <a:r>
              <a:rPr lang="en-US" dirty="0" smtClean="0">
                <a:solidFill>
                  <a:srgbClr val="FFFFFF"/>
                </a:solidFill>
                <a:effectLst>
                  <a:glow rad="241300">
                    <a:srgbClr val="000000">
                      <a:alpha val="75000"/>
                    </a:srgbClr>
                  </a:glow>
                </a:effectLst>
              </a:rPr>
              <a:t>)</a:t>
            </a:r>
            <a:endParaRPr lang="en-US" dirty="0">
              <a:solidFill>
                <a:srgbClr val="FFFFFF"/>
              </a:solidFill>
              <a:effectLst>
                <a:glow rad="241300">
                  <a:srgbClr val="000000">
                    <a:alpha val="75000"/>
                  </a:srgbClr>
                </a:glow>
              </a:effectLst>
            </a:endParaRPr>
          </a:p>
        </p:txBody>
      </p:sp>
    </p:spTree>
    <p:extLst>
      <p:ext uri="{BB962C8B-B14F-4D97-AF65-F5344CB8AC3E}">
        <p14:creationId xmlns:p14="http://schemas.microsoft.com/office/powerpoint/2010/main" val="3281351327"/>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zh-CN" altLang="en-US" dirty="0" smtClean="0"/>
              <a:t>我们总是往下看</a:t>
            </a:r>
            <a:r>
              <a:rPr lang="en-US" dirty="0" smtClean="0"/>
              <a:t>…</a:t>
            </a:r>
            <a:endParaRPr lang="en-US" dirty="0"/>
          </a:p>
        </p:txBody>
      </p:sp>
    </p:spTree>
    <p:extLst>
      <p:ext uri="{BB962C8B-B14F-4D97-AF65-F5344CB8AC3E}">
        <p14:creationId xmlns:p14="http://schemas.microsoft.com/office/powerpoint/2010/main" val="15504301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5094482"/>
          </a:xfrm>
        </p:spPr>
        <p:txBody>
          <a:bodyPr/>
          <a:lstStyle/>
          <a:p>
            <a:r>
              <a:rPr lang="en-US" sz="4800" dirty="0" smtClean="0">
                <a:solidFill>
                  <a:schemeClr val="bg1"/>
                </a:solidFill>
                <a:latin typeface="Arial" charset="0"/>
              </a:rPr>
              <a:t>…</a:t>
            </a:r>
            <a:r>
              <a:rPr lang="zh-CN" altLang="en-US" sz="4800" dirty="0" smtClean="0">
                <a:solidFill>
                  <a:schemeClr val="bg1"/>
                </a:solidFill>
                <a:latin typeface="Arial" charset="0"/>
              </a:rPr>
              <a:t>为什么应当往上看，为什么在我困难、挣扎的时候应该</a:t>
            </a:r>
            <a:r>
              <a:rPr lang="zh-CN" altLang="en-US" sz="4800" dirty="0" smtClean="0">
                <a:solidFill>
                  <a:srgbClr val="FFFF00"/>
                </a:solidFill>
                <a:latin typeface="Arial" charset="0"/>
              </a:rPr>
              <a:t>敬拜耶稣</a:t>
            </a:r>
            <a:r>
              <a:rPr lang="en-US" sz="4800" dirty="0" smtClean="0">
                <a:solidFill>
                  <a:schemeClr val="bg1"/>
                </a:solidFill>
                <a:latin typeface="Arial" charset="0"/>
              </a:rPr>
              <a:t>?</a:t>
            </a:r>
            <a:endParaRPr lang="en-US" sz="4800" dirty="0">
              <a:solidFill>
                <a:schemeClr val="bg1"/>
              </a:solidFill>
              <a:latin typeface="Arial" charset="0"/>
            </a:endParaRP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33338"/>
            <a:ext cx="47069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27263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http://seeingfaith.files.wordpress.com/2012/05/holy-spirit.jpg"/>
          <p:cNvPicPr>
            <a:picLocks noChangeAspect="1" noChangeArrowheads="1"/>
          </p:cNvPicPr>
          <p:nvPr/>
        </p:nvPicPr>
        <p:blipFill>
          <a:blip r:embed="rId3"/>
          <a:srcRect/>
          <a:stretch>
            <a:fillRect/>
          </a:stretch>
        </p:blipFill>
        <p:spPr bwMode="auto">
          <a:xfrm>
            <a:off x="-1" y="0"/>
            <a:ext cx="9204429" cy="6858000"/>
          </a:xfrm>
          <a:prstGeom prst="rect">
            <a:avLst/>
          </a:prstGeom>
          <a:noFill/>
        </p:spPr>
      </p:pic>
      <p:sp>
        <p:nvSpPr>
          <p:cNvPr id="2" name="Title 1"/>
          <p:cNvSpPr>
            <a:spLocks noGrp="1"/>
          </p:cNvSpPr>
          <p:nvPr>
            <p:ph type="title"/>
          </p:nvPr>
        </p:nvSpPr>
        <p:spPr>
          <a:xfrm>
            <a:off x="1399063" y="434679"/>
            <a:ext cx="7510603" cy="2749932"/>
          </a:xfrm>
        </p:spPr>
        <p:txBody>
          <a:bodyPr/>
          <a:lstStyle/>
          <a:p>
            <a:r>
              <a:rPr lang="en-US" sz="4800" b="1" dirty="0">
                <a:effectLst>
                  <a:glow rad="228600">
                    <a:schemeClr val="accent4">
                      <a:satMod val="175000"/>
                      <a:alpha val="40000"/>
                    </a:schemeClr>
                  </a:glow>
                </a:effectLst>
              </a:rPr>
              <a:t>II.  </a:t>
            </a:r>
            <a:r>
              <a:rPr lang="zh-CN" altLang="en-US" sz="4800" b="1" dirty="0" smtClean="0">
                <a:effectLst>
                  <a:glow rad="228600">
                    <a:schemeClr val="accent4">
                      <a:satMod val="175000"/>
                      <a:alpha val="40000"/>
                    </a:schemeClr>
                  </a:glow>
                </a:effectLst>
              </a:rPr>
              <a:t>我们应该敬拜三一神，因为耶稣很快就要</a:t>
            </a:r>
            <a:r>
              <a:rPr lang="zh-CN" altLang="en-US" sz="4800" b="1" dirty="0" smtClean="0">
                <a:solidFill>
                  <a:srgbClr val="FFFF00"/>
                </a:solidFill>
                <a:effectLst>
                  <a:glow rad="228600">
                    <a:schemeClr val="accent4">
                      <a:satMod val="175000"/>
                      <a:alpha val="40000"/>
                    </a:schemeClr>
                  </a:glow>
                </a:effectLst>
              </a:rPr>
              <a:t>回来</a:t>
            </a:r>
            <a:r>
              <a:rPr lang="en-US" sz="4800" b="1" dirty="0" smtClean="0">
                <a:effectLst>
                  <a:glow rad="228600">
                    <a:schemeClr val="accent4">
                      <a:satMod val="175000"/>
                      <a:alpha val="40000"/>
                    </a:schemeClr>
                  </a:glow>
                </a:effectLst>
              </a:rPr>
              <a:t> </a:t>
            </a:r>
            <a:r>
              <a:rPr lang="en-US" sz="4800" b="1" dirty="0">
                <a:effectLst>
                  <a:glow rad="228600">
                    <a:schemeClr val="accent4">
                      <a:satMod val="175000"/>
                      <a:alpha val="40000"/>
                    </a:schemeClr>
                  </a:glow>
                </a:effectLst>
              </a:rPr>
              <a:t>(1:4-8). </a:t>
            </a:r>
            <a:endParaRPr lang="en-US" sz="4800" dirty="0">
              <a:solidFill>
                <a:schemeClr val="bg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336601263"/>
      </p:ext>
    </p:extLst>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0" y="0"/>
            <a:ext cx="9144000" cy="6858000"/>
          </a:xfrm>
          <a:prstGeom prst="rect">
            <a:avLst/>
          </a:prstGeom>
          <a:solidFill>
            <a:schemeClr val="tx1"/>
          </a:solidFill>
          <a:ln w="9525" algn="ctr">
            <a:noFill/>
            <a:miter lim="800000"/>
            <a:headEnd/>
            <a:tailEnd/>
          </a:ln>
          <a:effectLst/>
        </p:spPr>
        <p:txBody>
          <a:bodyPr wrap="none" anchor="ctr"/>
          <a:lstStyle/>
          <a:p>
            <a:pPr eaLnBrk="1" hangingPunct="1"/>
            <a:endParaRPr lang="en-US" sz="1800">
              <a:solidFill>
                <a:srgbClr val="000000"/>
              </a:solidFill>
              <a:latin typeface="Arial"/>
              <a:ea typeface="+mn-ea"/>
              <a:cs typeface="+mn-cs"/>
            </a:endParaRPr>
          </a:p>
        </p:txBody>
      </p:sp>
      <p:grpSp>
        <p:nvGrpSpPr>
          <p:cNvPr id="23555" name="Group 3"/>
          <p:cNvGrpSpPr>
            <a:grpSpLocks/>
          </p:cNvGrpSpPr>
          <p:nvPr/>
        </p:nvGrpSpPr>
        <p:grpSpPr bwMode="auto">
          <a:xfrm>
            <a:off x="-53975" y="0"/>
            <a:ext cx="9350375" cy="7031038"/>
            <a:chOff x="-34" y="0"/>
            <a:chExt cx="5890" cy="4429"/>
          </a:xfrm>
        </p:grpSpPr>
        <p:sp>
          <p:nvSpPr>
            <p:cNvPr id="235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eaLnBrk="1" hangingPunct="1"/>
              <a:endParaRPr lang="en-US" sz="1800">
                <a:solidFill>
                  <a:srgbClr val="000000"/>
                </a:solidFill>
                <a:latin typeface="Arial" charset="0"/>
                <a:ea typeface="+mn-ea"/>
                <a:cs typeface="+mn-cs"/>
              </a:endParaRPr>
            </a:p>
          </p:txBody>
        </p:sp>
        <p:sp>
          <p:nvSpPr>
            <p:cNvPr id="235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eaLnBrk="1" hangingPunct="1"/>
              <a:endParaRPr lang="en-US" sz="1800">
                <a:solidFill>
                  <a:srgbClr val="000000"/>
                </a:solidFill>
                <a:latin typeface="Arial" charset="0"/>
                <a:ea typeface="+mn-ea"/>
                <a:cs typeface="+mn-cs"/>
              </a:endParaRPr>
            </a:p>
          </p:txBody>
        </p:sp>
      </p:grpSp>
      <p:grpSp>
        <p:nvGrpSpPr>
          <p:cNvPr id="23558" name="Group 6"/>
          <p:cNvGrpSpPr>
            <a:grpSpLocks/>
          </p:cNvGrpSpPr>
          <p:nvPr/>
        </p:nvGrpSpPr>
        <p:grpSpPr bwMode="auto">
          <a:xfrm>
            <a:off x="2033588" y="1181100"/>
            <a:ext cx="5219700" cy="5219700"/>
            <a:chOff x="1200" y="696"/>
            <a:chExt cx="3288" cy="3288"/>
          </a:xfrm>
        </p:grpSpPr>
        <p:sp>
          <p:nvSpPr>
            <p:cNvPr id="235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sp>
          <p:nvSpPr>
            <p:cNvPr id="235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grpSp>
      <p:sp>
        <p:nvSpPr>
          <p:cNvPr id="23561"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sp>
        <p:nvSpPr>
          <p:cNvPr id="23562" name="Rectangle 10"/>
          <p:cNvSpPr>
            <a:spLocks noChangeArrowheads="1"/>
          </p:cNvSpPr>
          <p:nvPr/>
        </p:nvSpPr>
        <p:spPr bwMode="auto">
          <a:xfrm rot="1619911">
            <a:off x="4668838" y="4179888"/>
            <a:ext cx="2133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sp>
        <p:nvSpPr>
          <p:cNvPr id="23563" name="Rectangle 11"/>
          <p:cNvSpPr>
            <a:spLocks noChangeArrowheads="1"/>
          </p:cNvSpPr>
          <p:nvPr/>
        </p:nvSpPr>
        <p:spPr bwMode="auto">
          <a:xfrm rot="20027317">
            <a:off x="2895600" y="40386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eaLnBrk="1" hangingPunct="1"/>
            <a:endParaRPr lang="en-US" sz="1800">
              <a:solidFill>
                <a:srgbClr val="000000"/>
              </a:solidFill>
              <a:latin typeface="Arial" charset="0"/>
              <a:ea typeface="+mn-ea"/>
              <a:cs typeface="+mn-cs"/>
            </a:endParaRPr>
          </a:p>
        </p:txBody>
      </p:sp>
      <p:sp>
        <p:nvSpPr>
          <p:cNvPr id="23564" name="Rectangle 12"/>
          <p:cNvSpPr>
            <a:spLocks noChangeArrowheads="1"/>
          </p:cNvSpPr>
          <p:nvPr/>
        </p:nvSpPr>
        <p:spPr bwMode="auto">
          <a:xfrm rot="5400000">
            <a:off x="3771900" y="23241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eaLnBrk="1" hangingPunct="1"/>
            <a:endParaRPr lang="en-US" sz="1800">
              <a:solidFill>
                <a:srgbClr val="000000"/>
              </a:solidFill>
              <a:latin typeface="Arial" charset="0"/>
              <a:ea typeface="+mn-ea"/>
              <a:cs typeface="+mn-cs"/>
            </a:endParaRPr>
          </a:p>
        </p:txBody>
      </p:sp>
      <p:sp>
        <p:nvSpPr>
          <p:cNvPr id="23565" name="AutoShape 13"/>
          <p:cNvSpPr>
            <a:spLocks noChangeArrowheads="1"/>
          </p:cNvSpPr>
          <p:nvPr/>
        </p:nvSpPr>
        <p:spPr bwMode="auto">
          <a:xfrm rot="7150481">
            <a:off x="5657326" y="4298156"/>
            <a:ext cx="1695450" cy="14938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sp>
        <p:nvSpPr>
          <p:cNvPr id="23566" name="Text Box 14"/>
          <p:cNvSpPr txBox="1">
            <a:spLocks noChangeArrowheads="1"/>
          </p:cNvSpPr>
          <p:nvPr/>
        </p:nvSpPr>
        <p:spPr bwMode="auto">
          <a:xfrm>
            <a:off x="4114800" y="2117725"/>
            <a:ext cx="1066800" cy="70788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1" hangingPunct="1"/>
            <a:r>
              <a:rPr lang="zh-CN" altLang="en-US" sz="4000" b="1" i="1" dirty="0" smtClean="0">
                <a:solidFill>
                  <a:srgbClr val="FFFFFF"/>
                </a:solidFill>
                <a:latin typeface="Arial"/>
                <a:ea typeface="+mn-ea"/>
                <a:cs typeface="+mn-cs"/>
              </a:rPr>
              <a:t>是</a:t>
            </a:r>
            <a:endParaRPr lang="en-US" sz="4000" b="1" i="1" dirty="0">
              <a:solidFill>
                <a:srgbClr val="FFFFFF"/>
              </a:solidFill>
              <a:latin typeface="Arial"/>
              <a:ea typeface="+mn-ea"/>
              <a:cs typeface="+mn-cs"/>
            </a:endParaRPr>
          </a:p>
        </p:txBody>
      </p:sp>
      <p:sp>
        <p:nvSpPr>
          <p:cNvPr id="23567" name="AutoShape 15"/>
          <p:cNvSpPr>
            <a:spLocks noChangeArrowheads="1"/>
          </p:cNvSpPr>
          <p:nvPr/>
        </p:nvSpPr>
        <p:spPr bwMode="auto">
          <a:xfrm rot="14452042">
            <a:off x="1507332" y="4242594"/>
            <a:ext cx="1747837" cy="15716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sp>
        <p:nvSpPr>
          <p:cNvPr id="23568"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eaLnBrk="1" hangingPunct="1"/>
            <a:r>
              <a:rPr lang="zh-CN" altLang="en-US" sz="4000" b="1" i="1" dirty="0" smtClean="0">
                <a:solidFill>
                  <a:srgbClr val="FFFFFF"/>
                </a:solidFill>
                <a:latin typeface="Arial"/>
                <a:ea typeface="+mn-ea"/>
                <a:cs typeface="+mn-cs"/>
              </a:rPr>
              <a:t>是</a:t>
            </a:r>
            <a:endParaRPr lang="en-US" sz="4000" b="1" i="1" dirty="0">
              <a:solidFill>
                <a:srgbClr val="FFFFFF"/>
              </a:solidFill>
              <a:latin typeface="Arial"/>
              <a:ea typeface="+mn-ea"/>
              <a:cs typeface="+mn-cs"/>
            </a:endParaRPr>
          </a:p>
        </p:txBody>
      </p:sp>
      <p:sp>
        <p:nvSpPr>
          <p:cNvPr id="23569"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1" hangingPunct="1"/>
            <a:r>
              <a:rPr lang="zh-CN" altLang="en-US" sz="4000" b="1" i="1" dirty="0" smtClean="0">
                <a:solidFill>
                  <a:srgbClr val="FFFFFF"/>
                </a:solidFill>
                <a:latin typeface="Arial"/>
                <a:ea typeface="+mn-ea"/>
                <a:cs typeface="+mn-cs"/>
              </a:rPr>
              <a:t>是</a:t>
            </a:r>
            <a:endParaRPr lang="en-US" sz="4000" b="1" i="1" dirty="0">
              <a:solidFill>
                <a:srgbClr val="FFFFFF"/>
              </a:solidFill>
              <a:latin typeface="Arial"/>
              <a:ea typeface="+mn-ea"/>
              <a:cs typeface="+mn-cs"/>
            </a:endParaRPr>
          </a:p>
        </p:txBody>
      </p:sp>
      <p:sp>
        <p:nvSpPr>
          <p:cNvPr id="23570"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eaLnBrk="1" hangingPunct="1"/>
            <a:r>
              <a:rPr lang="zh-CN" altLang="en-US" sz="4000" b="1" i="1" dirty="0" smtClean="0">
                <a:solidFill>
                  <a:srgbClr val="FFFFFF"/>
                </a:solidFill>
                <a:latin typeface="Arial"/>
                <a:ea typeface="+mn-ea"/>
                <a:cs typeface="+mn-cs"/>
              </a:rPr>
              <a:t>圣子</a:t>
            </a:r>
            <a:endParaRPr lang="en-US" sz="4000" b="1" i="1" dirty="0">
              <a:solidFill>
                <a:srgbClr val="FFFFFF"/>
              </a:solidFill>
              <a:latin typeface="Arial"/>
              <a:ea typeface="+mn-ea"/>
              <a:cs typeface="+mn-cs"/>
            </a:endParaRPr>
          </a:p>
        </p:txBody>
      </p:sp>
      <p:sp>
        <p:nvSpPr>
          <p:cNvPr id="23571" name="AutoShape 19"/>
          <p:cNvSpPr>
            <a:spLocks noChangeArrowheads="1"/>
          </p:cNvSpPr>
          <p:nvPr/>
        </p:nvSpPr>
        <p:spPr bwMode="auto">
          <a:xfrm>
            <a:off x="3624263" y="615950"/>
            <a:ext cx="2016125" cy="161290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grpSp>
        <p:nvGrpSpPr>
          <p:cNvPr id="23572" name="Group 20"/>
          <p:cNvGrpSpPr>
            <a:grpSpLocks/>
          </p:cNvGrpSpPr>
          <p:nvPr/>
        </p:nvGrpSpPr>
        <p:grpSpPr bwMode="auto">
          <a:xfrm>
            <a:off x="3629025" y="2862263"/>
            <a:ext cx="1981200" cy="1752600"/>
            <a:chOff x="2286" y="1803"/>
            <a:chExt cx="1248" cy="1104"/>
          </a:xfrm>
        </p:grpSpPr>
        <p:sp>
          <p:nvSpPr>
            <p:cNvPr id="235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sp>
          <p:nvSpPr>
            <p:cNvPr id="23574" name="Text Box 22"/>
            <p:cNvSpPr txBox="1">
              <a:spLocks noChangeArrowheads="1"/>
            </p:cNvSpPr>
            <p:nvPr/>
          </p:nvSpPr>
          <p:spPr bwMode="auto">
            <a:xfrm>
              <a:off x="2448" y="2112"/>
              <a:ext cx="864" cy="442"/>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1" hangingPunct="1"/>
              <a:r>
                <a:rPr lang="zh-CN" altLang="en-US" sz="4000" b="1" i="1" dirty="0" smtClean="0">
                  <a:solidFill>
                    <a:srgbClr val="FFFFFF"/>
                  </a:solidFill>
                  <a:latin typeface="Arial"/>
                  <a:ea typeface="+mn-ea"/>
                  <a:cs typeface="+mn-cs"/>
                </a:rPr>
                <a:t>神</a:t>
              </a:r>
              <a:endParaRPr lang="en-US" sz="4000" b="1" i="1" dirty="0">
                <a:solidFill>
                  <a:srgbClr val="FFFFFF"/>
                </a:solidFill>
                <a:latin typeface="Arial"/>
                <a:ea typeface="+mn-ea"/>
                <a:cs typeface="+mn-cs"/>
              </a:endParaRPr>
            </a:p>
          </p:txBody>
        </p:sp>
      </p:grpSp>
      <p:sp>
        <p:nvSpPr>
          <p:cNvPr id="23575"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1" hangingPunct="1"/>
            <a:r>
              <a:rPr lang="zh-CN" altLang="en-US" sz="4000" b="1" i="1" dirty="0" smtClean="0">
                <a:solidFill>
                  <a:srgbClr val="FFFFFF"/>
                </a:solidFill>
                <a:latin typeface="Arial"/>
                <a:ea typeface="+mn-ea"/>
                <a:cs typeface="+mn-cs"/>
              </a:rPr>
              <a:t>圣父</a:t>
            </a:r>
            <a:endParaRPr lang="en-US" sz="4000" b="1" i="1" dirty="0">
              <a:solidFill>
                <a:srgbClr val="FFFFFF"/>
              </a:solidFill>
              <a:latin typeface="Arial"/>
              <a:ea typeface="+mn-ea"/>
              <a:cs typeface="+mn-cs"/>
            </a:endParaRPr>
          </a:p>
        </p:txBody>
      </p:sp>
      <p:sp>
        <p:nvSpPr>
          <p:cNvPr id="23576"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1" hangingPunct="1"/>
            <a:r>
              <a:rPr lang="zh-CN" altLang="en-US" sz="4000" b="1" i="1" dirty="0" smtClean="0">
                <a:solidFill>
                  <a:srgbClr val="FFFFFF"/>
                </a:solidFill>
                <a:latin typeface="Arial"/>
                <a:ea typeface="+mn-ea"/>
                <a:cs typeface="+mn-cs"/>
              </a:rPr>
              <a:t>圣灵</a:t>
            </a:r>
            <a:endParaRPr lang="en-US" sz="4000" b="1" i="1" dirty="0">
              <a:solidFill>
                <a:srgbClr val="FFFFFF"/>
              </a:solidFill>
              <a:latin typeface="Arial"/>
              <a:ea typeface="+mn-ea"/>
              <a:cs typeface="+mn-cs"/>
            </a:endParaRPr>
          </a:p>
        </p:txBody>
      </p:sp>
      <p:sp>
        <p:nvSpPr>
          <p:cNvPr id="23577"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algn="ctr" eaLnBrk="1" hangingPunct="1"/>
            <a:r>
              <a:rPr lang="zh-CN" altLang="en-US" sz="1800" b="1" kern="10" dirty="0" smtClean="0">
                <a:ln w="9525">
                  <a:solidFill>
                    <a:srgbClr val="000000"/>
                  </a:solidFill>
                  <a:round/>
                  <a:headEnd/>
                  <a:tailEnd/>
                </a:ln>
                <a:solidFill>
                  <a:srgbClr val="FFFFFF"/>
                </a:solidFill>
                <a:latin typeface="Arial"/>
                <a:ea typeface="+mn-ea"/>
                <a:cs typeface="Times New Roman"/>
              </a:rPr>
              <a:t>不是</a:t>
            </a:r>
            <a:endParaRPr lang="en-US" sz="1800" b="1" kern="10" dirty="0">
              <a:ln w="9525">
                <a:solidFill>
                  <a:srgbClr val="000000"/>
                </a:solidFill>
                <a:round/>
                <a:headEnd/>
                <a:tailEnd/>
              </a:ln>
              <a:solidFill>
                <a:srgbClr val="FFFFFF"/>
              </a:solidFill>
              <a:latin typeface="Arial"/>
              <a:ea typeface="+mn-ea"/>
              <a:cs typeface="Times New Roman"/>
            </a:endParaRPr>
          </a:p>
        </p:txBody>
      </p:sp>
      <p:sp>
        <p:nvSpPr>
          <p:cNvPr id="23578"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algn="ctr" eaLnBrk="1" hangingPunct="1"/>
            <a:r>
              <a:rPr lang="en-US" sz="1800" b="1" kern="10" dirty="0" err="1" smtClean="0">
                <a:ln w="9525">
                  <a:solidFill>
                    <a:srgbClr val="000000"/>
                  </a:solidFill>
                  <a:round/>
                  <a:headEnd/>
                  <a:tailEnd/>
                </a:ln>
                <a:solidFill>
                  <a:srgbClr val="FFFFFF"/>
                </a:solidFill>
                <a:latin typeface="Arial"/>
                <a:ea typeface="+mn-ea"/>
                <a:cs typeface="Times New Roman"/>
              </a:rPr>
              <a:t>i</a:t>
            </a:r>
            <a:r>
              <a:rPr lang="zh-CN" altLang="en-US" sz="1800" b="1" kern="10" dirty="0" smtClean="0">
                <a:ln w="9525">
                  <a:solidFill>
                    <a:srgbClr val="000000"/>
                  </a:solidFill>
                  <a:round/>
                  <a:headEnd/>
                  <a:tailEnd/>
                </a:ln>
                <a:solidFill>
                  <a:srgbClr val="FFFFFF"/>
                </a:solidFill>
                <a:latin typeface="Arial"/>
                <a:ea typeface="+mn-ea"/>
                <a:cs typeface="Times New Roman"/>
              </a:rPr>
              <a:t>不是</a:t>
            </a:r>
            <a:endParaRPr lang="en-US" sz="1800" b="1" kern="10" dirty="0">
              <a:ln w="9525">
                <a:solidFill>
                  <a:srgbClr val="000000"/>
                </a:solidFill>
                <a:round/>
                <a:headEnd/>
                <a:tailEnd/>
              </a:ln>
              <a:solidFill>
                <a:srgbClr val="FFFFFF"/>
              </a:solidFill>
              <a:latin typeface="Arial"/>
              <a:ea typeface="+mn-ea"/>
              <a:cs typeface="Times New Roman"/>
            </a:endParaRPr>
          </a:p>
        </p:txBody>
      </p:sp>
      <p:sp>
        <p:nvSpPr>
          <p:cNvPr id="23579"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algn="ctr" eaLnBrk="1" hangingPunct="1"/>
            <a:r>
              <a:rPr lang="en-US" sz="1800" b="1" kern="10" dirty="0" smtClean="0">
                <a:ln w="9525">
                  <a:solidFill>
                    <a:srgbClr val="000000"/>
                  </a:solidFill>
                  <a:round/>
                  <a:headEnd/>
                  <a:tailEnd/>
                </a:ln>
                <a:solidFill>
                  <a:srgbClr val="FFFFFF"/>
                </a:solidFill>
                <a:latin typeface="Arial"/>
                <a:ea typeface="+mn-ea"/>
                <a:cs typeface="Times New Roman"/>
              </a:rPr>
              <a:t> </a:t>
            </a:r>
            <a:r>
              <a:rPr lang="zh-CN" altLang="en-US" sz="1800" b="1" kern="10" dirty="0" smtClean="0">
                <a:ln w="9525">
                  <a:solidFill>
                    <a:srgbClr val="000000"/>
                  </a:solidFill>
                  <a:round/>
                  <a:headEnd/>
                  <a:tailEnd/>
                </a:ln>
                <a:solidFill>
                  <a:srgbClr val="FFFFFF"/>
                </a:solidFill>
                <a:latin typeface="Arial"/>
                <a:ea typeface="+mn-ea"/>
                <a:cs typeface="Times New Roman"/>
              </a:rPr>
              <a:t>不是</a:t>
            </a:r>
            <a:endParaRPr lang="en-US" sz="1800" b="1" kern="10" dirty="0">
              <a:ln w="9525">
                <a:solidFill>
                  <a:srgbClr val="000000"/>
                </a:solidFill>
                <a:round/>
                <a:headEnd/>
                <a:tailEnd/>
              </a:ln>
              <a:solidFill>
                <a:srgbClr val="FFFFFF"/>
              </a:solidFill>
              <a:latin typeface="Arial"/>
              <a:ea typeface="+mn-ea"/>
              <a:cs typeface="Times New Roman"/>
            </a:endParaRPr>
          </a:p>
        </p:txBody>
      </p:sp>
      <p:sp>
        <p:nvSpPr>
          <p:cNvPr id="23580" name="Text Box 28"/>
          <p:cNvSpPr txBox="1">
            <a:spLocks noChangeArrowheads="1"/>
          </p:cNvSpPr>
          <p:nvPr/>
        </p:nvSpPr>
        <p:spPr bwMode="auto">
          <a:xfrm>
            <a:off x="0" y="6553200"/>
            <a:ext cx="5943600" cy="304800"/>
          </a:xfrm>
          <a:prstGeom prst="rect">
            <a:avLst/>
          </a:prstGeom>
          <a:noFill/>
          <a:ln w="9525" algn="ctr">
            <a:noFill/>
            <a:miter lim="800000"/>
            <a:headEnd/>
            <a:tailEnd/>
          </a:ln>
          <a:effectLst>
            <a:outerShdw dist="35921" dir="2700000" algn="ctr" rotWithShape="0">
              <a:schemeClr val="tx1"/>
            </a:outerShdw>
          </a:effectLst>
        </p:spPr>
        <p:txBody>
          <a:bodyPr>
            <a:spAutoFit/>
          </a:bodyPr>
          <a:lstStyle/>
          <a:p>
            <a:pPr eaLnBrk="1" hangingPunct="1">
              <a:spcBef>
                <a:spcPct val="50000"/>
              </a:spcBef>
            </a:pPr>
            <a:r>
              <a:rPr lang="en-US" sz="1400" b="1">
                <a:solidFill>
                  <a:srgbClr val="FFFFFF"/>
                </a:solidFill>
                <a:latin typeface="Arial"/>
                <a:ea typeface="+mn-ea"/>
                <a:cs typeface="+mn-cs"/>
              </a:rPr>
              <a:t>H. Wayne House, </a:t>
            </a:r>
            <a:r>
              <a:rPr lang="en-US" sz="1400" b="1" i="1">
                <a:solidFill>
                  <a:srgbClr val="FFFFFF"/>
                </a:solidFill>
                <a:latin typeface="Arial"/>
                <a:ea typeface="+mn-ea"/>
                <a:cs typeface="+mn-cs"/>
              </a:rPr>
              <a:t>Charts of Christian Theology and Doctrine</a:t>
            </a:r>
            <a:r>
              <a:rPr lang="en-US" sz="1400" b="1">
                <a:solidFill>
                  <a:srgbClr val="FFFFFF"/>
                </a:solidFill>
                <a:latin typeface="Arial"/>
                <a:ea typeface="+mn-ea"/>
                <a:cs typeface="+mn-cs"/>
              </a:rPr>
              <a:t>, 45</a:t>
            </a:r>
          </a:p>
        </p:txBody>
      </p:sp>
      <p:sp>
        <p:nvSpPr>
          <p:cNvPr id="29" name="Title 1"/>
          <p:cNvSpPr txBox="1">
            <a:spLocks/>
          </p:cNvSpPr>
          <p:nvPr/>
        </p:nvSpPr>
        <p:spPr bwMode="auto">
          <a:xfrm>
            <a:off x="6450063" y="1818874"/>
            <a:ext cx="2846337" cy="597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zh-CN" altLang="en-US" sz="3200" b="1" dirty="0" smtClean="0">
                <a:effectLst>
                  <a:glow rad="165100">
                    <a:srgbClr val="000000"/>
                  </a:glow>
                </a:effectLst>
                <a:latin typeface="Arial" charset="0"/>
              </a:rPr>
              <a:t>启示录</a:t>
            </a:r>
            <a:r>
              <a:rPr lang="en-US" sz="3200" b="1" dirty="0" smtClean="0">
                <a:effectLst>
                  <a:glow rad="165100">
                    <a:srgbClr val="000000"/>
                  </a:glow>
                </a:effectLst>
                <a:latin typeface="Arial" charset="0"/>
              </a:rPr>
              <a:t>. 1:4-6</a:t>
            </a:r>
            <a:endParaRPr lang="en-US" sz="3200" b="1" dirty="0">
              <a:effectLst>
                <a:glow rad="165100">
                  <a:srgbClr val="000000"/>
                </a:glow>
              </a:effectLst>
              <a:latin typeface="Arial" charset="0"/>
            </a:endParaRPr>
          </a:p>
        </p:txBody>
      </p:sp>
      <p:sp>
        <p:nvSpPr>
          <p:cNvPr id="30" name="Title 1"/>
          <p:cNvSpPr txBox="1">
            <a:spLocks/>
          </p:cNvSpPr>
          <p:nvPr/>
        </p:nvSpPr>
        <p:spPr bwMode="auto">
          <a:xfrm>
            <a:off x="705605" y="120954"/>
            <a:ext cx="7812972" cy="1278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smtClean="0">
                <a:effectLst>
                  <a:glow rad="165100">
                    <a:srgbClr val="000000"/>
                  </a:glow>
                </a:effectLst>
                <a:latin typeface="Arial" charset="0"/>
              </a:rPr>
              <a:t>“</a:t>
            </a:r>
            <a:r>
              <a:rPr lang="zh-CN" altLang="en-US" sz="3200" b="1" dirty="0" smtClean="0">
                <a:effectLst>
                  <a:glow rad="165100">
                    <a:srgbClr val="000000"/>
                  </a:glow>
                </a:effectLst>
                <a:latin typeface="Arial" charset="0"/>
              </a:rPr>
              <a:t>愿恩惠平安归于你们，从昔在，今在，</a:t>
            </a:r>
            <a:r>
              <a:rPr lang="en-US" altLang="zh-CN" sz="3200" b="1" dirty="0" smtClean="0">
                <a:effectLst>
                  <a:glow rad="165100">
                    <a:srgbClr val="000000"/>
                  </a:glow>
                </a:effectLst>
                <a:latin typeface="Arial" charset="0"/>
              </a:rPr>
              <a:t/>
            </a:r>
            <a:br>
              <a:rPr lang="en-US" altLang="zh-CN" sz="3200" b="1" dirty="0" smtClean="0">
                <a:effectLst>
                  <a:glow rad="165100">
                    <a:srgbClr val="000000"/>
                  </a:glow>
                </a:effectLst>
                <a:latin typeface="Arial" charset="0"/>
              </a:rPr>
            </a:br>
            <a:r>
              <a:rPr lang="zh-CN" altLang="en-US" sz="3200" b="1" dirty="0" smtClean="0">
                <a:effectLst>
                  <a:glow rad="165100">
                    <a:srgbClr val="000000"/>
                  </a:glow>
                </a:effectLst>
                <a:latin typeface="Arial" charset="0"/>
              </a:rPr>
              <a:t>以后永在的神</a:t>
            </a:r>
            <a:r>
              <a:rPr lang="en-US" sz="3200" b="1" dirty="0" smtClean="0">
                <a:effectLst>
                  <a:glow rad="165100">
                    <a:srgbClr val="000000"/>
                  </a:glow>
                </a:effectLst>
                <a:latin typeface="Arial" charset="0"/>
              </a:rPr>
              <a:t>"</a:t>
            </a:r>
            <a:endParaRPr lang="en-US" sz="3200" b="1" dirty="0">
              <a:effectLst>
                <a:glow rad="165100">
                  <a:srgbClr val="000000"/>
                </a:glow>
              </a:effectLst>
              <a:latin typeface="Arial" charset="0"/>
            </a:endParaRPr>
          </a:p>
        </p:txBody>
      </p:sp>
      <p:sp>
        <p:nvSpPr>
          <p:cNvPr id="31" name="Title 1"/>
          <p:cNvSpPr txBox="1">
            <a:spLocks/>
          </p:cNvSpPr>
          <p:nvPr/>
        </p:nvSpPr>
        <p:spPr bwMode="auto">
          <a:xfrm>
            <a:off x="5486400" y="5125431"/>
            <a:ext cx="3773575" cy="1715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smtClean="0">
                <a:effectLst>
                  <a:glow rad="165100">
                    <a:srgbClr val="000000"/>
                  </a:glow>
                </a:effectLst>
                <a:latin typeface="Arial" charset="0"/>
              </a:rPr>
              <a:t>“…</a:t>
            </a:r>
            <a:r>
              <a:rPr lang="zh-CN" altLang="en-US" sz="3200" b="1" dirty="0" smtClean="0">
                <a:effectLst>
                  <a:glow rad="165100">
                    <a:srgbClr val="000000"/>
                  </a:glow>
                </a:effectLst>
                <a:latin typeface="Arial" charset="0"/>
              </a:rPr>
              <a:t>从祂宝座前面的七灵</a:t>
            </a:r>
            <a:r>
              <a:rPr lang="en-US" sz="3200" b="1" dirty="0" smtClean="0">
                <a:effectLst>
                  <a:glow rad="165100">
                    <a:srgbClr val="000000"/>
                  </a:glow>
                </a:effectLst>
                <a:latin typeface="Arial" charset="0"/>
              </a:rPr>
              <a:t>"</a:t>
            </a:r>
            <a:endParaRPr lang="en-US" sz="3200" b="1" dirty="0">
              <a:effectLst>
                <a:glow rad="165100">
                  <a:srgbClr val="000000"/>
                </a:glow>
              </a:effectLst>
              <a:latin typeface="Arial" charset="0"/>
            </a:endParaRPr>
          </a:p>
        </p:txBody>
      </p:sp>
      <p:sp>
        <p:nvSpPr>
          <p:cNvPr id="32" name="Title 1"/>
          <p:cNvSpPr txBox="1">
            <a:spLocks/>
          </p:cNvSpPr>
          <p:nvPr/>
        </p:nvSpPr>
        <p:spPr bwMode="auto">
          <a:xfrm>
            <a:off x="326570" y="5125431"/>
            <a:ext cx="3559629" cy="1715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smtClean="0">
                <a:effectLst>
                  <a:glow rad="165100">
                    <a:srgbClr val="000000"/>
                  </a:glow>
                </a:effectLst>
                <a:latin typeface="Arial" charset="0"/>
              </a:rPr>
              <a:t>“</a:t>
            </a:r>
            <a:r>
              <a:rPr lang="zh-CN" altLang="en-US" sz="3200" b="1" dirty="0" smtClean="0">
                <a:effectLst>
                  <a:glow rad="165100">
                    <a:srgbClr val="000000"/>
                  </a:glow>
                </a:effectLst>
                <a:latin typeface="Arial" charset="0"/>
              </a:rPr>
              <a:t>从耶稣基督</a:t>
            </a:r>
            <a:r>
              <a:rPr lang="en-US" sz="3200" b="1" dirty="0" smtClean="0">
                <a:effectLst>
                  <a:glow rad="165100">
                    <a:srgbClr val="000000"/>
                  </a:glow>
                </a:effectLst>
                <a:latin typeface="Arial" charset="0"/>
              </a:rPr>
              <a:t>…"</a:t>
            </a:r>
            <a:endParaRPr lang="en-US" sz="3200" b="1" dirty="0">
              <a:effectLst>
                <a:glow rad="165100">
                  <a:srgbClr val="000000"/>
                </a:glow>
              </a:effectLst>
              <a:latin typeface="Arial" charset="0"/>
            </a:endParaRPr>
          </a:p>
        </p:txBody>
      </p:sp>
    </p:spTree>
    <p:extLst>
      <p:ext uri="{BB962C8B-B14F-4D97-AF65-F5344CB8AC3E}">
        <p14:creationId xmlns:p14="http://schemas.microsoft.com/office/powerpoint/2010/main" val="1968637009"/>
      </p:ext>
    </p:extLst>
  </p:cSld>
  <p:clrMapOvr>
    <a:masterClrMapping/>
  </p:clrMapOvr>
  <p:transition xmlns:p14="http://schemas.microsoft.com/office/powerpoint/2010/main" spd="slow">
    <p:randomBar dir="vert"/>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3580"/>
                                        </p:tgtEl>
                                        <p:attrNameLst>
                                          <p:attrName>style.visibility</p:attrName>
                                        </p:attrNameLst>
                                      </p:cBhvr>
                                      <p:to>
                                        <p:strVal val="visible"/>
                                      </p:to>
                                    </p:set>
                                    <p:animEffect transition="in" filter="fade">
                                      <p:cBhvr>
                                        <p:cTn id="7" dur="2000"/>
                                        <p:tgtEl>
                                          <p:spTgt spid="23580"/>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3572"/>
                                        </p:tgtEl>
                                        <p:attrNameLst>
                                          <p:attrName>style.visibility</p:attrName>
                                        </p:attrNameLst>
                                      </p:cBhvr>
                                      <p:to>
                                        <p:strVal val="visible"/>
                                      </p:to>
                                    </p:set>
                                    <p:anim calcmode="lin" valueType="num">
                                      <p:cBhvr>
                                        <p:cTn id="11" dur="2000" fill="hold"/>
                                        <p:tgtEl>
                                          <p:spTgt spid="23572"/>
                                        </p:tgtEl>
                                        <p:attrNameLst>
                                          <p:attrName>ppt_w</p:attrName>
                                        </p:attrNameLst>
                                      </p:cBhvr>
                                      <p:tavLst>
                                        <p:tav tm="0">
                                          <p:val>
                                            <p:fltVal val="0"/>
                                          </p:val>
                                        </p:tav>
                                        <p:tav tm="100000">
                                          <p:val>
                                            <p:strVal val="#ppt_w"/>
                                          </p:val>
                                        </p:tav>
                                      </p:tavLst>
                                    </p:anim>
                                    <p:anim calcmode="lin" valueType="num">
                                      <p:cBhvr>
                                        <p:cTn id="12" dur="2000" fill="hold"/>
                                        <p:tgtEl>
                                          <p:spTgt spid="23572"/>
                                        </p:tgtEl>
                                        <p:attrNameLst>
                                          <p:attrName>ppt_h</p:attrName>
                                        </p:attrNameLst>
                                      </p:cBhvr>
                                      <p:tavLst>
                                        <p:tav tm="0">
                                          <p:val>
                                            <p:fltVal val="0"/>
                                          </p:val>
                                        </p:tav>
                                        <p:tav tm="100000">
                                          <p:val>
                                            <p:strVal val="#ppt_h"/>
                                          </p:val>
                                        </p:tav>
                                      </p:tavLst>
                                    </p:anim>
                                    <p:animEffect transition="in" filter="fade">
                                      <p:cBhvr>
                                        <p:cTn id="13" dur="2000"/>
                                        <p:tgtEl>
                                          <p:spTgt spid="2357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575"/>
                                        </p:tgtEl>
                                        <p:attrNameLst>
                                          <p:attrName>style.visibility</p:attrName>
                                        </p:attrNameLst>
                                      </p:cBhvr>
                                      <p:to>
                                        <p:strVal val="visible"/>
                                      </p:to>
                                    </p:set>
                                    <p:animEffect transition="in" filter="fade">
                                      <p:cBhvr>
                                        <p:cTn id="18" dur="2000"/>
                                        <p:tgtEl>
                                          <p:spTgt spid="2357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23571"/>
                                        </p:tgtEl>
                                        <p:attrNameLst>
                                          <p:attrName>style.visibility</p:attrName>
                                        </p:attrNameLst>
                                      </p:cBhvr>
                                      <p:to>
                                        <p:strVal val="visible"/>
                                      </p:to>
                                    </p:set>
                                    <p:animEffect transition="in" filter="fade">
                                      <p:cBhvr>
                                        <p:cTn id="22" dur="2000"/>
                                        <p:tgtEl>
                                          <p:spTgt spid="23571"/>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23566"/>
                                        </p:tgtEl>
                                        <p:attrNameLst>
                                          <p:attrName>style.visibility</p:attrName>
                                        </p:attrNameLst>
                                      </p:cBhvr>
                                      <p:to>
                                        <p:strVal val="visible"/>
                                      </p:to>
                                    </p:set>
                                    <p:animEffect transition="in" filter="fade">
                                      <p:cBhvr>
                                        <p:cTn id="26" dur="2000"/>
                                        <p:tgtEl>
                                          <p:spTgt spid="23566"/>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23564"/>
                                        </p:tgtEl>
                                        <p:attrNameLst>
                                          <p:attrName>style.visibility</p:attrName>
                                        </p:attrNameLst>
                                      </p:cBhvr>
                                      <p:to>
                                        <p:strVal val="visible"/>
                                      </p:to>
                                    </p:set>
                                    <p:animEffect transition="in" filter="wipe(up)">
                                      <p:cBhvr>
                                        <p:cTn id="29" dur="500"/>
                                        <p:tgtEl>
                                          <p:spTgt spid="23564"/>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3570"/>
                                        </p:tgtEl>
                                        <p:attrNameLst>
                                          <p:attrName>style.visibility</p:attrName>
                                        </p:attrNameLst>
                                      </p:cBhvr>
                                      <p:to>
                                        <p:strVal val="visible"/>
                                      </p:to>
                                    </p:set>
                                    <p:animEffect transition="in" filter="fade">
                                      <p:cBhvr>
                                        <p:cTn id="34" dur="2000"/>
                                        <p:tgtEl>
                                          <p:spTgt spid="23570"/>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3567"/>
                                        </p:tgtEl>
                                        <p:attrNameLst>
                                          <p:attrName>style.visibility</p:attrName>
                                        </p:attrNameLst>
                                      </p:cBhvr>
                                      <p:to>
                                        <p:strVal val="visible"/>
                                      </p:to>
                                    </p:set>
                                    <p:animEffect transition="in" filter="fade">
                                      <p:cBhvr>
                                        <p:cTn id="38" dur="2000"/>
                                        <p:tgtEl>
                                          <p:spTgt spid="2356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3569"/>
                                        </p:tgtEl>
                                        <p:attrNameLst>
                                          <p:attrName>style.visibility</p:attrName>
                                        </p:attrNameLst>
                                      </p:cBhvr>
                                      <p:to>
                                        <p:strVal val="visible"/>
                                      </p:to>
                                    </p:set>
                                    <p:animEffect transition="in" filter="fade">
                                      <p:cBhvr>
                                        <p:cTn id="42" dur="2000"/>
                                        <p:tgtEl>
                                          <p:spTgt spid="23569"/>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23563"/>
                                        </p:tgtEl>
                                        <p:attrNameLst>
                                          <p:attrName>style.visibility</p:attrName>
                                        </p:attrNameLst>
                                      </p:cBhvr>
                                      <p:to>
                                        <p:strVal val="visible"/>
                                      </p:to>
                                    </p:set>
                                    <p:animEffect transition="in" filter="wipe(left)">
                                      <p:cBhvr>
                                        <p:cTn id="45" dur="500"/>
                                        <p:tgtEl>
                                          <p:spTgt spid="23563"/>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3576"/>
                                        </p:tgtEl>
                                        <p:attrNameLst>
                                          <p:attrName>style.visibility</p:attrName>
                                        </p:attrNameLst>
                                      </p:cBhvr>
                                      <p:to>
                                        <p:strVal val="visible"/>
                                      </p:to>
                                    </p:set>
                                    <p:animEffect transition="in" filter="fade">
                                      <p:cBhvr>
                                        <p:cTn id="50" dur="2000"/>
                                        <p:tgtEl>
                                          <p:spTgt spid="23576"/>
                                        </p:tgtEl>
                                      </p:cBhvr>
                                    </p:animEffect>
                                  </p:childTnLst>
                                </p:cTn>
                              </p:par>
                            </p:childTnLst>
                          </p:cTn>
                        </p:par>
                        <p:par>
                          <p:cTn id="51" fill="hold">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23565"/>
                                        </p:tgtEl>
                                        <p:attrNameLst>
                                          <p:attrName>style.visibility</p:attrName>
                                        </p:attrNameLst>
                                      </p:cBhvr>
                                      <p:to>
                                        <p:strVal val="visible"/>
                                      </p:to>
                                    </p:set>
                                    <p:animEffect transition="in" filter="fade">
                                      <p:cBhvr>
                                        <p:cTn id="54" dur="2000"/>
                                        <p:tgtEl>
                                          <p:spTgt spid="23565"/>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23568"/>
                                        </p:tgtEl>
                                        <p:attrNameLst>
                                          <p:attrName>style.visibility</p:attrName>
                                        </p:attrNameLst>
                                      </p:cBhvr>
                                      <p:to>
                                        <p:strVal val="visible"/>
                                      </p:to>
                                    </p:set>
                                    <p:animEffect transition="in" filter="fade">
                                      <p:cBhvr>
                                        <p:cTn id="58" dur="2000"/>
                                        <p:tgtEl>
                                          <p:spTgt spid="23568"/>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23562"/>
                                        </p:tgtEl>
                                        <p:attrNameLst>
                                          <p:attrName>style.visibility</p:attrName>
                                        </p:attrNameLst>
                                      </p:cBhvr>
                                      <p:to>
                                        <p:strVal val="visible"/>
                                      </p:to>
                                    </p:set>
                                    <p:animEffect transition="in" filter="wipe(right)">
                                      <p:cBhvr>
                                        <p:cTn id="61" dur="500"/>
                                        <p:tgtEl>
                                          <p:spTgt spid="23562"/>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23577"/>
                                        </p:tgtEl>
                                        <p:attrNameLst>
                                          <p:attrName>style.visibility</p:attrName>
                                        </p:attrNameLst>
                                      </p:cBhvr>
                                      <p:to>
                                        <p:strVal val="visible"/>
                                      </p:to>
                                    </p:set>
                                    <p:animEffect transition="in" filter="fade">
                                      <p:cBhvr>
                                        <p:cTn id="66" dur="2000"/>
                                        <p:tgtEl>
                                          <p:spTgt spid="23577"/>
                                        </p:tgtEl>
                                      </p:cBhvr>
                                    </p:animEffect>
                                  </p:childTnLst>
                                </p:cTn>
                              </p:par>
                            </p:childTnLst>
                          </p:cTn>
                        </p:par>
                        <p:par>
                          <p:cTn id="67" fill="hold">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23579"/>
                                        </p:tgtEl>
                                        <p:attrNameLst>
                                          <p:attrName>style.visibility</p:attrName>
                                        </p:attrNameLst>
                                      </p:cBhvr>
                                      <p:to>
                                        <p:strVal val="visible"/>
                                      </p:to>
                                    </p:set>
                                    <p:animEffect transition="in" filter="fade">
                                      <p:cBhvr>
                                        <p:cTn id="70" dur="2000"/>
                                        <p:tgtEl>
                                          <p:spTgt spid="23579"/>
                                        </p:tgtEl>
                                      </p:cBhvr>
                                    </p:animEffect>
                                  </p:childTnLst>
                                </p:cTn>
                              </p:par>
                            </p:childTnLst>
                          </p:cTn>
                        </p:par>
                        <p:par>
                          <p:cTn id="71" fill="hold">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23578"/>
                                        </p:tgtEl>
                                        <p:attrNameLst>
                                          <p:attrName>style.visibility</p:attrName>
                                        </p:attrNameLst>
                                      </p:cBhvr>
                                      <p:to>
                                        <p:strVal val="visible"/>
                                      </p:to>
                                    </p:set>
                                    <p:animEffect transition="in" filter="fade">
                                      <p:cBhvr>
                                        <p:cTn id="74" dur="2000"/>
                                        <p:tgtEl>
                                          <p:spTgt spid="23578"/>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p:tgtEl>
                                          <p:spTgt spid="30"/>
                                        </p:tgtEl>
                                        <p:attrNameLst>
                                          <p:attrName>ppt_y</p:attrName>
                                        </p:attrNameLst>
                                      </p:cBhvr>
                                      <p:tavLst>
                                        <p:tav tm="0">
                                          <p:val>
                                            <p:strVal val="#ppt_y+#ppt_h*1.125000"/>
                                          </p:val>
                                        </p:tav>
                                        <p:tav tm="100000">
                                          <p:val>
                                            <p:strVal val="#ppt_y"/>
                                          </p:val>
                                        </p:tav>
                                      </p:tavLst>
                                    </p:anim>
                                    <p:animEffect transition="in" filter="wipe(up)">
                                      <p:cBhvr>
                                        <p:cTn id="80" dur="500"/>
                                        <p:tgtEl>
                                          <p:spTgt spid="30"/>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grpId="0" nodeType="clickEffect">
                                  <p:stCondLst>
                                    <p:cond delay="0"/>
                                  </p:stCondLst>
                                  <p:childTnLst>
                                    <p:set>
                                      <p:cBhvr>
                                        <p:cTn id="84" dur="1" fill="hold">
                                          <p:stCondLst>
                                            <p:cond delay="0"/>
                                          </p:stCondLst>
                                        </p:cTn>
                                        <p:tgtEl>
                                          <p:spTgt spid="31"/>
                                        </p:tgtEl>
                                        <p:attrNameLst>
                                          <p:attrName>style.visibility</p:attrName>
                                        </p:attrNameLst>
                                      </p:cBhvr>
                                      <p:to>
                                        <p:strVal val="visible"/>
                                      </p:to>
                                    </p:set>
                                    <p:anim calcmode="lin" valueType="num">
                                      <p:cBhvr additive="base">
                                        <p:cTn id="85" dur="500"/>
                                        <p:tgtEl>
                                          <p:spTgt spid="31"/>
                                        </p:tgtEl>
                                        <p:attrNameLst>
                                          <p:attrName>ppt_y</p:attrName>
                                        </p:attrNameLst>
                                      </p:cBhvr>
                                      <p:tavLst>
                                        <p:tav tm="0">
                                          <p:val>
                                            <p:strVal val="#ppt_y+#ppt_h*1.125000"/>
                                          </p:val>
                                        </p:tav>
                                        <p:tav tm="100000">
                                          <p:val>
                                            <p:strVal val="#ppt_y"/>
                                          </p:val>
                                        </p:tav>
                                      </p:tavLst>
                                    </p:anim>
                                    <p:animEffect transition="in" filter="wipe(up)">
                                      <p:cBhvr>
                                        <p:cTn id="86" dur="500"/>
                                        <p:tgtEl>
                                          <p:spTgt spid="31"/>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grpId="0" nodeType="click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500"/>
                                        <p:tgtEl>
                                          <p:spTgt spid="32"/>
                                        </p:tgtEl>
                                        <p:attrNameLst>
                                          <p:attrName>ppt_y</p:attrName>
                                        </p:attrNameLst>
                                      </p:cBhvr>
                                      <p:tavLst>
                                        <p:tav tm="0">
                                          <p:val>
                                            <p:strVal val="#ppt_y+#ppt_h*1.125000"/>
                                          </p:val>
                                        </p:tav>
                                        <p:tav tm="100000">
                                          <p:val>
                                            <p:strVal val="#ppt_y"/>
                                          </p:val>
                                        </p:tav>
                                      </p:tavLst>
                                    </p:anim>
                                    <p:animEffect transition="in" filter="wipe(up)">
                                      <p:cBhvr>
                                        <p:cTn id="9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2" grpId="0" animBg="1"/>
      <p:bldP spid="23563" grpId="0" animBg="1"/>
      <p:bldP spid="23564" grpId="0" animBg="1"/>
      <p:bldP spid="23565" grpId="0" animBg="1"/>
      <p:bldP spid="23566" grpId="0"/>
      <p:bldP spid="23567" grpId="0" animBg="1"/>
      <p:bldP spid="23568" grpId="0"/>
      <p:bldP spid="23569" grpId="0"/>
      <p:bldP spid="23570" grpId="0"/>
      <p:bldP spid="23571" grpId="0" animBg="1"/>
      <p:bldP spid="23575" grpId="0"/>
      <p:bldP spid="23576" grpId="0"/>
      <p:bldP spid="23577" grpId="0" animBg="1"/>
      <p:bldP spid="23578" grpId="0" animBg="1"/>
      <p:bldP spid="23579" grpId="0" animBg="1"/>
      <p:bldP spid="30" grpId="0"/>
      <p:bldP spid="31" grpId="0"/>
      <p:bldP spid="32"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p:txBody>
          <a:bodyPr/>
          <a:lstStyle/>
          <a:p>
            <a:r>
              <a:rPr lang="zh-CN" altLang="en-US" sz="4000" b="1" dirty="0" smtClean="0"/>
              <a:t>基督的救赎</a:t>
            </a:r>
            <a:r>
              <a:rPr lang="en-US" sz="4000" b="1" dirty="0" smtClean="0">
                <a:solidFill>
                  <a:schemeClr val="bg1"/>
                </a:solidFill>
              </a:rPr>
              <a:t> (1:5b-6)</a:t>
            </a:r>
            <a:endParaRPr lang="en-US" sz="4000" b="1" dirty="0">
              <a:solidFill>
                <a:schemeClr val="bg1"/>
              </a:solidFill>
            </a:endParaRPr>
          </a:p>
        </p:txBody>
      </p:sp>
      <p:sp>
        <p:nvSpPr>
          <p:cNvPr id="4" name="Title 1"/>
          <p:cNvSpPr txBox="1">
            <a:spLocks/>
          </p:cNvSpPr>
          <p:nvPr/>
        </p:nvSpPr>
        <p:spPr bwMode="auto">
          <a:xfrm>
            <a:off x="0" y="1249658"/>
            <a:ext cx="6793118" cy="56083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sz="3200" b="1" dirty="0" smtClean="0">
                <a:solidFill>
                  <a:srgbClr val="FFFFFF"/>
                </a:solidFill>
                <a:latin typeface="Arial"/>
              </a:rPr>
              <a:t>"</a:t>
            </a:r>
            <a:r>
              <a:rPr lang="zh-TW" altLang="en-US" sz="3200" b="1" dirty="0">
                <a:solidFill>
                  <a:srgbClr val="FFFFFF"/>
                </a:solidFill>
              </a:rPr>
              <a:t> 死人中首先复生的、 地上众君王的统治者耶稣基督临到你们。 他爱我们， 用自己的血把我们从我们的罪中释放出来， </a:t>
            </a:r>
            <a:r>
              <a:rPr lang="en-US" altLang="zh-TW" sz="3200" b="1" dirty="0">
                <a:solidFill>
                  <a:srgbClr val="FFFFFF"/>
                </a:solidFill>
              </a:rPr>
              <a:t>6 </a:t>
            </a:r>
            <a:r>
              <a:rPr lang="zh-TW" altLang="en-US" sz="3200" b="1" dirty="0">
                <a:solidFill>
                  <a:srgbClr val="FFFFFF"/>
                </a:solidFill>
              </a:rPr>
              <a:t>又使我们成为国度， 作他父 神的祭司。 愿荣耀权能都归给他， 直到永永远远。 </a:t>
            </a:r>
            <a:r>
              <a:rPr lang="zh-TW" altLang="en-US" sz="3200" b="1" dirty="0" smtClean="0">
                <a:solidFill>
                  <a:srgbClr val="FFFFFF"/>
                </a:solidFill>
              </a:rPr>
              <a:t>阿们。</a:t>
            </a:r>
            <a:r>
              <a:rPr lang="en-US" altLang="zh-TW" sz="3200" b="1" dirty="0" smtClean="0">
                <a:solidFill>
                  <a:srgbClr val="FFFFFF"/>
                </a:solidFill>
              </a:rPr>
              <a:t>"</a:t>
            </a:r>
            <a:endParaRPr lang="en-US" sz="3200" b="1" dirty="0">
              <a:solidFill>
                <a:srgbClr val="FFFFFF"/>
              </a:solidFill>
              <a:latin typeface="Arial"/>
            </a:endParaRPr>
          </a:p>
        </p:txBody>
      </p:sp>
    </p:spTree>
    <p:extLst>
      <p:ext uri="{BB962C8B-B14F-4D97-AF65-F5344CB8AC3E}">
        <p14:creationId xmlns:p14="http://schemas.microsoft.com/office/powerpoint/2010/main" val="1205553664"/>
      </p:ext>
    </p:extLst>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44450"/>
            <a:ext cx="7772400" cy="1143000"/>
          </a:xfrm>
        </p:spPr>
        <p:txBody>
          <a:bodyPr/>
          <a:lstStyle/>
          <a:p>
            <a:pPr>
              <a:defRPr/>
            </a:pPr>
            <a:r>
              <a:rPr lang="zh-CN" altLang="en-US" sz="6000" b="1" dirty="0">
                <a:solidFill>
                  <a:schemeClr val="tx1"/>
                </a:solidFill>
                <a:effectLst>
                  <a:glow rad="266700">
                    <a:schemeClr val="bg1">
                      <a:alpha val="75000"/>
                    </a:schemeClr>
                  </a:glow>
                </a:effectLst>
              </a:rPr>
              <a:t>鸟瞰西雅图</a:t>
            </a:r>
            <a:endParaRPr lang="en-US" sz="6000" b="1" dirty="0">
              <a:solidFill>
                <a:schemeClr val="tx1"/>
              </a:solidFill>
              <a:effectLst>
                <a:glow rad="266700">
                  <a:schemeClr val="bg1">
                    <a:alpha val="75000"/>
                  </a:schemeClr>
                </a:glow>
              </a:effectLst>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smtClean="0">
                <a:solidFill>
                  <a:srgbClr val="FFFFFF"/>
                </a:solidFill>
                <a:effectLst>
                  <a:glow rad="266700">
                    <a:srgbClr val="000000">
                      <a:alpha val="75000"/>
                    </a:srgbClr>
                  </a:glow>
                </a:effectLst>
                <a:latin typeface="Arial" charset="0"/>
              </a:rPr>
              <a:t>9g</a:t>
            </a:r>
          </a:p>
        </p:txBody>
      </p:sp>
      <p:pic>
        <p:nvPicPr>
          <p:cNvPr id="3" name="Picture 2"/>
          <p:cNvPicPr>
            <a:picLocks noChangeAspect="1"/>
          </p:cNvPicPr>
          <p:nvPr/>
        </p:nvPicPr>
        <p:blipFill>
          <a:blip r:embed="rId2"/>
          <a:stretch>
            <a:fillRect/>
          </a:stretch>
        </p:blipFill>
        <p:spPr>
          <a:xfrm>
            <a:off x="0" y="1638300"/>
            <a:ext cx="9144000" cy="3581400"/>
          </a:xfrm>
          <a:prstGeom prst="rect">
            <a:avLst/>
          </a:prstGeom>
        </p:spPr>
      </p:pic>
    </p:spTree>
    <p:extLst>
      <p:ext uri="{BB962C8B-B14F-4D97-AF65-F5344CB8AC3E}">
        <p14:creationId xmlns:p14="http://schemas.microsoft.com/office/powerpoint/2010/main" val="4620817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smtClean="0">
                <a:effectLst>
                  <a:glow rad="165100">
                    <a:schemeClr val="tx1"/>
                  </a:glow>
                </a:effectLst>
                <a:latin typeface="Arial" charset="0"/>
                <a:cs typeface="+mj-cs"/>
              </a:rPr>
              <a:t>"</a:t>
            </a:r>
            <a:r>
              <a:rPr lang="zh-TW" altLang="en-US" sz="3600" b="1" dirty="0">
                <a:effectLst>
                  <a:glow rad="165100">
                    <a:schemeClr val="tx1"/>
                  </a:glow>
                </a:effectLst>
                <a:latin typeface="Arial" charset="0"/>
                <a:cs typeface="+mj-cs"/>
              </a:rPr>
              <a:t>看哪， 他驾着云降临， 每一个人都要看见他，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连那些刺过他的人也要看见他，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地上的万族都要因他哀号。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这是必定的， 阿们</a:t>
            </a:r>
            <a:r>
              <a:rPr lang="zh-TW" altLang="en-US" sz="3600" b="1" dirty="0" smtClean="0">
                <a:effectLst>
                  <a:glow rad="165100">
                    <a:schemeClr val="tx1"/>
                  </a:glow>
                </a:effectLst>
                <a:latin typeface="Arial" charset="0"/>
                <a:cs typeface="+mj-cs"/>
              </a:rPr>
              <a:t>。</a:t>
            </a:r>
            <a:r>
              <a:rPr lang="en-US" altLang="zh-TW" sz="3600" b="1" dirty="0" smtClean="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altLang="zh-CN" sz="3600" b="1" dirty="0" smtClean="0">
                <a:effectLst>
                  <a:glow rad="165100">
                    <a:srgbClr val="000000"/>
                  </a:glow>
                </a:effectLst>
                <a:latin typeface="Arial" charset="0"/>
                <a:cs typeface="Geneva"/>
              </a:rPr>
              <a:t>《</a:t>
            </a:r>
            <a:r>
              <a:rPr lang="zh-CN" altLang="en-US" sz="3600" b="1" dirty="0" smtClean="0">
                <a:effectLst>
                  <a:glow rad="165100">
                    <a:srgbClr val="000000"/>
                  </a:glow>
                </a:effectLst>
                <a:latin typeface="Arial" charset="0"/>
                <a:cs typeface="Geneva"/>
              </a:rPr>
              <a:t>启示录</a:t>
            </a:r>
            <a:r>
              <a:rPr lang="en-US" altLang="zh-CN" sz="3600" b="1" dirty="0" smtClean="0">
                <a:effectLst>
                  <a:glow rad="165100">
                    <a:srgbClr val="000000"/>
                  </a:glow>
                </a:effectLst>
                <a:latin typeface="Arial" charset="0"/>
                <a:cs typeface="Geneva"/>
              </a:rPr>
              <a:t>》</a:t>
            </a:r>
            <a:r>
              <a:rPr lang="en-US" sz="3600" b="1" dirty="0" smtClean="0">
                <a:effectLst>
                  <a:glow rad="165100">
                    <a:srgbClr val="000000"/>
                  </a:glow>
                </a:effectLst>
                <a:latin typeface="Arial" charset="0"/>
                <a:cs typeface="Geneva"/>
              </a:rPr>
              <a:t> 1:7 </a:t>
            </a:r>
            <a:r>
              <a:rPr lang="en-US" sz="3200" b="1" dirty="0" smtClean="0">
                <a:effectLst>
                  <a:glow rad="165100">
                    <a:srgbClr val="000000"/>
                  </a:glow>
                </a:effectLst>
                <a:latin typeface="Arial" charset="0"/>
                <a:cs typeface="Geneva"/>
              </a:rPr>
              <a:t>NLT</a:t>
            </a:r>
          </a:p>
          <a:p>
            <a:r>
              <a:rPr lang="zh-CN" altLang="en-US" sz="3200" b="1" dirty="0" smtClean="0">
                <a:effectLst>
                  <a:glow rad="165100">
                    <a:srgbClr val="000000"/>
                  </a:glow>
                </a:effectLst>
                <a:latin typeface="Arial" charset="0"/>
                <a:cs typeface="Geneva"/>
              </a:rPr>
              <a:t>参见</a:t>
            </a:r>
            <a:r>
              <a:rPr lang="en-US" altLang="zh-CN" sz="3200" b="1" dirty="0" smtClean="0">
                <a:effectLst>
                  <a:glow rad="165100">
                    <a:srgbClr val="000000"/>
                  </a:glow>
                </a:effectLst>
                <a:latin typeface="Arial" charset="0"/>
                <a:cs typeface="Geneva"/>
              </a:rPr>
              <a:t>《</a:t>
            </a:r>
            <a:r>
              <a:rPr lang="en-US" sz="3200" b="1" dirty="0" smtClean="0">
                <a:effectLst>
                  <a:glow rad="165100">
                    <a:srgbClr val="000000"/>
                  </a:glow>
                </a:effectLst>
                <a:latin typeface="Arial" charset="0"/>
                <a:cs typeface="Geneva"/>
              </a:rPr>
              <a:t> </a:t>
            </a:r>
            <a:r>
              <a:rPr lang="zh-CN" altLang="en-US" sz="3200" b="1" dirty="0" smtClean="0">
                <a:effectLst>
                  <a:glow rad="165100">
                    <a:srgbClr val="000000"/>
                  </a:glow>
                </a:effectLst>
                <a:latin typeface="Arial" charset="0"/>
                <a:cs typeface="Geneva"/>
              </a:rPr>
              <a:t>撒迦利亚书</a:t>
            </a:r>
            <a:r>
              <a:rPr lang="en-US" altLang="zh-CN" sz="3200" b="1" dirty="0" smtClean="0">
                <a:effectLst>
                  <a:glow rad="165100">
                    <a:srgbClr val="000000"/>
                  </a:glow>
                </a:effectLst>
                <a:latin typeface="Arial" charset="0"/>
                <a:cs typeface="Geneva"/>
              </a:rPr>
              <a:t>》</a:t>
            </a:r>
            <a:r>
              <a:rPr lang="en-US" sz="3200" b="1" dirty="0" smtClean="0">
                <a:effectLst>
                  <a:glow rad="165100">
                    <a:srgbClr val="000000"/>
                  </a:glow>
                </a:effectLst>
                <a:latin typeface="Arial" charset="0"/>
                <a:cs typeface="Geneva"/>
              </a:rPr>
              <a:t> 12:10</a:t>
            </a:r>
            <a:endParaRPr lang="en-US" sz="36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2090281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764704"/>
            <a:ext cx="9139944" cy="6093296"/>
          </a:xfrm>
          <a:prstGeom prst="rect">
            <a:avLst/>
          </a:prstGeom>
        </p:spPr>
      </p:pic>
      <p:sp>
        <p:nvSpPr>
          <p:cNvPr id="3" name="Title 2"/>
          <p:cNvSpPr>
            <a:spLocks noGrp="1"/>
          </p:cNvSpPr>
          <p:nvPr>
            <p:ph type="title" idx="4294967295"/>
          </p:nvPr>
        </p:nvSpPr>
        <p:spPr>
          <a:xfrm>
            <a:off x="228600" y="0"/>
            <a:ext cx="8915400" cy="838200"/>
          </a:xfrm>
        </p:spPr>
        <p:txBody>
          <a:bodyPr/>
          <a:lstStyle/>
          <a:p>
            <a:pPr algn="l">
              <a:defRPr/>
            </a:pPr>
            <a:r>
              <a:rPr lang="zh-CN" altLang="en-US" sz="3600" b="1" dirty="0" smtClean="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以色列的悔改</a:t>
            </a:r>
            <a:endPar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endParaRP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2800" b="1" dirty="0" smtClean="0">
                <a:solidFill>
                  <a:srgbClr val="FFFFFF"/>
                </a:solidFill>
                <a:effectLst>
                  <a:glow rad="101600">
                    <a:srgbClr val="000000"/>
                  </a:glow>
                </a:effectLst>
                <a:latin typeface="Arial" charset="0"/>
                <a:cs typeface="Arial" charset="0"/>
              </a:rPr>
              <a:t>“</a:t>
            </a:r>
            <a:r>
              <a:rPr lang="zh-TW" altLang="en-US" sz="2800" b="1" dirty="0" smtClean="0">
                <a:solidFill>
                  <a:srgbClr val="FFFFFF"/>
                </a:solidFill>
                <a:effectLst>
                  <a:glow rad="101600">
                    <a:srgbClr val="000000"/>
                  </a:glow>
                </a:effectLst>
                <a:latin typeface="Arial" charset="0"/>
                <a:cs typeface="Arial" charset="0"/>
              </a:rPr>
              <a:t>“</a:t>
            </a:r>
            <a:r>
              <a:rPr lang="zh-TW" altLang="en-US" sz="2800" b="1" dirty="0">
                <a:solidFill>
                  <a:srgbClr val="FFFFFF"/>
                </a:solidFill>
                <a:effectLst>
                  <a:glow rad="101600">
                    <a:srgbClr val="000000"/>
                  </a:glow>
                </a:effectLst>
                <a:latin typeface="Arial" charset="0"/>
                <a:cs typeface="Arial" charset="0"/>
              </a:rPr>
              <a:t>我必把那恩慈与恳求的灵倾注在大卫家和耶路撒冷居民的身上。 他们必仰望我， 就是他们所刺的； 他们要为他哀哭， 好像丧独生子； 他们必为他悲痛， 好像丧长</a:t>
            </a:r>
            <a:r>
              <a:rPr lang="zh-TW" altLang="en-US" sz="2800" b="1" dirty="0" smtClean="0">
                <a:solidFill>
                  <a:srgbClr val="FFFFFF"/>
                </a:solidFill>
                <a:effectLst>
                  <a:glow rad="101600">
                    <a:srgbClr val="000000"/>
                  </a:glow>
                </a:effectLst>
                <a:latin typeface="Arial" charset="0"/>
                <a:cs typeface="Arial" charset="0"/>
              </a:rPr>
              <a:t>子</a:t>
            </a:r>
            <a:r>
              <a:rPr lang="en-US" altLang="ja-JP" sz="2800" b="1" dirty="0" smtClean="0">
                <a:solidFill>
                  <a:srgbClr val="FFFFFF"/>
                </a:solidFill>
                <a:effectLst>
                  <a:glow rad="101600">
                    <a:srgbClr val="000000"/>
                  </a:glow>
                </a:effectLst>
                <a:latin typeface="Arial" charset="0"/>
                <a:cs typeface="Arial" charset="0"/>
              </a:rPr>
              <a:t>” </a:t>
            </a:r>
            <a:br>
              <a:rPr lang="en-US" altLang="ja-JP" sz="2800" b="1" dirty="0" smtClean="0">
                <a:solidFill>
                  <a:srgbClr val="FFFFFF"/>
                </a:solidFill>
                <a:effectLst>
                  <a:glow rad="101600">
                    <a:srgbClr val="000000"/>
                  </a:glow>
                </a:effectLst>
                <a:latin typeface="Arial" charset="0"/>
                <a:cs typeface="Arial" charset="0"/>
              </a:rPr>
            </a:br>
            <a:r>
              <a:rPr lang="en-US" altLang="ja-JP" sz="2800" b="1" dirty="0" smtClean="0">
                <a:solidFill>
                  <a:srgbClr val="FFFFFF"/>
                </a:solidFill>
                <a:effectLst>
                  <a:glow rad="101600">
                    <a:srgbClr val="000000"/>
                  </a:glow>
                </a:effectLst>
                <a:latin typeface="Arial" charset="0"/>
                <a:cs typeface="Arial" charset="0"/>
              </a:rPr>
              <a:t>(</a:t>
            </a:r>
            <a:r>
              <a:rPr lang="zh-CN" altLang="en-US" sz="2800" b="1" dirty="0" smtClean="0">
                <a:solidFill>
                  <a:srgbClr val="FFFFFF"/>
                </a:solidFill>
                <a:effectLst>
                  <a:glow rad="101600">
                    <a:srgbClr val="000000"/>
                  </a:glow>
                </a:effectLst>
                <a:latin typeface="Arial" charset="0"/>
                <a:cs typeface="Arial" charset="0"/>
              </a:rPr>
              <a:t>撒加利亚书</a:t>
            </a:r>
            <a:r>
              <a:rPr lang="en-US" altLang="ja-JP" sz="2800" b="1" dirty="0" smtClean="0">
                <a:solidFill>
                  <a:srgbClr val="FFFFFF"/>
                </a:solidFill>
                <a:effectLst>
                  <a:glow rad="101600">
                    <a:srgbClr val="000000"/>
                  </a:glow>
                </a:effectLst>
                <a:latin typeface="Arial" charset="0"/>
                <a:cs typeface="Arial" charset="0"/>
              </a:rPr>
              <a:t> 12:10 </a:t>
            </a:r>
            <a:r>
              <a:rPr lang="en-US" altLang="ja-JP" b="1" dirty="0" smtClean="0">
                <a:solidFill>
                  <a:srgbClr val="FFFFFF"/>
                </a:solidFill>
                <a:effectLst>
                  <a:glow rad="101600">
                    <a:srgbClr val="000000"/>
                  </a:glow>
                </a:effectLst>
                <a:latin typeface="Arial" charset="0"/>
                <a:cs typeface="Arial" charset="0"/>
              </a:rPr>
              <a:t>NLT</a:t>
            </a:r>
            <a:r>
              <a:rPr lang="en-US" altLang="ja-JP" sz="2800" b="1" dirty="0" smtClean="0">
                <a:solidFill>
                  <a:srgbClr val="FFFFFF"/>
                </a:solidFill>
                <a:effectLst>
                  <a:glow rad="101600">
                    <a:srgbClr val="000000"/>
                  </a:glow>
                </a:effectLst>
                <a:latin typeface="Arial" charset="0"/>
                <a:cs typeface="Arial" charset="0"/>
              </a:rPr>
              <a:t>).</a:t>
            </a:r>
            <a:endParaRPr lang="en-US" sz="2800" b="1" dirty="0" smtClean="0">
              <a:solidFill>
                <a:srgbClr val="FFFFFF"/>
              </a:solidFill>
              <a:effectLst>
                <a:glow rad="101600">
                  <a:srgbClr val="000000"/>
                </a:glow>
              </a:effectLst>
              <a:latin typeface="Arial" charset="0"/>
              <a:cs typeface="Arial" charset="0"/>
            </a:endParaRPr>
          </a:p>
        </p:txBody>
      </p:sp>
    </p:spTree>
    <p:extLst>
      <p:ext uri="{BB962C8B-B14F-4D97-AF65-F5344CB8AC3E}">
        <p14:creationId xmlns:p14="http://schemas.microsoft.com/office/powerpoint/2010/main" val="2440082863"/>
      </p:ext>
    </p:extLst>
  </p:cSld>
  <p:clrMapOvr>
    <a:masterClrMapping/>
  </p:clrMapOvr>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smtClean="0">
                <a:effectLst>
                  <a:glow rad="165100">
                    <a:schemeClr val="tx1"/>
                  </a:glow>
                </a:effectLst>
                <a:latin typeface="Arial" charset="0"/>
                <a:cs typeface="+mj-cs"/>
              </a:rPr>
              <a:t>"</a:t>
            </a:r>
            <a:r>
              <a:rPr lang="zh-TW" altLang="en-US" sz="3600" b="1" dirty="0">
                <a:effectLst>
                  <a:glow rad="165100">
                    <a:schemeClr val="tx1"/>
                  </a:glow>
                </a:effectLst>
                <a:latin typeface="Arial" charset="0"/>
                <a:cs typeface="+mj-cs"/>
              </a:rPr>
              <a:t>看哪， 他驾着云降临， 每一个人都要看见他，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连那些刺过他的人也要看见他，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地上的万族都要因他哀号。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这是必定的， 阿们</a:t>
            </a:r>
            <a:r>
              <a:rPr lang="zh-TW" altLang="en-US" sz="3600" b="1" dirty="0" smtClean="0">
                <a:effectLst>
                  <a:glow rad="165100">
                    <a:schemeClr val="tx1"/>
                  </a:glow>
                </a:effectLst>
                <a:latin typeface="Arial" charset="0"/>
                <a:cs typeface="+mj-cs"/>
              </a:rPr>
              <a:t>。</a:t>
            </a:r>
            <a:r>
              <a:rPr lang="en-US" altLang="zh-TW" sz="3600" b="1" dirty="0" smtClean="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altLang="zh-CN" sz="3200" b="1" dirty="0" smtClean="0">
                <a:effectLst>
                  <a:glow rad="165100">
                    <a:srgbClr val="000000"/>
                  </a:glow>
                </a:effectLst>
                <a:latin typeface="Arial" charset="0"/>
                <a:cs typeface="Geneva"/>
              </a:rPr>
              <a:t>《</a:t>
            </a:r>
            <a:r>
              <a:rPr lang="zh-CN" altLang="en-US" sz="3200" b="1" dirty="0" smtClean="0">
                <a:effectLst>
                  <a:glow rad="165100">
                    <a:srgbClr val="000000"/>
                  </a:glow>
                </a:effectLst>
                <a:latin typeface="Arial" charset="0"/>
                <a:cs typeface="Geneva"/>
              </a:rPr>
              <a:t>启示录</a:t>
            </a:r>
            <a:r>
              <a:rPr lang="en-US" altLang="zh-CN" sz="3200" b="1" dirty="0" smtClean="0">
                <a:effectLst>
                  <a:glow rad="165100">
                    <a:srgbClr val="000000"/>
                  </a:glow>
                </a:effectLst>
                <a:latin typeface="Arial" charset="0"/>
                <a:cs typeface="Geneva"/>
              </a:rPr>
              <a:t>》</a:t>
            </a:r>
            <a:r>
              <a:rPr lang="en-US" sz="3200" b="1" dirty="0" smtClean="0">
                <a:effectLst>
                  <a:glow rad="165100">
                    <a:srgbClr val="000000"/>
                  </a:glow>
                </a:effectLst>
                <a:latin typeface="Arial" charset="0"/>
                <a:cs typeface="Geneva"/>
              </a:rPr>
              <a:t> 1:7 </a:t>
            </a:r>
            <a:r>
              <a:rPr lang="en-US" sz="2800" b="1" dirty="0" smtClean="0">
                <a:effectLst>
                  <a:glow rad="165100">
                    <a:srgbClr val="000000"/>
                  </a:glow>
                </a:effectLst>
                <a:latin typeface="Arial" charset="0"/>
                <a:cs typeface="Geneva"/>
              </a:rPr>
              <a:t>NLT</a:t>
            </a:r>
          </a:p>
          <a:p>
            <a:r>
              <a:rPr lang="zh-CN" altLang="en-US" sz="2800" b="1" dirty="0" smtClean="0">
                <a:effectLst>
                  <a:glow rad="165100">
                    <a:srgbClr val="000000"/>
                  </a:glow>
                </a:effectLst>
                <a:latin typeface="Arial" charset="0"/>
                <a:cs typeface="Geneva"/>
              </a:rPr>
              <a:t>参见</a:t>
            </a:r>
            <a:r>
              <a:rPr lang="en-US" altLang="zh-CN" sz="2800" b="1" dirty="0" smtClean="0">
                <a:effectLst>
                  <a:glow rad="165100">
                    <a:srgbClr val="000000"/>
                  </a:glow>
                </a:effectLst>
                <a:latin typeface="Arial" charset="0"/>
                <a:cs typeface="Geneva"/>
              </a:rPr>
              <a:t>《</a:t>
            </a:r>
            <a:r>
              <a:rPr lang="en-US" sz="2800" b="1" dirty="0" smtClean="0">
                <a:effectLst>
                  <a:glow rad="165100">
                    <a:srgbClr val="000000"/>
                  </a:glow>
                </a:effectLst>
                <a:latin typeface="Arial" charset="0"/>
                <a:cs typeface="Geneva"/>
              </a:rPr>
              <a:t> </a:t>
            </a:r>
            <a:r>
              <a:rPr lang="zh-CN" altLang="en-US" sz="2800" b="1" dirty="0" smtClean="0">
                <a:effectLst>
                  <a:glow rad="165100">
                    <a:srgbClr val="000000"/>
                  </a:glow>
                </a:effectLst>
                <a:latin typeface="Arial" charset="0"/>
                <a:cs typeface="Geneva"/>
              </a:rPr>
              <a:t>撒迦利亚书</a:t>
            </a:r>
            <a:r>
              <a:rPr lang="en-US" altLang="zh-CN" sz="2800" b="1" dirty="0" smtClean="0">
                <a:effectLst>
                  <a:glow rad="165100">
                    <a:srgbClr val="000000"/>
                  </a:glow>
                </a:effectLst>
                <a:latin typeface="Arial" charset="0"/>
                <a:cs typeface="Geneva"/>
              </a:rPr>
              <a:t>》</a:t>
            </a:r>
            <a:r>
              <a:rPr lang="en-US" sz="2800" b="1" dirty="0" smtClean="0">
                <a:effectLst>
                  <a:glow rad="165100">
                    <a:srgbClr val="000000"/>
                  </a:glow>
                </a:effectLst>
                <a:latin typeface="Arial" charset="0"/>
                <a:cs typeface="Geneva"/>
              </a:rPr>
              <a:t> 12:10</a:t>
            </a:r>
            <a:endParaRPr lang="en-US" sz="32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10553941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756015" y="475424"/>
            <a:ext cx="7371985" cy="3298296"/>
          </a:xfrm>
          <a:noFill/>
          <a:ln>
            <a:noFill/>
          </a:ln>
        </p:spPr>
        <p:txBody>
          <a:bodyPr vert="horz" wrap="square" lIns="91440" tIns="45720" rIns="91440" bIns="45720" numCol="1" anchor="ctr" anchorCtr="0" compatLnSpc="1">
            <a:prstTxWarp prst="textNoShape">
              <a:avLst/>
            </a:prstTxWarp>
          </a:bodyPr>
          <a:lstStyle/>
          <a:p>
            <a:pPr eaLnBrk="0" hangingPunct="0"/>
            <a:r>
              <a:rPr lang="en-US" sz="4000" b="1" dirty="0" smtClean="0">
                <a:effectLst>
                  <a:glow rad="139700">
                    <a:schemeClr val="tx1"/>
                  </a:glow>
                </a:effectLst>
                <a:latin typeface="Arial" charset="0"/>
                <a:ea typeface="ＭＳ Ｐゴシック" charset="0"/>
                <a:cs typeface="Arial"/>
              </a:rPr>
              <a:t>"</a:t>
            </a:r>
            <a:r>
              <a:rPr lang="zh-TW" altLang="en-US" sz="4000" b="1" dirty="0">
                <a:effectLst>
                  <a:glow rad="139700">
                    <a:schemeClr val="tx1"/>
                  </a:glow>
                </a:effectLst>
                <a:latin typeface="Arial" charset="0"/>
                <a:ea typeface="ＭＳ Ｐゴシック" charset="0"/>
                <a:cs typeface="Arial"/>
              </a:rPr>
              <a:t> 主 神说： “我是阿拉法， 我是俄梅格； 我是今在、 昔在、 以后要来， 全能的 </a:t>
            </a:r>
            <a:r>
              <a:rPr lang="zh-TW" altLang="en-US" sz="4000" b="1" dirty="0" smtClean="0">
                <a:effectLst>
                  <a:glow rad="139700">
                    <a:schemeClr val="tx1"/>
                  </a:glow>
                </a:effectLst>
                <a:latin typeface="Arial" charset="0"/>
                <a:ea typeface="ＭＳ Ｐゴシック" charset="0"/>
                <a:cs typeface="Arial"/>
              </a:rPr>
              <a:t>神</a:t>
            </a:r>
            <a:r>
              <a:rPr lang="en-US" sz="4000" b="1" dirty="0" smtClean="0">
                <a:effectLst>
                  <a:glow rad="139700">
                    <a:schemeClr val="tx1"/>
                  </a:glow>
                </a:effectLst>
                <a:latin typeface="Arial" charset="0"/>
                <a:ea typeface="ＭＳ Ｐゴシック" charset="0"/>
                <a:cs typeface="Arial"/>
              </a:rPr>
              <a:t>" </a:t>
            </a:r>
            <a:br>
              <a:rPr lang="en-US" sz="4000" b="1" dirty="0" smtClean="0">
                <a:effectLst>
                  <a:glow rad="139700">
                    <a:schemeClr val="tx1"/>
                  </a:glow>
                </a:effectLst>
                <a:latin typeface="Arial" charset="0"/>
                <a:ea typeface="ＭＳ Ｐゴシック" charset="0"/>
                <a:cs typeface="Arial"/>
              </a:rPr>
            </a:br>
            <a:r>
              <a:rPr lang="en-US" sz="4000" b="1" dirty="0" smtClean="0">
                <a:effectLst>
                  <a:glow rad="139700">
                    <a:schemeClr val="tx1"/>
                  </a:glow>
                </a:effectLst>
                <a:latin typeface="Arial" charset="0"/>
                <a:ea typeface="ＭＳ Ｐゴシック" charset="0"/>
                <a:cs typeface="Arial"/>
              </a:rPr>
              <a:t>(</a:t>
            </a:r>
            <a:r>
              <a:rPr lang="en-US" sz="4000" b="1" dirty="0">
                <a:effectLst>
                  <a:glow rad="139700">
                    <a:schemeClr val="tx1"/>
                  </a:glow>
                </a:effectLst>
                <a:latin typeface="Arial" charset="0"/>
                <a:ea typeface="ＭＳ Ｐゴシック" charset="0"/>
                <a:cs typeface="Arial"/>
              </a:rPr>
              <a:t>1:8 </a:t>
            </a:r>
            <a:r>
              <a:rPr lang="en-US" sz="3600" b="1" dirty="0" smtClean="0">
                <a:effectLst>
                  <a:glow rad="139700">
                    <a:schemeClr val="tx1"/>
                  </a:glow>
                </a:effectLst>
                <a:latin typeface="Arial" charset="0"/>
                <a:ea typeface="ＭＳ Ｐゴシック" charset="0"/>
                <a:cs typeface="Arial"/>
              </a:rPr>
              <a:t>CNV</a:t>
            </a:r>
            <a:r>
              <a:rPr lang="en-US" sz="4000" b="1" dirty="0" smtClean="0">
                <a:effectLst>
                  <a:glow rad="139700">
                    <a:schemeClr val="tx1"/>
                  </a:glow>
                </a:effectLst>
                <a:latin typeface="Arial" charset="0"/>
                <a:ea typeface="ＭＳ Ｐゴシック" charset="0"/>
                <a:cs typeface="Arial"/>
              </a:rPr>
              <a:t>)</a:t>
            </a:r>
            <a:r>
              <a:rPr lang="en-US" sz="4000" b="1" dirty="0">
                <a:effectLst>
                  <a:glow rad="139700">
                    <a:schemeClr val="tx1"/>
                  </a:glow>
                </a:effectLst>
                <a:latin typeface="Arial" charset="0"/>
                <a:ea typeface="ＭＳ Ｐゴシック" charset="0"/>
                <a:cs typeface="Arial"/>
              </a:rPr>
              <a:t>.</a:t>
            </a:r>
          </a:p>
        </p:txBody>
      </p:sp>
      <p:sp>
        <p:nvSpPr>
          <p:cNvPr id="4" name="TextBox 3"/>
          <p:cNvSpPr txBox="1"/>
          <p:nvPr/>
        </p:nvSpPr>
        <p:spPr>
          <a:xfrm>
            <a:off x="8702803" y="0"/>
            <a:ext cx="441197" cy="461665"/>
          </a:xfrm>
          <a:prstGeom prst="rect">
            <a:avLst/>
          </a:prstGeom>
          <a:noFill/>
        </p:spPr>
        <p:txBody>
          <a:bodyPr wrap="none" rtlCol="0">
            <a:spAutoFit/>
          </a:bodyPr>
          <a:lstStyle/>
          <a:p>
            <a:pPr eaLnBrk="1" hangingPunct="1"/>
            <a:r>
              <a:rPr lang="en-US" b="1" dirty="0" smtClean="0">
                <a:solidFill>
                  <a:srgbClr val="FFFFFF"/>
                </a:solidFill>
                <a:effectLst>
                  <a:outerShdw blurRad="38100" dist="38100" dir="2700000" algn="tl">
                    <a:srgbClr val="000000">
                      <a:alpha val="43137"/>
                    </a:srgbClr>
                  </a:outerShdw>
                </a:effectLst>
                <a:latin typeface="Arial" charset="0"/>
                <a:ea typeface="+mn-ea"/>
                <a:cs typeface="+mn-cs"/>
              </a:rPr>
              <a:t>iii</a:t>
            </a:r>
            <a:endParaRPr lang="en-US" b="1" dirty="0">
              <a:solidFill>
                <a:srgbClr val="FFFFFF"/>
              </a:solidFill>
              <a:effectLst>
                <a:outerShdw blurRad="38100" dist="38100" dir="2700000" algn="tl">
                  <a:srgbClr val="000000">
                    <a:alpha val="43137"/>
                  </a:srgbClr>
                </a:outerShdw>
              </a:effectLst>
              <a:latin typeface="Arial" charset="0"/>
              <a:ea typeface="+mn-ea"/>
              <a:cs typeface="+mn-cs"/>
            </a:endParaRPr>
          </a:p>
        </p:txBody>
      </p:sp>
    </p:spTree>
    <p:extLst>
      <p:ext uri="{BB962C8B-B14F-4D97-AF65-F5344CB8AC3E}">
        <p14:creationId xmlns:p14="http://schemas.microsoft.com/office/powerpoint/2010/main" val="1447431226"/>
      </p:ext>
    </p:extLst>
  </p:cSld>
  <p:clrMapOvr>
    <a:masterClrMapping/>
  </p:clrMapOvr>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zh-CN" altLang="en-US" sz="4800" b="1" dirty="0" smtClean="0">
                <a:solidFill>
                  <a:srgbClr val="FFFF00"/>
                </a:solidFill>
                <a:effectLst>
                  <a:glow rad="165100">
                    <a:schemeClr val="tx1"/>
                  </a:glow>
                </a:effectLst>
                <a:latin typeface="Arial" charset="0"/>
                <a:ea typeface="ＭＳ Ｐゴシック" charset="0"/>
              </a:rPr>
              <a:t>为什么要清楚认识耶稣</a:t>
            </a:r>
            <a:r>
              <a:rPr lang="en-US" sz="4800" b="1" dirty="0" smtClean="0">
                <a:solidFill>
                  <a:srgbClr val="FFFF00"/>
                </a:solidFill>
                <a:effectLst>
                  <a:glow rad="165100">
                    <a:schemeClr val="tx1"/>
                  </a:glow>
                </a:effectLst>
                <a:latin typeface="Arial" charset="0"/>
                <a:ea typeface="ＭＳ Ｐゴシック" charset="0"/>
              </a:rPr>
              <a:t>?</a:t>
            </a:r>
            <a:endParaRPr lang="en-US" sz="4800" b="1" dirty="0">
              <a:solidFill>
                <a:srgbClr val="FFFF00"/>
              </a:solidFill>
              <a:effectLst>
                <a:glow rad="165100">
                  <a:schemeClr val="tx1"/>
                </a:glow>
              </a:effectLst>
              <a:latin typeface="Arial" charset="0"/>
              <a:ea typeface="ＭＳ Ｐゴシック" charset="0"/>
            </a:endParaRP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smtClean="0">
                <a:solidFill>
                  <a:srgbClr val="FFFFFF"/>
                </a:solidFill>
                <a:latin typeface="Arial" charset="0"/>
                <a:cs typeface="Arial" charset="0"/>
              </a:rPr>
              <a:t>343</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11299052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 amidst-the-lampstands.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 y="20638"/>
            <a:ext cx="9116483" cy="6837362"/>
          </a:xfrm>
          <a:prstGeom prst="rect">
            <a:avLst/>
          </a:prstGeom>
        </p:spPr>
      </p:pic>
      <p:sp>
        <p:nvSpPr>
          <p:cNvPr id="760835" name="Rectangle 2"/>
          <p:cNvSpPr>
            <a:spLocks noGrp="1" noChangeArrowheads="1"/>
          </p:cNvSpPr>
          <p:nvPr>
            <p:ph type="ctrTitle"/>
          </p:nvPr>
        </p:nvSpPr>
        <p:spPr>
          <a:xfrm>
            <a:off x="0" y="0"/>
            <a:ext cx="8135628" cy="1773238"/>
          </a:xfrm>
        </p:spPr>
        <p:txBody>
          <a:bodyPr/>
          <a:lstStyle/>
          <a:p>
            <a:r>
              <a:rPr lang="en-US" sz="4000" b="1" dirty="0">
                <a:effectLst>
                  <a:glow rad="101600">
                    <a:schemeClr val="tx1">
                      <a:alpha val="75000"/>
                    </a:schemeClr>
                  </a:glow>
                </a:effectLst>
                <a:latin typeface="Arial" charset="0"/>
                <a:ea typeface="ＭＳ Ｐゴシック" charset="0"/>
              </a:rPr>
              <a:t>III.  </a:t>
            </a:r>
            <a:r>
              <a:rPr lang="zh-CN" altLang="en-US" sz="4000" b="1" dirty="0" smtClean="0">
                <a:effectLst>
                  <a:glow rad="101600">
                    <a:schemeClr val="tx1">
                      <a:alpha val="75000"/>
                    </a:schemeClr>
                  </a:glow>
                </a:effectLst>
                <a:latin typeface="Arial" charset="0"/>
                <a:ea typeface="ＭＳ Ｐゴシック" charset="0"/>
              </a:rPr>
              <a:t>荣耀的基督必能解决你的问题</a:t>
            </a:r>
            <a:r>
              <a:rPr lang="en-US" sz="4000" b="1" dirty="0" smtClean="0">
                <a:effectLst>
                  <a:glow rad="101600">
                    <a:schemeClr val="tx1">
                      <a:alpha val="75000"/>
                    </a:schemeClr>
                  </a:glow>
                </a:effectLst>
                <a:latin typeface="Arial" charset="0"/>
                <a:ea typeface="ＭＳ Ｐゴシック" charset="0"/>
              </a:rPr>
              <a:t> </a:t>
            </a:r>
            <a:r>
              <a:rPr lang="en-US" sz="4000" b="1" dirty="0">
                <a:effectLst>
                  <a:glow rad="101600">
                    <a:schemeClr val="tx1">
                      <a:alpha val="75000"/>
                    </a:schemeClr>
                  </a:glow>
                </a:effectLst>
                <a:latin typeface="Arial" charset="0"/>
                <a:ea typeface="ＭＳ Ｐゴシック" charset="0"/>
              </a:rPr>
              <a:t>(1:9-20). </a:t>
            </a: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smtClean="0">
                <a:solidFill>
                  <a:srgbClr val="FFFFFF"/>
                </a:solidFill>
                <a:latin typeface="Arial" charset="0"/>
                <a:cs typeface="Arial" charset="0"/>
              </a:rPr>
              <a:t>343</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2809064290"/>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9" name="Rectangle 13"/>
          <p:cNvSpPr>
            <a:spLocks noGrp="1" noChangeArrowheads="1"/>
          </p:cNvSpPr>
          <p:nvPr>
            <p:ph type="title" idx="4294967295"/>
          </p:nvPr>
        </p:nvSpPr>
        <p:spPr>
          <a:xfrm>
            <a:off x="5867400" y="4797425"/>
            <a:ext cx="3276600" cy="1305445"/>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zh-CN" altLang="en-US" sz="4000" b="1" dirty="0">
                <a:solidFill>
                  <a:srgbClr val="FFEA18"/>
                </a:solidFill>
                <a:latin typeface="Comic Sans MS" charset="0"/>
                <a:ea typeface="ＭＳ Ｐゴシック" charset="0"/>
              </a:rPr>
              <a:t>约翰看见了什么？</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charset="0"/>
            </a:endParaRPr>
          </a:p>
        </p:txBody>
      </p:sp>
      <p:sp>
        <p:nvSpPr>
          <p:cNvPr id="173071" name="Text Box 15"/>
          <p:cNvSpPr txBox="1">
            <a:spLocks noChangeArrowheads="1"/>
          </p:cNvSpPr>
          <p:nvPr/>
        </p:nvSpPr>
        <p:spPr bwMode="auto">
          <a:xfrm>
            <a:off x="-30163" y="3644900"/>
            <a:ext cx="5410201" cy="1938992"/>
          </a:xfrm>
          <a:prstGeom prst="rect">
            <a:avLst/>
          </a:prstGeom>
          <a:solidFill>
            <a:srgbClr val="800000"/>
          </a:solid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altLang="ja-JP" b="1" dirty="0" smtClean="0">
                <a:solidFill>
                  <a:srgbClr val="FFFFFF"/>
                </a:solidFill>
                <a:effectLst>
                  <a:outerShdw blurRad="38100" dist="38100" dir="2700000" algn="tl">
                    <a:srgbClr val="000000"/>
                  </a:outerShdw>
                </a:effectLst>
                <a:latin typeface="Arial" charset="0"/>
              </a:rPr>
              <a:t>"</a:t>
            </a:r>
            <a:r>
              <a:rPr lang="zh-TW" altLang="en-US" b="1" dirty="0">
                <a:solidFill>
                  <a:srgbClr val="FFFFFF"/>
                </a:solidFill>
                <a:effectLst>
                  <a:outerShdw blurRad="38100" dist="38100" dir="2700000" algn="tl">
                    <a:srgbClr val="000000"/>
                  </a:outerShdw>
                </a:effectLst>
                <a:latin typeface="Arial" charset="0"/>
              </a:rPr>
              <a:t> 我约翰， 就是你们的弟兄， 在耶稣里跟你们一同分享患难、 国度和忍耐的， 为了 神的道和耶稣的见证， 曾经在那名叫拔摩的海岛上。</a:t>
            </a:r>
            <a:r>
              <a:rPr lang="en-US" altLang="ja-JP" b="1" dirty="0" smtClean="0">
                <a:solidFill>
                  <a:srgbClr val="FFFFFF"/>
                </a:solidFill>
                <a:effectLst>
                  <a:outerShdw blurRad="38100" dist="38100" dir="2700000" algn="tl">
                    <a:srgbClr val="000000"/>
                  </a:outerShdw>
                </a:effectLst>
                <a:latin typeface="Arial" charset="0"/>
              </a:rPr>
              <a:t>"</a:t>
            </a:r>
            <a:br>
              <a:rPr lang="en-US" altLang="ja-JP" b="1" dirty="0" smtClean="0">
                <a:solidFill>
                  <a:srgbClr val="FFFFFF"/>
                </a:solidFill>
                <a:effectLst>
                  <a:outerShdw blurRad="38100" dist="38100" dir="2700000" algn="tl">
                    <a:srgbClr val="000000"/>
                  </a:outerShdw>
                </a:effectLst>
                <a:latin typeface="Arial" charset="0"/>
              </a:rPr>
            </a:br>
            <a:r>
              <a:rPr lang="en-US" altLang="ja-JP" b="1" dirty="0" smtClean="0">
                <a:solidFill>
                  <a:srgbClr val="FFFFFF"/>
                </a:solidFill>
                <a:effectLst>
                  <a:outerShdw blurRad="38100" dist="38100" dir="2700000" algn="tl">
                    <a:srgbClr val="000000"/>
                  </a:outerShdw>
                </a:effectLst>
                <a:latin typeface="Arial" charset="0"/>
              </a:rPr>
              <a:t>(Rev. 1:9 </a:t>
            </a:r>
            <a:r>
              <a:rPr lang="en-US" altLang="ja-JP" sz="1800" b="1" dirty="0" smtClean="0">
                <a:solidFill>
                  <a:srgbClr val="FFFFFF"/>
                </a:solidFill>
                <a:effectLst>
                  <a:outerShdw blurRad="38100" dist="38100" dir="2700000" algn="tl">
                    <a:srgbClr val="000000"/>
                  </a:outerShdw>
                </a:effectLst>
                <a:latin typeface="Arial" charset="0"/>
              </a:rPr>
              <a:t>NLT</a:t>
            </a:r>
            <a:r>
              <a:rPr lang="en-US" altLang="ja-JP" b="1" dirty="0" smtClean="0">
                <a:solidFill>
                  <a:srgbClr val="FFFFFF"/>
                </a:solidFill>
                <a:effectLst>
                  <a:outerShdw blurRad="38100" dist="38100" dir="2700000" algn="tl">
                    <a:srgbClr val="000000"/>
                  </a:outerShdw>
                </a:effectLst>
                <a:latin typeface="Arial" charset="0"/>
              </a:rPr>
              <a:t>)</a:t>
            </a:r>
            <a:endParaRPr lang="en-US" b="1" dirty="0" smtClean="0">
              <a:solidFill>
                <a:srgbClr val="FFFFFF"/>
              </a:solidFill>
              <a:effectLst>
                <a:outerShdw blurRad="38100" dist="38100" dir="2700000" algn="tl">
                  <a:srgbClr val="000000"/>
                </a:outerShdw>
              </a:effectLst>
              <a:latin typeface="26"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a:defRPr/>
            </a:pPr>
            <a:endParaRPr lang="en-US">
              <a:ln w="57150" cmpd="sng">
                <a:solidFill>
                  <a:srgbClr val="FF0000"/>
                </a:solidFill>
              </a:ln>
              <a:solidFill>
                <a:srgbClr val="FFFFFF"/>
              </a:solidFill>
              <a:latin typeface="Arial"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1" name="Text Box 5"/>
          <p:cNvSpPr txBox="1">
            <a:spLocks noChangeArrowheads="1"/>
          </p:cNvSpPr>
          <p:nvPr/>
        </p:nvSpPr>
        <p:spPr bwMode="auto">
          <a:xfrm>
            <a:off x="0" y="1125538"/>
            <a:ext cx="3057525" cy="584776"/>
          </a:xfrm>
          <a:prstGeom prst="rect">
            <a:avLst/>
          </a:prstGeom>
          <a:no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CN" altLang="en-US" sz="3200" b="1" dirty="0">
                <a:solidFill>
                  <a:srgbClr val="FFFFFF"/>
                </a:solidFill>
                <a:effectLst>
                  <a:outerShdw blurRad="38100" dist="38100" dir="2700000" algn="tl">
                    <a:srgbClr val="000000"/>
                  </a:outerShdw>
                </a:effectLst>
                <a:latin typeface="26" charset="0"/>
              </a:rPr>
              <a:t>罗马</a:t>
            </a:r>
            <a:endParaRPr lang="en-US" sz="3200" b="1" dirty="0">
              <a:solidFill>
                <a:srgbClr val="FFFFFF"/>
              </a:solidFill>
              <a:effectLst>
                <a:outerShdw blurRad="38100" dist="38100" dir="2700000" algn="tl">
                  <a:srgbClr val="000000"/>
                </a:outerShdw>
              </a:effectLst>
              <a:latin typeface="26"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sp>
        <p:nvSpPr>
          <p:cNvPr id="173060" name="Text Box 4"/>
          <p:cNvSpPr txBox="1">
            <a:spLocks noChangeArrowheads="1"/>
          </p:cNvSpPr>
          <p:nvPr/>
        </p:nvSpPr>
        <p:spPr bwMode="auto">
          <a:xfrm>
            <a:off x="5233988" y="0"/>
            <a:ext cx="3514725" cy="584776"/>
          </a:xfrm>
          <a:prstGeom prst="rect">
            <a:avLst/>
          </a:prstGeom>
          <a:no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SG" altLang="en-US" sz="3200" b="1" dirty="0">
                <a:solidFill>
                  <a:srgbClr val="FFFFFF"/>
                </a:solidFill>
                <a:effectLst>
                  <a:outerShdw blurRad="38100" dist="38100" dir="2700000" algn="tl">
                    <a:srgbClr val="000000"/>
                  </a:outerShdw>
                </a:effectLst>
                <a:latin typeface="26" charset="0"/>
              </a:rPr>
              <a:t>亚洲的</a:t>
            </a:r>
            <a:r>
              <a:rPr lang="zh-CN" altLang="en-US" sz="3200" b="1" dirty="0">
                <a:solidFill>
                  <a:srgbClr val="FFFFFF"/>
                </a:solidFill>
                <a:effectLst>
                  <a:outerShdw blurRad="38100" dist="38100" dir="2700000" algn="tl">
                    <a:srgbClr val="000000"/>
                  </a:outerShdw>
                </a:effectLst>
                <a:latin typeface="26" charset="0"/>
              </a:rPr>
              <a:t>教会</a:t>
            </a:r>
            <a:endParaRPr lang="en-US" sz="3200" dirty="0">
              <a:solidFill>
                <a:srgbClr val="FFFFFF"/>
              </a:solidFill>
              <a:effectLst>
                <a:outerShdw blurRad="38100" dist="38100" dir="2700000" algn="tl">
                  <a:srgbClr val="000000"/>
                </a:outerShdw>
              </a:effectLst>
              <a:latin typeface="26"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TW" altLang="en-US" b="1" dirty="0" smtClean="0">
                <a:solidFill>
                  <a:srgbClr val="FFFFFF"/>
                </a:solidFill>
                <a:effectLst>
                  <a:outerShdw blurRad="38100" dist="38100" dir="2700000" algn="tl">
                    <a:srgbClr val="000000"/>
                  </a:outerShdw>
                </a:effectLst>
                <a:latin typeface="Arial" charset="0"/>
              </a:rPr>
              <a:t>拔摩</a:t>
            </a:r>
            <a:r>
              <a:rPr lang="zh-CN" altLang="en-US" b="1" dirty="0" smtClean="0">
                <a:solidFill>
                  <a:srgbClr val="FFFFFF"/>
                </a:solidFill>
                <a:effectLst>
                  <a:outerShdw blurRad="38100" dist="38100" dir="2700000" algn="tl">
                    <a:srgbClr val="000000"/>
                  </a:outerShdw>
                </a:effectLst>
                <a:latin typeface="Arial" charset="0"/>
              </a:rPr>
              <a:t>海岛</a:t>
            </a:r>
            <a:endParaRPr lang="en-US" dirty="0" smtClean="0">
              <a:solidFill>
                <a:srgbClr val="FFFFFF"/>
              </a:solidFill>
              <a:effectLst>
                <a:outerShdw blurRad="38100" dist="38100" dir="2700000" algn="tl">
                  <a:srgbClr val="000000"/>
                </a:outerShdw>
              </a:effectLst>
              <a:latin typeface="26" charset="0"/>
            </a:endParaRPr>
          </a:p>
        </p:txBody>
      </p:sp>
      <p:sp>
        <p:nvSpPr>
          <p:cNvPr id="756795" name="Text Box 7"/>
          <p:cNvSpPr txBox="1">
            <a:spLocks noChangeArrowheads="1"/>
          </p:cNvSpPr>
          <p:nvPr/>
        </p:nvSpPr>
        <p:spPr bwMode="auto">
          <a:xfrm>
            <a:off x="8570871" y="-26988"/>
            <a:ext cx="609684" cy="40229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dirty="0" smtClean="0">
                <a:solidFill>
                  <a:srgbClr val="FFFFFF"/>
                </a:solidFill>
                <a:latin typeface="Arial" charset="0"/>
                <a:cs typeface="Arial" charset="0"/>
              </a:rPr>
              <a:t>321</a:t>
            </a:r>
            <a:endParaRPr lang="en-US" sz="2000" b="1" dirty="0">
              <a:solidFill>
                <a:srgbClr val="FFFFFF"/>
              </a:solidFill>
              <a:latin typeface="Arial" charset="0"/>
              <a:cs typeface="Arial" charset="0"/>
            </a:endParaRPr>
          </a:p>
        </p:txBody>
      </p:sp>
    </p:spTree>
    <p:extLst>
      <p:ext uri="{BB962C8B-B14F-4D97-AF65-F5344CB8AC3E}">
        <p14:creationId xmlns:p14="http://schemas.microsoft.com/office/powerpoint/2010/main" val="41308649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143000" y="0"/>
            <a:ext cx="6858000" cy="6858000"/>
          </a:xfrm>
          <a:prstGeom prst="rect">
            <a:avLst/>
          </a:prstGeom>
        </p:spPr>
      </p:pic>
      <p:sp>
        <p:nvSpPr>
          <p:cNvPr id="758786" name="Rectangle 3"/>
          <p:cNvSpPr>
            <a:spLocks noGrp="1" noChangeArrowheads="1"/>
          </p:cNvSpPr>
          <p:nvPr>
            <p:ph type="title"/>
          </p:nvPr>
        </p:nvSpPr>
        <p:spPr>
          <a:xfrm>
            <a:off x="0" y="65853"/>
            <a:ext cx="9144000" cy="1017481"/>
          </a:xfrm>
          <a:noFill/>
          <a:ln>
            <a:noFill/>
          </a:ln>
        </p:spPr>
        <p:txBody>
          <a:bodyPr vert="horz" wrap="square" lIns="91440" tIns="45720" rIns="91440" bIns="45720" numCol="1" anchor="ctr" anchorCtr="0" compatLnSpc="1">
            <a:prstTxWarp prst="textNoShape">
              <a:avLst/>
            </a:prstTxWarp>
          </a:bodyPr>
          <a:lstStyle/>
          <a:p>
            <a:r>
              <a:rPr lang="zh-CN" altLang="en-US" b="1" dirty="0" smtClean="0">
                <a:effectLst>
                  <a:glow rad="165100">
                    <a:schemeClr val="tx1"/>
                  </a:glow>
                </a:effectLst>
                <a:latin typeface="Arial" charset="0"/>
                <a:cs typeface="+mj-cs"/>
              </a:rPr>
              <a:t>拔摩岛</a:t>
            </a:r>
            <a:endParaRPr lang="en-US" b="1" dirty="0">
              <a:effectLst>
                <a:glow rad="165100">
                  <a:schemeClr val="tx1"/>
                </a:glow>
              </a:effectLst>
              <a:latin typeface="Arial" charset="0"/>
              <a:cs typeface="+mj-cs"/>
            </a:endParaRPr>
          </a:p>
        </p:txBody>
      </p:sp>
    </p:spTree>
    <p:extLst>
      <p:ext uri="{BB962C8B-B14F-4D97-AF65-F5344CB8AC3E}">
        <p14:creationId xmlns:p14="http://schemas.microsoft.com/office/powerpoint/2010/main" val="358973833"/>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0" y="254000"/>
            <a:ext cx="9144000" cy="6349008"/>
          </a:xfrm>
          <a:prstGeom prst="rect">
            <a:avLst/>
          </a:prstGeom>
        </p:spPr>
      </p:pic>
      <p:sp>
        <p:nvSpPr>
          <p:cNvPr id="758786" name="Rectangle 3"/>
          <p:cNvSpPr>
            <a:spLocks noGrp="1" noChangeArrowheads="1"/>
          </p:cNvSpPr>
          <p:nvPr>
            <p:ph type="title"/>
          </p:nvPr>
        </p:nvSpPr>
        <p:spPr>
          <a:xfrm>
            <a:off x="-1" y="278905"/>
            <a:ext cx="9144001" cy="1108238"/>
          </a:xfrm>
          <a:noFill/>
          <a:ln>
            <a:noFill/>
          </a:ln>
        </p:spPr>
        <p:txBody>
          <a:bodyPr vert="horz" wrap="square" lIns="91440" tIns="45720" rIns="91440" bIns="45720" numCol="1" anchor="ctr" anchorCtr="0" compatLnSpc="1">
            <a:prstTxWarp prst="textNoShape">
              <a:avLst/>
            </a:prstTxWarp>
          </a:bodyPr>
          <a:lstStyle/>
          <a:p>
            <a:r>
              <a:rPr lang="en-US" altLang="zh-CN" b="1" dirty="0" smtClean="0">
                <a:effectLst>
                  <a:glow rad="165100">
                    <a:schemeClr val="tx1"/>
                  </a:glow>
                </a:effectLst>
                <a:latin typeface="Arial" charset="0"/>
                <a:cs typeface="+mj-cs"/>
              </a:rPr>
              <a:t/>
            </a:r>
            <a:br>
              <a:rPr lang="en-US" altLang="zh-CN" b="1" dirty="0" smtClean="0">
                <a:effectLst>
                  <a:glow rad="165100">
                    <a:schemeClr val="tx1"/>
                  </a:glow>
                </a:effectLst>
                <a:latin typeface="Arial" charset="0"/>
                <a:cs typeface="+mj-cs"/>
              </a:rPr>
            </a:br>
            <a:r>
              <a:rPr lang="zh-CN" altLang="en-US" b="1" dirty="0" smtClean="0">
                <a:effectLst>
                  <a:glow rad="165100">
                    <a:schemeClr val="tx1"/>
                  </a:glow>
                </a:effectLst>
                <a:latin typeface="Arial" charset="0"/>
                <a:cs typeface="+mj-cs"/>
              </a:rPr>
              <a:t>卫星图片：比较新加坡和</a:t>
            </a:r>
            <a:r>
              <a:rPr lang="zh-CN" altLang="en-US" b="1" dirty="0" smtClean="0">
                <a:effectLst>
                  <a:glow rad="165100">
                    <a:srgbClr val="000000"/>
                  </a:glow>
                </a:effectLst>
                <a:latin typeface="Arial" charset="0"/>
                <a:cs typeface="Geneva"/>
              </a:rPr>
              <a:t>拔摩岛</a:t>
            </a:r>
            <a:r>
              <a:rPr lang="en-US" b="1" dirty="0" smtClean="0">
                <a:effectLst>
                  <a:glow rad="165100">
                    <a:srgbClr val="000000"/>
                  </a:glow>
                </a:effectLst>
                <a:latin typeface="Arial" charset="0"/>
                <a:cs typeface="Geneva"/>
              </a:rPr>
              <a:t/>
            </a:r>
            <a:br>
              <a:rPr lang="en-US" b="1" dirty="0" smtClean="0">
                <a:effectLst>
                  <a:glow rad="165100">
                    <a:srgbClr val="000000"/>
                  </a:glow>
                </a:effectLst>
                <a:latin typeface="Arial" charset="0"/>
                <a:cs typeface="Geneva"/>
              </a:rPr>
            </a:br>
            <a:endParaRPr lang="en-US" b="1" dirty="0">
              <a:effectLst>
                <a:glow rad="165100">
                  <a:schemeClr val="tx1"/>
                </a:glow>
              </a:effectLst>
              <a:latin typeface="Arial" charset="0"/>
              <a:cs typeface="+mj-cs"/>
            </a:endParaRPr>
          </a:p>
        </p:txBody>
      </p:sp>
      <p:grpSp>
        <p:nvGrpSpPr>
          <p:cNvPr id="5" name="Group 4"/>
          <p:cNvGrpSpPr/>
          <p:nvPr/>
        </p:nvGrpSpPr>
        <p:grpSpPr>
          <a:xfrm>
            <a:off x="4016618" y="3386974"/>
            <a:ext cx="4681566" cy="2168428"/>
            <a:chOff x="4016618" y="3386974"/>
            <a:chExt cx="4681566" cy="2168428"/>
          </a:xfrm>
        </p:grpSpPr>
        <p:pic>
          <p:nvPicPr>
            <p:cNvPr id="3" name="Picture 2"/>
            <p:cNvPicPr>
              <a:picLocks noChangeAspect="1"/>
            </p:cNvPicPr>
            <p:nvPr/>
          </p:nvPicPr>
          <p:blipFill rotWithShape="1">
            <a:blip r:embed="rId5"/>
            <a:srcRect l="22795" r="12119"/>
            <a:stretch/>
          </p:blipFill>
          <p:spPr>
            <a:xfrm>
              <a:off x="4016618" y="3386974"/>
              <a:ext cx="1636319" cy="2168428"/>
            </a:xfrm>
            <a:prstGeom prst="rect">
              <a:avLst/>
            </a:prstGeom>
          </p:spPr>
        </p:pic>
        <p:sp>
          <p:nvSpPr>
            <p:cNvPr id="6" name="Rectangle 3"/>
            <p:cNvSpPr txBox="1">
              <a:spLocks noChangeArrowheads="1"/>
            </p:cNvSpPr>
            <p:nvPr/>
          </p:nvSpPr>
          <p:spPr bwMode="auto">
            <a:xfrm>
              <a:off x="4810942" y="4361410"/>
              <a:ext cx="3887242" cy="916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algn="l"/>
              <a:r>
                <a:rPr lang="zh-CN" altLang="en-US" b="1" dirty="0" smtClean="0">
                  <a:effectLst>
                    <a:glow rad="165100">
                      <a:srgbClr val="000000"/>
                    </a:glow>
                  </a:effectLst>
                  <a:latin typeface="Arial" charset="0"/>
                  <a:cs typeface="Geneva"/>
                </a:rPr>
                <a:t>拔摩岛</a:t>
              </a:r>
              <a:endParaRPr lang="en-US" b="1" dirty="0">
                <a:effectLst>
                  <a:glow rad="165100">
                    <a:srgbClr val="000000"/>
                  </a:glow>
                </a:effectLst>
                <a:latin typeface="Arial" charset="0"/>
                <a:cs typeface="Geneva"/>
              </a:endParaRPr>
            </a:p>
          </p:txBody>
        </p:sp>
      </p:grpSp>
    </p:spTree>
    <p:extLst>
      <p:ext uri="{BB962C8B-B14F-4D97-AF65-F5344CB8AC3E}">
        <p14:creationId xmlns:p14="http://schemas.microsoft.com/office/powerpoint/2010/main" val="3179403527"/>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6101534"/>
            <a:ext cx="9144001" cy="719110"/>
          </a:xfrm>
          <a:noFill/>
          <a:ln>
            <a:noFill/>
          </a:ln>
        </p:spPr>
        <p:txBody>
          <a:bodyPr vert="horz" wrap="square" lIns="91440" tIns="45720" rIns="91440" bIns="45720" numCol="1" anchor="ctr" anchorCtr="0" compatLnSpc="1">
            <a:prstTxWarp prst="textNoShape">
              <a:avLst/>
            </a:prstTxWarp>
          </a:bodyPr>
          <a:lstStyle/>
          <a:p>
            <a:r>
              <a:rPr lang="zh-CN" altLang="en-US" b="1" dirty="0" smtClean="0">
                <a:effectLst>
                  <a:glow rad="165100">
                    <a:srgbClr val="000000"/>
                  </a:glow>
                </a:effectLst>
                <a:latin typeface="Arial" charset="0"/>
                <a:cs typeface="Geneva"/>
              </a:rPr>
              <a:t>拔摩岛的旅行者们</a:t>
            </a:r>
            <a:endParaRPr lang="en-US" b="1" dirty="0">
              <a:effectLst>
                <a:glow rad="165100">
                  <a:schemeClr val="tx1"/>
                </a:glow>
              </a:effectLst>
              <a:latin typeface="Arial" charset="0"/>
              <a:cs typeface="+mj-cs"/>
            </a:endParaRPr>
          </a:p>
        </p:txBody>
      </p:sp>
      <p:pic>
        <p:nvPicPr>
          <p:cNvPr id="4" name="Picture 3"/>
          <p:cNvPicPr>
            <a:picLocks noChangeAspect="1"/>
          </p:cNvPicPr>
          <p:nvPr/>
        </p:nvPicPr>
        <p:blipFill>
          <a:blip r:embed="rId4"/>
          <a:stretch>
            <a:fillRect/>
          </a:stretch>
        </p:blipFill>
        <p:spPr>
          <a:xfrm>
            <a:off x="0" y="-1"/>
            <a:ext cx="9144000" cy="6038491"/>
          </a:xfrm>
          <a:prstGeom prst="rect">
            <a:avLst/>
          </a:prstGeom>
        </p:spPr>
      </p:pic>
      <p:sp>
        <p:nvSpPr>
          <p:cNvPr id="5" name="Rectangle 3"/>
          <p:cNvSpPr txBox="1">
            <a:spLocks noChangeArrowheads="1"/>
          </p:cNvSpPr>
          <p:nvPr/>
        </p:nvSpPr>
        <p:spPr bwMode="auto">
          <a:xfrm>
            <a:off x="-16932" y="-1879"/>
            <a:ext cx="2878666" cy="1644414"/>
          </a:xfrm>
          <a:prstGeom prst="rect">
            <a:avLst/>
          </a:prstGeom>
          <a:solidFill>
            <a:schemeClr val="tx1"/>
          </a:solidFill>
          <a:ln>
            <a:noFill/>
          </a:ln>
          <a:extLs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algn="l"/>
            <a:r>
              <a:rPr lang="zh-CN" altLang="en-US" sz="5400" b="1" dirty="0" smtClean="0">
                <a:effectLst>
                  <a:glow rad="165100">
                    <a:srgbClr val="000000"/>
                  </a:glow>
                </a:effectLst>
                <a:latin typeface="Arial" charset="0"/>
                <a:cs typeface="Geneva"/>
              </a:rPr>
              <a:t>拔摩岛</a:t>
            </a:r>
            <a:endParaRPr lang="en-US" sz="54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3988215189"/>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a:solidFill>
                  <a:srgbClr val="FFFF99"/>
                </a:solidFill>
                <a:effectLst>
                  <a:glow rad="266700">
                    <a:srgbClr val="000000">
                      <a:alpha val="75000"/>
                    </a:srgbClr>
                  </a:glow>
                </a:effectLst>
                <a:latin typeface="Arial" charset="0"/>
              </a:rPr>
              <a:t>8</a:t>
            </a:r>
          </a:p>
        </p:txBody>
      </p:sp>
      <p:sp>
        <p:nvSpPr>
          <p:cNvPr id="2" name="Title 1"/>
          <p:cNvSpPr>
            <a:spLocks noGrp="1"/>
          </p:cNvSpPr>
          <p:nvPr>
            <p:ph type="title"/>
          </p:nvPr>
        </p:nvSpPr>
        <p:spPr>
          <a:xfrm>
            <a:off x="0" y="6100876"/>
            <a:ext cx="9144000" cy="757124"/>
          </a:xfrm>
        </p:spPr>
        <p:txBody>
          <a:bodyPr/>
          <a:lstStyle/>
          <a:p>
            <a:pPr>
              <a:defRPr/>
            </a:pPr>
            <a:r>
              <a:rPr lang="zh-CN" altLang="en-US" sz="4800" b="1" kern="1200" dirty="0">
                <a:solidFill>
                  <a:srgbClr val="FFFFFF"/>
                </a:solidFill>
                <a:effectLst>
                  <a:glow rad="215900">
                    <a:srgbClr val="000000"/>
                  </a:glow>
                </a:effectLst>
                <a:latin typeface="Arial" charset="0"/>
                <a:ea typeface="ＭＳ Ｐゴシック" charset="0"/>
                <a:cs typeface="Arial" charset="0"/>
              </a:rPr>
              <a:t>史帝文驾机搭载</a:t>
            </a:r>
            <a:r>
              <a:rPr lang="en-US" altLang="zh-CN" sz="4800" b="1" kern="1200" dirty="0">
                <a:solidFill>
                  <a:srgbClr val="FFFFFF"/>
                </a:solidFill>
                <a:effectLst>
                  <a:glow rad="215900">
                    <a:srgbClr val="000000"/>
                  </a:glow>
                </a:effectLst>
                <a:latin typeface="Arial" charset="0"/>
                <a:ea typeface="ＭＳ Ｐゴシック" charset="0"/>
                <a:cs typeface="Arial" charset="0"/>
              </a:rPr>
              <a:t> 170+</a:t>
            </a:r>
            <a:r>
              <a:rPr lang="en-US" sz="4800" b="1" kern="1200" dirty="0">
                <a:solidFill>
                  <a:srgbClr val="FFFFFF"/>
                </a:solidFill>
                <a:effectLst>
                  <a:glow rad="215900">
                    <a:srgbClr val="000000"/>
                  </a:glow>
                </a:effectLst>
                <a:latin typeface="Arial" charset="0"/>
                <a:ea typeface="ＭＳ Ｐゴシック" charset="0"/>
                <a:cs typeface="Arial" charset="0"/>
              </a:rPr>
              <a:t> </a:t>
            </a:r>
            <a:r>
              <a:rPr lang="zh-CN" altLang="en-US" sz="4800" b="1" kern="1200" dirty="0">
                <a:solidFill>
                  <a:srgbClr val="FFFFFF"/>
                </a:solidFill>
                <a:effectLst>
                  <a:glow rad="215900">
                    <a:srgbClr val="000000"/>
                  </a:glow>
                </a:effectLst>
                <a:latin typeface="Arial" charset="0"/>
                <a:ea typeface="ＭＳ Ｐゴシック" charset="0"/>
                <a:cs typeface="Arial" charset="0"/>
              </a:rPr>
              <a:t>旅客</a:t>
            </a:r>
            <a:endParaRPr lang="en-US" sz="4800" b="1" kern="1200" dirty="0">
              <a:solidFill>
                <a:srgbClr val="FFFFFF"/>
              </a:solidFill>
              <a:effectLst>
                <a:glow rad="215900">
                  <a:srgbClr val="000000"/>
                </a:glow>
              </a:effectLst>
              <a:latin typeface="Arial" charset="0"/>
              <a:ea typeface="ＭＳ Ｐゴシック" charset="0"/>
              <a:cs typeface="Arial" charset="0"/>
            </a:endParaRPr>
          </a:p>
        </p:txBody>
      </p:sp>
      <p:pic>
        <p:nvPicPr>
          <p:cNvPr id="295939"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402391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221510" cy="6138891"/>
          </a:xfrm>
          <a:prstGeom prst="rect">
            <a:avLst/>
          </a:prstGeom>
        </p:spPr>
      </p:pic>
      <p:sp>
        <p:nvSpPr>
          <p:cNvPr id="758786" name="Rectangle 3"/>
          <p:cNvSpPr>
            <a:spLocks noGrp="1" noChangeArrowheads="1"/>
          </p:cNvSpPr>
          <p:nvPr>
            <p:ph type="title"/>
          </p:nvPr>
        </p:nvSpPr>
        <p:spPr>
          <a:xfrm>
            <a:off x="0" y="6138890"/>
            <a:ext cx="9144001" cy="719110"/>
          </a:xfrm>
          <a:noFill/>
          <a:ln>
            <a:noFill/>
          </a:ln>
        </p:spPr>
        <p:txBody>
          <a:bodyPr vert="horz" wrap="square" lIns="91440" tIns="45720" rIns="91440" bIns="45720" numCol="1" anchor="ctr" anchorCtr="0" compatLnSpc="1">
            <a:prstTxWarp prst="textNoShape">
              <a:avLst/>
            </a:prstTxWarp>
          </a:bodyPr>
          <a:lstStyle/>
          <a:p>
            <a:r>
              <a:rPr lang="zh-CN" altLang="en-US" b="1" dirty="0" smtClean="0">
                <a:effectLst>
                  <a:glow rad="165100">
                    <a:srgbClr val="000000"/>
                  </a:glow>
                </a:effectLst>
                <a:latin typeface="Arial" charset="0"/>
                <a:cs typeface="Geneva"/>
              </a:rPr>
              <a:t>拔摩岛豪华旅馆</a:t>
            </a:r>
            <a:endParaRPr lang="en-US" b="1" dirty="0">
              <a:effectLst>
                <a:glow rad="165100">
                  <a:schemeClr val="tx1"/>
                </a:glow>
              </a:effectLst>
              <a:latin typeface="Arial" charset="0"/>
              <a:cs typeface="+mj-cs"/>
            </a:endParaRPr>
          </a:p>
        </p:txBody>
      </p:sp>
    </p:spTree>
    <p:extLst>
      <p:ext uri="{BB962C8B-B14F-4D97-AF65-F5344CB8AC3E}">
        <p14:creationId xmlns:p14="http://schemas.microsoft.com/office/powerpoint/2010/main" val="25782697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0"/>
            <a:ext cx="9144000" cy="1017481"/>
          </a:xfrm>
        </p:spPr>
        <p:txBody>
          <a:bodyPr/>
          <a:lstStyle/>
          <a:p>
            <a:r>
              <a:rPr lang="zh-CN" altLang="en-US" b="1" dirty="0" smtClean="0">
                <a:effectLst>
                  <a:glow rad="165100">
                    <a:srgbClr val="000000"/>
                  </a:glow>
                </a:effectLst>
                <a:latin typeface="Arial" charset="0"/>
                <a:cs typeface="Geneva"/>
              </a:rPr>
              <a:t>拔摩岛的圣约翰修道院</a:t>
            </a:r>
            <a:endParaRPr lang="en-US" b="1" dirty="0">
              <a:solidFill>
                <a:srgbClr val="FFFFFF"/>
              </a:solidFill>
              <a:effectLst>
                <a:glow rad="165100">
                  <a:schemeClr val="tx1"/>
                </a:glow>
              </a:effectLst>
              <a:latin typeface="Arial" charset="0"/>
              <a:ea typeface="ＭＳ Ｐゴシック" charset="0"/>
            </a:endParaRPr>
          </a:p>
        </p:txBody>
      </p:sp>
      <p:pic>
        <p:nvPicPr>
          <p:cNvPr id="4" name="Picture 3"/>
          <p:cNvPicPr>
            <a:picLocks noChangeAspect="1"/>
          </p:cNvPicPr>
          <p:nvPr/>
        </p:nvPicPr>
        <p:blipFill>
          <a:blip r:embed="rId4"/>
          <a:stretch>
            <a:fillRect/>
          </a:stretch>
        </p:blipFill>
        <p:spPr>
          <a:xfrm>
            <a:off x="-12829" y="1141664"/>
            <a:ext cx="9187268" cy="5267367"/>
          </a:xfrm>
          <a:prstGeom prst="rect">
            <a:avLst/>
          </a:prstGeom>
        </p:spPr>
      </p:pic>
    </p:spTree>
    <p:extLst>
      <p:ext uri="{BB962C8B-B14F-4D97-AF65-F5344CB8AC3E}">
        <p14:creationId xmlns:p14="http://schemas.microsoft.com/office/powerpoint/2010/main" val="557464029"/>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om Monastery of St John, wk030401202.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2829" y="-89793"/>
            <a:ext cx="9274034" cy="6960621"/>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smtClean="0">
                <a:solidFill>
                  <a:srgbClr val="FFFFFF"/>
                </a:solidFill>
                <a:effectLst>
                  <a:glow rad="165100">
                    <a:schemeClr val="tx1"/>
                  </a:glow>
                </a:effectLst>
                <a:latin typeface="Arial" charset="0"/>
                <a:ea typeface="ＭＳ Ｐゴシック" charset="0"/>
              </a:rPr>
              <a:t>约翰从上看下来</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1119080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 Monastery of St John, wk030401201.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2830" y="-12828"/>
            <a:ext cx="9314179" cy="6985634"/>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smtClean="0">
                <a:solidFill>
                  <a:srgbClr val="FFFFFF"/>
                </a:solidFill>
                <a:effectLst>
                  <a:glow rad="165100">
                    <a:schemeClr val="tx1"/>
                  </a:glow>
                </a:effectLst>
                <a:latin typeface="Arial" charset="0"/>
                <a:ea typeface="ＭＳ Ｐゴシック" charset="0"/>
              </a:rPr>
              <a:t>约翰自上而观</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18154580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2" descr="02 Apostle John on the Isle of Patmo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67008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15" name="Rectangle 3"/>
          <p:cNvSpPr>
            <a:spLocks noGrp="1" noChangeArrowheads="1"/>
          </p:cNvSpPr>
          <p:nvPr>
            <p:ph type="title"/>
          </p:nvPr>
        </p:nvSpPr>
        <p:spPr>
          <a:xfrm>
            <a:off x="0" y="107577"/>
            <a:ext cx="8372806" cy="1533654"/>
          </a:xfrm>
          <a:effectLst/>
        </p:spPr>
        <p:txBody>
          <a:bodyPr lIns="91440" tIns="45720" rIns="91440" bIns="45720"/>
          <a:lstStyle/>
          <a:p>
            <a:pPr algn="ctr" eaLnBrk="1" hangingPunct="1">
              <a:defRPr/>
            </a:pPr>
            <a:r>
              <a:rPr lang="en-US" sz="4800" b="1" dirty="0" smtClean="0">
                <a:solidFill>
                  <a:srgbClr val="FFFFFF"/>
                </a:solidFill>
                <a:effectLst>
                  <a:glow rad="266700">
                    <a:srgbClr val="000000"/>
                  </a:glow>
                </a:effectLst>
                <a:latin typeface="Arial" charset="0"/>
                <a:ea typeface="ＭＳ Ｐゴシック"/>
                <a:cs typeface="ＭＳ Ｐゴシック" charset="0"/>
              </a:rPr>
              <a:t>“…</a:t>
            </a:r>
            <a:r>
              <a:rPr lang="zh-CN" altLang="en-US" sz="4800" b="1" dirty="0" smtClean="0">
                <a:solidFill>
                  <a:srgbClr val="FFFFFF"/>
                </a:solidFill>
                <a:effectLst>
                  <a:glow rad="266700">
                    <a:srgbClr val="000000"/>
                  </a:glow>
                </a:effectLst>
                <a:latin typeface="Arial" charset="0"/>
                <a:ea typeface="ＭＳ Ｐゴシック"/>
                <a:cs typeface="ＭＳ Ｐゴシック" charset="0"/>
              </a:rPr>
              <a:t>在一个主日</a:t>
            </a:r>
            <a:r>
              <a:rPr lang="en-US" sz="4800" b="1" dirty="0" smtClean="0">
                <a:solidFill>
                  <a:srgbClr val="FFFFFF"/>
                </a:solidFill>
                <a:effectLst>
                  <a:glow rad="266700">
                    <a:srgbClr val="000000"/>
                  </a:glow>
                </a:effectLst>
                <a:latin typeface="Arial" charset="0"/>
                <a:ea typeface="ＭＳ Ｐゴシック"/>
                <a:cs typeface="ＭＳ Ｐゴシック" charset="0"/>
              </a:rPr>
              <a:t>…" </a:t>
            </a:r>
            <a:br>
              <a:rPr lang="en-US" sz="4800" b="1" dirty="0" smtClean="0">
                <a:solidFill>
                  <a:srgbClr val="FFFFFF"/>
                </a:solidFill>
                <a:effectLst>
                  <a:glow rad="266700">
                    <a:srgbClr val="000000"/>
                  </a:glow>
                </a:effectLst>
                <a:latin typeface="Arial" charset="0"/>
                <a:ea typeface="ＭＳ Ｐゴシック"/>
                <a:cs typeface="ＭＳ Ｐゴシック" charset="0"/>
              </a:rPr>
            </a:br>
            <a:r>
              <a:rPr lang="en-US" sz="4800" b="1" dirty="0" smtClean="0">
                <a:solidFill>
                  <a:srgbClr val="FFFFFF"/>
                </a:solidFill>
                <a:effectLst>
                  <a:glow rad="266700">
                    <a:srgbClr val="000000"/>
                  </a:glow>
                </a:effectLst>
                <a:latin typeface="Arial" charset="0"/>
                <a:ea typeface="ＭＳ Ｐゴシック"/>
                <a:cs typeface="ＭＳ Ｐゴシック" charset="0"/>
              </a:rPr>
              <a:t>(</a:t>
            </a:r>
            <a:r>
              <a:rPr lang="en-US" sz="4800" b="1" dirty="0">
                <a:solidFill>
                  <a:srgbClr val="FFFFFF"/>
                </a:solidFill>
                <a:effectLst>
                  <a:glow rad="266700">
                    <a:srgbClr val="000000"/>
                  </a:glow>
                </a:effectLst>
                <a:latin typeface="Arial" charset="0"/>
                <a:ea typeface="ＭＳ Ｐゴシック"/>
                <a:cs typeface="ＭＳ Ｐゴシック" charset="0"/>
              </a:rPr>
              <a:t>1</a:t>
            </a:r>
            <a:r>
              <a:rPr lang="en-US" sz="4800" b="1" dirty="0" smtClean="0">
                <a:solidFill>
                  <a:srgbClr val="FFFFFF"/>
                </a:solidFill>
                <a:effectLst>
                  <a:glow rad="266700">
                    <a:srgbClr val="000000"/>
                  </a:glow>
                </a:effectLst>
                <a:latin typeface="Arial" charset="0"/>
                <a:ea typeface="ＭＳ Ｐゴシック"/>
                <a:cs typeface="ＭＳ Ｐゴシック" charset="0"/>
              </a:rPr>
              <a:t>:10)</a:t>
            </a:r>
            <a:endParaRPr lang="en-US" sz="4800" b="1" dirty="0">
              <a:solidFill>
                <a:srgbClr val="FFFFFF"/>
              </a:solidFill>
              <a:effectLst>
                <a:glow rad="266700">
                  <a:srgbClr val="000000"/>
                </a:glow>
              </a:effectLst>
              <a:latin typeface="Arial" charset="0"/>
              <a:ea typeface="ＭＳ Ｐゴシック"/>
              <a:cs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smtClean="0">
                <a:solidFill>
                  <a:srgbClr val="FFFFFF"/>
                </a:solidFill>
                <a:effectLst>
                  <a:glow rad="266700">
                    <a:srgbClr val="000000">
                      <a:alpha val="75000"/>
                    </a:srgbClr>
                  </a:glow>
                </a:effectLst>
                <a:latin typeface="Arial" charset="0"/>
                <a:ea typeface="ＭＳ Ｐゴシック"/>
              </a:rPr>
              <a:t>319</a:t>
            </a:r>
          </a:p>
        </p:txBody>
      </p:sp>
      <p:sp>
        <p:nvSpPr>
          <p:cNvPr id="6" name="Rectangle 3"/>
          <p:cNvSpPr txBox="1">
            <a:spLocks noChangeArrowheads="1"/>
          </p:cNvSpPr>
          <p:nvPr/>
        </p:nvSpPr>
        <p:spPr bwMode="auto">
          <a:xfrm>
            <a:off x="756351" y="2149231"/>
            <a:ext cx="8387649" cy="1484923"/>
          </a:xfrm>
          <a:prstGeom prst="rect">
            <a:avLst/>
          </a:prstGeom>
          <a:noFill/>
          <a:ln>
            <a:noFill/>
          </a:ln>
          <a:effectLs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57188" indent="-357188" defTabSz="457200" eaLnBrk="1" hangingPunct="1">
              <a:buFont typeface="Arial"/>
              <a:buChar char="•"/>
              <a:defRPr/>
            </a:pPr>
            <a:r>
              <a:rPr lang="zh-CN" altLang="en-US" sz="3600" b="1" dirty="0" smtClean="0">
                <a:solidFill>
                  <a:srgbClr val="FFFFFF"/>
                </a:solidFill>
                <a:effectLst>
                  <a:glow rad="266700">
                    <a:srgbClr val="000000"/>
                  </a:glow>
                </a:effectLst>
                <a:latin typeface="Arial" charset="0"/>
                <a:ea typeface="ＭＳ Ｐゴシック"/>
                <a:cs typeface="ＭＳ Ｐゴシック" charset="0"/>
              </a:rPr>
              <a:t>星期天</a:t>
            </a:r>
            <a:r>
              <a:rPr lang="en-US" sz="3600" b="1" dirty="0" smtClean="0">
                <a:solidFill>
                  <a:srgbClr val="FFFFFF"/>
                </a:solidFill>
                <a:effectLst>
                  <a:glow rad="266700">
                    <a:srgbClr val="000000"/>
                  </a:glow>
                </a:effectLst>
                <a:latin typeface="Arial" charset="0"/>
                <a:ea typeface="ＭＳ Ｐゴシック"/>
                <a:cs typeface="ＭＳ Ｐゴシック" charset="0"/>
              </a:rPr>
              <a:t>?</a:t>
            </a:r>
          </a:p>
          <a:p>
            <a:pPr marL="357188" indent="-357188" defTabSz="457200" eaLnBrk="1" hangingPunct="1">
              <a:buFont typeface="Arial"/>
              <a:buChar char="•"/>
              <a:defRPr/>
            </a:pPr>
            <a:r>
              <a:rPr lang="zh-CN" altLang="en-US" sz="3600" b="1" dirty="0" smtClean="0">
                <a:solidFill>
                  <a:srgbClr val="FFFFFF"/>
                </a:solidFill>
                <a:effectLst>
                  <a:glow rad="266700">
                    <a:srgbClr val="000000"/>
                  </a:glow>
                </a:effectLst>
                <a:latin typeface="Arial" charset="0"/>
                <a:ea typeface="ＭＳ Ｐゴシック"/>
                <a:cs typeface="ＭＳ Ｐゴシック" charset="0"/>
              </a:rPr>
              <a:t>神的日子（</a:t>
            </a:r>
            <a:r>
              <a:rPr lang="en-US" sz="3600" b="1" dirty="0" smtClean="0">
                <a:solidFill>
                  <a:srgbClr val="FFFFFF"/>
                </a:solidFill>
                <a:effectLst>
                  <a:glow rad="266700">
                    <a:srgbClr val="000000"/>
                  </a:glow>
                </a:effectLst>
                <a:latin typeface="Arial" charset="0"/>
                <a:ea typeface="ＭＳ Ｐゴシック"/>
                <a:cs typeface="ＭＳ Ｐゴシック" charset="0"/>
              </a:rPr>
              <a:t>“Day of the L</a:t>
            </a:r>
            <a:r>
              <a:rPr lang="en-US" sz="3200" b="1" dirty="0" smtClean="0">
                <a:solidFill>
                  <a:srgbClr val="FFFFFF"/>
                </a:solidFill>
                <a:effectLst>
                  <a:glow rad="266700">
                    <a:srgbClr val="000000"/>
                  </a:glow>
                </a:effectLst>
                <a:latin typeface="Arial" charset="0"/>
                <a:ea typeface="ＭＳ Ｐゴシック"/>
                <a:cs typeface="ＭＳ Ｐゴシック" charset="0"/>
              </a:rPr>
              <a:t>ORD</a:t>
            </a:r>
            <a:r>
              <a:rPr lang="en-US" sz="3600" b="1" dirty="0" smtClean="0">
                <a:solidFill>
                  <a:srgbClr val="FFFFFF"/>
                </a:solidFill>
                <a:effectLst>
                  <a:glow rad="266700">
                    <a:srgbClr val="000000"/>
                  </a:glow>
                </a:effectLst>
                <a:latin typeface="Arial" charset="0"/>
                <a:ea typeface="ＭＳ Ｐゴシック"/>
                <a:cs typeface="ＭＳ Ｐゴシック" charset="0"/>
              </a:rPr>
              <a:t>”</a:t>
            </a:r>
            <a:r>
              <a:rPr lang="zh-CN" altLang="en-US" sz="3600" b="1" dirty="0" smtClean="0">
                <a:solidFill>
                  <a:srgbClr val="FFFFFF"/>
                </a:solidFill>
                <a:effectLst>
                  <a:glow rad="266700">
                    <a:srgbClr val="000000"/>
                  </a:glow>
                </a:effectLst>
                <a:latin typeface="Arial" charset="0"/>
                <a:ea typeface="ＭＳ Ｐゴシック"/>
                <a:cs typeface="ＭＳ Ｐゴシック" charset="0"/>
              </a:rPr>
              <a:t>）</a:t>
            </a:r>
            <a:r>
              <a:rPr lang="en-US" sz="3600" b="1" dirty="0" smtClean="0">
                <a:solidFill>
                  <a:srgbClr val="FFFFFF"/>
                </a:solidFill>
                <a:effectLst>
                  <a:glow rad="266700">
                    <a:srgbClr val="000000"/>
                  </a:glow>
                </a:effectLst>
                <a:latin typeface="Arial" charset="0"/>
                <a:ea typeface="ＭＳ Ｐゴシック"/>
                <a:cs typeface="ＭＳ Ｐゴシック" charset="0"/>
              </a:rPr>
              <a:t>?</a:t>
            </a:r>
          </a:p>
        </p:txBody>
      </p:sp>
    </p:spTree>
    <p:extLst>
      <p:ext uri="{BB962C8B-B14F-4D97-AF65-F5344CB8AC3E}">
        <p14:creationId xmlns:p14="http://schemas.microsoft.com/office/powerpoint/2010/main" val="35278899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1"/>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12290" name="Picture 2"/>
          <p:cNvPicPr>
            <a:picLocks noChangeAspect="1" noChangeArrowheads="1"/>
          </p:cNvPicPr>
          <p:nvPr/>
        </p:nvPicPr>
        <p:blipFill>
          <a:blip r:embed="rId4" cstate="screen">
            <a:lum bright="-12000"/>
            <a:extLst>
              <a:ext uri="{28A0092B-C50C-407E-A947-70E740481C1C}">
                <a14:useLocalDpi xmlns:a14="http://schemas.microsoft.com/office/drawing/2010/main" val="0"/>
              </a:ext>
            </a:extLst>
          </a:blip>
          <a:srcRect/>
          <a:stretch>
            <a:fillRect/>
          </a:stretch>
        </p:blipFill>
        <p:spPr bwMode="auto">
          <a:xfrm>
            <a:off x="4495800" y="0"/>
            <a:ext cx="4648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48132" name="Text Box 3"/>
          <p:cNvSpPr txBox="1">
            <a:spLocks noChangeArrowheads="1"/>
          </p:cNvSpPr>
          <p:nvPr/>
        </p:nvSpPr>
        <p:spPr bwMode="auto">
          <a:xfrm>
            <a:off x="838200" y="0"/>
            <a:ext cx="7772400" cy="120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eaLnBrk="1" hangingPunct="1"/>
            <a:r>
              <a:rPr lang="en-US" sz="4800" b="1">
                <a:solidFill>
                  <a:srgbClr val="FFFFFF"/>
                </a:solidFill>
                <a:effectLst>
                  <a:glow rad="215900">
                    <a:srgbClr val="000000"/>
                  </a:glow>
                </a:effectLst>
                <a:latin typeface="Arial"/>
                <a:cs typeface="Arial"/>
              </a:rPr>
              <a:t>上帝的日子</a:t>
            </a:r>
          </a:p>
        </p:txBody>
      </p:sp>
      <p:sp>
        <p:nvSpPr>
          <p:cNvPr id="12292" name="Text Box 4"/>
          <p:cNvSpPr txBox="1">
            <a:spLocks noChangeArrowheads="1"/>
          </p:cNvSpPr>
          <p:nvPr/>
        </p:nvSpPr>
        <p:spPr bwMode="auto">
          <a:xfrm>
            <a:off x="1463675" y="1295400"/>
            <a:ext cx="140335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审判</a:t>
            </a:r>
          </a:p>
        </p:txBody>
      </p:sp>
      <p:sp>
        <p:nvSpPr>
          <p:cNvPr id="12293" name="Text Box 5"/>
          <p:cNvSpPr txBox="1">
            <a:spLocks noChangeArrowheads="1"/>
          </p:cNvSpPr>
          <p:nvPr/>
        </p:nvSpPr>
        <p:spPr bwMode="auto">
          <a:xfrm>
            <a:off x="6082816" y="1295400"/>
            <a:ext cx="1412864" cy="833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祝福</a:t>
            </a:r>
          </a:p>
        </p:txBody>
      </p:sp>
      <p:sp>
        <p:nvSpPr>
          <p:cNvPr id="12294" name="Text Box 6"/>
          <p:cNvSpPr txBox="1">
            <a:spLocks noChangeArrowheads="1"/>
          </p:cNvSpPr>
          <p:nvPr/>
        </p:nvSpPr>
        <p:spPr bwMode="auto">
          <a:xfrm>
            <a:off x="4194175" y="1295400"/>
            <a:ext cx="541231" cy="833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a:t>
            </a:r>
          </a:p>
        </p:txBody>
      </p:sp>
      <p:sp>
        <p:nvSpPr>
          <p:cNvPr id="12295" name="Text Box 7"/>
          <p:cNvSpPr txBox="1">
            <a:spLocks noChangeArrowheads="1"/>
          </p:cNvSpPr>
          <p:nvPr/>
        </p:nvSpPr>
        <p:spPr bwMode="auto">
          <a:xfrm>
            <a:off x="1463675" y="2825367"/>
            <a:ext cx="140335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磨难</a:t>
            </a:r>
          </a:p>
        </p:txBody>
      </p:sp>
      <p:sp>
        <p:nvSpPr>
          <p:cNvPr id="12296" name="Text Box 8"/>
          <p:cNvSpPr txBox="1">
            <a:spLocks noChangeArrowheads="1"/>
          </p:cNvSpPr>
          <p:nvPr/>
        </p:nvSpPr>
        <p:spPr bwMode="auto">
          <a:xfrm>
            <a:off x="6087573" y="2830486"/>
            <a:ext cx="140335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dirty="0">
                <a:solidFill>
                  <a:srgbClr val="EAEAEA"/>
                </a:solidFill>
                <a:effectLst>
                  <a:glow rad="215900">
                    <a:srgbClr val="000000"/>
                  </a:glow>
                </a:effectLst>
                <a:latin typeface="Arial"/>
                <a:cs typeface="Arial"/>
              </a:rPr>
              <a:t>千年</a:t>
            </a:r>
          </a:p>
        </p:txBody>
      </p:sp>
      <p:sp>
        <p:nvSpPr>
          <p:cNvPr id="12297" name="Text Box 9"/>
          <p:cNvSpPr txBox="1">
            <a:spLocks noChangeArrowheads="1"/>
          </p:cNvSpPr>
          <p:nvPr/>
        </p:nvSpPr>
        <p:spPr bwMode="auto">
          <a:xfrm>
            <a:off x="373063" y="4355334"/>
            <a:ext cx="3431446" cy="833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创世记 6-19</a:t>
            </a:r>
          </a:p>
        </p:txBody>
      </p:sp>
      <p:sp>
        <p:nvSpPr>
          <p:cNvPr id="12298" name="Text Box 10"/>
          <p:cNvSpPr txBox="1">
            <a:spLocks noChangeArrowheads="1"/>
          </p:cNvSpPr>
          <p:nvPr/>
        </p:nvSpPr>
        <p:spPr bwMode="auto">
          <a:xfrm>
            <a:off x="5347188" y="4357894"/>
            <a:ext cx="2884120" cy="833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dirty="0">
                <a:solidFill>
                  <a:srgbClr val="EAEAEA"/>
                </a:solidFill>
                <a:effectLst>
                  <a:glow rad="215900">
                    <a:srgbClr val="000000"/>
                  </a:glow>
                </a:effectLst>
                <a:latin typeface="Arial"/>
                <a:cs typeface="Arial"/>
              </a:rPr>
              <a:t>创世记 20</a:t>
            </a:r>
          </a:p>
        </p:txBody>
      </p:sp>
      <p:sp>
        <p:nvSpPr>
          <p:cNvPr id="48140" name="Text Box 11"/>
          <p:cNvSpPr txBox="1">
            <a:spLocks noChangeArrowheads="1"/>
          </p:cNvSpPr>
          <p:nvPr/>
        </p:nvSpPr>
        <p:spPr bwMode="auto">
          <a:xfrm>
            <a:off x="7945438" y="-449748"/>
            <a:ext cx="2029469"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b="1" dirty="0" smtClean="0">
                <a:solidFill>
                  <a:srgbClr val="EAEAEA"/>
                </a:solidFill>
                <a:effectLst>
                  <a:glow rad="215900">
                    <a:srgbClr val="000000"/>
                  </a:glow>
                </a:effectLst>
                <a:latin typeface="Arial"/>
                <a:cs typeface="Arial"/>
              </a:rPr>
              <a:t>OTS 638</a:t>
            </a:r>
            <a:r>
              <a:rPr lang="en-US" b="1" dirty="0">
                <a:solidFill>
                  <a:srgbClr val="EAEAEA"/>
                </a:solidFill>
                <a:effectLst>
                  <a:glow rad="215900">
                    <a:srgbClr val="000000"/>
                  </a:glow>
                </a:effectLst>
                <a:latin typeface="Arial"/>
                <a:cs typeface="Arial"/>
              </a:rPr>
              <a:t>-639</a:t>
            </a:r>
          </a:p>
        </p:txBody>
      </p:sp>
      <p:sp>
        <p:nvSpPr>
          <p:cNvPr id="13" name="Text Box 10"/>
          <p:cNvSpPr txBox="1">
            <a:spLocks noChangeArrowheads="1"/>
          </p:cNvSpPr>
          <p:nvPr/>
        </p:nvSpPr>
        <p:spPr bwMode="auto">
          <a:xfrm>
            <a:off x="1534408" y="5892980"/>
            <a:ext cx="131358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800" b="1" dirty="0">
                <a:solidFill>
                  <a:srgbClr val="EAEAEA"/>
                </a:solidFill>
                <a:effectLst>
                  <a:glow rad="215900">
                    <a:srgbClr val="000000"/>
                  </a:glow>
                </a:effectLst>
                <a:latin typeface="Arial"/>
                <a:cs typeface="Arial"/>
              </a:rPr>
              <a:t>7 年</a:t>
            </a:r>
          </a:p>
        </p:txBody>
      </p:sp>
      <p:sp>
        <p:nvSpPr>
          <p:cNvPr id="14" name="Text Box 11"/>
          <p:cNvSpPr txBox="1">
            <a:spLocks noChangeArrowheads="1"/>
          </p:cNvSpPr>
          <p:nvPr/>
        </p:nvSpPr>
        <p:spPr bwMode="auto">
          <a:xfrm>
            <a:off x="5618946" y="5892980"/>
            <a:ext cx="234060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800" b="1" dirty="0" smtClean="0">
                <a:solidFill>
                  <a:srgbClr val="EAEAEA"/>
                </a:solidFill>
                <a:effectLst>
                  <a:glow rad="215900">
                    <a:srgbClr val="000000"/>
                  </a:glow>
                </a:effectLst>
                <a:latin typeface="Arial"/>
                <a:cs typeface="Arial"/>
              </a:rPr>
              <a:t>1000 </a:t>
            </a:r>
            <a:r>
              <a:rPr lang="en-US" sz="4800" b="1" dirty="0">
                <a:solidFill>
                  <a:srgbClr val="EAEAEA"/>
                </a:solidFill>
                <a:effectLst>
                  <a:glow rad="215900">
                    <a:srgbClr val="000000"/>
                  </a:glow>
                </a:effectLst>
                <a:latin typeface="Arial"/>
                <a:cs typeface="Arial"/>
              </a:rPr>
              <a:t>年</a:t>
            </a:r>
            <a:endParaRPr lang="en-US" sz="4800" b="1" dirty="0" smtClean="0">
              <a:solidFill>
                <a:srgbClr val="EAEAEA"/>
              </a:solidFill>
              <a:effectLst>
                <a:glow rad="215900">
                  <a:srgbClr val="000000"/>
                </a:glow>
              </a:effectLst>
              <a:latin typeface="Arial"/>
              <a:cs typeface="Arial"/>
            </a:endParaRPr>
          </a:p>
        </p:txBody>
      </p:sp>
    </p:spTree>
    <p:extLst>
      <p:ext uri="{BB962C8B-B14F-4D97-AF65-F5344CB8AC3E}">
        <p14:creationId xmlns:p14="http://schemas.microsoft.com/office/powerpoint/2010/main" val="3925771046"/>
      </p:ext>
    </p:extLst>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fill="hold" nodeType="clickEffect">
                                  <p:stCondLst>
                                    <p:cond delay="0"/>
                                  </p:stCondLst>
                                  <p:childTnLst>
                                    <p:set>
                                      <p:cBhvr additive="repl">
                                        <p:cTn id="6" dur="1" fill="hold">
                                          <p:stCondLst>
                                            <p:cond delay="0"/>
                                          </p:stCondLst>
                                        </p:cTn>
                                        <p:tgtEl>
                                          <p:spTgt spid="12292"/>
                                        </p:tgtEl>
                                        <p:attrNameLst>
                                          <p:attrName>style.visibility</p:attrName>
                                        </p:attrNameLst>
                                      </p:cBhvr>
                                      <p:to>
                                        <p:strVal val="visible"/>
                                      </p:to>
                                    </p:set>
                                    <p:anim calcmode="lin" valueType="num">
                                      <p:cBhvr additive="repl">
                                        <p:cTn id="7" dur="1000" fill="hold"/>
                                        <p:tgtEl>
                                          <p:spTgt spid="12292"/>
                                        </p:tgtEl>
                                        <p:attrNameLst>
                                          <p:attrName>ppt_w</p:attrName>
                                        </p:attrNameLst>
                                      </p:cBhvr>
                                      <p:tavLst>
                                        <p:tav tm="100000">
                                          <p:val>
                                            <p:fltVal val="0"/>
                                          </p:val>
                                        </p:tav>
                                        <p:tav>
                                          <p:val>
                                            <p:strVal val="#ppt_w"/>
                                          </p:val>
                                        </p:tav>
                                      </p:tavLst>
                                    </p:anim>
                                    <p:anim calcmode="lin" valueType="num">
                                      <p:cBhvr additive="repl">
                                        <p:cTn id="8" dur="1000" fill="hold"/>
                                        <p:tgtEl>
                                          <p:spTgt spid="12292"/>
                                        </p:tgtEl>
                                        <p:attrNameLst>
                                          <p:attrName>ppt_h</p:attrName>
                                        </p:attrNameLst>
                                      </p:cBhvr>
                                      <p:tavLst>
                                        <p:tav tm="100000">
                                          <p:val>
                                            <p:fltVal val="0"/>
                                          </p:val>
                                        </p:tav>
                                        <p:tav>
                                          <p:val>
                                            <p:strVal val="#ppt_h"/>
                                          </p:val>
                                        </p:tav>
                                      </p:tavLst>
                                    </p:anim>
                                    <p:anim calcmode="lin" valueType="num">
                                      <p:cBhvr additive="repl">
                                        <p:cTn id="9" dur="1000" fill="hold"/>
                                        <p:tgtEl>
                                          <p:spTgt spid="12292"/>
                                        </p:tgtEl>
                                        <p:attrNameLst>
                                          <p:attrName>ppt_x</p:attrName>
                                        </p:attrNameLst>
                                      </p:cBhvr>
                                      <p:tavLst>
                                        <p:tav tm="0" fmla="#ppt_x+(cos(-2*pi*(1-$))*-#ppt_x-sin(-2*pi*(1-$))*(1-#ppt_y))*(1-$)">
                                          <p:val>
                                            <p:fltVal val="0"/>
                                          </p:val>
                                        </p:tav>
                                        <p:tav tm="100000">
                                          <p:val>
                                            <p:fltVal val="1"/>
                                          </p:val>
                                        </p:tav>
                                      </p:tavLst>
                                    </p:anim>
                                    <p:anim calcmode="lin" valueType="num">
                                      <p:cBhvr additive="repl">
                                        <p:cTn id="10" dur="1000" fill="hold"/>
                                        <p:tgtEl>
                                          <p:spTgt spid="122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fill="hold" nodeType="clickEffect">
                                  <p:stCondLst>
                                    <p:cond delay="0"/>
                                  </p:stCondLst>
                                  <p:childTnLst>
                                    <p:set>
                                      <p:cBhvr additive="repl">
                                        <p:cTn id="14" dur="1" fill="hold">
                                          <p:stCondLst>
                                            <p:cond delay="0"/>
                                          </p:stCondLst>
                                        </p:cTn>
                                        <p:tgtEl>
                                          <p:spTgt spid="12294"/>
                                        </p:tgtEl>
                                        <p:attrNameLst>
                                          <p:attrName>style.visibility</p:attrName>
                                        </p:attrNameLst>
                                      </p:cBhvr>
                                      <p:to>
                                        <p:strVal val="visible"/>
                                      </p:to>
                                    </p:set>
                                    <p:anim calcmode="lin" valueType="num">
                                      <p:cBhvr additive="repl">
                                        <p:cTn id="15" dur="1000" fill="hold"/>
                                        <p:tgtEl>
                                          <p:spTgt spid="12294"/>
                                        </p:tgtEl>
                                        <p:attrNameLst>
                                          <p:attrName>ppt_w</p:attrName>
                                        </p:attrNameLst>
                                      </p:cBhvr>
                                      <p:tavLst>
                                        <p:tav tm="100000">
                                          <p:val>
                                            <p:fltVal val="0"/>
                                          </p:val>
                                        </p:tav>
                                        <p:tav>
                                          <p:val>
                                            <p:strVal val="#ppt_w"/>
                                          </p:val>
                                        </p:tav>
                                      </p:tavLst>
                                    </p:anim>
                                    <p:anim calcmode="lin" valueType="num">
                                      <p:cBhvr additive="repl">
                                        <p:cTn id="16" dur="1000" fill="hold"/>
                                        <p:tgtEl>
                                          <p:spTgt spid="12294"/>
                                        </p:tgtEl>
                                        <p:attrNameLst>
                                          <p:attrName>ppt_h</p:attrName>
                                        </p:attrNameLst>
                                      </p:cBhvr>
                                      <p:tavLst>
                                        <p:tav tm="100000">
                                          <p:val>
                                            <p:fltVal val="0"/>
                                          </p:val>
                                        </p:tav>
                                        <p:tav>
                                          <p:val>
                                            <p:strVal val="#ppt_h"/>
                                          </p:val>
                                        </p:tav>
                                      </p:tavLst>
                                    </p:anim>
                                    <p:anim calcmode="lin" valueType="num">
                                      <p:cBhvr additive="repl">
                                        <p:cTn id="17" dur="1000" fill="hold"/>
                                        <p:tgtEl>
                                          <p:spTgt spid="12294"/>
                                        </p:tgtEl>
                                        <p:attrNameLst>
                                          <p:attrName>ppt_x</p:attrName>
                                        </p:attrNameLst>
                                      </p:cBhvr>
                                      <p:tavLst>
                                        <p:tav tm="0" fmla="#ppt_x+(cos(-2*pi*(1-$))*-#ppt_x-sin(-2*pi*(1-$))*(1-#ppt_y))*(1-$)">
                                          <p:val>
                                            <p:fltVal val="0"/>
                                          </p:val>
                                        </p:tav>
                                        <p:tav tm="100000">
                                          <p:val>
                                            <p:fltVal val="1"/>
                                          </p:val>
                                        </p:tav>
                                      </p:tavLst>
                                    </p:anim>
                                    <p:anim calcmode="lin" valueType="num">
                                      <p:cBhvr additive="repl">
                                        <p:cTn id="18" dur="1000" fill="hold"/>
                                        <p:tgtEl>
                                          <p:spTgt spid="1229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fill="hold" nodeType="clickEffect">
                                  <p:stCondLst>
                                    <p:cond delay="0"/>
                                  </p:stCondLst>
                                  <p:childTnLst>
                                    <p:set>
                                      <p:cBhvr additive="repl">
                                        <p:cTn id="22" dur="1" fill="hold">
                                          <p:stCondLst>
                                            <p:cond delay="0"/>
                                          </p:stCondLst>
                                        </p:cTn>
                                        <p:tgtEl>
                                          <p:spTgt spid="12290"/>
                                        </p:tgtEl>
                                        <p:attrNameLst>
                                          <p:attrName>style.visibility</p:attrName>
                                        </p:attrNameLst>
                                      </p:cBhvr>
                                      <p:to>
                                        <p:strVal val="visible"/>
                                      </p:to>
                                    </p:set>
                                    <p:anim calcmode="lin" valueType="num">
                                      <p:cBhvr additive="repl">
                                        <p:cTn id="23" dur="1000" fill="hold"/>
                                        <p:tgtEl>
                                          <p:spTgt spid="12290"/>
                                        </p:tgtEl>
                                        <p:attrNameLst>
                                          <p:attrName>ppt_w</p:attrName>
                                        </p:attrNameLst>
                                      </p:cBhvr>
                                      <p:tavLst>
                                        <p:tav tm="100000">
                                          <p:val>
                                            <p:fltVal val="0"/>
                                          </p:val>
                                        </p:tav>
                                        <p:tav>
                                          <p:val>
                                            <p:strVal val="#ppt_w"/>
                                          </p:val>
                                        </p:tav>
                                      </p:tavLst>
                                    </p:anim>
                                    <p:anim calcmode="lin" valueType="num">
                                      <p:cBhvr additive="repl">
                                        <p:cTn id="24" dur="1000" fill="hold"/>
                                        <p:tgtEl>
                                          <p:spTgt spid="12290"/>
                                        </p:tgtEl>
                                        <p:attrNameLst>
                                          <p:attrName>ppt_h</p:attrName>
                                        </p:attrNameLst>
                                      </p:cBhvr>
                                      <p:tavLst>
                                        <p:tav tm="100000">
                                          <p:val>
                                            <p:fltVal val="0"/>
                                          </p:val>
                                        </p:tav>
                                        <p:tav>
                                          <p:val>
                                            <p:strVal val="#ppt_h"/>
                                          </p:val>
                                        </p:tav>
                                      </p:tavLst>
                                    </p:anim>
                                    <p:anim calcmode="lin" valueType="num">
                                      <p:cBhvr additive="repl">
                                        <p:cTn id="25" dur="1000" fill="hold"/>
                                        <p:tgtEl>
                                          <p:spTgt spid="12290"/>
                                        </p:tgtEl>
                                        <p:attrNameLst>
                                          <p:attrName>ppt_x</p:attrName>
                                        </p:attrNameLst>
                                      </p:cBhvr>
                                      <p:tavLst>
                                        <p:tav tm="0" fmla="#ppt_x+(cos(-2*pi*(1-$))*-#ppt_x-sin(-2*pi*(1-$))*(1-#ppt_y))*(1-$)">
                                          <p:val>
                                            <p:fltVal val="0"/>
                                          </p:val>
                                        </p:tav>
                                        <p:tav tm="100000">
                                          <p:val>
                                            <p:fltVal val="1"/>
                                          </p:val>
                                        </p:tav>
                                      </p:tavLst>
                                    </p:anim>
                                    <p:anim calcmode="lin" valueType="num">
                                      <p:cBhvr additive="repl">
                                        <p:cTn id="26" dur="1000" fill="hold"/>
                                        <p:tgtEl>
                                          <p:spTgt spid="12290"/>
                                        </p:tgtEl>
                                        <p:attrNameLst>
                                          <p:attrName>ppt_y</p:attrName>
                                        </p:attrNameLst>
                                      </p:cBhvr>
                                      <p:tavLst>
                                        <p:tav tm="0" fmla="#ppt_y+(sin(-2*pi*(1-$))*-#ppt_x+cos(-2*pi*(1-$))*(1-#ppt_y))*(1-$)">
                                          <p:val>
                                            <p:fltVal val="0"/>
                                          </p:val>
                                        </p:tav>
                                        <p:tav tm="100000">
                                          <p:val>
                                            <p:fltVal val="1"/>
                                          </p:val>
                                        </p:tav>
                                      </p:tavLst>
                                    </p:anim>
                                  </p:childTnLst>
                                </p:cTn>
                              </p:par>
                              <p:par>
                                <p:cTn id="27" presetID="15" presetClass="entr" fill="hold" nodeType="withEffect">
                                  <p:stCondLst>
                                    <p:cond delay="0"/>
                                  </p:stCondLst>
                                  <p:childTnLst>
                                    <p:set>
                                      <p:cBhvr additive="repl">
                                        <p:cTn id="28" dur="1" fill="hold">
                                          <p:stCondLst>
                                            <p:cond delay="0"/>
                                          </p:stCondLst>
                                        </p:cTn>
                                        <p:tgtEl>
                                          <p:spTgt spid="12293"/>
                                        </p:tgtEl>
                                        <p:attrNameLst>
                                          <p:attrName>style.visibility</p:attrName>
                                        </p:attrNameLst>
                                      </p:cBhvr>
                                      <p:to>
                                        <p:strVal val="visible"/>
                                      </p:to>
                                    </p:set>
                                    <p:anim calcmode="lin" valueType="num">
                                      <p:cBhvr additive="repl">
                                        <p:cTn id="29" dur="1000" fill="hold"/>
                                        <p:tgtEl>
                                          <p:spTgt spid="12293"/>
                                        </p:tgtEl>
                                        <p:attrNameLst>
                                          <p:attrName>ppt_w</p:attrName>
                                        </p:attrNameLst>
                                      </p:cBhvr>
                                      <p:tavLst>
                                        <p:tav tm="100000">
                                          <p:val>
                                            <p:fltVal val="0"/>
                                          </p:val>
                                        </p:tav>
                                        <p:tav>
                                          <p:val>
                                            <p:strVal val="#ppt_w"/>
                                          </p:val>
                                        </p:tav>
                                      </p:tavLst>
                                    </p:anim>
                                    <p:anim calcmode="lin" valueType="num">
                                      <p:cBhvr additive="repl">
                                        <p:cTn id="30" dur="1000" fill="hold"/>
                                        <p:tgtEl>
                                          <p:spTgt spid="12293"/>
                                        </p:tgtEl>
                                        <p:attrNameLst>
                                          <p:attrName>ppt_h</p:attrName>
                                        </p:attrNameLst>
                                      </p:cBhvr>
                                      <p:tavLst>
                                        <p:tav tm="100000">
                                          <p:val>
                                            <p:fltVal val="0"/>
                                          </p:val>
                                        </p:tav>
                                        <p:tav>
                                          <p:val>
                                            <p:strVal val="#ppt_h"/>
                                          </p:val>
                                        </p:tav>
                                      </p:tavLst>
                                    </p:anim>
                                    <p:anim calcmode="lin" valueType="num">
                                      <p:cBhvr additive="repl">
                                        <p:cTn id="31" dur="1000" fill="hold"/>
                                        <p:tgtEl>
                                          <p:spTgt spid="12293"/>
                                        </p:tgtEl>
                                        <p:attrNameLst>
                                          <p:attrName>ppt_x</p:attrName>
                                        </p:attrNameLst>
                                      </p:cBhvr>
                                      <p:tavLst>
                                        <p:tav tm="0" fmla="#ppt_x+(cos(-2*pi*(1-$))*-#ppt_x-sin(-2*pi*(1-$))*(1-#ppt_y))*(1-$)">
                                          <p:val>
                                            <p:fltVal val="0"/>
                                          </p:val>
                                        </p:tav>
                                        <p:tav tm="100000">
                                          <p:val>
                                            <p:fltVal val="1"/>
                                          </p:val>
                                        </p:tav>
                                      </p:tavLst>
                                    </p:anim>
                                    <p:anim calcmode="lin" valueType="num">
                                      <p:cBhvr additive="repl">
                                        <p:cTn id="32" dur="1000" fill="hold"/>
                                        <p:tgtEl>
                                          <p:spTgt spid="1229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fill="hold" nodeType="clickEffect">
                                  <p:stCondLst>
                                    <p:cond delay="0"/>
                                  </p:stCondLst>
                                  <p:childTnLst>
                                    <p:set>
                                      <p:cBhvr additive="repl">
                                        <p:cTn id="36" dur="1" fill="hold">
                                          <p:stCondLst>
                                            <p:cond delay="0"/>
                                          </p:stCondLst>
                                        </p:cTn>
                                        <p:tgtEl>
                                          <p:spTgt spid="12295"/>
                                        </p:tgtEl>
                                        <p:attrNameLst>
                                          <p:attrName>style.visibility</p:attrName>
                                        </p:attrNameLst>
                                      </p:cBhvr>
                                      <p:to>
                                        <p:strVal val="visible"/>
                                      </p:to>
                                    </p:set>
                                    <p:anim calcmode="lin" valueType="num">
                                      <p:cBhvr additive="repl">
                                        <p:cTn id="37" dur="1000" fill="hold"/>
                                        <p:tgtEl>
                                          <p:spTgt spid="12295"/>
                                        </p:tgtEl>
                                        <p:attrNameLst>
                                          <p:attrName>ppt_w</p:attrName>
                                        </p:attrNameLst>
                                      </p:cBhvr>
                                      <p:tavLst>
                                        <p:tav tm="100000">
                                          <p:val>
                                            <p:fltVal val="0"/>
                                          </p:val>
                                        </p:tav>
                                        <p:tav>
                                          <p:val>
                                            <p:strVal val="#ppt_w"/>
                                          </p:val>
                                        </p:tav>
                                      </p:tavLst>
                                    </p:anim>
                                    <p:anim calcmode="lin" valueType="num">
                                      <p:cBhvr additive="repl">
                                        <p:cTn id="38" dur="1000" fill="hold"/>
                                        <p:tgtEl>
                                          <p:spTgt spid="12295"/>
                                        </p:tgtEl>
                                        <p:attrNameLst>
                                          <p:attrName>ppt_h</p:attrName>
                                        </p:attrNameLst>
                                      </p:cBhvr>
                                      <p:tavLst>
                                        <p:tav tm="100000">
                                          <p:val>
                                            <p:fltVal val="0"/>
                                          </p:val>
                                        </p:tav>
                                        <p:tav>
                                          <p:val>
                                            <p:strVal val="#ppt_h"/>
                                          </p:val>
                                        </p:tav>
                                      </p:tavLst>
                                    </p:anim>
                                    <p:anim calcmode="lin" valueType="num">
                                      <p:cBhvr additive="repl">
                                        <p:cTn id="39" dur="1000" fill="hold"/>
                                        <p:tgtEl>
                                          <p:spTgt spid="12295"/>
                                        </p:tgtEl>
                                        <p:attrNameLst>
                                          <p:attrName>ppt_x</p:attrName>
                                        </p:attrNameLst>
                                      </p:cBhvr>
                                      <p:tavLst>
                                        <p:tav tm="0" fmla="#ppt_x+(cos(-2*pi*(1-$))*-#ppt_x-sin(-2*pi*(1-$))*(1-#ppt_y))*(1-$)">
                                          <p:val>
                                            <p:fltVal val="0"/>
                                          </p:val>
                                        </p:tav>
                                        <p:tav tm="100000">
                                          <p:val>
                                            <p:fltVal val="1"/>
                                          </p:val>
                                        </p:tav>
                                      </p:tavLst>
                                    </p:anim>
                                    <p:anim calcmode="lin" valueType="num">
                                      <p:cBhvr additive="repl">
                                        <p:cTn id="40" dur="1000" fill="hold"/>
                                        <p:tgtEl>
                                          <p:spTgt spid="12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fill="hold" nodeType="clickEffect">
                                  <p:stCondLst>
                                    <p:cond delay="0"/>
                                  </p:stCondLst>
                                  <p:childTnLst>
                                    <p:set>
                                      <p:cBhvr additive="repl">
                                        <p:cTn id="44" dur="1" fill="hold">
                                          <p:stCondLst>
                                            <p:cond delay="0"/>
                                          </p:stCondLst>
                                        </p:cTn>
                                        <p:tgtEl>
                                          <p:spTgt spid="12296"/>
                                        </p:tgtEl>
                                        <p:attrNameLst>
                                          <p:attrName>style.visibility</p:attrName>
                                        </p:attrNameLst>
                                      </p:cBhvr>
                                      <p:to>
                                        <p:strVal val="visible"/>
                                      </p:to>
                                    </p:set>
                                    <p:anim calcmode="lin" valueType="num">
                                      <p:cBhvr additive="repl">
                                        <p:cTn id="45" dur="1000" fill="hold"/>
                                        <p:tgtEl>
                                          <p:spTgt spid="12296"/>
                                        </p:tgtEl>
                                        <p:attrNameLst>
                                          <p:attrName>ppt_w</p:attrName>
                                        </p:attrNameLst>
                                      </p:cBhvr>
                                      <p:tavLst>
                                        <p:tav tm="100000">
                                          <p:val>
                                            <p:fltVal val="0"/>
                                          </p:val>
                                        </p:tav>
                                        <p:tav>
                                          <p:val>
                                            <p:strVal val="#ppt_w"/>
                                          </p:val>
                                        </p:tav>
                                      </p:tavLst>
                                    </p:anim>
                                    <p:anim calcmode="lin" valueType="num">
                                      <p:cBhvr additive="repl">
                                        <p:cTn id="46" dur="1000" fill="hold"/>
                                        <p:tgtEl>
                                          <p:spTgt spid="12296"/>
                                        </p:tgtEl>
                                        <p:attrNameLst>
                                          <p:attrName>ppt_h</p:attrName>
                                        </p:attrNameLst>
                                      </p:cBhvr>
                                      <p:tavLst>
                                        <p:tav tm="100000">
                                          <p:val>
                                            <p:fltVal val="0"/>
                                          </p:val>
                                        </p:tav>
                                        <p:tav>
                                          <p:val>
                                            <p:strVal val="#ppt_h"/>
                                          </p:val>
                                        </p:tav>
                                      </p:tavLst>
                                    </p:anim>
                                    <p:anim calcmode="lin" valueType="num">
                                      <p:cBhvr additive="repl">
                                        <p:cTn id="47" dur="1000" fill="hold"/>
                                        <p:tgtEl>
                                          <p:spTgt spid="12296"/>
                                        </p:tgtEl>
                                        <p:attrNameLst>
                                          <p:attrName>ppt_x</p:attrName>
                                        </p:attrNameLst>
                                      </p:cBhvr>
                                      <p:tavLst>
                                        <p:tav tm="0" fmla="#ppt_x+(cos(-2*pi*(1-$))*-#ppt_x-sin(-2*pi*(1-$))*(1-#ppt_y))*(1-$)">
                                          <p:val>
                                            <p:fltVal val="0"/>
                                          </p:val>
                                        </p:tav>
                                        <p:tav tm="100000">
                                          <p:val>
                                            <p:fltVal val="1"/>
                                          </p:val>
                                        </p:tav>
                                      </p:tavLst>
                                    </p:anim>
                                    <p:anim calcmode="lin" valueType="num">
                                      <p:cBhvr additive="repl">
                                        <p:cTn id="48" dur="1000" fill="hold"/>
                                        <p:tgtEl>
                                          <p:spTgt spid="12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5" presetClass="entr" fill="hold" nodeType="clickEffect">
                                  <p:stCondLst>
                                    <p:cond delay="0"/>
                                  </p:stCondLst>
                                  <p:childTnLst>
                                    <p:set>
                                      <p:cBhvr additive="repl">
                                        <p:cTn id="52" dur="1" fill="hold">
                                          <p:stCondLst>
                                            <p:cond delay="0"/>
                                          </p:stCondLst>
                                        </p:cTn>
                                        <p:tgtEl>
                                          <p:spTgt spid="12297"/>
                                        </p:tgtEl>
                                        <p:attrNameLst>
                                          <p:attrName>style.visibility</p:attrName>
                                        </p:attrNameLst>
                                      </p:cBhvr>
                                      <p:to>
                                        <p:strVal val="visible"/>
                                      </p:to>
                                    </p:set>
                                    <p:anim calcmode="lin" valueType="num">
                                      <p:cBhvr additive="repl">
                                        <p:cTn id="53" dur="1000" fill="hold"/>
                                        <p:tgtEl>
                                          <p:spTgt spid="12297"/>
                                        </p:tgtEl>
                                        <p:attrNameLst>
                                          <p:attrName>ppt_w</p:attrName>
                                        </p:attrNameLst>
                                      </p:cBhvr>
                                      <p:tavLst>
                                        <p:tav tm="100000">
                                          <p:val>
                                            <p:fltVal val="0"/>
                                          </p:val>
                                        </p:tav>
                                        <p:tav>
                                          <p:val>
                                            <p:strVal val="#ppt_w"/>
                                          </p:val>
                                        </p:tav>
                                      </p:tavLst>
                                    </p:anim>
                                    <p:anim calcmode="lin" valueType="num">
                                      <p:cBhvr additive="repl">
                                        <p:cTn id="54" dur="1000" fill="hold"/>
                                        <p:tgtEl>
                                          <p:spTgt spid="12297"/>
                                        </p:tgtEl>
                                        <p:attrNameLst>
                                          <p:attrName>ppt_h</p:attrName>
                                        </p:attrNameLst>
                                      </p:cBhvr>
                                      <p:tavLst>
                                        <p:tav tm="100000">
                                          <p:val>
                                            <p:fltVal val="0"/>
                                          </p:val>
                                        </p:tav>
                                        <p:tav>
                                          <p:val>
                                            <p:strVal val="#ppt_h"/>
                                          </p:val>
                                        </p:tav>
                                      </p:tavLst>
                                    </p:anim>
                                    <p:anim calcmode="lin" valueType="num">
                                      <p:cBhvr additive="repl">
                                        <p:cTn id="55" dur="1000" fill="hold"/>
                                        <p:tgtEl>
                                          <p:spTgt spid="12297"/>
                                        </p:tgtEl>
                                        <p:attrNameLst>
                                          <p:attrName>ppt_x</p:attrName>
                                        </p:attrNameLst>
                                      </p:cBhvr>
                                      <p:tavLst>
                                        <p:tav tm="0" fmla="#ppt_x+(cos(-2*pi*(1-$))*-#ppt_x-sin(-2*pi*(1-$))*(1-#ppt_y))*(1-$)">
                                          <p:val>
                                            <p:fltVal val="0"/>
                                          </p:val>
                                        </p:tav>
                                        <p:tav tm="100000">
                                          <p:val>
                                            <p:fltVal val="1"/>
                                          </p:val>
                                        </p:tav>
                                      </p:tavLst>
                                    </p:anim>
                                    <p:anim calcmode="lin" valueType="num">
                                      <p:cBhvr additive="repl">
                                        <p:cTn id="56" dur="1000" fill="hold"/>
                                        <p:tgtEl>
                                          <p:spTgt spid="1229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fill="hold" nodeType="clickEffect">
                                  <p:stCondLst>
                                    <p:cond delay="0"/>
                                  </p:stCondLst>
                                  <p:childTnLst>
                                    <p:set>
                                      <p:cBhvr additive="repl">
                                        <p:cTn id="60" dur="1" fill="hold">
                                          <p:stCondLst>
                                            <p:cond delay="0"/>
                                          </p:stCondLst>
                                        </p:cTn>
                                        <p:tgtEl>
                                          <p:spTgt spid="12298"/>
                                        </p:tgtEl>
                                        <p:attrNameLst>
                                          <p:attrName>style.visibility</p:attrName>
                                        </p:attrNameLst>
                                      </p:cBhvr>
                                      <p:to>
                                        <p:strVal val="visible"/>
                                      </p:to>
                                    </p:set>
                                    <p:anim calcmode="lin" valueType="num">
                                      <p:cBhvr additive="repl">
                                        <p:cTn id="61" dur="1000" fill="hold"/>
                                        <p:tgtEl>
                                          <p:spTgt spid="12298"/>
                                        </p:tgtEl>
                                        <p:attrNameLst>
                                          <p:attrName>ppt_w</p:attrName>
                                        </p:attrNameLst>
                                      </p:cBhvr>
                                      <p:tavLst>
                                        <p:tav tm="100000">
                                          <p:val>
                                            <p:fltVal val="0"/>
                                          </p:val>
                                        </p:tav>
                                        <p:tav>
                                          <p:val>
                                            <p:strVal val="#ppt_w"/>
                                          </p:val>
                                        </p:tav>
                                      </p:tavLst>
                                    </p:anim>
                                    <p:anim calcmode="lin" valueType="num">
                                      <p:cBhvr additive="repl">
                                        <p:cTn id="62" dur="1000" fill="hold"/>
                                        <p:tgtEl>
                                          <p:spTgt spid="12298"/>
                                        </p:tgtEl>
                                        <p:attrNameLst>
                                          <p:attrName>ppt_h</p:attrName>
                                        </p:attrNameLst>
                                      </p:cBhvr>
                                      <p:tavLst>
                                        <p:tav tm="100000">
                                          <p:val>
                                            <p:fltVal val="0"/>
                                          </p:val>
                                        </p:tav>
                                        <p:tav>
                                          <p:val>
                                            <p:strVal val="#ppt_h"/>
                                          </p:val>
                                        </p:tav>
                                      </p:tavLst>
                                    </p:anim>
                                    <p:anim calcmode="lin" valueType="num">
                                      <p:cBhvr additive="repl">
                                        <p:cTn id="63" dur="1000" fill="hold"/>
                                        <p:tgtEl>
                                          <p:spTgt spid="12298"/>
                                        </p:tgtEl>
                                        <p:attrNameLst>
                                          <p:attrName>ppt_x</p:attrName>
                                        </p:attrNameLst>
                                      </p:cBhvr>
                                      <p:tavLst>
                                        <p:tav tm="0" fmla="#ppt_x+(cos(-2*pi*(1-$))*-#ppt_x-sin(-2*pi*(1-$))*(1-#ppt_y))*(1-$)">
                                          <p:val>
                                            <p:fltVal val="0"/>
                                          </p:val>
                                        </p:tav>
                                        <p:tav tm="100000">
                                          <p:val>
                                            <p:fltVal val="1"/>
                                          </p:val>
                                        </p:tav>
                                      </p:tavLst>
                                    </p:anim>
                                    <p:anim calcmode="lin" valueType="num">
                                      <p:cBhvr additive="repl">
                                        <p:cTn id="64" dur="1000" fill="hold"/>
                                        <p:tgtEl>
                                          <p:spTgt spid="1229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p:stCondLst>
                        <p:cond delay="indefinite"/>
                      </p:stCondLst>
                      <p:childTnLst>
                        <p:par>
                          <p:cTn id="66" fill="hold">
                            <p:stCondLst>
                              <p:cond delay="0"/>
                            </p:stCondLst>
                            <p:childTnLst>
                              <p:par>
                                <p:cTn id="67" presetID="15" presetClass="entr" presetSubtype="0"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3" fill="hold">
                      <p:stCondLst>
                        <p:cond delay="indefinite"/>
                      </p:stCondLst>
                      <p:childTnLst>
                        <p:par>
                          <p:cTn id="74" fill="hold">
                            <p:stCondLst>
                              <p:cond delay="0"/>
                            </p:stCondLst>
                            <p:childTnLst>
                              <p:par>
                                <p:cTn id="75" presetID="15"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 Christ Among Lampsta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760835" name="Rectangle 2"/>
          <p:cNvSpPr>
            <a:spLocks noGrp="1" noChangeArrowheads="1"/>
          </p:cNvSpPr>
          <p:nvPr>
            <p:ph type="ctrTitle"/>
          </p:nvPr>
        </p:nvSpPr>
        <p:spPr>
          <a:xfrm>
            <a:off x="0" y="0"/>
            <a:ext cx="4510820" cy="1773238"/>
          </a:xfrm>
        </p:spPr>
        <p:txBody>
          <a:bodyPr/>
          <a:lstStyle/>
          <a:p>
            <a:r>
              <a:rPr lang="zh-TW" altLang="en-US" sz="4000" b="1" dirty="0">
                <a:effectLst>
                  <a:glow rad="101600">
                    <a:schemeClr val="tx1">
                      <a:alpha val="75000"/>
                    </a:schemeClr>
                  </a:glow>
                </a:effectLst>
                <a:latin typeface="Arial" charset="0"/>
                <a:ea typeface="ＭＳ Ｐゴシック" charset="0"/>
              </a:rPr>
              <a:t>基 督 在 燈 台 中  </a:t>
            </a:r>
            <a:r>
              <a:rPr lang="en-US" altLang="zh-TW" sz="4000" b="1" dirty="0">
                <a:effectLst>
                  <a:glow rad="101600">
                    <a:schemeClr val="tx1">
                      <a:alpha val="75000"/>
                    </a:schemeClr>
                  </a:glow>
                </a:effectLst>
                <a:latin typeface="Arial" charset="0"/>
                <a:ea typeface="ＭＳ Ｐゴシック" charset="0"/>
              </a:rPr>
              <a:t>(</a:t>
            </a:r>
            <a:r>
              <a:rPr lang="zh-TW" altLang="en-US" sz="4000" b="1" dirty="0">
                <a:effectLst>
                  <a:glow rad="101600">
                    <a:schemeClr val="tx1">
                      <a:alpha val="75000"/>
                    </a:schemeClr>
                  </a:glow>
                </a:effectLst>
                <a:latin typeface="Arial" charset="0"/>
                <a:ea typeface="ＭＳ Ｐゴシック" charset="0"/>
              </a:rPr>
              <a:t>启 示 录 </a:t>
            </a:r>
            <a:r>
              <a:rPr lang="en-US" altLang="zh-TW" sz="4000" b="1" dirty="0">
                <a:effectLst>
                  <a:glow rad="101600">
                    <a:schemeClr val="tx1">
                      <a:alpha val="75000"/>
                    </a:schemeClr>
                  </a:glow>
                </a:effectLst>
                <a:latin typeface="Arial" charset="0"/>
                <a:ea typeface="ＭＳ Ｐゴシック" charset="0"/>
              </a:rPr>
              <a:t>1 </a:t>
            </a:r>
            <a:r>
              <a:rPr lang="zh-TW" altLang="en-US" sz="4000" b="1" dirty="0">
                <a:effectLst>
                  <a:glow rad="101600">
                    <a:schemeClr val="tx1">
                      <a:alpha val="75000"/>
                    </a:schemeClr>
                  </a:glow>
                </a:effectLst>
                <a:latin typeface="Arial" charset="0"/>
                <a:ea typeface="ＭＳ Ｐゴシック" charset="0"/>
              </a:rPr>
              <a:t>章 </a:t>
            </a:r>
            <a:r>
              <a:rPr lang="en-US" altLang="zh-TW" sz="4000" b="1" dirty="0">
                <a:effectLst>
                  <a:glow rad="101600">
                    <a:schemeClr val="tx1">
                      <a:alpha val="75000"/>
                    </a:schemeClr>
                  </a:glow>
                </a:effectLst>
                <a:latin typeface="Arial" charset="0"/>
                <a:ea typeface="ＭＳ Ｐゴシック" charset="0"/>
              </a:rPr>
              <a:t>)</a:t>
            </a:r>
            <a:endParaRPr lang="en-US" sz="4000" b="1" dirty="0">
              <a:effectLst>
                <a:glow rad="101600">
                  <a:schemeClr val="tx1">
                    <a:alpha val="75000"/>
                  </a:schemeClr>
                </a:glow>
              </a:effectLst>
              <a:latin typeface="Arial" charset="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smtClean="0">
                <a:solidFill>
                  <a:srgbClr val="FFFFFF"/>
                </a:solidFill>
                <a:latin typeface="Arial" charset="0"/>
                <a:cs typeface="Arial" charset="0"/>
              </a:rPr>
              <a:t>343</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32404171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5400" b="1">
                <a:solidFill>
                  <a:srgbClr val="000000"/>
                </a:solidFill>
                <a:latin typeface="Bwgrki" charset="0"/>
                <a:cs typeface="Bwgrki" charset="0"/>
              </a:rPr>
              <a:t>ei=don</a:t>
            </a:r>
            <a:endParaRPr lang="en-US" sz="3600" b="1">
              <a:solidFill>
                <a:srgbClr val="000000"/>
              </a:solidFill>
            </a:endParaRPr>
          </a:p>
        </p:txBody>
      </p:sp>
      <p:pic>
        <p:nvPicPr>
          <p:cNvPr id="673795" name="Picture 5" descr="REv 1v12 And I saw.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smtClean="0">
                <a:latin typeface="Arial" charset="0"/>
                <a:ea typeface="ＭＳ Ｐゴシック" charset="0"/>
              </a:rPr>
              <a:t>“</a:t>
            </a:r>
            <a:r>
              <a:rPr lang="zh-CN" altLang="en-US" b="1" dirty="0" smtClean="0">
                <a:latin typeface="Arial" charset="0"/>
                <a:ea typeface="ＭＳ Ｐゴシック" charset="0"/>
              </a:rPr>
              <a:t>我看见</a:t>
            </a:r>
            <a:r>
              <a:rPr lang="en-US" b="1" dirty="0" smtClean="0">
                <a:latin typeface="Arial" charset="0"/>
                <a:ea typeface="ＭＳ Ｐゴシック" charset="0"/>
              </a:rPr>
              <a:t>…" </a:t>
            </a:r>
            <a:r>
              <a:rPr lang="en-US" b="1" dirty="0">
                <a:latin typeface="Arial" charset="0"/>
                <a:ea typeface="ＭＳ Ｐゴシック" charset="0"/>
              </a:rPr>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4000" b="1" dirty="0" smtClean="0">
                <a:solidFill>
                  <a:srgbClr val="FFFFFF"/>
                </a:solidFill>
                <a:latin typeface="Arial" charset="0"/>
                <a:cs typeface="Arial" charset="0"/>
              </a:rPr>
              <a:t>这个短语在</a:t>
            </a:r>
            <a:r>
              <a:rPr lang="en-US" altLang="zh-CN" sz="4000" b="1" dirty="0" smtClean="0">
                <a:solidFill>
                  <a:srgbClr val="FFFFFF"/>
                </a:solidFill>
                <a:latin typeface="Arial" charset="0"/>
                <a:cs typeface="Arial" charset="0"/>
              </a:rPr>
              <a:t>《</a:t>
            </a:r>
            <a:r>
              <a:rPr lang="zh-CN" altLang="en-US" sz="4000" b="1" dirty="0" smtClean="0">
                <a:solidFill>
                  <a:srgbClr val="FFFFFF"/>
                </a:solidFill>
                <a:latin typeface="Arial" charset="0"/>
                <a:cs typeface="Arial" charset="0"/>
              </a:rPr>
              <a:t>启示录</a:t>
            </a:r>
            <a:r>
              <a:rPr lang="en-US" altLang="zh-CN" sz="4000" b="1" dirty="0" smtClean="0">
                <a:solidFill>
                  <a:srgbClr val="FFFFFF"/>
                </a:solidFill>
                <a:latin typeface="Arial" charset="0"/>
                <a:cs typeface="Arial" charset="0"/>
              </a:rPr>
              <a:t>》</a:t>
            </a:r>
            <a:r>
              <a:rPr lang="zh-CN" altLang="en-US" sz="4000" b="1" dirty="0" smtClean="0">
                <a:solidFill>
                  <a:srgbClr val="FFFFFF"/>
                </a:solidFill>
                <a:latin typeface="Arial" charset="0"/>
                <a:cs typeface="Arial" charset="0"/>
              </a:rPr>
              <a:t>中用了</a:t>
            </a:r>
            <a:r>
              <a:rPr lang="en-US" altLang="zh-CN" sz="4000" b="1" dirty="0" smtClean="0">
                <a:solidFill>
                  <a:srgbClr val="FFFFFF"/>
                </a:solidFill>
                <a:latin typeface="Arial" charset="0"/>
                <a:cs typeface="Arial" charset="0"/>
              </a:rPr>
              <a:t>45</a:t>
            </a:r>
            <a:r>
              <a:rPr lang="zh-CN" altLang="en-US" sz="4000" b="1" dirty="0" smtClean="0">
                <a:solidFill>
                  <a:srgbClr val="FFFFFF"/>
                </a:solidFill>
                <a:latin typeface="Arial" charset="0"/>
                <a:cs typeface="Arial" charset="0"/>
              </a:rPr>
              <a:t>次</a:t>
            </a:r>
            <a:r>
              <a:rPr lang="en-US" sz="4000" b="1" dirty="0" smtClean="0">
                <a:solidFill>
                  <a:srgbClr val="FFFFFF"/>
                </a:solidFill>
                <a:latin typeface="Arial" charset="0"/>
                <a:cs typeface="Arial" charset="0"/>
              </a:rPr>
              <a:t>!</a:t>
            </a:r>
            <a:endParaRPr lang="en-US" sz="4000" b="1" dirty="0">
              <a:solidFill>
                <a:srgbClr val="FFFFFF"/>
              </a:solidFill>
              <a:latin typeface="Arial" charset="0"/>
              <a:cs typeface="Arial" charset="0"/>
            </a:endParaRP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rPr>
              <a:t>1:12 </a:t>
            </a:r>
          </a:p>
          <a:p>
            <a:r>
              <a:rPr lang="en-US" sz="2000" b="1">
                <a:solidFill>
                  <a:srgbClr val="FFFFFF"/>
                </a:solidFill>
              </a:rPr>
              <a:t>1:17 </a:t>
            </a:r>
          </a:p>
          <a:p>
            <a:r>
              <a:rPr lang="en-US" sz="2000" b="1">
                <a:solidFill>
                  <a:srgbClr val="FFFFFF"/>
                </a:solidFill>
              </a:rPr>
              <a:t>4:1 </a:t>
            </a:r>
          </a:p>
          <a:p>
            <a:r>
              <a:rPr lang="en-US" sz="2000" b="1">
                <a:solidFill>
                  <a:srgbClr val="FFFFFF"/>
                </a:solidFill>
              </a:rPr>
              <a:t>5:1 </a:t>
            </a:r>
          </a:p>
          <a:p>
            <a:r>
              <a:rPr lang="en-US" sz="2000" b="1">
                <a:solidFill>
                  <a:srgbClr val="FFFFFF"/>
                </a:solidFill>
              </a:rPr>
              <a:t>5:2 </a:t>
            </a:r>
          </a:p>
          <a:p>
            <a:r>
              <a:rPr lang="en-US" sz="2000" b="1">
                <a:solidFill>
                  <a:srgbClr val="FFFFFF"/>
                </a:solidFill>
              </a:rPr>
              <a:t>5:6 </a:t>
            </a:r>
          </a:p>
          <a:p>
            <a:r>
              <a:rPr lang="en-US" sz="2000" b="1">
                <a:solidFill>
                  <a:srgbClr val="FFFFFF"/>
                </a:solidFill>
              </a:rPr>
              <a:t>5:11 </a:t>
            </a:r>
          </a:p>
          <a:p>
            <a:r>
              <a:rPr lang="en-US" sz="2000" b="1">
                <a:solidFill>
                  <a:srgbClr val="FFFFFF"/>
                </a:solidFill>
              </a:rPr>
              <a:t>6:1 </a:t>
            </a:r>
          </a:p>
          <a:p>
            <a:r>
              <a:rPr lang="en-US" sz="2000" b="1">
                <a:solidFill>
                  <a:srgbClr val="FFFFFF"/>
                </a:solidFill>
              </a:rPr>
              <a:t>6:2 </a:t>
            </a:r>
          </a:p>
          <a:p>
            <a:r>
              <a:rPr lang="en-US" sz="2000" b="1">
                <a:solidFill>
                  <a:srgbClr val="FFFFFF"/>
                </a:solidFill>
              </a:rPr>
              <a:t>6:5 </a:t>
            </a:r>
          </a:p>
          <a:p>
            <a:r>
              <a:rPr lang="en-US" sz="2000" b="1">
                <a:solidFill>
                  <a:srgbClr val="FFFFFF"/>
                </a:solidFill>
              </a:rPr>
              <a:t>6:8 </a:t>
            </a:r>
          </a:p>
          <a:p>
            <a:r>
              <a:rPr lang="en-US" sz="2000" b="1">
                <a:solidFill>
                  <a:srgbClr val="FFFFFF"/>
                </a:solidFill>
              </a:rPr>
              <a:t>6:9 </a:t>
            </a:r>
          </a:p>
          <a:p>
            <a:r>
              <a:rPr lang="en-US" sz="2000" b="1">
                <a:solidFill>
                  <a:srgbClr val="FFFFFF"/>
                </a:solidFill>
              </a:rPr>
              <a:t>6:12 </a:t>
            </a:r>
          </a:p>
          <a:p>
            <a:r>
              <a:rPr lang="en-US" sz="2000" b="1">
                <a:solidFill>
                  <a:srgbClr val="FFFFFF"/>
                </a:solidFill>
              </a:rPr>
              <a:t>7:1 </a:t>
            </a:r>
          </a:p>
          <a:p>
            <a:r>
              <a:rPr lang="en-US" sz="2000" b="1">
                <a:solidFill>
                  <a:srgbClr val="FFFFFF"/>
                </a:solidFill>
              </a:rPr>
              <a:t>7:2 </a:t>
            </a:r>
          </a:p>
          <a:p>
            <a:r>
              <a:rPr lang="en-US" sz="2000" b="1">
                <a:solidFill>
                  <a:srgbClr val="FFFFFF"/>
                </a:solidFill>
              </a:rPr>
              <a:t>7:9 </a:t>
            </a:r>
          </a:p>
          <a:p>
            <a:r>
              <a:rPr lang="en-US" sz="2000" b="1">
                <a:solidFill>
                  <a:srgbClr val="FFFFFF"/>
                </a:solidFill>
              </a:rPr>
              <a:t>8:2 </a:t>
            </a:r>
          </a:p>
          <a:p>
            <a:r>
              <a:rPr lang="en-US" sz="2000" b="1">
                <a:solidFill>
                  <a:srgbClr val="FFFFFF"/>
                </a:solidFill>
              </a:rPr>
              <a:t>8:13 </a:t>
            </a:r>
          </a:p>
          <a:p>
            <a:r>
              <a:rPr lang="en-US" sz="2000" b="1">
                <a:solidFill>
                  <a:srgbClr val="FFFFFF"/>
                </a:solidFill>
              </a:rPr>
              <a:t>9:1 </a:t>
            </a:r>
          </a:p>
          <a:p>
            <a:r>
              <a:rPr lang="en-US" sz="2000" b="1">
                <a:solidFill>
                  <a:srgbClr val="FFFFFF"/>
                </a:solidFill>
              </a:rPr>
              <a:t>9:17 </a:t>
            </a:r>
          </a:p>
          <a:p>
            <a:r>
              <a:rPr lang="en-US" sz="2000" b="1">
                <a:solidFill>
                  <a:srgbClr val="FFFFFF"/>
                </a:solidFill>
              </a:rPr>
              <a:t>10:1 </a:t>
            </a:r>
          </a:p>
          <a:p>
            <a:r>
              <a:rPr lang="en-US" sz="2000" b="1">
                <a:solidFill>
                  <a:srgbClr val="FFFFFF"/>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rPr>
              <a:t>13:1 </a:t>
            </a:r>
          </a:p>
          <a:p>
            <a:r>
              <a:rPr lang="en-US" sz="2000" b="1">
                <a:solidFill>
                  <a:srgbClr val="FFFFFF"/>
                </a:solidFill>
              </a:rPr>
              <a:t>13:2 </a:t>
            </a:r>
          </a:p>
          <a:p>
            <a:r>
              <a:rPr lang="en-US" sz="2000" b="1">
                <a:solidFill>
                  <a:srgbClr val="FFFFFF"/>
                </a:solidFill>
              </a:rPr>
              <a:t>13:11 </a:t>
            </a:r>
          </a:p>
          <a:p>
            <a:r>
              <a:rPr lang="en-US" sz="2000" b="1">
                <a:solidFill>
                  <a:srgbClr val="FFFFFF"/>
                </a:solidFill>
              </a:rPr>
              <a:t>14:1 </a:t>
            </a:r>
          </a:p>
          <a:p>
            <a:r>
              <a:rPr lang="en-US" sz="2000" b="1">
                <a:solidFill>
                  <a:srgbClr val="FFFFFF"/>
                </a:solidFill>
              </a:rPr>
              <a:t>14:6 </a:t>
            </a:r>
          </a:p>
          <a:p>
            <a:r>
              <a:rPr lang="en-US" sz="2000" b="1">
                <a:solidFill>
                  <a:srgbClr val="FFFFFF"/>
                </a:solidFill>
              </a:rPr>
              <a:t>14:14 </a:t>
            </a:r>
          </a:p>
          <a:p>
            <a:r>
              <a:rPr lang="en-US" sz="2000" b="1">
                <a:solidFill>
                  <a:srgbClr val="FFFFFF"/>
                </a:solidFill>
              </a:rPr>
              <a:t>15:1 </a:t>
            </a:r>
          </a:p>
          <a:p>
            <a:r>
              <a:rPr lang="en-US" sz="2000" b="1">
                <a:solidFill>
                  <a:srgbClr val="FFFFFF"/>
                </a:solidFill>
              </a:rPr>
              <a:t>15:2 </a:t>
            </a:r>
          </a:p>
          <a:p>
            <a:r>
              <a:rPr lang="en-US" sz="2000" b="1">
                <a:solidFill>
                  <a:srgbClr val="FFFFFF"/>
                </a:solidFill>
              </a:rPr>
              <a:t>15:5 </a:t>
            </a:r>
          </a:p>
          <a:p>
            <a:r>
              <a:rPr lang="en-US" sz="2000" b="1">
                <a:solidFill>
                  <a:srgbClr val="FFFFFF"/>
                </a:solidFill>
              </a:rPr>
              <a:t>16:13 </a:t>
            </a:r>
          </a:p>
          <a:p>
            <a:r>
              <a:rPr lang="en-US" sz="2000" b="1">
                <a:solidFill>
                  <a:srgbClr val="FFFFFF"/>
                </a:solidFill>
              </a:rPr>
              <a:t>17:3 </a:t>
            </a:r>
          </a:p>
          <a:p>
            <a:r>
              <a:rPr lang="en-US" sz="2000" b="1">
                <a:solidFill>
                  <a:srgbClr val="FFFFFF"/>
                </a:solidFill>
              </a:rPr>
              <a:t>17:6 </a:t>
            </a:r>
          </a:p>
          <a:p>
            <a:r>
              <a:rPr lang="en-US" sz="2000" b="1">
                <a:solidFill>
                  <a:srgbClr val="FFFFFF"/>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rPr>
              <a:t>19:11 </a:t>
            </a:r>
          </a:p>
          <a:p>
            <a:r>
              <a:rPr lang="en-US" sz="2000" b="1">
                <a:solidFill>
                  <a:srgbClr val="FFFFFF"/>
                </a:solidFill>
              </a:rPr>
              <a:t>19:17 </a:t>
            </a:r>
          </a:p>
          <a:p>
            <a:r>
              <a:rPr lang="en-US" sz="2000" b="1">
                <a:solidFill>
                  <a:srgbClr val="FFFFFF"/>
                </a:solidFill>
              </a:rPr>
              <a:t>19:19 </a:t>
            </a:r>
          </a:p>
          <a:p>
            <a:r>
              <a:rPr lang="en-US" sz="2000" b="1">
                <a:solidFill>
                  <a:srgbClr val="FFFFFF"/>
                </a:solidFill>
              </a:rPr>
              <a:t>20:1 </a:t>
            </a:r>
          </a:p>
          <a:p>
            <a:r>
              <a:rPr lang="en-US" sz="2000" b="1">
                <a:solidFill>
                  <a:srgbClr val="FFFFFF"/>
                </a:solidFill>
              </a:rPr>
              <a:t>20:4 </a:t>
            </a:r>
          </a:p>
          <a:p>
            <a:r>
              <a:rPr lang="en-US" sz="2000" b="1">
                <a:solidFill>
                  <a:srgbClr val="FFFFFF"/>
                </a:solidFill>
              </a:rPr>
              <a:t>20:11 </a:t>
            </a:r>
          </a:p>
          <a:p>
            <a:r>
              <a:rPr lang="en-US" sz="2000" b="1">
                <a:solidFill>
                  <a:srgbClr val="FFFFFF"/>
                </a:solidFill>
              </a:rPr>
              <a:t>20:12 </a:t>
            </a:r>
          </a:p>
          <a:p>
            <a:r>
              <a:rPr lang="en-US" sz="2000" b="1">
                <a:solidFill>
                  <a:srgbClr val="FFFFFF"/>
                </a:solidFill>
              </a:rPr>
              <a:t>21:1 </a:t>
            </a:r>
          </a:p>
          <a:p>
            <a:r>
              <a:rPr lang="en-US" sz="2000" b="1">
                <a:solidFill>
                  <a:srgbClr val="FFFFFF"/>
                </a:solidFill>
              </a:rPr>
              <a:t>21:2 </a:t>
            </a:r>
          </a:p>
          <a:p>
            <a:r>
              <a:rPr lang="en-US" sz="2000" b="1">
                <a:solidFill>
                  <a:srgbClr val="FFFFFF"/>
                </a:solidFill>
              </a:rPr>
              <a:t>21:22 </a:t>
            </a:r>
          </a:p>
        </p:txBody>
      </p:sp>
      <p:sp>
        <p:nvSpPr>
          <p:cNvPr id="10" name="Text Box 1034"/>
          <p:cNvSpPr txBox="1">
            <a:spLocks noChangeArrowheads="1"/>
          </p:cNvSpPr>
          <p:nvPr/>
        </p:nvSpPr>
        <p:spPr bwMode="auto">
          <a:xfrm>
            <a:off x="7387996" y="7938"/>
            <a:ext cx="1756004" cy="833437"/>
          </a:xfrm>
          <a:prstGeom prst="rect">
            <a:avLst/>
          </a:prstGeom>
          <a:noFill/>
          <a:ln>
            <a:noFill/>
          </a:ln>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smtClean="0">
                <a:solidFill>
                  <a:srgbClr val="000000"/>
                </a:solidFill>
                <a:latin typeface="Arial" charset="0"/>
                <a:cs typeface="Arial" charset="0"/>
              </a:rPr>
              <a:t>p. 322 </a:t>
            </a:r>
            <a:br>
              <a:rPr lang="en-US" b="1" dirty="0" smtClean="0">
                <a:solidFill>
                  <a:srgbClr val="000000"/>
                </a:solidFill>
                <a:latin typeface="Arial" charset="0"/>
                <a:cs typeface="Arial" charset="0"/>
              </a:rPr>
            </a:br>
            <a:r>
              <a:rPr lang="en-US" b="1" dirty="0" smtClean="0">
                <a:solidFill>
                  <a:srgbClr val="000000"/>
                </a:solidFill>
                <a:latin typeface="Arial" charset="0"/>
                <a:cs typeface="Arial" charset="0"/>
              </a:rPr>
              <a:t>Point B</a:t>
            </a:r>
          </a:p>
        </p:txBody>
      </p:sp>
    </p:spTree>
    <p:extLst>
      <p:ext uri="{BB962C8B-B14F-4D97-AF65-F5344CB8AC3E}">
        <p14:creationId xmlns:p14="http://schemas.microsoft.com/office/powerpoint/2010/main" val="29133752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8914" name="Picture 2"/>
          <p:cNvPicPr>
            <a:picLocks noChangeArrowheads="1"/>
          </p:cNvPicPr>
          <p:nvPr/>
        </p:nvPicPr>
        <p:blipFill>
          <a:blip r:embed="rId2" cstate="screen">
            <a:extLst>
              <a:ext uri="{28A0092B-C50C-407E-A947-70E740481C1C}">
                <a14:useLocalDpi xmlns:a14="http://schemas.microsoft.com/office/drawing/2010/main" val="0"/>
              </a:ext>
            </a:extLst>
          </a:blip>
          <a:srcRect l="6856" r="8611" b="1953"/>
          <a:stretch>
            <a:fillRect/>
          </a:stretch>
        </p:blipFill>
        <p:spPr bwMode="auto">
          <a:xfrm>
            <a:off x="2111375" y="1216025"/>
            <a:ext cx="4751388" cy="443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627714" name="Picture 3" descr="Purple mes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27715" name="Rectangle 4"/>
          <p:cNvSpPr>
            <a:spLocks noChangeArrowheads="1"/>
          </p:cNvSpPr>
          <p:nvPr/>
        </p:nvSpPr>
        <p:spPr bwMode="auto">
          <a:xfrm>
            <a:off x="153988" y="6554788"/>
            <a:ext cx="1322387" cy="21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81110" tIns="39844" rIns="81110" bIns="39844">
            <a:spAutoFit/>
          </a:bodyPr>
          <a:lstStyle/>
          <a:p>
            <a:pPr>
              <a:spcBef>
                <a:spcPct val="50000"/>
              </a:spcBef>
            </a:pPr>
            <a:endParaRPr lang="zh-CN" altLang="en-US" sz="900">
              <a:solidFill>
                <a:srgbClr val="FFFFFF"/>
              </a:solidFill>
              <a:latin typeface="Helvetica" pitchFamily="1" charset="0"/>
              <a:ea typeface="SimSun" pitchFamily="2" charset="-122"/>
              <a:cs typeface="Arial"/>
            </a:endParaRPr>
          </a:p>
        </p:txBody>
      </p:sp>
      <p:sp>
        <p:nvSpPr>
          <p:cNvPr id="627716" name="Rectangle 5"/>
          <p:cNvSpPr>
            <a:spLocks noChangeArrowheads="1"/>
          </p:cNvSpPr>
          <p:nvPr/>
        </p:nvSpPr>
        <p:spPr bwMode="auto">
          <a:xfrm>
            <a:off x="1150938" y="755650"/>
            <a:ext cx="6802437" cy="5453063"/>
          </a:xfrm>
          <a:prstGeom prst="rect">
            <a:avLst/>
          </a:prstGeom>
          <a:gradFill rotWithShape="0">
            <a:gsLst>
              <a:gs pos="0">
                <a:srgbClr val="000000"/>
              </a:gs>
              <a:gs pos="50000">
                <a:srgbClr val="00279F"/>
              </a:gs>
              <a:gs pos="100000">
                <a:srgbClr val="000000"/>
              </a:gs>
            </a:gsLst>
            <a:lin ang="5400000" scaled="1"/>
          </a:gradFill>
          <a:ln w="12700">
            <a:solidFill>
              <a:schemeClr val="tx1"/>
            </a:solidFill>
            <a:miter lim="800000"/>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627717" name="AutoShape 6"/>
          <p:cNvSpPr>
            <a:spLocks noChangeArrowheads="1"/>
          </p:cNvSpPr>
          <p:nvPr/>
        </p:nvSpPr>
        <p:spPr bwMode="auto">
          <a:xfrm>
            <a:off x="4725988" y="889000"/>
            <a:ext cx="3003550"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627718" name="AutoShape 7"/>
          <p:cNvSpPr>
            <a:spLocks noChangeArrowheads="1"/>
          </p:cNvSpPr>
          <p:nvPr/>
        </p:nvSpPr>
        <p:spPr bwMode="auto">
          <a:xfrm>
            <a:off x="1339850" y="3565525"/>
            <a:ext cx="3001963"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627719" name="AutoShape 8"/>
          <p:cNvSpPr>
            <a:spLocks noChangeArrowheads="1"/>
          </p:cNvSpPr>
          <p:nvPr/>
        </p:nvSpPr>
        <p:spPr bwMode="auto">
          <a:xfrm>
            <a:off x="4724400" y="3544888"/>
            <a:ext cx="3003550"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1967" tIns="40982" rIns="81967" bIns="40982" anchor="ctr"/>
          <a:lstStyle/>
          <a:p>
            <a:pPr algn="ctr"/>
            <a:endParaRPr lang="zh-CN" altLang="en-US" sz="1100">
              <a:solidFill>
                <a:srgbClr val="FFFFFF"/>
              </a:solidFill>
              <a:latin typeface="Engravers MT" pitchFamily="18" charset="0"/>
              <a:ea typeface="SimSun" pitchFamily="2" charset="-122"/>
              <a:cs typeface="Arial"/>
            </a:endParaRPr>
          </a:p>
        </p:txBody>
      </p:sp>
      <p:sp>
        <p:nvSpPr>
          <p:cNvPr id="627720" name="AutoShape 9"/>
          <p:cNvSpPr>
            <a:spLocks noChangeArrowheads="1"/>
          </p:cNvSpPr>
          <p:nvPr/>
        </p:nvSpPr>
        <p:spPr bwMode="auto">
          <a:xfrm>
            <a:off x="1338263" y="882650"/>
            <a:ext cx="3003550"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1958922" name="Rectangle 10"/>
          <p:cNvSpPr>
            <a:spLocks noChangeArrowheads="1"/>
          </p:cNvSpPr>
          <p:nvPr/>
        </p:nvSpPr>
        <p:spPr bwMode="auto">
          <a:xfrm>
            <a:off x="1331913" y="1525588"/>
            <a:ext cx="2843212" cy="108108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5CF5F0"/>
                </a:solidFill>
                <a:latin typeface="Kosher-Normal" pitchFamily="1" charset="0"/>
                <a:ea typeface="SimSun" pitchFamily="2" charset="-122"/>
                <a:cs typeface="Arial"/>
              </a:rPr>
              <a:t>马太</a:t>
            </a:r>
          </a:p>
        </p:txBody>
      </p:sp>
      <p:sp>
        <p:nvSpPr>
          <p:cNvPr id="1958923" name="Rectangle 11"/>
          <p:cNvSpPr>
            <a:spLocks noChangeArrowheads="1"/>
          </p:cNvSpPr>
          <p:nvPr/>
        </p:nvSpPr>
        <p:spPr bwMode="auto">
          <a:xfrm>
            <a:off x="5160963" y="1519238"/>
            <a:ext cx="2036762" cy="108108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F65B7D"/>
                </a:solidFill>
                <a:latin typeface="Kosher-Normal" pitchFamily="1" charset="0"/>
                <a:ea typeface="SimSun" pitchFamily="2" charset="-122"/>
                <a:cs typeface="Arial"/>
              </a:rPr>
              <a:t>马可</a:t>
            </a:r>
          </a:p>
        </p:txBody>
      </p:sp>
      <p:sp>
        <p:nvSpPr>
          <p:cNvPr id="1958924" name="Rectangle 12"/>
          <p:cNvSpPr>
            <a:spLocks noChangeArrowheads="1"/>
          </p:cNvSpPr>
          <p:nvPr/>
        </p:nvSpPr>
        <p:spPr bwMode="auto">
          <a:xfrm>
            <a:off x="1682750" y="4237038"/>
            <a:ext cx="2300288" cy="108108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76F774"/>
                </a:solidFill>
                <a:latin typeface="Kosher-Normal" pitchFamily="1" charset="0"/>
                <a:ea typeface="SimSun" pitchFamily="2" charset="-122"/>
                <a:cs typeface="Arial"/>
              </a:rPr>
              <a:t>路加</a:t>
            </a:r>
          </a:p>
        </p:txBody>
      </p:sp>
      <p:sp>
        <p:nvSpPr>
          <p:cNvPr id="1958925" name="Rectangle 13"/>
          <p:cNvSpPr>
            <a:spLocks noChangeArrowheads="1"/>
          </p:cNvSpPr>
          <p:nvPr/>
        </p:nvSpPr>
        <p:spPr bwMode="auto">
          <a:xfrm>
            <a:off x="5332413" y="4243388"/>
            <a:ext cx="2082800" cy="10795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FFFFFF"/>
                </a:solidFill>
                <a:latin typeface="Kosher-Normal" pitchFamily="1" charset="0"/>
                <a:ea typeface="SimSun" pitchFamily="2" charset="-122"/>
                <a:cs typeface="Arial"/>
              </a:rPr>
              <a:t>约翰</a:t>
            </a:r>
          </a:p>
        </p:txBody>
      </p:sp>
      <p:sp>
        <p:nvSpPr>
          <p:cNvPr id="627725" name="Text Box 14"/>
          <p:cNvSpPr txBox="1">
            <a:spLocks noChangeArrowheads="1"/>
          </p:cNvSpPr>
          <p:nvPr/>
        </p:nvSpPr>
        <p:spPr bwMode="auto">
          <a:xfrm>
            <a:off x="8812213" y="1588"/>
            <a:ext cx="166687"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800">
                <a:solidFill>
                  <a:srgbClr val="FFFFFF"/>
                </a:solidFill>
                <a:ea typeface="SimSun" pitchFamily="2" charset="-122"/>
                <a:cs typeface="Arial"/>
              </a:rPr>
              <a:t> </a:t>
            </a:r>
          </a:p>
        </p:txBody>
      </p:sp>
      <p:sp>
        <p:nvSpPr>
          <p:cNvPr id="627726" name="Text Box 15"/>
          <p:cNvSpPr txBox="1">
            <a:spLocks noChangeArrowheads="1"/>
          </p:cNvSpPr>
          <p:nvPr/>
        </p:nvSpPr>
        <p:spPr bwMode="auto">
          <a:xfrm>
            <a:off x="8020050" y="6535738"/>
            <a:ext cx="166688"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endParaRPr lang="zh-CN" altLang="en-US" sz="900" b="1">
              <a:solidFill>
                <a:srgbClr val="FFFFFF"/>
              </a:solidFill>
              <a:ea typeface="SimSun" pitchFamily="2" charset="-122"/>
              <a:cs typeface="Arial"/>
            </a:endParaRPr>
          </a:p>
        </p:txBody>
      </p:sp>
      <p:sp>
        <p:nvSpPr>
          <p:cNvPr id="627727" name="Text Box 16"/>
          <p:cNvSpPr txBox="1">
            <a:spLocks noChangeArrowheads="1"/>
          </p:cNvSpPr>
          <p:nvPr/>
        </p:nvSpPr>
        <p:spPr bwMode="auto">
          <a:xfrm>
            <a:off x="8355013" y="6538913"/>
            <a:ext cx="307975"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900" b="1">
                <a:solidFill>
                  <a:srgbClr val="FFFFFF"/>
                </a:solidFill>
                <a:cs typeface="Arial"/>
              </a:rPr>
              <a:t>28</a:t>
            </a:r>
          </a:p>
        </p:txBody>
      </p:sp>
      <p:sp>
        <p:nvSpPr>
          <p:cNvPr id="627728" name="Text Box 17"/>
          <p:cNvSpPr txBox="1">
            <a:spLocks noChangeArrowheads="1"/>
          </p:cNvSpPr>
          <p:nvPr/>
        </p:nvSpPr>
        <p:spPr bwMode="auto">
          <a:xfrm>
            <a:off x="8718550" y="6488113"/>
            <a:ext cx="34607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1300" b="1">
                <a:solidFill>
                  <a:srgbClr val="FFFFFF"/>
                </a:solidFill>
                <a:cs typeface="Arial"/>
              </a:rPr>
              <a:t>10</a:t>
            </a:r>
          </a:p>
        </p:txBody>
      </p:sp>
      <p:sp>
        <p:nvSpPr>
          <p:cNvPr id="1958930" name="Rectangle 18"/>
          <p:cNvSpPr>
            <a:spLocks noChangeArrowheads="1"/>
          </p:cNvSpPr>
          <p:nvPr/>
        </p:nvSpPr>
        <p:spPr bwMode="auto">
          <a:xfrm>
            <a:off x="1138238" y="666750"/>
            <a:ext cx="6824662" cy="5457825"/>
          </a:xfrm>
          <a:prstGeom prst="rect">
            <a:avLst/>
          </a:prstGeom>
          <a:solidFill>
            <a:srgbClr val="040404"/>
          </a:solidFill>
          <a:ln w="12700">
            <a:solidFill>
              <a:schemeClr val="tx1"/>
            </a:solidFill>
            <a:miter lim="800000"/>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1958931" name="Text Box 19"/>
          <p:cNvSpPr txBox="1">
            <a:spLocks noChangeArrowheads="1"/>
          </p:cNvSpPr>
          <p:nvPr/>
        </p:nvSpPr>
        <p:spPr bwMode="auto">
          <a:xfrm>
            <a:off x="1682750" y="206375"/>
            <a:ext cx="6199188" cy="636588"/>
          </a:xfrm>
          <a:prstGeom prst="rect">
            <a:avLst/>
          </a:prstGeom>
          <a:noFill/>
          <a:ln w="12700">
            <a:noFill/>
            <a:miter lim="800000"/>
            <a:headEnd/>
            <a:tailEnd/>
          </a:ln>
          <a:effectLst>
            <a:outerShdw blurRad="63500" dist="81320" dir="3080412"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600" b="1">
                <a:solidFill>
                  <a:srgbClr val="5CF5F0"/>
                </a:solidFill>
                <a:latin typeface="SimSun" pitchFamily="2" charset="-122"/>
                <a:ea typeface="SimSun" pitchFamily="2" charset="-122"/>
                <a:cs typeface="Arial"/>
              </a:rPr>
              <a:t>现在</a:t>
            </a:r>
            <a:r>
              <a:rPr lang="en-US" altLang="zh-CN" sz="3600" b="1">
                <a:solidFill>
                  <a:srgbClr val="5CF5F0"/>
                </a:solidFill>
                <a:latin typeface="SimSun" pitchFamily="2" charset="-122"/>
                <a:cs typeface="Arial"/>
              </a:rPr>
              <a:t>…</a:t>
            </a:r>
            <a:r>
              <a:rPr lang="zh-CN" altLang="en-US" sz="3600" b="1">
                <a:solidFill>
                  <a:srgbClr val="5CF5F0"/>
                </a:solidFill>
                <a:latin typeface="SimSun" pitchFamily="2" charset="-122"/>
                <a:ea typeface="SimSun" pitchFamily="2" charset="-122"/>
                <a:cs typeface="Arial"/>
              </a:rPr>
              <a:t>完成主的形象描述</a:t>
            </a:r>
            <a:r>
              <a:rPr lang="en-US" altLang="zh-CN" sz="3600" b="1">
                <a:solidFill>
                  <a:srgbClr val="5CF5F0"/>
                </a:solidFill>
                <a:latin typeface="SimSun" pitchFamily="2" charset="-122"/>
                <a:cs typeface="Arial"/>
              </a:rPr>
              <a:t>…</a:t>
            </a:r>
          </a:p>
        </p:txBody>
      </p:sp>
      <p:pic>
        <p:nvPicPr>
          <p:cNvPr id="1958932" name="Picture 20"/>
          <p:cNvPicPr>
            <a:picLocks noChangeArrowheads="1"/>
          </p:cNvPicPr>
          <p:nvPr/>
        </p:nvPicPr>
        <p:blipFill>
          <a:blip r:embed="rId2" cstate="screen">
            <a:lum bright="-18000"/>
            <a:extLst>
              <a:ext uri="{28A0092B-C50C-407E-A947-70E740481C1C}">
                <a14:useLocalDpi xmlns:a14="http://schemas.microsoft.com/office/drawing/2010/main" val="0"/>
              </a:ext>
            </a:extLst>
          </a:blip>
          <a:srcRect l="6856" r="8611" b="1953"/>
          <a:stretch>
            <a:fillRect/>
          </a:stretch>
        </p:blipFill>
        <p:spPr bwMode="auto">
          <a:xfrm>
            <a:off x="2111375" y="1327150"/>
            <a:ext cx="4751388" cy="443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1958944" name="Rectangle 32"/>
          <p:cNvSpPr>
            <a:spLocks noChangeArrowheads="1"/>
          </p:cNvSpPr>
          <p:nvPr/>
        </p:nvSpPr>
        <p:spPr bwMode="auto">
          <a:xfrm>
            <a:off x="1258888" y="889000"/>
            <a:ext cx="6643687" cy="5273675"/>
          </a:xfrm>
          <a:prstGeom prst="rect">
            <a:avLst/>
          </a:prstGeom>
          <a:solidFill>
            <a:srgbClr val="080808">
              <a:alpha val="83136"/>
            </a:srgbClr>
          </a:solidFill>
          <a:ln w="12700">
            <a:solidFill>
              <a:schemeClr val="tx1"/>
            </a:solidFill>
            <a:miter lim="800000"/>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1958954" name="Text Box 42"/>
          <p:cNvSpPr txBox="1">
            <a:spLocks noChangeArrowheads="1"/>
          </p:cNvSpPr>
          <p:nvPr/>
        </p:nvSpPr>
        <p:spPr bwMode="auto">
          <a:xfrm>
            <a:off x="1150938" y="2247900"/>
            <a:ext cx="6869112" cy="760413"/>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200" b="1">
                <a:solidFill>
                  <a:srgbClr val="FFFFFF"/>
                </a:solidFill>
                <a:latin typeface="SimSun" pitchFamily="2" charset="-122"/>
                <a:ea typeface="SimSun" pitchFamily="2" charset="-122"/>
                <a:cs typeface="Arial"/>
              </a:rPr>
              <a:t>                      </a:t>
            </a:r>
            <a:r>
              <a:rPr lang="en-US" altLang="zh-CN" sz="2200" b="1">
                <a:solidFill>
                  <a:srgbClr val="FFFFFF"/>
                </a:solidFill>
                <a:latin typeface="SimSun" pitchFamily="2" charset="-122"/>
                <a:cs typeface="Arial"/>
              </a:rPr>
              <a:t> </a:t>
            </a:r>
            <a:r>
              <a:rPr lang="zh-CN" altLang="en-US" sz="2200" b="1">
                <a:solidFill>
                  <a:srgbClr val="FFFFFF"/>
                </a:solidFill>
                <a:latin typeface="SimSun" pitchFamily="2" charset="-122"/>
                <a:ea typeface="SimSun" pitchFamily="2" charset="-122"/>
                <a:cs typeface="Arial"/>
              </a:rPr>
              <a:t>      </a:t>
            </a:r>
            <a:r>
              <a:rPr lang="en-US" altLang="zh-CN" sz="2200" b="1" baseline="40000">
                <a:solidFill>
                  <a:srgbClr val="FFFFFF"/>
                </a:solidFill>
                <a:latin typeface="SimSun" pitchFamily="2" charset="-122"/>
                <a:cs typeface="Arial"/>
              </a:rPr>
              <a:t>14</a:t>
            </a:r>
            <a:r>
              <a:rPr lang="zh-CN" altLang="en-US" sz="2200" b="1">
                <a:solidFill>
                  <a:srgbClr val="FFFFFF"/>
                </a:solidFill>
                <a:latin typeface="SimSun" pitchFamily="2" charset="-122"/>
                <a:ea typeface="SimSun" pitchFamily="2" charset="-122"/>
                <a:cs typeface="Arial"/>
              </a:rPr>
              <a:t>他的头与发皆白，如白羊毛、如雪，眼目如同火焰，</a:t>
            </a:r>
            <a:r>
              <a:rPr lang="zh-CN" altLang="en-US" sz="2200" b="1" baseline="40000">
                <a:solidFill>
                  <a:srgbClr val="FFFFFF"/>
                </a:solidFill>
                <a:latin typeface="SimSun" pitchFamily="2" charset="-122"/>
                <a:ea typeface="SimSun" pitchFamily="2" charset="-122"/>
                <a:cs typeface="Arial"/>
              </a:rPr>
              <a:t> </a:t>
            </a:r>
          </a:p>
        </p:txBody>
      </p:sp>
      <p:sp>
        <p:nvSpPr>
          <p:cNvPr id="1958955" name="Text Box 43"/>
          <p:cNvSpPr txBox="1">
            <a:spLocks noChangeArrowheads="1"/>
          </p:cNvSpPr>
          <p:nvPr/>
        </p:nvSpPr>
        <p:spPr bwMode="auto">
          <a:xfrm>
            <a:off x="1138238" y="2940050"/>
            <a:ext cx="6881812" cy="10985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200" b="1">
                <a:solidFill>
                  <a:srgbClr val="FFFFFF"/>
                </a:solidFill>
                <a:latin typeface="SimSun" pitchFamily="2" charset="-122"/>
                <a:ea typeface="SimSun" pitchFamily="2" charset="-122"/>
                <a:cs typeface="Arial"/>
              </a:rPr>
              <a:t>                                  </a:t>
            </a:r>
            <a:r>
              <a:rPr lang="en-US" altLang="zh-CN" sz="2200" b="1" baseline="40000">
                <a:solidFill>
                  <a:srgbClr val="FFFFFF"/>
                </a:solidFill>
                <a:latin typeface="SimSun" pitchFamily="2" charset="-122"/>
                <a:cs typeface="Arial"/>
              </a:rPr>
              <a:t>16</a:t>
            </a:r>
            <a:r>
              <a:rPr lang="zh-CN" altLang="en-US" sz="2200" b="1">
                <a:solidFill>
                  <a:srgbClr val="FFFFFF"/>
                </a:solidFill>
                <a:latin typeface="SimSun" pitchFamily="2" charset="-122"/>
                <a:ea typeface="SimSun" pitchFamily="2" charset="-122"/>
                <a:cs typeface="Arial"/>
              </a:rPr>
              <a:t>他右手拿着七星，从他口中出来一把两刃的利剑，面貌如同烈日放光。</a:t>
            </a:r>
            <a:r>
              <a:rPr lang="zh-CN" altLang="en-US" sz="2200" b="1" baseline="40000">
                <a:solidFill>
                  <a:srgbClr val="FFFFFF"/>
                </a:solidFill>
                <a:latin typeface="SimSun" pitchFamily="2" charset="-122"/>
                <a:ea typeface="SimSun" pitchFamily="2" charset="-122"/>
                <a:cs typeface="Arial"/>
              </a:rPr>
              <a:t> </a:t>
            </a:r>
          </a:p>
        </p:txBody>
      </p:sp>
      <p:sp>
        <p:nvSpPr>
          <p:cNvPr id="1958956" name="Text Box 44"/>
          <p:cNvSpPr txBox="1">
            <a:spLocks noChangeArrowheads="1"/>
          </p:cNvSpPr>
          <p:nvPr/>
        </p:nvSpPr>
        <p:spPr bwMode="auto">
          <a:xfrm>
            <a:off x="1145849" y="3633232"/>
            <a:ext cx="6842125" cy="10985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dirty="0">
                <a:solidFill>
                  <a:srgbClr val="FFFFFF"/>
                </a:solidFill>
                <a:latin typeface="SimSun" pitchFamily="2" charset="-122"/>
                <a:cs typeface="Arial"/>
              </a:rPr>
              <a:t> </a:t>
            </a:r>
            <a:r>
              <a:rPr lang="en-US" altLang="zh-CN" sz="2200" b="1" baseline="40000" dirty="0" smtClean="0">
                <a:solidFill>
                  <a:srgbClr val="FFFFFF"/>
                </a:solidFill>
                <a:latin typeface="SimSun" pitchFamily="2" charset="-122"/>
                <a:cs typeface="Arial"/>
              </a:rPr>
              <a:t>                         </a:t>
            </a:r>
            <a:r>
              <a:rPr lang="en-US" altLang="zh-CN" sz="2200" b="1" baseline="40000" dirty="0">
                <a:solidFill>
                  <a:srgbClr val="FFFFFF"/>
                </a:solidFill>
                <a:latin typeface="SimSun" pitchFamily="2" charset="-122"/>
                <a:cs typeface="Arial"/>
              </a:rPr>
              <a:t>17 </a:t>
            </a:r>
            <a:r>
              <a:rPr lang="zh-CN" altLang="en-US" sz="2200" b="1" dirty="0">
                <a:solidFill>
                  <a:srgbClr val="FFFFFF"/>
                </a:solidFill>
                <a:latin typeface="SimSun" pitchFamily="2" charset="-122"/>
                <a:ea typeface="SimSun" pitchFamily="2" charset="-122"/>
                <a:cs typeface="Arial"/>
              </a:rPr>
              <a:t>我一看见，就仆倒在他脚前，像死了一样。他用右手按着我说：“不要惧怕！我是首先的，我是末后的，</a:t>
            </a:r>
          </a:p>
        </p:txBody>
      </p:sp>
      <p:sp>
        <p:nvSpPr>
          <p:cNvPr id="1958957" name="Text Box 45"/>
          <p:cNvSpPr txBox="1">
            <a:spLocks noChangeArrowheads="1"/>
          </p:cNvSpPr>
          <p:nvPr/>
        </p:nvSpPr>
        <p:spPr bwMode="auto">
          <a:xfrm>
            <a:off x="1145849" y="4331732"/>
            <a:ext cx="6811962" cy="109842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dirty="0">
                <a:solidFill>
                  <a:srgbClr val="FFFFFF"/>
                </a:solidFill>
                <a:latin typeface="SimSun" pitchFamily="2" charset="-122"/>
                <a:ea typeface="SimSun" pitchFamily="2" charset="-122"/>
                <a:cs typeface="Arial"/>
              </a:rPr>
              <a:t>       </a:t>
            </a:r>
            <a:r>
              <a:rPr lang="en-US" altLang="zh-CN" sz="2200" b="1" baseline="40000" dirty="0" smtClean="0">
                <a:solidFill>
                  <a:srgbClr val="FFFFFF"/>
                </a:solidFill>
                <a:latin typeface="SimSun" pitchFamily="2" charset="-122"/>
                <a:ea typeface="SimSun" pitchFamily="2" charset="-122"/>
                <a:cs typeface="Arial"/>
              </a:rPr>
              <a:t>                           </a:t>
            </a:r>
            <a:r>
              <a:rPr lang="en-US" altLang="zh-CN" sz="2200" b="1" baseline="40000" dirty="0">
                <a:solidFill>
                  <a:srgbClr val="FFFFFF"/>
                </a:solidFill>
                <a:latin typeface="SimSun" pitchFamily="2" charset="-122"/>
                <a:ea typeface="SimSun" pitchFamily="2" charset="-122"/>
                <a:cs typeface="Arial"/>
              </a:rPr>
              <a:t>18</a:t>
            </a:r>
            <a:r>
              <a:rPr lang="zh-CN" altLang="en-US" sz="2200" b="1" dirty="0">
                <a:solidFill>
                  <a:srgbClr val="FFFFFF"/>
                </a:solidFill>
                <a:latin typeface="SimSun" pitchFamily="2" charset="-122"/>
                <a:ea typeface="SimSun" pitchFamily="2" charset="-122"/>
                <a:cs typeface="Arial"/>
              </a:rPr>
              <a:t>又是那存活的；我曾死过，现在又活了，直活到永永远远，并且拿着死亡和阴间的钥匙。 </a:t>
            </a:r>
          </a:p>
        </p:txBody>
      </p:sp>
      <p:sp>
        <p:nvSpPr>
          <p:cNvPr id="1958958" name="Text Box 46"/>
          <p:cNvSpPr txBox="1">
            <a:spLocks noChangeArrowheads="1"/>
          </p:cNvSpPr>
          <p:nvPr/>
        </p:nvSpPr>
        <p:spPr bwMode="auto">
          <a:xfrm>
            <a:off x="1145849" y="1898650"/>
            <a:ext cx="6951663" cy="75882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a:solidFill>
                  <a:srgbClr val="FFFFFF"/>
                </a:solidFill>
                <a:latin typeface="SimSun" pitchFamily="2" charset="-122"/>
                <a:cs typeface="Arial"/>
              </a:rPr>
              <a:t>                         13</a:t>
            </a:r>
            <a:r>
              <a:rPr lang="zh-CN" altLang="en-US" sz="2200" b="1">
                <a:solidFill>
                  <a:srgbClr val="FFFFFF"/>
                </a:solidFill>
                <a:latin typeface="SimSun" pitchFamily="2" charset="-122"/>
                <a:ea typeface="SimSun" pitchFamily="2" charset="-122"/>
                <a:cs typeface="Arial"/>
              </a:rPr>
              <a:t>灯台中间有一位好像人子，身穿长衣，直垂到脚，胸间束着金带。</a:t>
            </a:r>
          </a:p>
        </p:txBody>
      </p:sp>
      <p:sp>
        <p:nvSpPr>
          <p:cNvPr id="1958959" name="Text Box 47"/>
          <p:cNvSpPr txBox="1">
            <a:spLocks noChangeArrowheads="1"/>
          </p:cNvSpPr>
          <p:nvPr/>
        </p:nvSpPr>
        <p:spPr bwMode="auto">
          <a:xfrm>
            <a:off x="1145849" y="2748142"/>
            <a:ext cx="6811962" cy="760412"/>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200" b="1" baseline="40000" dirty="0">
                <a:solidFill>
                  <a:srgbClr val="FFFFFF"/>
                </a:solidFill>
                <a:latin typeface="SimSun" pitchFamily="2" charset="-122"/>
                <a:ea typeface="SimSun" pitchFamily="2" charset="-122"/>
                <a:cs typeface="Arial"/>
              </a:rPr>
              <a:t>                                              </a:t>
            </a:r>
            <a:r>
              <a:rPr lang="en-US" altLang="zh-CN" sz="2200" b="1" baseline="40000" dirty="0">
                <a:solidFill>
                  <a:srgbClr val="FFFFFF"/>
                </a:solidFill>
                <a:latin typeface="SimSun" pitchFamily="2" charset="-122"/>
                <a:cs typeface="Arial"/>
              </a:rPr>
              <a:t>15</a:t>
            </a:r>
            <a:r>
              <a:rPr lang="zh-CN" altLang="en-US" sz="2200" b="1" dirty="0">
                <a:solidFill>
                  <a:srgbClr val="FFFFFF"/>
                </a:solidFill>
                <a:latin typeface="SimSun" pitchFamily="2" charset="-122"/>
                <a:ea typeface="SimSun" pitchFamily="2" charset="-122"/>
                <a:cs typeface="Arial"/>
              </a:rPr>
              <a:t>脚好像在炉中锻炼光明的铜，声音如同众水的声音。 </a:t>
            </a:r>
          </a:p>
        </p:txBody>
      </p:sp>
      <p:grpSp>
        <p:nvGrpSpPr>
          <p:cNvPr id="2" name="Group 48"/>
          <p:cNvGrpSpPr>
            <a:grpSpLocks/>
          </p:cNvGrpSpPr>
          <p:nvPr/>
        </p:nvGrpSpPr>
        <p:grpSpPr bwMode="auto">
          <a:xfrm>
            <a:off x="1145849" y="939800"/>
            <a:ext cx="7016750" cy="1382713"/>
            <a:chOff x="695" y="671"/>
            <a:chExt cx="4862" cy="987"/>
          </a:xfrm>
        </p:grpSpPr>
        <p:sp>
          <p:nvSpPr>
            <p:cNvPr id="1958961" name="Text Box 49"/>
            <p:cNvSpPr txBox="1">
              <a:spLocks noChangeArrowheads="1"/>
            </p:cNvSpPr>
            <p:nvPr/>
          </p:nvSpPr>
          <p:spPr bwMode="auto">
            <a:xfrm>
              <a:off x="695" y="1110"/>
              <a:ext cx="4862" cy="54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1348" tIns="45672" rIns="91348" bIns="4567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a:solidFill>
                    <a:srgbClr val="FFFFFF"/>
                  </a:solidFill>
                  <a:latin typeface="SimSun" pitchFamily="2" charset="-122"/>
                  <a:ea typeface="SimSun" pitchFamily="2" charset="-122"/>
                  <a:cs typeface="Arial"/>
                </a:rPr>
                <a:t>12</a:t>
              </a:r>
              <a:r>
                <a:rPr lang="zh-CN" altLang="en-US" sz="2200" b="1">
                  <a:solidFill>
                    <a:srgbClr val="FFFFFF"/>
                  </a:solidFill>
                  <a:latin typeface="SimSun" pitchFamily="2" charset="-122"/>
                  <a:ea typeface="SimSun" pitchFamily="2" charset="-122"/>
                  <a:cs typeface="Arial"/>
                </a:rPr>
                <a:t>我转过身来，要看是谁发声与我说话。既转过来，就看见七个金灯台。 </a:t>
              </a:r>
            </a:p>
          </p:txBody>
        </p:sp>
        <p:sp>
          <p:nvSpPr>
            <p:cNvPr id="627743" name="Text Box 50"/>
            <p:cNvSpPr txBox="1">
              <a:spLocks noChangeArrowheads="1"/>
            </p:cNvSpPr>
            <p:nvPr/>
          </p:nvSpPr>
          <p:spPr bwMode="auto">
            <a:xfrm>
              <a:off x="1463" y="671"/>
              <a:ext cx="3292"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1418" tIns="45710" rIns="91418" bIns="4571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600" b="1">
                  <a:solidFill>
                    <a:srgbClr val="FFFFFF"/>
                  </a:solidFill>
                  <a:latin typeface="SimSun" pitchFamily="2" charset="-122"/>
                  <a:ea typeface="SimSun" pitchFamily="2" charset="-122"/>
                  <a:cs typeface="Arial"/>
                </a:rPr>
                <a:t>启示录 </a:t>
              </a:r>
              <a:r>
                <a:rPr lang="en-US" altLang="zh-CN" sz="2600" b="1">
                  <a:solidFill>
                    <a:srgbClr val="FFFFFF"/>
                  </a:solidFill>
                  <a:latin typeface="SimSun" pitchFamily="2" charset="-122"/>
                  <a:cs typeface="Arial"/>
                </a:rPr>
                <a:t>1:12-18 (</a:t>
              </a:r>
              <a:r>
                <a:rPr lang="zh-CN" altLang="en-US" sz="2600" b="1">
                  <a:solidFill>
                    <a:srgbClr val="FFFFFF"/>
                  </a:solidFill>
                  <a:latin typeface="SimSun" pitchFamily="2" charset="-122"/>
                  <a:ea typeface="SimSun" pitchFamily="2" charset="-122"/>
                  <a:cs typeface="Arial"/>
                </a:rPr>
                <a:t>和合本</a:t>
              </a:r>
              <a:r>
                <a:rPr lang="en-US" altLang="zh-CN" sz="2600" b="1">
                  <a:solidFill>
                    <a:srgbClr val="FFFFFF"/>
                  </a:solidFill>
                  <a:latin typeface="SimSun" pitchFamily="2" charset="-122"/>
                  <a:cs typeface="Arial"/>
                </a:rPr>
                <a:t>)</a:t>
              </a:r>
              <a:endParaRPr lang="zh-CN" altLang="en-US" sz="2600" b="1">
                <a:solidFill>
                  <a:srgbClr val="FFFFFF"/>
                </a:solidFill>
                <a:latin typeface="SimSun" pitchFamily="2" charset="-122"/>
                <a:ea typeface="SimSun" pitchFamily="2" charset="-122"/>
                <a:cs typeface="Arial"/>
              </a:endParaRPr>
            </a:p>
          </p:txBody>
        </p:sp>
      </p:grpSp>
      <p:sp>
        <p:nvSpPr>
          <p:cNvPr id="627741" name="Text Box 51"/>
          <p:cNvSpPr txBox="1">
            <a:spLocks noChangeArrowheads="1"/>
          </p:cNvSpPr>
          <p:nvPr/>
        </p:nvSpPr>
        <p:spPr bwMode="auto">
          <a:xfrm>
            <a:off x="515938" y="6542088"/>
            <a:ext cx="904875"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048" tIns="41025" rIns="82048" bIns="41025"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900" b="1">
                <a:solidFill>
                  <a:srgbClr val="FFFFFF"/>
                </a:solidFill>
                <a:latin typeface="Arial" pitchFamily="34" charset="0"/>
                <a:cs typeface="Arial"/>
              </a:rPr>
              <a:t>©2006 TBBMI</a:t>
            </a:r>
          </a:p>
        </p:txBody>
      </p:sp>
      <p:sp>
        <p:nvSpPr>
          <p:cNvPr id="1958953" name="Text Box 41"/>
          <p:cNvSpPr txBox="1">
            <a:spLocks noChangeArrowheads="1"/>
          </p:cNvSpPr>
          <p:nvPr/>
        </p:nvSpPr>
        <p:spPr bwMode="auto">
          <a:xfrm>
            <a:off x="824499" y="924166"/>
            <a:ext cx="7324725" cy="5238750"/>
          </a:xfrm>
          <a:prstGeom prst="rect">
            <a:avLst/>
          </a:prstGeom>
          <a:noFill/>
          <a:ln w="12700">
            <a:noFill/>
            <a:miter lim="800000"/>
            <a:headEnd/>
            <a:tailEnd/>
          </a:ln>
          <a:effectLst>
            <a:outerShdw blurRad="63500" dist="46662" dir="3284183" algn="ctr" rotWithShape="0">
              <a:schemeClr val="tx1">
                <a:alpha val="74997"/>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启示给</a:t>
            </a:r>
          </a:p>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使徒约翰</a:t>
            </a:r>
          </a:p>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关于主耶稣基督</a:t>
            </a:r>
          </a:p>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的启示录</a:t>
            </a:r>
          </a:p>
        </p:txBody>
      </p:sp>
    </p:spTree>
    <p:extLst>
      <p:ext uri="{BB962C8B-B14F-4D97-AF65-F5344CB8AC3E}">
        <p14:creationId xmlns:p14="http://schemas.microsoft.com/office/powerpoint/2010/main" val="171304507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58931"/>
                                        </p:tgtEl>
                                        <p:attrNameLst>
                                          <p:attrName>style.visibility</p:attrName>
                                        </p:attrNameLst>
                                      </p:cBhvr>
                                      <p:to>
                                        <p:strVal val="visible"/>
                                      </p:to>
                                    </p:set>
                                    <p:animEffect transition="in" filter="wipe(left)">
                                      <p:cBhvr>
                                        <p:cTn id="7" dur="500"/>
                                        <p:tgtEl>
                                          <p:spTgt spid="195893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grpId="0" nodeType="clickEffect">
                                  <p:stCondLst>
                                    <p:cond delay="0"/>
                                  </p:stCondLst>
                                  <p:childTnLst>
                                    <p:set>
                                      <p:cBhvr>
                                        <p:cTn id="11" dur="1" fill="hold">
                                          <p:stCondLst>
                                            <p:cond delay="0"/>
                                          </p:stCondLst>
                                        </p:cTn>
                                        <p:tgtEl>
                                          <p:spTgt spid="1958922"/>
                                        </p:tgtEl>
                                        <p:attrNameLst>
                                          <p:attrName>style.visibility</p:attrName>
                                        </p:attrNameLst>
                                      </p:cBhvr>
                                      <p:to>
                                        <p:strVal val="visible"/>
                                      </p:to>
                                    </p:set>
                                    <p:anim calcmode="lin" valueType="num">
                                      <p:cBhvr>
                                        <p:cTn id="12" dur="500" fill="hold"/>
                                        <p:tgtEl>
                                          <p:spTgt spid="1958922"/>
                                        </p:tgtEl>
                                        <p:attrNameLst>
                                          <p:attrName>ppt_w</p:attrName>
                                        </p:attrNameLst>
                                      </p:cBhvr>
                                      <p:tavLst>
                                        <p:tav tm="0">
                                          <p:val>
                                            <p:fltVal val="0"/>
                                          </p:val>
                                        </p:tav>
                                        <p:tav tm="100000">
                                          <p:val>
                                            <p:strVal val="#ppt_w"/>
                                          </p:val>
                                        </p:tav>
                                      </p:tavLst>
                                    </p:anim>
                                    <p:anim calcmode="lin" valueType="num">
                                      <p:cBhvr>
                                        <p:cTn id="13" dur="500" fill="hold"/>
                                        <p:tgtEl>
                                          <p:spTgt spid="1958922"/>
                                        </p:tgtEl>
                                        <p:attrNameLst>
                                          <p:attrName>ppt_h</p:attrName>
                                        </p:attrNameLst>
                                      </p:cBhvr>
                                      <p:tavLst>
                                        <p:tav tm="0">
                                          <p:val>
                                            <p:fltVal val="0"/>
                                          </p:val>
                                        </p:tav>
                                        <p:tav tm="100000">
                                          <p:val>
                                            <p:strVal val="#ppt_h"/>
                                          </p:val>
                                        </p:tav>
                                      </p:tavLst>
                                    </p:anim>
                                    <p:anim calcmode="lin" valueType="num">
                                      <p:cBhvr>
                                        <p:cTn id="14" dur="500" fill="hold"/>
                                        <p:tgtEl>
                                          <p:spTgt spid="1958922"/>
                                        </p:tgtEl>
                                        <p:attrNameLst>
                                          <p:attrName>ppt_x</p:attrName>
                                        </p:attrNameLst>
                                      </p:cBhvr>
                                      <p:tavLst>
                                        <p:tav tm="0">
                                          <p:val>
                                            <p:fltVal val="0.5"/>
                                          </p:val>
                                        </p:tav>
                                        <p:tav tm="100000">
                                          <p:val>
                                            <p:strVal val="#ppt_x"/>
                                          </p:val>
                                        </p:tav>
                                      </p:tavLst>
                                    </p:anim>
                                    <p:anim calcmode="lin" valueType="num">
                                      <p:cBhvr>
                                        <p:cTn id="15" dur="500" fill="hold"/>
                                        <p:tgtEl>
                                          <p:spTgt spid="1958922"/>
                                        </p:tgtEl>
                                        <p:attrNameLst>
                                          <p:attrName>ppt_y</p:attrName>
                                        </p:attrNameLst>
                                      </p:cBhvr>
                                      <p:tavLst>
                                        <p:tav tm="0">
                                          <p:val>
                                            <p:fltVal val="0.5"/>
                                          </p:val>
                                        </p:tav>
                                        <p:tav tm="100000">
                                          <p:val>
                                            <p:strVal val="#ppt_y"/>
                                          </p:val>
                                        </p:tav>
                                      </p:tavLst>
                                    </p:anim>
                                  </p:childTnLst>
                                </p:cTn>
                              </p:par>
                            </p:childTnLst>
                          </p:cTn>
                        </p:par>
                        <p:par>
                          <p:cTn id="16" fill="hold" nodeType="afterGroup">
                            <p:stCondLst>
                              <p:cond delay="500"/>
                            </p:stCondLst>
                            <p:childTnLst>
                              <p:par>
                                <p:cTn id="17" presetID="23" presetClass="entr" presetSubtype="528" fill="hold" grpId="0" nodeType="afterEffect">
                                  <p:stCondLst>
                                    <p:cond delay="0"/>
                                  </p:stCondLst>
                                  <p:childTnLst>
                                    <p:set>
                                      <p:cBhvr>
                                        <p:cTn id="18" dur="1" fill="hold">
                                          <p:stCondLst>
                                            <p:cond delay="0"/>
                                          </p:stCondLst>
                                        </p:cTn>
                                        <p:tgtEl>
                                          <p:spTgt spid="1958923"/>
                                        </p:tgtEl>
                                        <p:attrNameLst>
                                          <p:attrName>style.visibility</p:attrName>
                                        </p:attrNameLst>
                                      </p:cBhvr>
                                      <p:to>
                                        <p:strVal val="visible"/>
                                      </p:to>
                                    </p:set>
                                    <p:anim calcmode="lin" valueType="num">
                                      <p:cBhvr>
                                        <p:cTn id="19" dur="500" fill="hold"/>
                                        <p:tgtEl>
                                          <p:spTgt spid="1958923"/>
                                        </p:tgtEl>
                                        <p:attrNameLst>
                                          <p:attrName>ppt_w</p:attrName>
                                        </p:attrNameLst>
                                      </p:cBhvr>
                                      <p:tavLst>
                                        <p:tav tm="0">
                                          <p:val>
                                            <p:fltVal val="0"/>
                                          </p:val>
                                        </p:tav>
                                        <p:tav tm="100000">
                                          <p:val>
                                            <p:strVal val="#ppt_w"/>
                                          </p:val>
                                        </p:tav>
                                      </p:tavLst>
                                    </p:anim>
                                    <p:anim calcmode="lin" valueType="num">
                                      <p:cBhvr>
                                        <p:cTn id="20" dur="500" fill="hold"/>
                                        <p:tgtEl>
                                          <p:spTgt spid="1958923"/>
                                        </p:tgtEl>
                                        <p:attrNameLst>
                                          <p:attrName>ppt_h</p:attrName>
                                        </p:attrNameLst>
                                      </p:cBhvr>
                                      <p:tavLst>
                                        <p:tav tm="0">
                                          <p:val>
                                            <p:fltVal val="0"/>
                                          </p:val>
                                        </p:tav>
                                        <p:tav tm="100000">
                                          <p:val>
                                            <p:strVal val="#ppt_h"/>
                                          </p:val>
                                        </p:tav>
                                      </p:tavLst>
                                    </p:anim>
                                    <p:anim calcmode="lin" valueType="num">
                                      <p:cBhvr>
                                        <p:cTn id="21" dur="500" fill="hold"/>
                                        <p:tgtEl>
                                          <p:spTgt spid="1958923"/>
                                        </p:tgtEl>
                                        <p:attrNameLst>
                                          <p:attrName>ppt_x</p:attrName>
                                        </p:attrNameLst>
                                      </p:cBhvr>
                                      <p:tavLst>
                                        <p:tav tm="0">
                                          <p:val>
                                            <p:fltVal val="0.5"/>
                                          </p:val>
                                        </p:tav>
                                        <p:tav tm="100000">
                                          <p:val>
                                            <p:strVal val="#ppt_x"/>
                                          </p:val>
                                        </p:tav>
                                      </p:tavLst>
                                    </p:anim>
                                    <p:anim calcmode="lin" valueType="num">
                                      <p:cBhvr>
                                        <p:cTn id="22" dur="500" fill="hold"/>
                                        <p:tgtEl>
                                          <p:spTgt spid="1958923"/>
                                        </p:tgtEl>
                                        <p:attrNameLst>
                                          <p:attrName>ppt_y</p:attrName>
                                        </p:attrNameLst>
                                      </p:cBhvr>
                                      <p:tavLst>
                                        <p:tav tm="0">
                                          <p:val>
                                            <p:fltVal val="0.5"/>
                                          </p:val>
                                        </p:tav>
                                        <p:tav tm="100000">
                                          <p:val>
                                            <p:strVal val="#ppt_y"/>
                                          </p:val>
                                        </p:tav>
                                      </p:tavLst>
                                    </p:anim>
                                  </p:childTnLst>
                                </p:cTn>
                              </p:par>
                            </p:childTnLst>
                          </p:cTn>
                        </p:par>
                        <p:par>
                          <p:cTn id="23" fill="hold" nodeType="afterGroup">
                            <p:stCondLst>
                              <p:cond delay="1000"/>
                            </p:stCondLst>
                            <p:childTnLst>
                              <p:par>
                                <p:cTn id="24" presetID="23" presetClass="entr" presetSubtype="528" fill="hold" grpId="0" nodeType="afterEffect">
                                  <p:stCondLst>
                                    <p:cond delay="0"/>
                                  </p:stCondLst>
                                  <p:childTnLst>
                                    <p:set>
                                      <p:cBhvr>
                                        <p:cTn id="25" dur="1" fill="hold">
                                          <p:stCondLst>
                                            <p:cond delay="0"/>
                                          </p:stCondLst>
                                        </p:cTn>
                                        <p:tgtEl>
                                          <p:spTgt spid="1958924"/>
                                        </p:tgtEl>
                                        <p:attrNameLst>
                                          <p:attrName>style.visibility</p:attrName>
                                        </p:attrNameLst>
                                      </p:cBhvr>
                                      <p:to>
                                        <p:strVal val="visible"/>
                                      </p:to>
                                    </p:set>
                                    <p:anim calcmode="lin" valueType="num">
                                      <p:cBhvr>
                                        <p:cTn id="26" dur="500" fill="hold"/>
                                        <p:tgtEl>
                                          <p:spTgt spid="1958924"/>
                                        </p:tgtEl>
                                        <p:attrNameLst>
                                          <p:attrName>ppt_w</p:attrName>
                                        </p:attrNameLst>
                                      </p:cBhvr>
                                      <p:tavLst>
                                        <p:tav tm="0">
                                          <p:val>
                                            <p:fltVal val="0"/>
                                          </p:val>
                                        </p:tav>
                                        <p:tav tm="100000">
                                          <p:val>
                                            <p:strVal val="#ppt_w"/>
                                          </p:val>
                                        </p:tav>
                                      </p:tavLst>
                                    </p:anim>
                                    <p:anim calcmode="lin" valueType="num">
                                      <p:cBhvr>
                                        <p:cTn id="27" dur="500" fill="hold"/>
                                        <p:tgtEl>
                                          <p:spTgt spid="1958924"/>
                                        </p:tgtEl>
                                        <p:attrNameLst>
                                          <p:attrName>ppt_h</p:attrName>
                                        </p:attrNameLst>
                                      </p:cBhvr>
                                      <p:tavLst>
                                        <p:tav tm="0">
                                          <p:val>
                                            <p:fltVal val="0"/>
                                          </p:val>
                                        </p:tav>
                                        <p:tav tm="100000">
                                          <p:val>
                                            <p:strVal val="#ppt_h"/>
                                          </p:val>
                                        </p:tav>
                                      </p:tavLst>
                                    </p:anim>
                                    <p:anim calcmode="lin" valueType="num">
                                      <p:cBhvr>
                                        <p:cTn id="28" dur="500" fill="hold"/>
                                        <p:tgtEl>
                                          <p:spTgt spid="1958924"/>
                                        </p:tgtEl>
                                        <p:attrNameLst>
                                          <p:attrName>ppt_x</p:attrName>
                                        </p:attrNameLst>
                                      </p:cBhvr>
                                      <p:tavLst>
                                        <p:tav tm="0">
                                          <p:val>
                                            <p:fltVal val="0.5"/>
                                          </p:val>
                                        </p:tav>
                                        <p:tav tm="100000">
                                          <p:val>
                                            <p:strVal val="#ppt_x"/>
                                          </p:val>
                                        </p:tav>
                                      </p:tavLst>
                                    </p:anim>
                                    <p:anim calcmode="lin" valueType="num">
                                      <p:cBhvr>
                                        <p:cTn id="29" dur="500" fill="hold"/>
                                        <p:tgtEl>
                                          <p:spTgt spid="1958924"/>
                                        </p:tgtEl>
                                        <p:attrNameLst>
                                          <p:attrName>ppt_y</p:attrName>
                                        </p:attrNameLst>
                                      </p:cBhvr>
                                      <p:tavLst>
                                        <p:tav tm="0">
                                          <p:val>
                                            <p:fltVal val="0.5"/>
                                          </p:val>
                                        </p:tav>
                                        <p:tav tm="100000">
                                          <p:val>
                                            <p:strVal val="#ppt_y"/>
                                          </p:val>
                                        </p:tav>
                                      </p:tavLst>
                                    </p:anim>
                                  </p:childTnLst>
                                </p:cTn>
                              </p:par>
                            </p:childTnLst>
                          </p:cTn>
                        </p:par>
                        <p:par>
                          <p:cTn id="30" fill="hold" nodeType="afterGroup">
                            <p:stCondLst>
                              <p:cond delay="1500"/>
                            </p:stCondLst>
                            <p:childTnLst>
                              <p:par>
                                <p:cTn id="31" presetID="23" presetClass="entr" presetSubtype="528" fill="hold" grpId="0" nodeType="afterEffect">
                                  <p:stCondLst>
                                    <p:cond delay="0"/>
                                  </p:stCondLst>
                                  <p:childTnLst>
                                    <p:set>
                                      <p:cBhvr>
                                        <p:cTn id="32" dur="1" fill="hold">
                                          <p:stCondLst>
                                            <p:cond delay="0"/>
                                          </p:stCondLst>
                                        </p:cTn>
                                        <p:tgtEl>
                                          <p:spTgt spid="1958925"/>
                                        </p:tgtEl>
                                        <p:attrNameLst>
                                          <p:attrName>style.visibility</p:attrName>
                                        </p:attrNameLst>
                                      </p:cBhvr>
                                      <p:to>
                                        <p:strVal val="visible"/>
                                      </p:to>
                                    </p:set>
                                    <p:anim calcmode="lin" valueType="num">
                                      <p:cBhvr>
                                        <p:cTn id="33" dur="500" fill="hold"/>
                                        <p:tgtEl>
                                          <p:spTgt spid="1958925"/>
                                        </p:tgtEl>
                                        <p:attrNameLst>
                                          <p:attrName>ppt_w</p:attrName>
                                        </p:attrNameLst>
                                      </p:cBhvr>
                                      <p:tavLst>
                                        <p:tav tm="0">
                                          <p:val>
                                            <p:fltVal val="0"/>
                                          </p:val>
                                        </p:tav>
                                        <p:tav tm="100000">
                                          <p:val>
                                            <p:strVal val="#ppt_w"/>
                                          </p:val>
                                        </p:tav>
                                      </p:tavLst>
                                    </p:anim>
                                    <p:anim calcmode="lin" valueType="num">
                                      <p:cBhvr>
                                        <p:cTn id="34" dur="500" fill="hold"/>
                                        <p:tgtEl>
                                          <p:spTgt spid="1958925"/>
                                        </p:tgtEl>
                                        <p:attrNameLst>
                                          <p:attrName>ppt_h</p:attrName>
                                        </p:attrNameLst>
                                      </p:cBhvr>
                                      <p:tavLst>
                                        <p:tav tm="0">
                                          <p:val>
                                            <p:fltVal val="0"/>
                                          </p:val>
                                        </p:tav>
                                        <p:tav tm="100000">
                                          <p:val>
                                            <p:strVal val="#ppt_h"/>
                                          </p:val>
                                        </p:tav>
                                      </p:tavLst>
                                    </p:anim>
                                    <p:anim calcmode="lin" valueType="num">
                                      <p:cBhvr>
                                        <p:cTn id="35" dur="500" fill="hold"/>
                                        <p:tgtEl>
                                          <p:spTgt spid="1958925"/>
                                        </p:tgtEl>
                                        <p:attrNameLst>
                                          <p:attrName>ppt_x</p:attrName>
                                        </p:attrNameLst>
                                      </p:cBhvr>
                                      <p:tavLst>
                                        <p:tav tm="0">
                                          <p:val>
                                            <p:fltVal val="0.5"/>
                                          </p:val>
                                        </p:tav>
                                        <p:tav tm="100000">
                                          <p:val>
                                            <p:strVal val="#ppt_x"/>
                                          </p:val>
                                        </p:tav>
                                      </p:tavLst>
                                    </p:anim>
                                    <p:anim calcmode="lin" valueType="num">
                                      <p:cBhvr>
                                        <p:cTn id="36" dur="500" fill="hold"/>
                                        <p:tgtEl>
                                          <p:spTgt spid="1958925"/>
                                        </p:tgtEl>
                                        <p:attrNameLst>
                                          <p:attrName>ppt_y</p:attrName>
                                        </p:attrNameLst>
                                      </p:cBhvr>
                                      <p:tavLst>
                                        <p:tav tm="0">
                                          <p:val>
                                            <p:fltVal val="0.5"/>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4" presetClass="entr" presetSubtype="32" fill="hold" grpId="0" nodeType="clickEffect">
                                  <p:stCondLst>
                                    <p:cond delay="0"/>
                                  </p:stCondLst>
                                  <p:childTnLst>
                                    <p:set>
                                      <p:cBhvr>
                                        <p:cTn id="40" dur="1" fill="hold">
                                          <p:stCondLst>
                                            <p:cond delay="0"/>
                                          </p:stCondLst>
                                        </p:cTn>
                                        <p:tgtEl>
                                          <p:spTgt spid="1958930"/>
                                        </p:tgtEl>
                                        <p:attrNameLst>
                                          <p:attrName>style.visibility</p:attrName>
                                        </p:attrNameLst>
                                      </p:cBhvr>
                                      <p:to>
                                        <p:strVal val="visible"/>
                                      </p:to>
                                    </p:set>
                                    <p:animEffect transition="in" filter="box(out)">
                                      <p:cBhvr>
                                        <p:cTn id="41" dur="500"/>
                                        <p:tgtEl>
                                          <p:spTgt spid="1958930"/>
                                        </p:tgtEl>
                                      </p:cBhvr>
                                    </p:animEffect>
                                  </p:childTnLst>
                                </p:cTn>
                              </p:par>
                            </p:childTnLst>
                          </p:cTn>
                        </p:par>
                        <p:par>
                          <p:cTn id="42" fill="hold" nodeType="afterGroup">
                            <p:stCondLst>
                              <p:cond delay="500"/>
                            </p:stCondLst>
                            <p:childTnLst>
                              <p:par>
                                <p:cTn id="43" presetID="1" presetClass="entr" presetSubtype="0" fill="hold" nodeType="afterEffect">
                                  <p:stCondLst>
                                    <p:cond delay="100"/>
                                  </p:stCondLst>
                                  <p:childTnLst>
                                    <p:set>
                                      <p:cBhvr>
                                        <p:cTn id="44" dur="1" fill="hold">
                                          <p:stCondLst>
                                            <p:cond delay="499"/>
                                          </p:stCondLst>
                                        </p:cTn>
                                        <p:tgtEl>
                                          <p:spTgt spid="1958914"/>
                                        </p:tgtEl>
                                        <p:attrNameLst>
                                          <p:attrName>style.visibility</p:attrName>
                                        </p:attrNameLst>
                                      </p:cBhvr>
                                      <p:to>
                                        <p:strVal val="visible"/>
                                      </p:to>
                                    </p:set>
                                  </p:childTnLst>
                                </p:cTn>
                              </p:par>
                            </p:childTnLst>
                          </p:cTn>
                        </p:par>
                        <p:par>
                          <p:cTn id="45" fill="hold" nodeType="afterGroup">
                            <p:stCondLst>
                              <p:cond delay="1100"/>
                            </p:stCondLst>
                            <p:childTnLst>
                              <p:par>
                                <p:cTn id="46" presetID="1" presetClass="entr" presetSubtype="0" fill="hold" nodeType="afterEffect">
                                  <p:stCondLst>
                                    <p:cond delay="100"/>
                                  </p:stCondLst>
                                  <p:childTnLst>
                                    <p:set>
                                      <p:cBhvr>
                                        <p:cTn id="47" dur="1" fill="hold">
                                          <p:stCondLst>
                                            <p:cond delay="499"/>
                                          </p:stCondLst>
                                        </p:cTn>
                                        <p:tgtEl>
                                          <p:spTgt spid="1958932"/>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499"/>
                                          </p:stCondLst>
                                        </p:cTn>
                                        <p:tgtEl>
                                          <p:spTgt spid="1958944"/>
                                        </p:tgtEl>
                                        <p:attrNameLst>
                                          <p:attrName>style.visibility</p:attrName>
                                        </p:attrNameLst>
                                      </p:cBhvr>
                                      <p:to>
                                        <p:strVal val="visible"/>
                                      </p:to>
                                    </p:set>
                                  </p:childTnLst>
                                </p:cTn>
                              </p:par>
                            </p:childTnLst>
                          </p:cTn>
                        </p:par>
                        <p:par>
                          <p:cTn id="52" fill="hold" nodeType="afterGroup">
                            <p:stCondLst>
                              <p:cond delay="500"/>
                            </p:stCondLst>
                            <p:childTnLst>
                              <p:par>
                                <p:cTn id="53" presetID="1" presetClass="entr" presetSubtype="0" fill="hold" grpId="0" nodeType="afterEffect">
                                  <p:stCondLst>
                                    <p:cond delay="0"/>
                                  </p:stCondLst>
                                  <p:childTnLst>
                                    <p:set>
                                      <p:cBhvr>
                                        <p:cTn id="54" dur="1" fill="hold">
                                          <p:stCondLst>
                                            <p:cond delay="499"/>
                                          </p:stCondLst>
                                        </p:cTn>
                                        <p:tgtEl>
                                          <p:spTgt spid="1958953"/>
                                        </p:tgtEl>
                                        <p:attrNameLst>
                                          <p:attrName>style.visibility</p:attrName>
                                        </p:attrNameLst>
                                      </p:cBhvr>
                                      <p:to>
                                        <p:strVal val="visible"/>
                                      </p:to>
                                    </p:set>
                                  </p:childTnLst>
                                  <p:subTnLst>
                                    <p:set>
                                      <p:cBhvr override="childStyle">
                                        <p:cTn dur="1" fill="hold" display="0" masterRel="nextClick" afterEffect="1"/>
                                        <p:tgtEl>
                                          <p:spTgt spid="1958953"/>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xit" presetSubtype="0" fill="hold" grpId="1" nodeType="clickEffect">
                                  <p:stCondLst>
                                    <p:cond delay="0"/>
                                  </p:stCondLst>
                                  <p:childTnLst>
                                    <p:animEffect transition="out" filter="dissolve">
                                      <p:cBhvr>
                                        <p:cTn id="58" dur="500"/>
                                        <p:tgtEl>
                                          <p:spTgt spid="1958953"/>
                                        </p:tgtEl>
                                      </p:cBhvr>
                                    </p:animEffect>
                                    <p:set>
                                      <p:cBhvr>
                                        <p:cTn id="59" dur="1" fill="hold">
                                          <p:stCondLst>
                                            <p:cond delay="499"/>
                                          </p:stCondLst>
                                        </p:cTn>
                                        <p:tgtEl>
                                          <p:spTgt spid="1958953"/>
                                        </p:tgtEl>
                                        <p:attrNameLst>
                                          <p:attrName>style.visibility</p:attrName>
                                        </p:attrNameLst>
                                      </p:cBhvr>
                                      <p:to>
                                        <p:strVal val="hidden"/>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nodeType="clickEffect">
                                  <p:stCondLst>
                                    <p:cond delay="0"/>
                                  </p:stCondLst>
                                  <p:childTnLst>
                                    <p:set>
                                      <p:cBhvr>
                                        <p:cTn id="63" dur="1" fill="hold">
                                          <p:stCondLst>
                                            <p:cond delay="499"/>
                                          </p:stCondLst>
                                        </p:cTn>
                                        <p:tgtEl>
                                          <p:spTgt spid="2"/>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499"/>
                                          </p:stCondLst>
                                        </p:cTn>
                                        <p:tgtEl>
                                          <p:spTgt spid="1958958"/>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499"/>
                                          </p:stCondLst>
                                        </p:cTn>
                                        <p:tgtEl>
                                          <p:spTgt spid="1958954"/>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499"/>
                                          </p:stCondLst>
                                        </p:cTn>
                                        <p:tgtEl>
                                          <p:spTgt spid="1958959"/>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grpId="0" nodeType="clickEffect">
                                  <p:stCondLst>
                                    <p:cond delay="0"/>
                                  </p:stCondLst>
                                  <p:childTnLst>
                                    <p:set>
                                      <p:cBhvr>
                                        <p:cTn id="79" dur="1" fill="hold">
                                          <p:stCondLst>
                                            <p:cond delay="499"/>
                                          </p:stCondLst>
                                        </p:cTn>
                                        <p:tgtEl>
                                          <p:spTgt spid="1958955"/>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499"/>
                                          </p:stCondLst>
                                        </p:cTn>
                                        <p:tgtEl>
                                          <p:spTgt spid="1958956"/>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499"/>
                                          </p:stCondLst>
                                        </p:cTn>
                                        <p:tgtEl>
                                          <p:spTgt spid="19589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8922" grpId="0" autoUpdateAnimBg="0"/>
      <p:bldP spid="1958923" grpId="0" autoUpdateAnimBg="0"/>
      <p:bldP spid="1958924" grpId="0" autoUpdateAnimBg="0"/>
      <p:bldP spid="1958925" grpId="0" autoUpdateAnimBg="0"/>
      <p:bldP spid="1958930" grpId="0" animBg="1"/>
      <p:bldP spid="1958931" grpId="0" autoUpdateAnimBg="0"/>
      <p:bldP spid="1958944" grpId="0" animBg="1"/>
      <p:bldP spid="1958954" grpId="0" autoUpdateAnimBg="0"/>
      <p:bldP spid="1958955" grpId="0" autoUpdateAnimBg="0"/>
      <p:bldP spid="1958956" grpId="0" autoUpdateAnimBg="0"/>
      <p:bldP spid="1958957" grpId="0" autoUpdateAnimBg="0"/>
      <p:bldP spid="1958958" grpId="0" autoUpdateAnimBg="0"/>
      <p:bldP spid="1958959" grpId="0" autoUpdateAnimBg="0"/>
      <p:bldP spid="1958953" grpId="0" autoUpdateAnimBg="0"/>
      <p:bldP spid="1958953" grpId="1"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smtClean="0">
              <a:solidFill>
                <a:srgbClr val="000000"/>
              </a:solidFill>
            </a:endParaRPr>
          </a:p>
        </p:txBody>
      </p:sp>
      <p:sp>
        <p:nvSpPr>
          <p:cNvPr id="97282" name="Rectangle 2"/>
          <p:cNvSpPr>
            <a:spLocks noGrp="1" noChangeArrowheads="1"/>
          </p:cNvSpPr>
          <p:nvPr>
            <p:ph type="ctrTitle"/>
          </p:nvPr>
        </p:nvSpPr>
        <p:spPr>
          <a:xfrm>
            <a:off x="5652981" y="609600"/>
            <a:ext cx="3128834" cy="4835525"/>
          </a:xfrm>
        </p:spPr>
        <p:txBody>
          <a:bodyPr/>
          <a:lstStyle/>
          <a:p>
            <a:r>
              <a:rPr lang="en-US" sz="4800" b="1" dirty="0" smtClean="0">
                <a:latin typeface="Arial" charset="0"/>
                <a:ea typeface="ＭＳ Ｐゴシック" charset="0"/>
              </a:rPr>
              <a:t>“…</a:t>
            </a:r>
            <a:r>
              <a:rPr lang="zh-CN" altLang="en-US" sz="4800" b="1" dirty="0" smtClean="0">
                <a:latin typeface="Arial" charset="0"/>
                <a:ea typeface="ＭＳ Ｐゴシック" charset="0"/>
              </a:rPr>
              <a:t>众水的声音</a:t>
            </a:r>
            <a:r>
              <a:rPr lang="en-US" sz="4800" b="1" dirty="0" smtClean="0">
                <a:latin typeface="Arial" charset="0"/>
                <a:ea typeface="ＭＳ Ｐゴシック" charset="0"/>
              </a:rPr>
              <a:t>" </a:t>
            </a:r>
            <a:br>
              <a:rPr lang="en-US" sz="4800" b="1" dirty="0" smtClean="0">
                <a:latin typeface="Arial" charset="0"/>
                <a:ea typeface="ＭＳ Ｐゴシック" charset="0"/>
              </a:rPr>
            </a:br>
            <a:r>
              <a:rPr lang="en-US" sz="4800" b="1" dirty="0" smtClean="0">
                <a:latin typeface="Arial" charset="0"/>
                <a:ea typeface="ＭＳ Ｐゴシック" charset="0"/>
              </a:rPr>
              <a:t>(1:15)</a:t>
            </a:r>
            <a:endParaRPr lang="en-US" sz="4800" b="1" dirty="0">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0" y="-1"/>
            <a:ext cx="5222588" cy="6970827"/>
          </a:xfrm>
          <a:prstGeom prst="rect">
            <a:avLst/>
          </a:prstGeom>
        </p:spPr>
      </p:pic>
    </p:spTree>
    <p:extLst>
      <p:ext uri="{BB962C8B-B14F-4D97-AF65-F5344CB8AC3E}">
        <p14:creationId xmlns:p14="http://schemas.microsoft.com/office/powerpoint/2010/main" val="3367415241"/>
      </p:ext>
    </p:extLst>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1" descr="Cara Kurt Katie Stephe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3106" name="Rectangle 2"/>
          <p:cNvSpPr>
            <a:spLocks noGrp="1" noChangeArrowheads="1"/>
          </p:cNvSpPr>
          <p:nvPr>
            <p:ph type="ctrTitle"/>
          </p:nvPr>
        </p:nvSpPr>
        <p:spPr>
          <a:xfrm>
            <a:off x="0" y="5551488"/>
            <a:ext cx="9144000" cy="685800"/>
          </a:xfrm>
        </p:spPr>
        <p:txBody>
          <a:bodyPr/>
          <a:lstStyle/>
          <a:p>
            <a:pPr eaLnBrk="1" hangingPunct="1"/>
            <a:r>
              <a:rPr lang="zh-CN" altLang="en-US" sz="3200" b="1" dirty="0">
                <a:solidFill>
                  <a:schemeClr val="bg1"/>
                </a:solidFill>
                <a:effectLst>
                  <a:glow rad="266700">
                    <a:srgbClr val="000000">
                      <a:alpha val="75000"/>
                    </a:srgbClr>
                  </a:glow>
                </a:effectLst>
                <a:latin typeface="KaiTi" pitchFamily="49" charset="-122"/>
                <a:ea typeface="KaiTi" pitchFamily="49" charset="-122"/>
              </a:rPr>
              <a:t>卡拉</a:t>
            </a:r>
            <a:r>
              <a:rPr lang="zh-CN" altLang="en-US" sz="3200" b="1" dirty="0" smtClean="0">
                <a:solidFill>
                  <a:schemeClr val="bg1"/>
                </a:solidFill>
                <a:effectLst>
                  <a:glow rad="266700">
                    <a:srgbClr val="000000">
                      <a:alpha val="75000"/>
                    </a:srgbClr>
                  </a:glow>
                </a:effectLst>
                <a:latin typeface="KaiTi" pitchFamily="49" charset="-122"/>
                <a:ea typeface="KaiTi" pitchFamily="49" charset="-122"/>
              </a:rPr>
              <a:t>及克尔  </a:t>
            </a:r>
            <a:r>
              <a:rPr lang="en-US" sz="3200" b="1" dirty="0" smtClean="0">
                <a:solidFill>
                  <a:schemeClr val="bg1"/>
                </a:solidFill>
                <a:latin typeface="Arial" charset="0"/>
                <a:ea typeface="ＭＳ Ｐゴシック" charset="0"/>
                <a:cs typeface="ＭＳ Ｐゴシック" charset="0"/>
              </a:rPr>
              <a:t>•  </a:t>
            </a:r>
            <a:r>
              <a:rPr lang="zh-CN" altLang="en-US" sz="3200" b="1" dirty="0" smtClean="0">
                <a:solidFill>
                  <a:schemeClr val="bg1"/>
                </a:solidFill>
                <a:effectLst>
                  <a:glow rad="139700">
                    <a:schemeClr val="tx1"/>
                  </a:glow>
                </a:effectLst>
                <a:latin typeface="KaiTi" pitchFamily="49" charset="-122"/>
                <a:ea typeface="KaiTi" pitchFamily="49" charset="-122"/>
              </a:rPr>
              <a:t>凯</a:t>
            </a:r>
            <a:r>
              <a:rPr lang="zh-CN" altLang="en-US" sz="3200" b="1" dirty="0">
                <a:solidFill>
                  <a:schemeClr val="bg1"/>
                </a:solidFill>
                <a:effectLst>
                  <a:glow rad="139700">
                    <a:schemeClr val="tx1"/>
                  </a:glow>
                </a:effectLst>
                <a:latin typeface="KaiTi" pitchFamily="49" charset="-122"/>
                <a:ea typeface="KaiTi" pitchFamily="49" charset="-122"/>
              </a:rPr>
              <a:t>蒂及史帝文</a:t>
            </a:r>
            <a:endParaRPr lang="en-US" sz="3200" b="1" dirty="0">
              <a:solidFill>
                <a:schemeClr val="bg1"/>
              </a:solidFill>
              <a:effectLst>
                <a:glow rad="139700">
                  <a:schemeClr val="tx1"/>
                </a:glow>
              </a:effectLst>
              <a:latin typeface="KaiTi" pitchFamily="49" charset="-122"/>
              <a:ea typeface="KaiTi" pitchFamily="49" charset="-122"/>
            </a:endParaRPr>
          </a:p>
        </p:txBody>
      </p:sp>
    </p:spTree>
    <p:extLst>
      <p:ext uri="{BB962C8B-B14F-4D97-AF65-F5344CB8AC3E}">
        <p14:creationId xmlns:p14="http://schemas.microsoft.com/office/powerpoint/2010/main" val="37935733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5652981" y="609600"/>
            <a:ext cx="3128834" cy="4835525"/>
          </a:xfrm>
        </p:spPr>
        <p:txBody>
          <a:bodyPr/>
          <a:lstStyle/>
          <a:p>
            <a:r>
              <a:rPr lang="en-US" sz="4800" b="1" dirty="0" smtClean="0">
                <a:effectLst>
                  <a:glow rad="215900">
                    <a:schemeClr val="tx1"/>
                  </a:glow>
                </a:effectLst>
                <a:latin typeface="Arial" charset="0"/>
                <a:ea typeface="ＭＳ Ｐゴシック" charset="0"/>
              </a:rPr>
              <a:t>“</a:t>
            </a:r>
            <a:r>
              <a:rPr lang="zh-CN" altLang="en-US" sz="4800" b="1" dirty="0" smtClean="0">
                <a:effectLst>
                  <a:glow rad="215900">
                    <a:schemeClr val="tx1"/>
                  </a:glow>
                </a:effectLst>
                <a:latin typeface="Arial" charset="0"/>
                <a:ea typeface="ＭＳ Ｐゴシック" charset="0"/>
              </a:rPr>
              <a:t>口中的利剑</a:t>
            </a:r>
            <a:r>
              <a:rPr lang="en-US" sz="4800" b="1" dirty="0" smtClean="0">
                <a:effectLst>
                  <a:glow rad="215900">
                    <a:schemeClr val="tx1"/>
                  </a:glow>
                </a:effectLst>
                <a:latin typeface="Arial" charset="0"/>
                <a:ea typeface="ＭＳ Ｐゴシック" charset="0"/>
              </a:rPr>
              <a:t>" </a:t>
            </a:r>
            <a:br>
              <a:rPr lang="en-US" sz="4800" b="1" dirty="0" smtClean="0">
                <a:effectLst>
                  <a:glow rad="215900">
                    <a:schemeClr val="tx1"/>
                  </a:glow>
                </a:effectLst>
                <a:latin typeface="Arial" charset="0"/>
                <a:ea typeface="ＭＳ Ｐゴシック" charset="0"/>
              </a:rPr>
            </a:br>
            <a:r>
              <a:rPr lang="en-US" sz="4800" b="1" dirty="0" smtClean="0">
                <a:effectLst>
                  <a:glow rad="215900">
                    <a:schemeClr val="tx1"/>
                  </a:glow>
                </a:effectLst>
                <a:latin typeface="Arial" charset="0"/>
                <a:ea typeface="ＭＳ Ｐゴシック" charset="0"/>
              </a:rPr>
              <a:t>(1:16)</a:t>
            </a:r>
            <a:endParaRPr lang="en-US" sz="4800" b="1" dirty="0">
              <a:effectLst>
                <a:glow rad="215900">
                  <a:schemeClr val="tx1"/>
                </a:glow>
              </a:effectLst>
              <a:latin typeface="Arial" charset="0"/>
              <a:ea typeface="ＭＳ Ｐゴシック" charset="0"/>
            </a:endParaRPr>
          </a:p>
        </p:txBody>
      </p:sp>
    </p:spTree>
    <p:extLst>
      <p:ext uri="{BB962C8B-B14F-4D97-AF65-F5344CB8AC3E}">
        <p14:creationId xmlns:p14="http://schemas.microsoft.com/office/powerpoint/2010/main" val="3971118897"/>
      </p:ext>
    </p:extLst>
  </p:cSld>
  <p:clrMapOvr>
    <a:masterClrMapping/>
  </p:clrMapOvr>
  <p:timing>
    <p:tnLst>
      <p:par>
        <p:cTn xmlns:p14="http://schemas.microsoft.com/office/powerpoint/2010/mai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2D002D"/>
            </a:gs>
            <a:gs pos="100000">
              <a:schemeClr val="tx1"/>
            </a:gs>
          </a:gsLst>
          <a:lin ang="360000" scaled="0"/>
          <a:tileRect/>
        </a:gradFill>
        <a:effectLst/>
      </p:bgPr>
    </p:bg>
    <p:spTree>
      <p:nvGrpSpPr>
        <p:cNvPr id="1" name=""/>
        <p:cNvGrpSpPr/>
        <p:nvPr/>
      </p:nvGrpSpPr>
      <p:grpSpPr>
        <a:xfrm>
          <a:off x="0" y="0"/>
          <a:ext cx="0" cy="0"/>
          <a:chOff x="0" y="0"/>
          <a:chExt cx="0" cy="0"/>
        </a:xfrm>
      </p:grpSpPr>
      <p:sp>
        <p:nvSpPr>
          <p:cNvPr id="760835" name="Rectangle 2"/>
          <p:cNvSpPr>
            <a:spLocks noGrp="1" noChangeArrowheads="1"/>
          </p:cNvSpPr>
          <p:nvPr>
            <p:ph type="ctrTitle"/>
          </p:nvPr>
        </p:nvSpPr>
        <p:spPr>
          <a:xfrm>
            <a:off x="0" y="57720"/>
            <a:ext cx="9144000" cy="548351"/>
          </a:xfrm>
        </p:spPr>
        <p:txBody>
          <a:bodyPr/>
          <a:lstStyle/>
          <a:p>
            <a:r>
              <a:rPr lang="zh-CN" altLang="en-US" sz="3200" dirty="0" smtClean="0">
                <a:latin typeface="Arial" charset="0"/>
                <a:ea typeface="ＭＳ Ｐゴシック" charset="0"/>
              </a:rPr>
              <a:t>旧约与启示录</a:t>
            </a:r>
            <a:r>
              <a:rPr lang="en-US" altLang="zh-CN" sz="3200" dirty="0" smtClean="0">
                <a:latin typeface="Arial" charset="0"/>
                <a:ea typeface="ＭＳ Ｐゴシック" charset="0"/>
              </a:rPr>
              <a:t>1</a:t>
            </a:r>
            <a:r>
              <a:rPr lang="zh-CN" altLang="en-US" sz="3200" dirty="0" smtClean="0">
                <a:latin typeface="Arial" charset="0"/>
                <a:ea typeface="ＭＳ Ｐゴシック" charset="0"/>
              </a:rPr>
              <a:t>：</a:t>
            </a:r>
            <a:r>
              <a:rPr lang="en-US" altLang="zh-CN" sz="3200" dirty="0" smtClean="0">
                <a:latin typeface="Arial" charset="0"/>
                <a:ea typeface="ＭＳ Ｐゴシック" charset="0"/>
              </a:rPr>
              <a:t>12-16</a:t>
            </a:r>
            <a:r>
              <a:rPr lang="zh-CN" altLang="en-US" sz="3200" dirty="0" smtClean="0">
                <a:latin typeface="Arial" charset="0"/>
                <a:ea typeface="ＭＳ Ｐゴシック" charset="0"/>
              </a:rPr>
              <a:t>形容耶稣的相似之处</a:t>
            </a:r>
            <a:endParaRPr lang="en-US" sz="3200" dirty="0">
              <a:latin typeface="Arial" charset="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smtClean="0">
                <a:solidFill>
                  <a:srgbClr val="FFFFFF"/>
                </a:solidFill>
                <a:latin typeface="Arial" charset="0"/>
                <a:cs typeface="Arial" charset="0"/>
              </a:rPr>
              <a:t>343</a:t>
            </a:r>
            <a:endParaRPr lang="en-US" b="1" dirty="0">
              <a:solidFill>
                <a:srgbClr val="FFFFFF"/>
              </a:solidFill>
              <a:latin typeface="Arial" charset="0"/>
              <a:cs typeface="Arial" charset="0"/>
            </a:endParaRPr>
          </a:p>
        </p:txBody>
      </p:sp>
      <p:graphicFrame>
        <p:nvGraphicFramePr>
          <p:cNvPr id="2" name="Table 1"/>
          <p:cNvGraphicFramePr>
            <a:graphicFrameLocks noGrp="1"/>
          </p:cNvGraphicFramePr>
          <p:nvPr>
            <p:extLst>
              <p:ext uri="{D42A27DB-BD31-4B8C-83A1-F6EECF244321}">
                <p14:modId xmlns:p14="http://schemas.microsoft.com/office/powerpoint/2010/main" val="549587744"/>
              </p:ext>
            </p:extLst>
          </p:nvPr>
        </p:nvGraphicFramePr>
        <p:xfrm>
          <a:off x="0" y="646629"/>
          <a:ext cx="9144000" cy="6189196"/>
        </p:xfrm>
        <a:graphic>
          <a:graphicData uri="http://schemas.openxmlformats.org/drawingml/2006/table">
            <a:tbl>
              <a:tblPr firstRow="1" bandRow="1">
                <a:tableStyleId>{F5AB1C69-6EDB-4FF4-983F-18BD219EF322}</a:tableStyleId>
              </a:tblPr>
              <a:tblGrid>
                <a:gridCol w="1828800"/>
                <a:gridCol w="1828800"/>
                <a:gridCol w="1828800"/>
                <a:gridCol w="1828800"/>
                <a:gridCol w="1828800"/>
              </a:tblGrid>
              <a:tr h="349936">
                <a:tc>
                  <a:txBody>
                    <a:bodyPr/>
                    <a:lstStyle/>
                    <a:p>
                      <a:pPr algn="ctr"/>
                      <a:r>
                        <a:rPr lang="zh-CN" altLang="en-US" b="1" dirty="0" smtClean="0">
                          <a:solidFill>
                            <a:schemeClr val="bg1"/>
                          </a:solidFill>
                          <a:latin typeface="Arial"/>
                          <a:cs typeface="Arial"/>
                        </a:rPr>
                        <a:t>启</a:t>
                      </a:r>
                      <a:r>
                        <a:rPr lang="en-US" b="1" dirty="0" smtClean="0">
                          <a:solidFill>
                            <a:schemeClr val="bg1"/>
                          </a:solidFill>
                          <a:latin typeface="Arial"/>
                          <a:cs typeface="Arial"/>
                        </a:rPr>
                        <a:t> </a:t>
                      </a:r>
                      <a:r>
                        <a:rPr lang="en-US" b="1" dirty="0">
                          <a:solidFill>
                            <a:schemeClr val="bg1"/>
                          </a:solidFill>
                          <a:latin typeface="Arial"/>
                          <a:cs typeface="Arial"/>
                        </a:rPr>
                        <a:t>1:12-16</a:t>
                      </a:r>
                    </a:p>
                  </a:txBody>
                  <a:tcPr anchor="ctr">
                    <a:solidFill>
                      <a:srgbClr val="660066"/>
                    </a:solidFill>
                  </a:tcPr>
                </a:tc>
                <a:tc>
                  <a:txBody>
                    <a:bodyPr/>
                    <a:lstStyle/>
                    <a:p>
                      <a:pPr algn="ctr"/>
                      <a:r>
                        <a:rPr lang="zh-CN" altLang="en-US" b="1" dirty="0" smtClean="0">
                          <a:solidFill>
                            <a:schemeClr val="bg1"/>
                          </a:solidFill>
                          <a:latin typeface="Arial"/>
                          <a:cs typeface="Arial"/>
                        </a:rPr>
                        <a:t>结</a:t>
                      </a:r>
                      <a:r>
                        <a:rPr lang="hu-HU" b="1" dirty="0" smtClean="0">
                          <a:solidFill>
                            <a:schemeClr val="bg1"/>
                          </a:solidFill>
                          <a:latin typeface="Arial"/>
                          <a:cs typeface="Arial"/>
                        </a:rPr>
                        <a:t> 1:2</a:t>
                      </a:r>
                      <a:r>
                        <a:rPr lang="en-US" altLang="zh-CN" b="1" dirty="0" smtClean="0">
                          <a:solidFill>
                            <a:schemeClr val="bg1"/>
                          </a:solidFill>
                          <a:latin typeface="Arial"/>
                          <a:cs typeface="Arial"/>
                        </a:rPr>
                        <a:t>4</a:t>
                      </a:r>
                      <a:r>
                        <a:rPr lang="hu-HU" b="1" dirty="0" smtClean="0">
                          <a:solidFill>
                            <a:schemeClr val="bg1"/>
                          </a:solidFill>
                          <a:latin typeface="Arial"/>
                          <a:cs typeface="Arial"/>
                        </a:rPr>
                        <a:t>-28</a:t>
                      </a:r>
                      <a:endParaRPr lang="hu-HU" b="1" dirty="0">
                        <a:solidFill>
                          <a:schemeClr val="bg1"/>
                        </a:solidFill>
                        <a:latin typeface="Arial"/>
                        <a:cs typeface="Arial"/>
                      </a:endParaRPr>
                    </a:p>
                  </a:txBody>
                  <a:tcPr anchor="ctr">
                    <a:solidFill>
                      <a:srgbClr val="660066"/>
                    </a:solidFill>
                  </a:tcPr>
                </a:tc>
                <a:tc>
                  <a:txBody>
                    <a:bodyPr/>
                    <a:lstStyle/>
                    <a:p>
                      <a:pPr algn="ctr"/>
                      <a:r>
                        <a:rPr lang="zh-CN" altLang="en-US" b="1" dirty="0" smtClean="0">
                          <a:solidFill>
                            <a:schemeClr val="bg1"/>
                          </a:solidFill>
                          <a:latin typeface="Arial"/>
                          <a:cs typeface="Arial"/>
                        </a:rPr>
                        <a:t>但</a:t>
                      </a:r>
                      <a:r>
                        <a:rPr lang="en-US" b="1" dirty="0" smtClean="0">
                          <a:solidFill>
                            <a:schemeClr val="bg1"/>
                          </a:solidFill>
                          <a:latin typeface="Arial"/>
                          <a:cs typeface="Arial"/>
                        </a:rPr>
                        <a:t> </a:t>
                      </a:r>
                      <a:r>
                        <a:rPr lang="en-US" b="1" dirty="0">
                          <a:solidFill>
                            <a:schemeClr val="bg1"/>
                          </a:solidFill>
                          <a:latin typeface="Arial"/>
                          <a:cs typeface="Arial"/>
                        </a:rPr>
                        <a:t>10:5-6</a:t>
                      </a:r>
                    </a:p>
                  </a:txBody>
                  <a:tcPr anchor="ctr">
                    <a:solidFill>
                      <a:srgbClr val="660066"/>
                    </a:solidFill>
                  </a:tcPr>
                </a:tc>
                <a:tc>
                  <a:txBody>
                    <a:bodyPr/>
                    <a:lstStyle/>
                    <a:p>
                      <a:pPr algn="ctr"/>
                      <a:r>
                        <a:rPr lang="zh-CN" altLang="en-US" b="1" dirty="0" smtClean="0">
                          <a:solidFill>
                            <a:schemeClr val="bg1"/>
                          </a:solidFill>
                          <a:latin typeface="Arial"/>
                          <a:cs typeface="Arial"/>
                        </a:rPr>
                        <a:t>但</a:t>
                      </a:r>
                      <a:r>
                        <a:rPr lang="en-US" b="1" dirty="0" smtClean="0">
                          <a:solidFill>
                            <a:schemeClr val="bg1"/>
                          </a:solidFill>
                          <a:latin typeface="Arial"/>
                          <a:cs typeface="Arial"/>
                        </a:rPr>
                        <a:t> </a:t>
                      </a:r>
                      <a:r>
                        <a:rPr lang="en-US" b="1" dirty="0">
                          <a:solidFill>
                            <a:schemeClr val="bg1"/>
                          </a:solidFill>
                          <a:latin typeface="Arial"/>
                          <a:cs typeface="Arial"/>
                        </a:rPr>
                        <a:t>7:9-10</a:t>
                      </a:r>
                    </a:p>
                  </a:txBody>
                  <a:tcPr anchor="ctr">
                    <a:solidFill>
                      <a:srgbClr val="660066"/>
                    </a:solidFill>
                  </a:tcPr>
                </a:tc>
                <a:tc>
                  <a:txBody>
                    <a:bodyPr/>
                    <a:lstStyle/>
                    <a:p>
                      <a:pPr algn="ctr"/>
                      <a:r>
                        <a:rPr lang="zh-CN" altLang="en-US" b="1" dirty="0" smtClean="0">
                          <a:solidFill>
                            <a:schemeClr val="bg1"/>
                          </a:solidFill>
                          <a:latin typeface="Arial"/>
                          <a:cs typeface="Arial"/>
                        </a:rPr>
                        <a:t>但</a:t>
                      </a:r>
                      <a:r>
                        <a:rPr lang="en-US" b="1" dirty="0" smtClean="0">
                          <a:solidFill>
                            <a:schemeClr val="bg1"/>
                          </a:solidFill>
                          <a:latin typeface="Arial"/>
                          <a:cs typeface="Arial"/>
                        </a:rPr>
                        <a:t> </a:t>
                      </a:r>
                      <a:r>
                        <a:rPr lang="en-US" b="1" dirty="0">
                          <a:solidFill>
                            <a:schemeClr val="bg1"/>
                          </a:solidFill>
                          <a:latin typeface="Arial"/>
                          <a:cs typeface="Arial"/>
                        </a:rPr>
                        <a:t>7:13-14</a:t>
                      </a:r>
                    </a:p>
                  </a:txBody>
                  <a:tcPr anchor="ctr">
                    <a:solidFill>
                      <a:srgbClr val="660066"/>
                    </a:solidFill>
                  </a:tcPr>
                </a:tc>
              </a:tr>
              <a:tr h="612389">
                <a:tc>
                  <a:txBody>
                    <a:bodyPr/>
                    <a:lstStyle/>
                    <a:p>
                      <a:pPr algn="ctr"/>
                      <a:r>
                        <a:rPr lang="zh-CN" altLang="en-US" b="1" dirty="0" smtClean="0">
                          <a:solidFill>
                            <a:schemeClr val="bg1"/>
                          </a:solidFill>
                          <a:latin typeface="Arial"/>
                          <a:cs typeface="Arial"/>
                        </a:rPr>
                        <a:t>人子</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smtClean="0">
                          <a:solidFill>
                            <a:schemeClr val="bg1"/>
                          </a:solidFill>
                          <a:latin typeface="Arial"/>
                          <a:cs typeface="Arial"/>
                        </a:rPr>
                        <a:t>仿佛人的形状</a:t>
                      </a:r>
                      <a:endParaRPr lang="en-US" b="1" dirty="0">
                        <a:solidFill>
                          <a:schemeClr val="bg1"/>
                        </a:solidFill>
                        <a:latin typeface="Arial"/>
                        <a:cs typeface="Arial"/>
                      </a:endParaRPr>
                    </a:p>
                  </a:txBody>
                  <a:tcPr anchor="ctr">
                    <a:noFill/>
                  </a:tcPr>
                </a:tc>
                <a:tc>
                  <a:txBody>
                    <a:bodyPr/>
                    <a:lstStyle/>
                    <a:p>
                      <a:pPr algn="ctr"/>
                      <a:r>
                        <a:rPr lang="zh-CN" altLang="en-US" b="1" dirty="0" smtClean="0">
                          <a:solidFill>
                            <a:schemeClr val="bg1"/>
                          </a:solidFill>
                          <a:latin typeface="Arial"/>
                          <a:cs typeface="Arial"/>
                        </a:rPr>
                        <a:t>一人</a:t>
                      </a:r>
                      <a:endParaRPr lang="en-US" b="1" dirty="0">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smtClean="0">
                          <a:solidFill>
                            <a:schemeClr val="bg1"/>
                          </a:solidFill>
                          <a:latin typeface="Arial"/>
                          <a:cs typeface="Arial"/>
                        </a:rPr>
                        <a:t>人子</a:t>
                      </a:r>
                      <a:endParaRPr lang="en-US" b="1" dirty="0">
                        <a:solidFill>
                          <a:schemeClr val="bg1"/>
                        </a:solidFill>
                        <a:latin typeface="Arial"/>
                        <a:cs typeface="Arial"/>
                      </a:endParaRPr>
                    </a:p>
                  </a:txBody>
                  <a:tcPr anchor="ctr">
                    <a:noFill/>
                  </a:tcPr>
                </a:tc>
              </a:tr>
              <a:tr h="612389">
                <a:tc>
                  <a:txBody>
                    <a:bodyPr/>
                    <a:lstStyle/>
                    <a:p>
                      <a:pPr algn="ctr"/>
                      <a:r>
                        <a:rPr lang="zh-CN" altLang="en-US" b="1" dirty="0" smtClean="0">
                          <a:solidFill>
                            <a:schemeClr val="bg1"/>
                          </a:solidFill>
                          <a:latin typeface="Arial"/>
                          <a:cs typeface="Arial"/>
                        </a:rPr>
                        <a:t>长衣</a:t>
                      </a:r>
                      <a:endParaRPr lang="en-US" b="1" dirty="0">
                        <a:solidFill>
                          <a:schemeClr val="bg1"/>
                        </a:solidFill>
                        <a:latin typeface="Arial"/>
                        <a:cs typeface="Arial"/>
                      </a:endParaRPr>
                    </a:p>
                  </a:txBody>
                  <a:tcPr anchor="ctr">
                    <a:solidFill>
                      <a:schemeClr val="tx1"/>
                    </a:solid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smtClean="0">
                          <a:solidFill>
                            <a:schemeClr val="bg1"/>
                          </a:solidFill>
                          <a:latin typeface="Arial"/>
                          <a:cs typeface="Arial"/>
                        </a:rPr>
                        <a:t>细麻衣</a:t>
                      </a:r>
                      <a:endParaRPr lang="en-US" b="1" dirty="0">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r>
              <a:tr h="612389">
                <a:tc>
                  <a:txBody>
                    <a:bodyPr/>
                    <a:lstStyle/>
                    <a:p>
                      <a:pPr algn="ctr"/>
                      <a:r>
                        <a:rPr lang="zh-CN" altLang="en-US" b="1" dirty="0" smtClean="0">
                          <a:solidFill>
                            <a:schemeClr val="bg1"/>
                          </a:solidFill>
                          <a:latin typeface="Arial"/>
                          <a:cs typeface="Arial"/>
                        </a:rPr>
                        <a:t>金带</a:t>
                      </a:r>
                      <a:endParaRPr lang="en-US" b="1" dirty="0">
                        <a:solidFill>
                          <a:schemeClr val="bg1"/>
                        </a:solidFill>
                        <a:latin typeface="Arial"/>
                        <a:cs typeface="Arial"/>
                      </a:endParaRPr>
                    </a:p>
                  </a:txBody>
                  <a:tcPr anchor="ctr">
                    <a:solidFill>
                      <a:schemeClr val="tx1"/>
                    </a:solid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smtClean="0">
                          <a:solidFill>
                            <a:schemeClr val="bg1"/>
                          </a:solidFill>
                          <a:latin typeface="Arial"/>
                          <a:cs typeface="Arial"/>
                        </a:rPr>
                        <a:t>精金带</a:t>
                      </a:r>
                      <a:endParaRPr lang="en-US" b="1" dirty="0">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r>
              <a:tr h="612389">
                <a:tc>
                  <a:txBody>
                    <a:bodyPr/>
                    <a:lstStyle/>
                    <a:p>
                      <a:pPr algn="ctr"/>
                      <a:r>
                        <a:rPr lang="zh-CN" altLang="en-US" b="1" dirty="0" smtClean="0">
                          <a:solidFill>
                            <a:schemeClr val="bg1"/>
                          </a:solidFill>
                          <a:latin typeface="Arial"/>
                          <a:cs typeface="Arial"/>
                        </a:rPr>
                        <a:t>白发</a:t>
                      </a:r>
                      <a:endParaRPr lang="en-US" b="1" dirty="0">
                        <a:solidFill>
                          <a:schemeClr val="bg1"/>
                        </a:solidFill>
                        <a:latin typeface="Arial"/>
                        <a:cs typeface="Arial"/>
                      </a:endParaRPr>
                    </a:p>
                  </a:txBody>
                  <a:tcPr anchor="ctr">
                    <a:solidFill>
                      <a:schemeClr val="tx1"/>
                    </a:solid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smtClean="0">
                          <a:solidFill>
                            <a:schemeClr val="bg1"/>
                          </a:solidFill>
                          <a:latin typeface="Arial"/>
                          <a:cs typeface="Arial"/>
                        </a:rPr>
                        <a:t>白发</a:t>
                      </a:r>
                      <a:endParaRPr lang="en-US" b="1" dirty="0">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r>
              <a:tr h="612389">
                <a:tc>
                  <a:txBody>
                    <a:bodyPr/>
                    <a:lstStyle/>
                    <a:p>
                      <a:pPr algn="ctr"/>
                      <a:r>
                        <a:rPr lang="zh-CN" altLang="en-US" b="1" dirty="0" smtClean="0">
                          <a:solidFill>
                            <a:schemeClr val="bg1"/>
                          </a:solidFill>
                          <a:latin typeface="Arial"/>
                          <a:cs typeface="Arial"/>
                        </a:rPr>
                        <a:t>眼目如火焰</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smtClean="0">
                          <a:solidFill>
                            <a:schemeClr val="bg1"/>
                          </a:solidFill>
                          <a:latin typeface="Arial"/>
                          <a:cs typeface="Arial"/>
                        </a:rPr>
                        <a:t>火</a:t>
                      </a:r>
                      <a:endParaRPr lang="en-US" b="1" dirty="0">
                        <a:solidFill>
                          <a:schemeClr val="bg1"/>
                        </a:solidFill>
                        <a:latin typeface="Arial"/>
                        <a:cs typeface="Arial"/>
                      </a:endParaRPr>
                    </a:p>
                  </a:txBody>
                  <a:tcPr anchor="ctr">
                    <a:noFill/>
                  </a:tcPr>
                </a:tc>
                <a:tc>
                  <a:txBody>
                    <a:bodyPr/>
                    <a:lstStyle/>
                    <a:p>
                      <a:pPr algn="ctr"/>
                      <a:r>
                        <a:rPr lang="zh-CN" altLang="en-US" b="1" dirty="0" smtClean="0">
                          <a:solidFill>
                            <a:schemeClr val="bg1"/>
                          </a:solidFill>
                          <a:latin typeface="Arial"/>
                          <a:cs typeface="Arial"/>
                        </a:rPr>
                        <a:t>眼目如火把</a:t>
                      </a:r>
                      <a:endParaRPr lang="en-US" b="1" dirty="0">
                        <a:solidFill>
                          <a:schemeClr val="bg1"/>
                        </a:solidFill>
                        <a:latin typeface="Arial"/>
                        <a:cs typeface="Arial"/>
                      </a:endParaRPr>
                    </a:p>
                  </a:txBody>
                  <a:tcPr anchor="ctr">
                    <a:noFill/>
                  </a:tcPr>
                </a:tc>
                <a:tc>
                  <a:txBody>
                    <a:bodyPr/>
                    <a:lstStyle/>
                    <a:p>
                      <a:pPr algn="ctr"/>
                      <a:r>
                        <a:rPr lang="zh-CN" altLang="en-US" b="1" dirty="0" smtClean="0">
                          <a:solidFill>
                            <a:schemeClr val="bg1"/>
                          </a:solidFill>
                          <a:latin typeface="Arial"/>
                          <a:cs typeface="Arial"/>
                        </a:rPr>
                        <a:t>火</a:t>
                      </a:r>
                      <a:endParaRPr lang="en-US" b="1" dirty="0">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r>
              <a:tr h="612389">
                <a:tc>
                  <a:txBody>
                    <a:bodyPr/>
                    <a:lstStyle/>
                    <a:p>
                      <a:pPr algn="ctr"/>
                      <a:r>
                        <a:rPr lang="zh-CN" altLang="en-US" b="1" dirty="0" smtClean="0">
                          <a:solidFill>
                            <a:schemeClr val="bg1"/>
                          </a:solidFill>
                          <a:latin typeface="Arial"/>
                          <a:cs typeface="Arial"/>
                        </a:rPr>
                        <a:t>脚如铜</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smtClean="0">
                          <a:solidFill>
                            <a:schemeClr val="bg1"/>
                          </a:solidFill>
                          <a:latin typeface="Arial"/>
                          <a:cs typeface="Arial"/>
                        </a:rPr>
                        <a:t>光耀的精金 </a:t>
                      </a:r>
                      <a:endParaRPr lang="en-US" b="1" dirty="0">
                        <a:solidFill>
                          <a:schemeClr val="bg1"/>
                        </a:solidFill>
                        <a:latin typeface="Arial"/>
                        <a:cs typeface="Arial"/>
                      </a:endParaRPr>
                    </a:p>
                  </a:txBody>
                  <a:tcPr anchor="ctr">
                    <a:noFill/>
                  </a:tcPr>
                </a:tc>
                <a:tc>
                  <a:txBody>
                    <a:bodyPr/>
                    <a:lstStyle/>
                    <a:p>
                      <a:pPr algn="ctr"/>
                      <a:r>
                        <a:rPr lang="zh-CN" altLang="en-US" b="1" dirty="0" smtClean="0">
                          <a:solidFill>
                            <a:schemeClr val="bg1"/>
                          </a:solidFill>
                          <a:latin typeface="Arial"/>
                          <a:cs typeface="Arial"/>
                        </a:rPr>
                        <a:t>光明的铜</a:t>
                      </a:r>
                      <a:endParaRPr lang="en-US" b="1" dirty="0">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r>
              <a:tr h="702796">
                <a:tc>
                  <a:txBody>
                    <a:bodyPr/>
                    <a:lstStyle/>
                    <a:p>
                      <a:pPr algn="ctr">
                        <a:spcAft>
                          <a:spcPts val="0"/>
                        </a:spcAft>
                      </a:pPr>
                      <a:r>
                        <a:rPr lang="zh-CN" altLang="en-US" b="1" dirty="0" smtClean="0">
                          <a:solidFill>
                            <a:schemeClr val="bg1"/>
                          </a:solidFill>
                          <a:effectLst/>
                          <a:latin typeface="Arial"/>
                          <a:cs typeface="Arial"/>
                        </a:rPr>
                        <a:t>声音如众水</a:t>
                      </a:r>
                      <a:endParaRPr lang="en-US" b="1" dirty="0">
                        <a:solidFill>
                          <a:schemeClr val="bg1"/>
                        </a:solidFill>
                        <a:latin typeface="Arial"/>
                        <a:cs typeface="Arial"/>
                      </a:endParaRPr>
                    </a:p>
                  </a:txBody>
                  <a:tcPr anchor="ctr">
                    <a:solidFill>
                      <a:schemeClr val="tx1"/>
                    </a:solidFill>
                  </a:tcPr>
                </a:tc>
                <a:tc>
                  <a:txBody>
                    <a:bodyPr/>
                    <a:lstStyle/>
                    <a:p>
                      <a:pPr algn="ctr">
                        <a:spcAft>
                          <a:spcPts val="0"/>
                        </a:spcAft>
                      </a:pPr>
                      <a:r>
                        <a:rPr lang="zh-CN" altLang="en-US" b="1" dirty="0" smtClean="0">
                          <a:solidFill>
                            <a:schemeClr val="bg1"/>
                          </a:solidFill>
                          <a:effectLst/>
                          <a:latin typeface="Arial"/>
                          <a:cs typeface="Arial"/>
                        </a:rPr>
                        <a:t>象大水的声音</a:t>
                      </a:r>
                      <a:endParaRPr lang="en-US" b="1" dirty="0">
                        <a:solidFill>
                          <a:schemeClr val="bg1"/>
                        </a:solidFill>
                        <a:latin typeface="Arial"/>
                        <a:cs typeface="Arial"/>
                      </a:endParaRPr>
                    </a:p>
                  </a:txBody>
                  <a:tcPr anchor="ctr">
                    <a:noFill/>
                  </a:tcPr>
                </a:tc>
                <a:tc>
                  <a:txBody>
                    <a:bodyPr/>
                    <a:lstStyle/>
                    <a:p>
                      <a:pPr algn="ctr">
                        <a:spcAft>
                          <a:spcPts val="0"/>
                        </a:spcAft>
                      </a:pPr>
                      <a:r>
                        <a:rPr lang="zh-CN" altLang="en-US" b="1" dirty="0" smtClean="0">
                          <a:solidFill>
                            <a:schemeClr val="bg1"/>
                          </a:solidFill>
                          <a:effectLst/>
                          <a:latin typeface="Arial"/>
                          <a:cs typeface="Arial"/>
                        </a:rPr>
                        <a:t>大众的声音 </a:t>
                      </a:r>
                      <a:endParaRPr lang="en-US" b="1" dirty="0">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r>
              <a:tr h="612389">
                <a:tc>
                  <a:txBody>
                    <a:bodyPr/>
                    <a:lstStyle/>
                    <a:p>
                      <a:pPr algn="ctr"/>
                      <a:r>
                        <a:rPr lang="zh-CN" altLang="en-US" b="1" dirty="0" smtClean="0">
                          <a:solidFill>
                            <a:schemeClr val="bg1"/>
                          </a:solidFill>
                          <a:latin typeface="Arial"/>
                          <a:cs typeface="Arial"/>
                        </a:rPr>
                        <a:t>手拿着星</a:t>
                      </a:r>
                      <a:endParaRPr lang="en-US" b="1" dirty="0">
                        <a:solidFill>
                          <a:schemeClr val="bg1"/>
                        </a:solidFill>
                        <a:latin typeface="Arial"/>
                        <a:cs typeface="Arial"/>
                      </a:endParaRPr>
                    </a:p>
                  </a:txBody>
                  <a:tcPr anchor="ctr">
                    <a:solidFill>
                      <a:schemeClr val="tx1"/>
                    </a:solid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r>
              <a:tr h="612389">
                <a:tc>
                  <a:txBody>
                    <a:bodyPr/>
                    <a:lstStyle/>
                    <a:p>
                      <a:pPr algn="ctr"/>
                      <a:r>
                        <a:rPr lang="zh-CN" altLang="en-US" b="1" dirty="0" smtClean="0">
                          <a:solidFill>
                            <a:schemeClr val="bg1"/>
                          </a:solidFill>
                          <a:latin typeface="Arial"/>
                          <a:cs typeface="Arial"/>
                        </a:rPr>
                        <a:t>面貌如烈日</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smtClean="0">
                          <a:solidFill>
                            <a:schemeClr val="bg1"/>
                          </a:solidFill>
                          <a:latin typeface="Arial"/>
                          <a:cs typeface="Arial"/>
                        </a:rPr>
                        <a:t>光辉</a:t>
                      </a:r>
                      <a:endParaRPr lang="en-US" b="1" dirty="0">
                        <a:solidFill>
                          <a:schemeClr val="bg1"/>
                        </a:solidFill>
                        <a:latin typeface="Arial"/>
                        <a:cs typeface="Arial"/>
                      </a:endParaRPr>
                    </a:p>
                  </a:txBody>
                  <a:tcPr anchor="ctr">
                    <a:noFill/>
                  </a:tcPr>
                </a:tc>
                <a:tc>
                  <a:txBody>
                    <a:bodyPr/>
                    <a:lstStyle/>
                    <a:p>
                      <a:pPr algn="ctr"/>
                      <a:r>
                        <a:rPr lang="zh-CN" altLang="en-US" b="1" dirty="0" smtClean="0">
                          <a:solidFill>
                            <a:schemeClr val="bg1"/>
                          </a:solidFill>
                          <a:latin typeface="Arial"/>
                          <a:cs typeface="Arial"/>
                        </a:rPr>
                        <a:t>面貌如闪电</a:t>
                      </a:r>
                      <a:endParaRPr lang="en-US" b="1" dirty="0">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
                      </a: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dirty="0">
                          <a:solidFill>
                            <a:schemeClr val="bg1"/>
                          </a:solidFill>
                          <a:latin typeface="Arial"/>
                          <a:cs typeface="Arial"/>
                        </a:rPr>
                        <a:t/>
                      </a:r>
                      <a:br>
                        <a:rPr lang="en-US" b="1" dirty="0">
                          <a:solidFill>
                            <a:schemeClr val="bg1"/>
                          </a:solidFill>
                          <a:latin typeface="Arial"/>
                          <a:cs typeface="Arial"/>
                        </a:rPr>
                      </a:br>
                      <a:endParaRPr lang="en-US" b="1" dirty="0">
                        <a:solidFill>
                          <a:schemeClr val="bg1"/>
                        </a:solidFill>
                        <a:latin typeface="Arial"/>
                        <a:cs typeface="Arial"/>
                      </a:endParaRPr>
                    </a:p>
                  </a:txBody>
                  <a:tcPr anchor="ctr">
                    <a:noFill/>
                  </a:tcPr>
                </a:tc>
              </a:tr>
            </a:tbl>
          </a:graphicData>
        </a:graphic>
      </p:graphicFrame>
      <p:sp>
        <p:nvSpPr>
          <p:cNvPr id="7" name="Rectangle 2"/>
          <p:cNvSpPr txBox="1">
            <a:spLocks noChangeArrowheads="1"/>
          </p:cNvSpPr>
          <p:nvPr/>
        </p:nvSpPr>
        <p:spPr bwMode="auto">
          <a:xfrm>
            <a:off x="6979310" y="5772119"/>
            <a:ext cx="2236845" cy="995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1800" b="1" i="1" dirty="0" smtClean="0">
                <a:solidFill>
                  <a:srgbClr val="FFFFFF"/>
                </a:solidFill>
                <a:latin typeface="Arial" charset="0"/>
                <a:ea typeface="ＭＳ Ｐゴシック" charset="0"/>
              </a:rPr>
              <a:t>Vern </a:t>
            </a:r>
            <a:r>
              <a:rPr lang="en-US" sz="1800" b="1" i="1" dirty="0" err="1" smtClean="0">
                <a:solidFill>
                  <a:srgbClr val="FFFFFF"/>
                </a:solidFill>
                <a:latin typeface="Arial" charset="0"/>
                <a:ea typeface="ＭＳ Ｐゴシック" charset="0"/>
              </a:rPr>
              <a:t>Poythress</a:t>
            </a:r>
            <a:r>
              <a:rPr lang="en-US" sz="1800" b="1" i="1" dirty="0" smtClean="0">
                <a:solidFill>
                  <a:srgbClr val="FFFFFF"/>
                </a:solidFill>
                <a:latin typeface="Arial" charset="0"/>
                <a:ea typeface="ＭＳ Ｐゴシック" charset="0"/>
              </a:rPr>
              <a:t> at </a:t>
            </a:r>
            <a:r>
              <a:rPr lang="en-US" sz="1800" b="1" i="1" dirty="0" err="1" smtClean="0">
                <a:solidFill>
                  <a:srgbClr val="FFFFFF"/>
                </a:solidFill>
                <a:latin typeface="Arial" charset="0"/>
                <a:ea typeface="ＭＳ Ｐゴシック" charset="0"/>
              </a:rPr>
              <a:t>www.frame-poythress.org</a:t>
            </a:r>
            <a:endParaRPr lang="en-US" sz="1800" b="1" i="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584691028"/>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14272" y="-85613"/>
            <a:ext cx="9187567" cy="6957882"/>
          </a:xfrm>
          <a:prstGeom prst="rect">
            <a:avLst/>
          </a:prstGeom>
        </p:spPr>
      </p:pic>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smtClean="0">
                <a:solidFill>
                  <a:srgbClr val="FFFFFF"/>
                </a:solidFill>
                <a:latin typeface="Arial" charset="0"/>
                <a:cs typeface="Arial" charset="0"/>
              </a:rPr>
              <a:t>343</a:t>
            </a:r>
            <a:endParaRPr lang="en-US" b="1" dirty="0">
              <a:solidFill>
                <a:srgbClr val="FFFFFF"/>
              </a:solidFill>
              <a:latin typeface="Arial" charset="0"/>
              <a:cs typeface="Arial" charset="0"/>
            </a:endParaRPr>
          </a:p>
        </p:txBody>
      </p:sp>
      <p:sp>
        <p:nvSpPr>
          <p:cNvPr id="760835" name="Rectangle 2"/>
          <p:cNvSpPr>
            <a:spLocks noGrp="1" noChangeArrowheads="1"/>
          </p:cNvSpPr>
          <p:nvPr>
            <p:ph type="ctrTitle"/>
          </p:nvPr>
        </p:nvSpPr>
        <p:spPr>
          <a:xfrm>
            <a:off x="242607" y="513684"/>
            <a:ext cx="8705174" cy="3493338"/>
          </a:xfrm>
          <a:noFill/>
          <a:ln>
            <a:noFill/>
          </a:ln>
        </p:spPr>
        <p:txBody>
          <a:bodyPr vert="horz" wrap="square" lIns="91440" tIns="45720" rIns="91440" bIns="45720" numCol="1" anchor="ctr" anchorCtr="0" compatLnSpc="1">
            <a:prstTxWarp prst="textNoShape">
              <a:avLst/>
            </a:prstTxWarp>
          </a:bodyPr>
          <a:lstStyle/>
          <a:p>
            <a:r>
              <a:rPr lang="en-US" sz="3200" b="1" dirty="0" smtClean="0">
                <a:effectLst>
                  <a:glow rad="190500">
                    <a:schemeClr val="tx1"/>
                  </a:glow>
                </a:effectLst>
                <a:latin typeface="Arial" charset="0"/>
                <a:ea typeface="ＭＳ Ｐゴシック" charset="0"/>
              </a:rPr>
              <a:t>"</a:t>
            </a:r>
            <a:r>
              <a:rPr lang="zh-TW" altLang="en-US" sz="3200" b="1" dirty="0">
                <a:effectLst>
                  <a:glow rad="190500">
                    <a:schemeClr val="tx1"/>
                  </a:glow>
                </a:effectLst>
                <a:latin typeface="Arial" charset="0"/>
                <a:ea typeface="ＭＳ Ｐゴシック" charset="0"/>
              </a:rPr>
              <a:t>我看见了他， 就仆倒在他脚前， 像死了一样。 他用右手按着我， 说： “不要怕！ 我是首先的， 我是末后的， </a:t>
            </a:r>
            <a:r>
              <a:rPr lang="en-US" altLang="zh-TW" sz="3200" b="1" dirty="0">
                <a:effectLst>
                  <a:glow rad="190500">
                    <a:schemeClr val="tx1"/>
                  </a:glow>
                </a:effectLst>
                <a:latin typeface="Arial" charset="0"/>
                <a:ea typeface="ＭＳ Ｐゴシック" charset="0"/>
              </a:rPr>
              <a:t>18 </a:t>
            </a:r>
            <a:r>
              <a:rPr lang="zh-TW" altLang="en-US" sz="3200" b="1" dirty="0">
                <a:effectLst>
                  <a:glow rad="190500">
                    <a:schemeClr val="tx1"/>
                  </a:glow>
                </a:effectLst>
                <a:latin typeface="Arial" charset="0"/>
                <a:ea typeface="ＭＳ Ｐゴシック" charset="0"/>
              </a:rPr>
              <a:t>又是永活的； 我曾经死过， 看哪， 现在又活着， 直活到永永远远， 并且拿着死亡和阴间的钥匙。</a:t>
            </a:r>
            <a:r>
              <a:rPr lang="en-US" sz="3200" b="1" dirty="0" smtClean="0">
                <a:effectLst>
                  <a:glow rad="190500">
                    <a:schemeClr val="tx1"/>
                  </a:glow>
                </a:effectLst>
                <a:latin typeface="Arial" charset="0"/>
                <a:ea typeface="ＭＳ Ｐゴシック" charset="0"/>
              </a:rPr>
              <a:t>" </a:t>
            </a:r>
            <a:br>
              <a:rPr lang="en-US" sz="3200" b="1" dirty="0" smtClean="0">
                <a:effectLst>
                  <a:glow rad="190500">
                    <a:schemeClr val="tx1"/>
                  </a:glow>
                </a:effectLst>
                <a:latin typeface="Arial" charset="0"/>
                <a:ea typeface="ＭＳ Ｐゴシック" charset="0"/>
              </a:rPr>
            </a:br>
            <a:r>
              <a:rPr lang="en-US" sz="3200" b="1" dirty="0" smtClean="0">
                <a:effectLst>
                  <a:glow rad="190500">
                    <a:schemeClr val="tx1"/>
                  </a:glow>
                </a:effectLst>
                <a:latin typeface="Arial" charset="0"/>
                <a:ea typeface="ＭＳ Ｐゴシック" charset="0"/>
              </a:rPr>
              <a:t>(1:17-18 </a:t>
            </a:r>
            <a:r>
              <a:rPr lang="en-US" sz="2800" b="1" dirty="0" smtClean="0">
                <a:effectLst>
                  <a:glow rad="190500">
                    <a:schemeClr val="tx1"/>
                  </a:glow>
                </a:effectLst>
                <a:latin typeface="Arial" charset="0"/>
                <a:ea typeface="ＭＳ Ｐゴシック" charset="0"/>
              </a:rPr>
              <a:t>NLT</a:t>
            </a:r>
            <a:r>
              <a:rPr lang="en-US" sz="3200" b="1" dirty="0" smtClean="0">
                <a:effectLst>
                  <a:glow rad="190500">
                    <a:schemeClr val="tx1"/>
                  </a:glow>
                </a:effectLst>
                <a:latin typeface="Arial" charset="0"/>
                <a:ea typeface="ＭＳ Ｐゴシック" charset="0"/>
              </a:rPr>
              <a:t>)</a:t>
            </a:r>
            <a:endParaRPr lang="en-US" sz="3200" b="1" dirty="0">
              <a:effectLst>
                <a:glow rad="190500">
                  <a:schemeClr val="tx1"/>
                </a:glow>
              </a:effectLst>
              <a:latin typeface="Arial" charset="0"/>
              <a:ea typeface="ＭＳ Ｐゴシック" charset="0"/>
            </a:endParaRPr>
          </a:p>
        </p:txBody>
      </p:sp>
    </p:spTree>
    <p:extLst>
      <p:ext uri="{BB962C8B-B14F-4D97-AF65-F5344CB8AC3E}">
        <p14:creationId xmlns:p14="http://schemas.microsoft.com/office/powerpoint/2010/main" val="9823324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34445" y="3748535"/>
            <a:ext cx="7991475" cy="1756508"/>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zh-CN" sz="3600" dirty="0" smtClean="0">
                <a:solidFill>
                  <a:srgbClr val="FFFFFF"/>
                </a:solidFill>
              </a:rPr>
              <a:t>19 </a:t>
            </a:r>
            <a:r>
              <a:rPr lang="zh-CN" altLang="en-US" sz="3600" dirty="0">
                <a:solidFill>
                  <a:srgbClr val="FFFFFF"/>
                </a:solidFill>
              </a:rPr>
              <a:t>所 以 你 要 把 所 看 见 的 ， 和 现 在 的 事 ， 并 将 来 必 成 的 事 ， 都 写 出 来 。启 示 录 </a:t>
            </a:r>
            <a:r>
              <a:rPr lang="en-US" altLang="zh-CN" sz="3600" dirty="0">
                <a:solidFill>
                  <a:srgbClr val="FFFFFF"/>
                </a:solidFill>
              </a:rPr>
              <a:t>1:17-19</a:t>
            </a:r>
            <a:endParaRPr lang="zh-CN" altLang="en-US" sz="3600"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4800" dirty="0">
                <a:solidFill>
                  <a:srgbClr val="FFFFFF"/>
                </a:solidFill>
                <a:latin typeface="Arial" charset="0"/>
                <a:cs typeface="Arial" charset="0"/>
              </a:rPr>
              <a:t>四</a:t>
            </a:r>
            <a:r>
              <a:rPr lang="zh-CN" altLang="en-US" sz="4800" dirty="0" smtClean="0">
                <a:solidFill>
                  <a:srgbClr val="FFFFFF"/>
                </a:solidFill>
                <a:latin typeface="Arial" charset="0"/>
                <a:cs typeface="Arial" charset="0"/>
              </a:rPr>
              <a:t>个</a:t>
            </a:r>
            <a:r>
              <a:rPr lang="zh-CN" altLang="en-US" sz="4800" dirty="0">
                <a:solidFill>
                  <a:srgbClr val="FFFFFF"/>
                </a:solidFill>
                <a:latin typeface="Arial" charset="0"/>
                <a:cs typeface="Arial" charset="0"/>
              </a:rPr>
              <a:t>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defRPr/>
            </a:pPr>
            <a:r>
              <a:rPr lang="zh-SG" altLang="en-US" sz="3200" dirty="0">
                <a:solidFill>
                  <a:srgbClr val="DAE9FC"/>
                </a:solidFill>
                <a:ea typeface="ＭＳ Ｐゴシック" charset="-128"/>
                <a:cs typeface="ＭＳ Ｐゴシック" charset="-128"/>
              </a:rPr>
              <a:t>启 示 </a:t>
            </a:r>
            <a:r>
              <a:rPr lang="zh-SG" altLang="en-US" sz="3200" dirty="0" smtClean="0">
                <a:solidFill>
                  <a:srgbClr val="DAE9FC"/>
                </a:solidFill>
                <a:ea typeface="ＭＳ Ｐゴシック" charset="-128"/>
                <a:cs typeface="ＭＳ Ｐゴシック" charset="-128"/>
              </a:rPr>
              <a:t>录</a:t>
            </a:r>
            <a:r>
              <a:rPr lang="zh-CN" altLang="en-US" sz="3200" dirty="0" smtClean="0">
                <a:solidFill>
                  <a:srgbClr val="DAE9FC"/>
                </a:solidFill>
                <a:ea typeface="ＭＳ Ｐゴシック" charset="-128"/>
                <a:cs typeface="ＭＳ Ｐゴシック" charset="-128"/>
              </a:rPr>
              <a:t> 启发</a:t>
            </a:r>
            <a:r>
              <a:rPr lang="zh-SG" altLang="en-US" sz="3200" dirty="0" smtClean="0">
                <a:solidFill>
                  <a:srgbClr val="DAE9FC"/>
                </a:solidFill>
                <a:ea typeface="ＭＳ Ｐゴシック" charset="-128"/>
                <a:cs typeface="ＭＳ Ｐゴシック" charset="-128"/>
              </a:rPr>
              <a:t>概</a:t>
            </a:r>
            <a:r>
              <a:rPr lang="zh-SG" altLang="en-US" sz="3200" dirty="0">
                <a:solidFill>
                  <a:srgbClr val="DAE9FC"/>
                </a:solidFill>
                <a:ea typeface="ＭＳ Ｐゴシック" charset="-128"/>
                <a:cs typeface="ＭＳ Ｐゴシック" charset="-128"/>
              </a:rPr>
              <a:t>要 </a:t>
            </a:r>
            <a:endParaRPr lang="en-US" sz="3200" dirty="0">
              <a:solidFill>
                <a:srgbClr val="DAE9FC"/>
              </a:solidFill>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smtClean="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smtClean="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smtClean="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a:t>
            </a:r>
            <a:r>
              <a:rPr lang="zh-SG" altLang="en-US" sz="3200" b="1" i="1" dirty="0" smtClean="0">
                <a:latin typeface="Comic Sans MS" charset="0"/>
                <a:ea typeface="ＭＳ Ｐゴシック" charset="0"/>
                <a:cs typeface="ＭＳ Ｐゴシック" charset="0"/>
              </a:rPr>
              <a:t>则</a:t>
            </a:r>
            <a:r>
              <a:rPr lang="zh-CN" altLang="en-US" sz="3200" b="1" i="1" dirty="0" smtClean="0">
                <a:latin typeface="Comic Sans MS" charset="0"/>
                <a:ea typeface="ＭＳ Ｐゴシック" charset="0"/>
                <a:cs typeface="ＭＳ Ｐゴシック" charset="0"/>
              </a:rPr>
              <a:t> </a:t>
            </a:r>
            <a:r>
              <a:rPr lang="en-US" sz="3200" b="1" i="1" dirty="0" smtClean="0">
                <a:latin typeface="Comic Sans MS" charset="0"/>
                <a:ea typeface="ＭＳ Ｐゴシック" charset="0"/>
                <a:cs typeface="ＭＳ Ｐゴシック" charset="0"/>
              </a:rPr>
              <a:t>#</a:t>
            </a:r>
            <a:r>
              <a:rPr lang="en-US" sz="3200" b="1" i="1" dirty="0">
                <a:latin typeface="Comic Sans MS" charset="0"/>
                <a:ea typeface="ＭＳ Ｐゴシック" charset="0"/>
                <a:cs typeface="ＭＳ Ｐゴシック" charset="0"/>
              </a:rPr>
              <a:t>4</a:t>
            </a:r>
          </a:p>
        </p:txBody>
      </p:sp>
      <p:pic>
        <p:nvPicPr>
          <p:cNvPr id="11" name="Picture 10"/>
          <p:cNvPicPr>
            <a:picLocks noChangeAspect="1"/>
          </p:cNvPicPr>
          <p:nvPr/>
        </p:nvPicPr>
        <p:blipFill>
          <a:blip r:embed="rId3"/>
          <a:stretch>
            <a:fillRect/>
          </a:stretch>
        </p:blipFill>
        <p:spPr>
          <a:xfrm>
            <a:off x="5017410" y="-5475"/>
            <a:ext cx="4196744" cy="3143310"/>
          </a:xfrm>
          <a:prstGeom prst="rect">
            <a:avLst/>
          </a:prstGeom>
        </p:spPr>
      </p:pic>
    </p:spTree>
    <p:extLst>
      <p:ext uri="{BB962C8B-B14F-4D97-AF65-F5344CB8AC3E}">
        <p14:creationId xmlns:p14="http://schemas.microsoft.com/office/powerpoint/2010/main" val="12235213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5"/>
          <p:cNvSpPr>
            <a:spLocks noGrp="1" noChangeArrowheads="1"/>
          </p:cNvSpPr>
          <p:nvPr>
            <p:ph type="title"/>
          </p:nvPr>
        </p:nvSpPr>
        <p:spPr>
          <a:xfrm rot="5400000">
            <a:off x="5076031" y="2782094"/>
            <a:ext cx="6985001" cy="1366837"/>
          </a:xfrm>
          <a:solidFill>
            <a:srgbClr val="000000"/>
          </a:solidFill>
        </p:spPr>
        <p:txBody>
          <a:bodyPr/>
          <a:lstStyle/>
          <a:p>
            <a:r>
              <a:rPr lang="zh-CN" altLang="en-US" sz="8800" dirty="0" smtClean="0">
                <a:solidFill>
                  <a:schemeClr val="bg1"/>
                </a:solidFill>
                <a:ea typeface="SimSun" pitchFamily="2" charset="-122"/>
              </a:rPr>
              <a:t>启示录</a:t>
            </a:r>
            <a:endParaRPr lang="en-US" sz="8800" dirty="0" smtClean="0">
              <a:solidFill>
                <a:schemeClr val="bg1"/>
              </a:solidFill>
            </a:endParaRPr>
          </a:p>
        </p:txBody>
      </p:sp>
      <p:sp>
        <p:nvSpPr>
          <p:cNvPr id="653314" name="Text Box 7"/>
          <p:cNvSpPr txBox="1">
            <a:spLocks noChangeArrowheads="1"/>
          </p:cNvSpPr>
          <p:nvPr/>
        </p:nvSpPr>
        <p:spPr bwMode="auto">
          <a:xfrm>
            <a:off x="8488391" y="476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dirty="0">
                <a:solidFill>
                  <a:srgbClr val="FFFFFF"/>
                </a:solidFill>
                <a:latin typeface="Arial"/>
                <a:cs typeface="Arial"/>
              </a:rPr>
              <a:t>318</a:t>
            </a:r>
          </a:p>
        </p:txBody>
      </p:sp>
      <p:graphicFrame>
        <p:nvGraphicFramePr>
          <p:cNvPr id="9" name="Table 8"/>
          <p:cNvGraphicFramePr>
            <a:graphicFrameLocks noGrp="1"/>
          </p:cNvGraphicFramePr>
          <p:nvPr>
            <p:extLst>
              <p:ext uri="{D42A27DB-BD31-4B8C-83A1-F6EECF244321}">
                <p14:modId xmlns:p14="http://schemas.microsoft.com/office/powerpoint/2010/main" val="4229453104"/>
              </p:ext>
            </p:extLst>
          </p:nvPr>
        </p:nvGraphicFramePr>
        <p:xfrm>
          <a:off x="0" y="0"/>
          <a:ext cx="7924800" cy="6858000"/>
        </p:xfrm>
        <a:graphic>
          <a:graphicData uri="http://schemas.openxmlformats.org/drawingml/2006/table">
            <a:tbl>
              <a:tblPr/>
              <a:tblGrid>
                <a:gridCol w="609600"/>
                <a:gridCol w="685800"/>
                <a:gridCol w="609600"/>
                <a:gridCol w="2209800"/>
                <a:gridCol w="685800"/>
                <a:gridCol w="639763"/>
                <a:gridCol w="793750"/>
                <a:gridCol w="881062"/>
                <a:gridCol w="809625"/>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smtClean="0">
                          <a:ln>
                            <a:noFill/>
                          </a:ln>
                          <a:solidFill>
                            <a:schemeClr val="bg1"/>
                          </a:solidFill>
                          <a:effectLst>
                            <a:outerShdw blurRad="38100" dist="38100" dir="2700000" algn="tl">
                              <a:srgbClr val="000000"/>
                            </a:outerShdw>
                          </a:effectLst>
                          <a:latin typeface="Arial"/>
                          <a:ea typeface="NSimSun" pitchFamily="49" charset="-122"/>
                          <a:cs typeface="Arial"/>
                        </a:rPr>
                        <a:t>基督的主权在未来的胜利</a:t>
                      </a:r>
                      <a:endParaRPr kumimoji="0" lang="en-US" sz="2800" b="1" i="0" u="none" strike="noStrike" cap="none" normalizeH="0" baseline="0" smtClean="0">
                        <a:ln>
                          <a:noFill/>
                        </a:ln>
                        <a:solidFill>
                          <a:schemeClr val="bg1"/>
                        </a:solidFill>
                        <a:effectLst>
                          <a:outerShdw blurRad="38100" dist="38100" dir="2700000" algn="tl">
                            <a:srgbClr val="000000"/>
                          </a:outerShdw>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SimSun" pitchFamily="2" charset="-122"/>
                          <a:cs typeface="Arial"/>
                        </a:rPr>
                        <a:t>主权是属于基督</a:t>
                      </a:r>
                      <a:endParaRPr kumimoji="0" lang="en-US" sz="18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PMingLiU" pitchFamily="18" charset="-120"/>
                          <a:cs typeface="Arial"/>
                        </a:rPr>
                        <a:t>主权在教会</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SimSun" pitchFamily="2" charset="-122"/>
                          <a:cs typeface="Arial"/>
                        </a:rPr>
                        <a:t>主权在末日</a:t>
                      </a:r>
                      <a:r>
                        <a:rPr kumimoji="0" lang="zh-TW" altLang="en-US" sz="2000" b="1" i="0" u="none" strike="noStrike" cap="none" normalizeH="0" baseline="0" smtClean="0">
                          <a:ln>
                            <a:noFill/>
                          </a:ln>
                          <a:solidFill>
                            <a:schemeClr val="tx1"/>
                          </a:solidFill>
                          <a:effectLst/>
                          <a:latin typeface="Arial"/>
                          <a:ea typeface="ヒラギノ角ゴ Pro W3" pitchFamily="1" charset="-128"/>
                          <a:cs typeface="Arial"/>
                        </a:rPr>
                        <a:t>的</a:t>
                      </a:r>
                      <a:r>
                        <a:rPr kumimoji="0" lang="zh-CN" altLang="en-US" sz="2000" b="1" i="0" u="none" strike="noStrike" cap="none" normalizeH="0" baseline="0" smtClean="0">
                          <a:ln>
                            <a:noFill/>
                          </a:ln>
                          <a:solidFill>
                            <a:schemeClr val="tx1"/>
                          </a:solidFill>
                          <a:effectLst/>
                          <a:latin typeface="Arial"/>
                          <a:ea typeface="SimSun" pitchFamily="2" charset="-122"/>
                          <a:cs typeface="Arial"/>
                        </a:rPr>
                        <a:t>事件</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SimSun" pitchFamily="2" charset="-122"/>
                          <a:cs typeface="Arial"/>
                        </a:rPr>
                        <a:t>第 </a:t>
                      </a:r>
                      <a:r>
                        <a:rPr kumimoji="0" lang="en-US" sz="1800" b="1" i="0" u="none" strike="noStrike" cap="none" normalizeH="0" baseline="0" dirty="0" smtClean="0">
                          <a:ln>
                            <a:noFill/>
                          </a:ln>
                          <a:solidFill>
                            <a:schemeClr val="tx1"/>
                          </a:solidFill>
                          <a:effectLst/>
                          <a:latin typeface="Arial"/>
                          <a:ea typeface="SimSun" pitchFamily="2" charset="-122"/>
                          <a:cs typeface="Arial"/>
                        </a:rPr>
                        <a:t>1 </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章</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tx1"/>
                          </a:solidFill>
                          <a:effectLst/>
                          <a:latin typeface="Arial"/>
                          <a:ea typeface="NSimSun" pitchFamily="49" charset="-122"/>
                          <a:cs typeface="Arial"/>
                        </a:rPr>
                        <a:t>第 </a:t>
                      </a:r>
                      <a:r>
                        <a:rPr kumimoji="0" lang="en-US" altLang="zh-TW" sz="2000" b="1" i="0" u="none" strike="noStrike" cap="none" normalizeH="0" baseline="0" dirty="0" smtClean="0">
                          <a:ln>
                            <a:noFill/>
                          </a:ln>
                          <a:solidFill>
                            <a:schemeClr val="tx1"/>
                          </a:solidFill>
                          <a:effectLst/>
                          <a:latin typeface="Arial"/>
                          <a:ea typeface="MS PGothic" pitchFamily="34" charset="-128"/>
                          <a:cs typeface="Arial"/>
                        </a:rPr>
                        <a:t>2–3 </a:t>
                      </a:r>
                      <a:r>
                        <a:rPr kumimoji="0" lang="zh-TW" altLang="en-US" sz="2000" b="1" i="0" u="none" strike="noStrike" cap="none" normalizeH="0" baseline="0" dirty="0" smtClean="0">
                          <a:ln>
                            <a:noFill/>
                          </a:ln>
                          <a:solidFill>
                            <a:schemeClr val="tx1"/>
                          </a:solidFill>
                          <a:effectLst/>
                          <a:latin typeface="Arial"/>
                          <a:ea typeface="NSimSun" pitchFamily="49" charset="-122"/>
                          <a:cs typeface="Arial"/>
                        </a:rPr>
                        <a:t>章</a:t>
                      </a:r>
                      <a:endParaRPr kumimoji="0" lang="en-US" sz="2000" b="1" i="0" u="none" strike="noStrike" cap="none" normalizeH="0" baseline="0" dirty="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第 </a:t>
                      </a:r>
                      <a:r>
                        <a:rPr kumimoji="0" lang="en-US" sz="2000" b="1" i="0" u="none" strike="noStrike" cap="none" normalizeH="0" baseline="0" dirty="0" smtClean="0">
                          <a:ln>
                            <a:noFill/>
                          </a:ln>
                          <a:solidFill>
                            <a:schemeClr val="tx1"/>
                          </a:solidFill>
                          <a:effectLst/>
                          <a:latin typeface="Arial"/>
                          <a:ea typeface="SimSun" pitchFamily="2" charset="-122"/>
                          <a:cs typeface="Arial"/>
                        </a:rPr>
                        <a:t>4–22 </a:t>
                      </a:r>
                      <a:r>
                        <a:rPr kumimoji="0" lang="zh-CN" altLang="en-US" sz="2000" b="1" i="0" u="none" strike="noStrike" cap="none" normalizeH="0" baseline="0" dirty="0" smtClean="0">
                          <a:ln>
                            <a:noFill/>
                          </a:ln>
                          <a:solidFill>
                            <a:schemeClr val="tx1"/>
                          </a:solidFill>
                          <a:effectLst/>
                          <a:latin typeface="Arial"/>
                          <a:ea typeface="SimSun" pitchFamily="2" charset="-122"/>
                          <a:cs typeface="Arial"/>
                        </a:rPr>
                        <a:t>章</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a:t>
                      </a:r>
                      <a:r>
                        <a:rPr kumimoji="0" lang="zh-TW" altLang="en-US" sz="1800" b="1" i="0" u="none" strike="noStrike" cap="none" normalizeH="0" baseline="0" dirty="0" smtClean="0">
                          <a:ln>
                            <a:noFill/>
                          </a:ln>
                          <a:solidFill>
                            <a:schemeClr val="tx1"/>
                          </a:solidFill>
                          <a:effectLst/>
                          <a:latin typeface="Arial"/>
                          <a:ea typeface="MS PGothic" pitchFamily="34" charset="-128"/>
                          <a:cs typeface="Arial"/>
                        </a:rPr>
                        <a:t>你看到什么</a:t>
                      </a: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a:t>
                      </a:r>
                      <a:endParaRPr kumimoji="0" lang="zh-TW" altLang="en-US" sz="18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(1:19</a:t>
                      </a:r>
                      <a:r>
                        <a:rPr kumimoji="0" lang="en-US" sz="1800" b="1" i="0" u="none" strike="noStrike" cap="none" normalizeH="0" baseline="0" dirty="0" smtClean="0">
                          <a:ln>
                            <a:noFill/>
                          </a:ln>
                          <a:solidFill>
                            <a:schemeClr val="tx1"/>
                          </a:solidFill>
                          <a:effectLst/>
                          <a:latin typeface="Arial"/>
                          <a:ea typeface="MS PGothic" pitchFamily="34" charset="-128"/>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smtClean="0">
                          <a:ln>
                            <a:noFill/>
                          </a:ln>
                          <a:solidFill>
                            <a:schemeClr val="tx1"/>
                          </a:solidFill>
                          <a:effectLst/>
                          <a:latin typeface="Arial"/>
                          <a:ea typeface="MS PGothic" pitchFamily="34" charset="-128"/>
                          <a:cs typeface="Arial"/>
                        </a:rPr>
                        <a:t>“</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现在是什么</a:t>
                      </a:r>
                      <a:r>
                        <a:rPr kumimoji="0" lang="en-US" altLang="ja-JP" sz="1800" b="1" i="0" u="none" strike="noStrike" cap="none" normalizeH="0" baseline="0" dirty="0" smtClean="0">
                          <a:ln>
                            <a:noFill/>
                          </a:ln>
                          <a:solidFill>
                            <a:schemeClr val="tx1"/>
                          </a:solidFill>
                          <a:effectLst/>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SimSun" pitchFamily="2" charset="-122"/>
                          <a:cs typeface="Arial"/>
                        </a:rPr>
                        <a:t>(1:19b)</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smtClean="0">
                          <a:ln>
                            <a:noFill/>
                          </a:ln>
                          <a:solidFill>
                            <a:schemeClr val="tx1"/>
                          </a:solidFill>
                          <a:effectLst/>
                          <a:latin typeface="Arial"/>
                          <a:ea typeface="MS PGothic" pitchFamily="34" charset="-128"/>
                          <a:cs typeface="Arial"/>
                        </a:rPr>
                        <a:t>“</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以后会发生什么</a:t>
                      </a:r>
                      <a:r>
                        <a:rPr kumimoji="0" lang="en-US" altLang="ja-JP" sz="1800" b="1" i="0" u="none" strike="noStrike" cap="none" normalizeH="0" baseline="0" dirty="0" smtClean="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smtClean="0">
                          <a:ln>
                            <a:noFill/>
                          </a:ln>
                          <a:solidFill>
                            <a:schemeClr val="tx1"/>
                          </a:solidFill>
                          <a:effectLst/>
                          <a:latin typeface="Arial"/>
                          <a:ea typeface="SimSun" pitchFamily="2" charset="-122"/>
                          <a:cs typeface="Arial"/>
                        </a:rPr>
                        <a:t>(1:19c)</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chemeClr val="tx1"/>
                          </a:solidFill>
                          <a:effectLst/>
                          <a:latin typeface="Arial"/>
                          <a:ea typeface="NSimSun" pitchFamily="49" charset="-122"/>
                          <a:cs typeface="Arial"/>
                        </a:rPr>
                        <a:t>过去</a:t>
                      </a:r>
                      <a:endParaRPr kumimoji="0" lang="en-US" sz="1800" b="1" i="0" u="none" strike="noStrike" cap="none" normalizeH="0" baseline="0" dirty="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现在</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chemeClr val="tx1"/>
                          </a:solidFill>
                          <a:effectLst/>
                          <a:latin typeface="Arial"/>
                          <a:ea typeface="MS PGothic" pitchFamily="34" charset="-128"/>
                          <a:cs typeface="Arial"/>
                        </a:rPr>
                        <a:t>未来</a:t>
                      </a:r>
                      <a:endParaRPr kumimoji="0" lang="en-US" sz="18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基督揭露</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tx1"/>
                          </a:solidFill>
                          <a:effectLst/>
                          <a:latin typeface="Arial"/>
                          <a:ea typeface="MS PGothic" pitchFamily="34" charset="-128"/>
                          <a:cs typeface="Arial"/>
                        </a:rPr>
                        <a:t>教会揭露</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SimSun" pitchFamily="2" charset="-122"/>
                          <a:cs typeface="Arial"/>
                        </a:rPr>
                        <a:t>完成揭露</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tx1"/>
                          </a:solidFill>
                          <a:effectLst/>
                          <a:latin typeface="Arial"/>
                          <a:ea typeface="NSimSun" pitchFamily="49" charset="-122"/>
                          <a:cs typeface="Arial"/>
                        </a:rPr>
                        <a:t>上帝在地上</a:t>
                      </a:r>
                      <a:endParaRPr kumimoji="0" lang="en-US" sz="1600" b="1" i="0" u="none" strike="noStrike" cap="none" normalizeH="0" baseline="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上帝的使者</a:t>
                      </a:r>
                      <a:endParaRPr kumimoji="0" lang="en-US" altLang="zh-CN" sz="2000" b="1" i="0" u="none" strike="noStrike" cap="none" normalizeH="0" baseline="0" dirty="0" smtClean="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在地上</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MS PGothic" pitchFamily="34" charset="-128"/>
                          <a:cs typeface="Arial"/>
                        </a:rPr>
                        <a:t>从地狱在地上到天堂地上</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a:ea typeface="ヒラギノ角ゴ Pro W3" pitchFamily="1" charset="-128"/>
                          <a:cs typeface="Arial"/>
                        </a:rPr>
                        <a:t>审判官  </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SimSun" pitchFamily="2" charset="-122"/>
                          <a:cs typeface="Arial"/>
                        </a:rPr>
                        <a:t>任务</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SimSun" pitchFamily="2" charset="-122"/>
                          <a:cs typeface="Arial"/>
                        </a:rPr>
                        <a:t>判决和奖励</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主题</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1:1-3</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敬拜三位一体神</a:t>
                      </a:r>
                      <a:endParaRPr kumimoji="0" lang="en-US" altLang="ja-JP" sz="1600" b="1" i="0" u="none" strike="noStrike" cap="none" normalizeH="0" baseline="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tx1"/>
                          </a:solidFill>
                          <a:effectLst/>
                          <a:latin typeface="Arial"/>
                          <a:ea typeface="SimSun" pitchFamily="2" charset="-122"/>
                          <a:cs typeface="Arial"/>
                        </a:rPr>
                        <a:t>1:4-8</a:t>
                      </a:r>
                      <a:endParaRPr kumimoji="0" lang="en-US" sz="1600" b="1" i="0" u="none" strike="noStrike" cap="none" normalizeH="0" baseline="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荣耀耶稣基督</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1:9-</a:t>
                      </a:r>
                      <a:br>
                        <a:rPr kumimoji="0" lang="en-US" sz="1600" b="1" i="0" u="none" strike="noStrike" cap="none" normalizeH="0" baseline="0" dirty="0" smtClean="0">
                          <a:ln>
                            <a:noFill/>
                          </a:ln>
                          <a:solidFill>
                            <a:schemeClr val="tx1"/>
                          </a:solidFill>
                          <a:effectLst/>
                          <a:latin typeface="Arial"/>
                          <a:ea typeface="SimSun" pitchFamily="2" charset="-122"/>
                          <a:cs typeface="Arial"/>
                        </a:rPr>
                      </a:br>
                      <a:r>
                        <a:rPr kumimoji="0" lang="en-US" sz="1600" b="1" i="0" u="none" strike="noStrike" cap="none" normalizeH="0" baseline="0" dirty="0" smtClean="0">
                          <a:ln>
                            <a:noFill/>
                          </a:ln>
                          <a:solidFill>
                            <a:schemeClr val="tx1"/>
                          </a:solidFill>
                          <a:effectLst/>
                          <a:latin typeface="Arial"/>
                          <a:ea typeface="SimSun" pitchFamily="2" charset="-122"/>
                          <a:cs typeface="Arial"/>
                        </a:rPr>
                        <a:t>20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smtClean="0">
                          <a:ln>
                            <a:noFill/>
                          </a:ln>
                          <a:solidFill>
                            <a:schemeClr val="tx1"/>
                          </a:solidFill>
                          <a:effectLst/>
                          <a:latin typeface="Arial"/>
                          <a:ea typeface="ヒラギノ角ゴ Pro W3" pitchFamily="1" charset="-128"/>
                          <a:cs typeface="Arial"/>
                        </a:rPr>
                        <a:t>小亚细亚</a:t>
                      </a:r>
                      <a:r>
                        <a:rPr kumimoji="0" lang="zh-CN" altLang="en-US" sz="1600" b="1" i="0" u="none" strike="noStrike" cap="none" normalizeH="0" baseline="0" smtClean="0">
                          <a:ln>
                            <a:noFill/>
                          </a:ln>
                          <a:solidFill>
                            <a:schemeClr val="tx1"/>
                          </a:solidFill>
                          <a:effectLst/>
                          <a:latin typeface="Arial"/>
                          <a:ea typeface="SimSun" pitchFamily="2" charset="-122"/>
                          <a:cs typeface="Arial"/>
                        </a:rPr>
                        <a:t>七教会</a:t>
                      </a:r>
                      <a:r>
                        <a:rPr kumimoji="0" lang="en-US" altLang="zh-CN" sz="1600" b="1" i="0" u="none" strike="noStrike" cap="none" normalizeH="0" baseline="0" smtClean="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以弗所、士每拿、别迦摩、推雅推喇、撒狄、非拉铁非、</a:t>
                      </a:r>
                      <a:endParaRPr kumimoji="0" lang="en-US" altLang="zh-CN" sz="1600" b="1" i="0" u="none" strike="noStrike" cap="none" normalizeH="0" baseline="0" smtClean="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老底嘉</a:t>
                      </a:r>
                      <a:endParaRPr kumimoji="0" lang="en-US" sz="1600" b="1" i="0" u="none" strike="noStrike" cap="none" normalizeH="0" baseline="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苦难</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4:1–</a:t>
                      </a:r>
                      <a:br>
                        <a:rPr kumimoji="0" lang="en-US" sz="1600" b="1" i="0" u="none" strike="noStrike" cap="none" normalizeH="0" baseline="0" dirty="0" smtClean="0">
                          <a:ln>
                            <a:noFill/>
                          </a:ln>
                          <a:solidFill>
                            <a:schemeClr val="tx1"/>
                          </a:solidFill>
                          <a:effectLst/>
                          <a:latin typeface="Arial"/>
                          <a:ea typeface="SimSun" pitchFamily="2" charset="-122"/>
                          <a:cs typeface="Arial"/>
                        </a:rPr>
                      </a:br>
                      <a:r>
                        <a:rPr kumimoji="0" lang="en-US" sz="1600" b="1" i="0" u="none" strike="noStrike" cap="none" normalizeH="0" baseline="0" dirty="0" smtClean="0">
                          <a:ln>
                            <a:noFill/>
                          </a:ln>
                          <a:solidFill>
                            <a:schemeClr val="tx1"/>
                          </a:solidFill>
                          <a:effectLst/>
                          <a:latin typeface="Arial"/>
                          <a:ea typeface="SimSun" pitchFamily="2" charset="-122"/>
                          <a:cs typeface="Arial"/>
                        </a:rPr>
                        <a:t>19:10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第二次来</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19:11-21</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千禧年</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    20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永恒的状态</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21:1–22:5</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chemeClr val="tx1"/>
                          </a:solidFill>
                          <a:effectLst/>
                          <a:latin typeface="Arial"/>
                          <a:ea typeface="ヒラギノ角ゴ Pro W3" pitchFamily="1" charset="-128"/>
                          <a:cs typeface="Arial"/>
                        </a:rPr>
                        <a:t>终结</a:t>
                      </a:r>
                      <a:r>
                        <a:rPr kumimoji="0" lang="zh-CN" altLang="en-US" sz="1600" b="1" i="0" u="none" strike="noStrike" cap="none" normalizeH="0" baseline="0" dirty="0" smtClean="0">
                          <a:ln>
                            <a:noFill/>
                          </a:ln>
                          <a:solidFill>
                            <a:srgbClr val="000000"/>
                          </a:solidFill>
                          <a:effectLst/>
                          <a:latin typeface="Arial"/>
                          <a:ea typeface="SimSun" pitchFamily="2" charset="-122"/>
                          <a:cs typeface="Arial"/>
                        </a:rPr>
                        <a:t>的</a:t>
                      </a:r>
                      <a:r>
                        <a:rPr kumimoji="0" lang="zh-CN" altLang="en-US" sz="1600" b="1" i="0" u="none" strike="noStrike" cap="none" normalizeH="0" baseline="0" dirty="0" smtClean="0">
                          <a:ln>
                            <a:noFill/>
                          </a:ln>
                          <a:solidFill>
                            <a:schemeClr val="tx1"/>
                          </a:solidFill>
                          <a:effectLst/>
                          <a:latin typeface="Arial"/>
                          <a:ea typeface="SimSun" pitchFamily="2" charset="-122"/>
                          <a:cs typeface="Arial"/>
                        </a:rPr>
                        <a:t>迫切性</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22:6-21</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MS PGothic" pitchFamily="34" charset="-128"/>
                          <a:cs typeface="Arial"/>
                        </a:rPr>
                        <a:t>A.D. 95 </a:t>
                      </a:r>
                      <a:endParaRPr kumimoji="0" lang="en-US" sz="12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bl>
          </a:graphicData>
        </a:graphic>
      </p:graphicFrame>
    </p:spTree>
    <p:extLst>
      <p:ext uri="{BB962C8B-B14F-4D97-AF65-F5344CB8AC3E}">
        <p14:creationId xmlns:p14="http://schemas.microsoft.com/office/powerpoint/2010/main" val="2704799511"/>
      </p:ext>
    </p:extLst>
  </p:cSld>
  <p:clrMapOvr>
    <a:masterClrMapping/>
  </p:clrMapOvr>
  <p:timing>
    <p:tnLst>
      <p:par>
        <p:cTn xmlns:p14="http://schemas.microsoft.com/office/powerpoint/2010/mai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6350"/>
            <a:ext cx="9144000" cy="1980793"/>
          </a:xfrm>
        </p:spPr>
        <p:txBody>
          <a:bodyPr/>
          <a:lstStyle/>
          <a:p>
            <a:r>
              <a:rPr lang="zh-CN" altLang="en-US" sz="4000" b="1" dirty="0" smtClean="0">
                <a:solidFill>
                  <a:schemeClr val="bg1"/>
                </a:solidFill>
                <a:effectLst>
                  <a:glow rad="152400">
                    <a:schemeClr val="tx1"/>
                  </a:glow>
                </a:effectLst>
                <a:latin typeface="Arial"/>
                <a:cs typeface="Arial"/>
              </a:rPr>
              <a:t>七星和七个灯台指什么</a:t>
            </a:r>
            <a:r>
              <a:rPr lang="en-US" sz="4000" b="1" dirty="0" smtClean="0">
                <a:solidFill>
                  <a:schemeClr val="bg1"/>
                </a:solidFill>
                <a:effectLst>
                  <a:glow rad="152400">
                    <a:schemeClr val="tx1"/>
                  </a:glow>
                </a:effectLst>
                <a:latin typeface="Arial"/>
                <a:cs typeface="Arial"/>
              </a:rPr>
              <a:t> (1:20 </a:t>
            </a:r>
            <a:r>
              <a:rPr lang="en-US" sz="3200" b="1" dirty="0" smtClean="0">
                <a:solidFill>
                  <a:schemeClr val="bg1"/>
                </a:solidFill>
                <a:effectLst>
                  <a:glow rad="152400">
                    <a:schemeClr val="tx1"/>
                  </a:glow>
                </a:effectLst>
                <a:latin typeface="Arial"/>
                <a:cs typeface="Arial"/>
              </a:rPr>
              <a:t>NLT</a:t>
            </a:r>
            <a:r>
              <a:rPr lang="en-US" sz="4000" b="1" dirty="0" smtClean="0">
                <a:solidFill>
                  <a:schemeClr val="bg1"/>
                </a:solidFill>
                <a:effectLst>
                  <a:glow rad="152400">
                    <a:schemeClr val="tx1"/>
                  </a:glow>
                </a:effectLst>
                <a:latin typeface="Arial"/>
                <a:cs typeface="Arial"/>
              </a:rPr>
              <a:t>)?</a:t>
            </a:r>
            <a:endParaRPr lang="en-US" sz="4000" b="1" dirty="0">
              <a:solidFill>
                <a:schemeClr val="bg1"/>
              </a:solidFill>
              <a:effectLst>
                <a:glow rad="152400">
                  <a:schemeClr val="tx1"/>
                </a:glow>
              </a:effectLst>
              <a:latin typeface="Arial"/>
              <a:cs typeface="Arial"/>
            </a:endParaRPr>
          </a:p>
        </p:txBody>
      </p:sp>
      <p:pic>
        <p:nvPicPr>
          <p:cNvPr id="4" name="Picture 3"/>
          <p:cNvPicPr>
            <a:picLocks noChangeAspect="1"/>
          </p:cNvPicPr>
          <p:nvPr/>
        </p:nvPicPr>
        <p:blipFill>
          <a:blip r:embed="rId3"/>
          <a:stretch>
            <a:fillRect/>
          </a:stretch>
        </p:blipFill>
        <p:spPr>
          <a:xfrm>
            <a:off x="5030760" y="2070100"/>
            <a:ext cx="4089400" cy="4787900"/>
          </a:xfrm>
          <a:prstGeom prst="rect">
            <a:avLst/>
          </a:prstGeom>
        </p:spPr>
      </p:pic>
      <p:sp>
        <p:nvSpPr>
          <p:cNvPr id="3" name="Title 1"/>
          <p:cNvSpPr txBox="1">
            <a:spLocks/>
          </p:cNvSpPr>
          <p:nvPr/>
        </p:nvSpPr>
        <p:spPr bwMode="auto">
          <a:xfrm>
            <a:off x="1" y="1987143"/>
            <a:ext cx="5283199" cy="45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90000"/>
              </a:lnSpc>
            </a:pPr>
            <a:r>
              <a:rPr lang="zh-TW" altLang="en-US" b="1" dirty="0">
                <a:solidFill>
                  <a:prstClr val="white"/>
                </a:solidFill>
                <a:effectLst>
                  <a:glow rad="152400">
                    <a:prstClr val="black"/>
                  </a:glow>
                </a:effectLst>
                <a:latin typeface="Arial"/>
                <a:cs typeface="Arial"/>
              </a:rPr>
              <a:t>你所看见在我右手中的七星和七个金灯台的奥祕就是这样： 七星是七个教会的使者， 七灯台是七个教会。”</a:t>
            </a:r>
            <a:endParaRPr lang="en-US" b="1" dirty="0">
              <a:solidFill>
                <a:prstClr val="white"/>
              </a:solidFill>
              <a:effectLst>
                <a:glow rad="152400">
                  <a:prstClr val="black"/>
                </a:glow>
              </a:effectLst>
              <a:latin typeface="Arial"/>
              <a:cs typeface="Arial"/>
            </a:endParaRPr>
          </a:p>
        </p:txBody>
      </p:sp>
    </p:spTree>
    <p:extLst>
      <p:ext uri="{BB962C8B-B14F-4D97-AF65-F5344CB8AC3E}">
        <p14:creationId xmlns:p14="http://schemas.microsoft.com/office/powerpoint/2010/main" val="39834348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73069" name="Rectangle 13"/>
          <p:cNvSpPr>
            <a:spLocks noGrp="1" noChangeArrowheads="1"/>
          </p:cNvSpPr>
          <p:nvPr>
            <p:ph type="title" idx="4294967295"/>
          </p:nvPr>
        </p:nvSpPr>
        <p:spPr>
          <a:xfrm>
            <a:off x="132987" y="3740578"/>
            <a:ext cx="4680520" cy="751447"/>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zh-CN" altLang="en-US" b="1" dirty="0" smtClean="0">
                <a:solidFill>
                  <a:srgbClr val="FFEA18"/>
                </a:solidFill>
                <a:latin typeface="Comic Sans MS" charset="0"/>
                <a:ea typeface="ＭＳ Ｐゴシック" charset="0"/>
              </a:rPr>
              <a:t>约翰看见了什么？</a:t>
            </a:r>
            <a:endParaRPr lang="en-US" b="1" dirty="0">
              <a:solidFill>
                <a:srgbClr val="FFEA18"/>
              </a:solidFill>
              <a:latin typeface="Comic Sans MS" charset="0"/>
              <a:ea typeface="ＭＳ Ｐゴシック" charset="0"/>
            </a:endParaRPr>
          </a:p>
        </p:txBody>
      </p:sp>
      <p:sp>
        <p:nvSpPr>
          <p:cNvPr id="140801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charset="0"/>
            </a:endParaRPr>
          </a:p>
        </p:txBody>
      </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SG" altLang="en-US" b="1" dirty="0">
                  <a:solidFill>
                    <a:srgbClr val="FFFFFF"/>
                  </a:solidFill>
                  <a:effectLst>
                    <a:outerShdw blurRad="38100" dist="38100" dir="2700000" algn="tl">
                      <a:srgbClr val="000000"/>
                    </a:outerShdw>
                  </a:effectLst>
                  <a:latin typeface="26" charset="0"/>
                </a:rPr>
                <a:t>亚洲</a:t>
              </a:r>
              <a:r>
                <a:rPr lang="zh-SG" altLang="en-US" b="1" dirty="0" smtClean="0">
                  <a:solidFill>
                    <a:srgbClr val="FFFFFF"/>
                  </a:solidFill>
                  <a:effectLst>
                    <a:outerShdw blurRad="38100" dist="38100" dir="2700000" algn="tl">
                      <a:srgbClr val="000000"/>
                    </a:outerShdw>
                  </a:effectLst>
                  <a:latin typeface="26" charset="0"/>
                </a:rPr>
                <a:t>的</a:t>
              </a:r>
              <a:r>
                <a:rPr lang="zh-CN" altLang="en-US" b="1" dirty="0" smtClean="0">
                  <a:solidFill>
                    <a:srgbClr val="FFFFFF"/>
                  </a:solidFill>
                  <a:effectLst>
                    <a:outerShdw blurRad="38100" dist="38100" dir="2700000" algn="tl">
                      <a:srgbClr val="000000"/>
                    </a:outerShdw>
                  </a:effectLst>
                  <a:latin typeface="26" charset="0"/>
                </a:rPr>
                <a:t>教会</a:t>
              </a:r>
              <a:endParaRPr lang="en-US" dirty="0" smtClean="0">
                <a:solidFill>
                  <a:srgbClr val="FFFFFF"/>
                </a:solidFill>
                <a:effectLst>
                  <a:outerShdw blurRad="38100" dist="38100" dir="2700000" algn="tl">
                    <a:srgbClr val="000000"/>
                  </a:outerShdw>
                </a:effectLst>
                <a:latin typeface="26" charset="0"/>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a:buAutoNum type="arabicPeriod"/>
                <a:defRPr/>
              </a:pPr>
              <a:r>
                <a:rPr lang="zh-SG" altLang="en-US" sz="3200" b="1" dirty="0" smtClean="0">
                  <a:solidFill>
                    <a:srgbClr val="FFFFFF"/>
                  </a:solidFill>
                  <a:effectLst>
                    <a:outerShdw blurRad="38100" dist="38100" dir="2700000" algn="tl">
                      <a:srgbClr val="000000"/>
                    </a:outerShdw>
                  </a:effectLst>
                  <a:latin typeface="Arial" charset="0"/>
                </a:rPr>
                <a:t>教会</a:t>
              </a:r>
              <a:r>
                <a:rPr lang="zh-CN" altLang="en-US" sz="3200" b="1" dirty="0" smtClean="0">
                  <a:solidFill>
                    <a:srgbClr val="FFFFFF"/>
                  </a:solidFill>
                  <a:effectLst>
                    <a:outerShdw blurRad="38100" dist="38100" dir="2700000" algn="tl">
                      <a:srgbClr val="000000"/>
                    </a:outerShdw>
                  </a:effectLst>
                  <a:latin typeface="Arial" charset="0"/>
                </a:rPr>
                <a:t> </a:t>
              </a:r>
              <a:r>
                <a:rPr lang="zh-CN" altLang="en-US" sz="3200" b="1" u="sng" dirty="0" smtClean="0">
                  <a:solidFill>
                    <a:srgbClr val="FFFFFF"/>
                  </a:solidFill>
                  <a:effectLst>
                    <a:outerShdw blurRad="38100" dist="38100" dir="2700000" algn="tl">
                      <a:srgbClr val="000000"/>
                    </a:outerShdw>
                  </a:effectLst>
                  <a:latin typeface="Arial" charset="0"/>
                </a:rPr>
                <a:t>内部挣扎</a:t>
              </a:r>
              <a:r>
                <a:rPr lang="en-US" altLang="ja-JP" sz="3200" b="1" dirty="0" smtClean="0">
                  <a:solidFill>
                    <a:srgbClr val="FFFFFF"/>
                  </a:solidFill>
                  <a:effectLst>
                    <a:outerShdw blurRad="38100" dist="38100" dir="2700000" algn="tl">
                      <a:srgbClr val="000000"/>
                    </a:outerShdw>
                  </a:effectLst>
                  <a:latin typeface="Arial" charset="0"/>
                </a:rPr>
                <a:t> </a:t>
              </a:r>
            </a:p>
            <a:p>
              <a:pPr>
                <a:defRPr/>
              </a:pPr>
              <a:r>
                <a:rPr lang="zh-CN" altLang="en-US" sz="2800" b="1" dirty="0">
                  <a:solidFill>
                    <a:srgbClr val="FFFFFF"/>
                  </a:solidFill>
                  <a:effectLst>
                    <a:outerShdw blurRad="38100" dist="38100" dir="2700000" algn="tl">
                      <a:srgbClr val="000000"/>
                    </a:outerShdw>
                  </a:effectLst>
                  <a:latin typeface="Arial" charset="0"/>
                </a:rPr>
                <a:t> </a:t>
              </a:r>
              <a:r>
                <a:rPr lang="zh-CN" altLang="en-US" sz="28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(2:4, 14-15, 21-24;</a:t>
              </a:r>
            </a:p>
            <a:p>
              <a:pPr>
                <a:defRPr/>
              </a:pPr>
              <a:r>
                <a:rPr lang="zh-CN" altLang="en-US" sz="2800" b="1" dirty="0">
                  <a:solidFill>
                    <a:srgbClr val="FFFFFF"/>
                  </a:solidFill>
                  <a:effectLst>
                    <a:outerShdw blurRad="38100" dist="38100" dir="2700000" algn="tl">
                      <a:srgbClr val="000000"/>
                    </a:outerShdw>
                  </a:effectLst>
                  <a:latin typeface="Arial" charset="0"/>
                </a:rPr>
                <a:t> </a:t>
              </a:r>
              <a:r>
                <a:rPr lang="zh-CN" altLang="en-US" sz="28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 </a:t>
              </a:r>
              <a:r>
                <a:rPr lang="zh-CN" altLang="en-US" sz="28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3:1, 15-17)</a:t>
              </a:r>
              <a:endParaRPr lang="en-US" sz="2800" b="1" dirty="0" smtClean="0">
                <a:solidFill>
                  <a:srgbClr val="FFFFFF"/>
                </a:solidFill>
                <a:effectLst>
                  <a:outerShdw blurRad="38100" dist="38100" dir="2700000" algn="tl">
                    <a:srgbClr val="000000"/>
                  </a:outerShdw>
                </a:effectLst>
                <a:latin typeface="26" charset="0"/>
              </a:endParaRPr>
            </a:p>
          </p:txBody>
        </p:sp>
      </p:grpSp>
      <p:grpSp>
        <p:nvGrpSpPr>
          <p:cNvPr id="4" name="Group 3"/>
          <p:cNvGrpSpPr/>
          <p:nvPr/>
        </p:nvGrpSpPr>
        <p:grpSpPr>
          <a:xfrm>
            <a:off x="107504" y="260648"/>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CN" altLang="en-US" b="1" dirty="0" smtClean="0">
                  <a:solidFill>
                    <a:srgbClr val="FFFFFF"/>
                  </a:solidFill>
                  <a:effectLst>
                    <a:outerShdw blurRad="38100" dist="38100" dir="2700000" algn="tl">
                      <a:srgbClr val="000000"/>
                    </a:outerShdw>
                  </a:effectLst>
                  <a:latin typeface="26" charset="0"/>
                </a:rPr>
                <a:t>罗马</a:t>
              </a:r>
              <a:endParaRPr lang="en-US" b="1" dirty="0" smtClean="0">
                <a:solidFill>
                  <a:srgbClr val="FFFFFF"/>
                </a:solidFill>
                <a:effectLst>
                  <a:outerShdw blurRad="38100" dist="38100" dir="2700000" algn="tl">
                    <a:srgbClr val="000000"/>
                  </a:outerShdw>
                </a:effectLst>
                <a:latin typeface="26"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a:buAutoNum type="arabicPeriod" startAt="2"/>
                <a:defRPr/>
              </a:pPr>
              <a:r>
                <a:rPr lang="zh-CN" altLang="en-US" sz="3200" b="1" u="sng" dirty="0" smtClean="0">
                  <a:solidFill>
                    <a:srgbClr val="FFFFFF"/>
                  </a:solidFill>
                  <a:effectLst>
                    <a:outerShdw blurRad="38100" dist="38100" dir="2700000" algn="tl">
                      <a:srgbClr val="000000"/>
                    </a:outerShdw>
                  </a:effectLst>
                  <a:latin typeface="Arial" charset="0"/>
                </a:rPr>
                <a:t>外部的迫害</a:t>
              </a:r>
              <a:endParaRPr lang="en-US" altLang="zh-CN" sz="3200" b="1" u="sng" dirty="0" smtClean="0">
                <a:solidFill>
                  <a:srgbClr val="FFFFFF"/>
                </a:solidFill>
                <a:effectLst>
                  <a:outerShdw blurRad="38100" dist="38100" dir="2700000" algn="tl">
                    <a:srgbClr val="000000"/>
                  </a:outerShdw>
                </a:effectLst>
                <a:latin typeface="Arial" charset="0"/>
              </a:endParaRPr>
            </a:p>
            <a:p>
              <a:pPr>
                <a:defRPr/>
              </a:pPr>
              <a:r>
                <a:rPr lang="zh-CN" altLang="en-US" sz="3200" b="1" dirty="0" smtClean="0">
                  <a:solidFill>
                    <a:srgbClr val="FFFFFF"/>
                  </a:solidFill>
                  <a:effectLst>
                    <a:outerShdw blurRad="38100" dist="38100" dir="2700000" algn="tl">
                      <a:srgbClr val="000000"/>
                    </a:outerShdw>
                  </a:effectLst>
                  <a:latin typeface="Arial" charset="0"/>
                </a:rPr>
                <a:t>     来自</a:t>
              </a:r>
              <a:r>
                <a:rPr lang="zh-SG" altLang="en-US" sz="3200" b="1" dirty="0" smtClean="0">
                  <a:solidFill>
                    <a:srgbClr val="FFFFFF"/>
                  </a:solidFill>
                  <a:effectLst>
                    <a:outerShdw blurRad="38100" dist="38100" dir="2700000" algn="tl">
                      <a:srgbClr val="000000"/>
                    </a:outerShdw>
                  </a:effectLst>
                  <a:latin typeface="Arial" charset="0"/>
                </a:rPr>
                <a:t>罗</a:t>
              </a:r>
              <a:r>
                <a:rPr lang="zh-SG" altLang="en-US" sz="3200" b="1" dirty="0">
                  <a:solidFill>
                    <a:srgbClr val="FFFFFF"/>
                  </a:solidFill>
                  <a:effectLst>
                    <a:outerShdw blurRad="38100" dist="38100" dir="2700000" algn="tl">
                      <a:srgbClr val="000000"/>
                    </a:outerShdw>
                  </a:effectLst>
                  <a:latin typeface="Arial" charset="0"/>
                </a:rPr>
                <a:t>马</a:t>
              </a:r>
            </a:p>
            <a:p>
              <a:pPr marL="571500" indent="-571500">
                <a:defRPr/>
              </a:pPr>
              <a:r>
                <a:rPr lang="en-US" altLang="ja-JP" sz="3200" b="1" dirty="0" smtClean="0">
                  <a:solidFill>
                    <a:srgbClr val="FFFFFF"/>
                  </a:solidFill>
                  <a:effectLst>
                    <a:outerShdw blurRad="38100" dist="38100" dir="2700000" algn="tl">
                      <a:srgbClr val="000000"/>
                    </a:outerShdw>
                  </a:effectLst>
                  <a:latin typeface="Arial" charset="0"/>
                </a:rPr>
                <a:t> </a:t>
              </a:r>
              <a:r>
                <a:rPr lang="zh-CN" altLang="en-US" sz="32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(1:9; 2:9-10; 3:10)</a:t>
              </a:r>
              <a:endParaRPr lang="en-US" sz="2800" b="1" dirty="0" smtClean="0">
                <a:solidFill>
                  <a:srgbClr val="FFFFFF"/>
                </a:solidFill>
                <a:effectLst>
                  <a:outerShdw blurRad="38100" dist="38100" dir="2700000" algn="tl">
                    <a:srgbClr val="000000"/>
                  </a:outerShdw>
                </a:effectLst>
                <a:latin typeface="26" charset="0"/>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grpSp>
      <p:sp>
        <p:nvSpPr>
          <p:cNvPr id="26" name="Rectangle 13"/>
          <p:cNvSpPr txBox="1">
            <a:spLocks noChangeArrowheads="1"/>
          </p:cNvSpPr>
          <p:nvPr/>
        </p:nvSpPr>
        <p:spPr bwMode="auto">
          <a:xfrm>
            <a:off x="-141103" y="4842956"/>
            <a:ext cx="9285103" cy="1551666"/>
          </a:xfrm>
          <a:prstGeom prst="rect">
            <a:avLst/>
          </a:prstGeom>
          <a:solidFill>
            <a:srgbClr val="020009"/>
          </a:solidFill>
          <a:ln>
            <a:noFill/>
          </a:ln>
          <a:effectLst>
            <a:outerShdw blurRad="63500" dist="53882" dir="2700000" algn="ctr" rotWithShape="0">
              <a:srgbClr val="020009">
                <a:alpha val="74998"/>
              </a:srgbClr>
            </a:outerShdw>
          </a:effectLst>
          <a:ex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a:spcBef>
                <a:spcPct val="50000"/>
              </a:spcBef>
              <a:defRPr/>
            </a:pPr>
            <a:r>
              <a:rPr lang="zh-CN" altLang="en-US" sz="3200" b="1" dirty="0" smtClean="0">
                <a:solidFill>
                  <a:schemeClr val="tx1"/>
                </a:solidFill>
              </a:rPr>
              <a:t>耶稣基督掌管万有，这些启示帮助小亚细亚的七个教会认识到，基督会帮助他们克服并胜过内在的妥协和外在的逼迫</a:t>
            </a:r>
            <a:endParaRPr lang="en-US" sz="3200" b="1" dirty="0">
              <a:solidFill>
                <a:schemeClr val="tx1"/>
              </a:solidFill>
              <a:latin typeface="Comic Sans MS" charset="0"/>
              <a:ea typeface="ＭＳ Ｐゴシック" charset="0"/>
            </a:endParaRPr>
          </a:p>
        </p:txBody>
      </p:sp>
    </p:spTree>
    <p:extLst>
      <p:ext uri="{BB962C8B-B14F-4D97-AF65-F5344CB8AC3E}">
        <p14:creationId xmlns:p14="http://schemas.microsoft.com/office/powerpoint/2010/main" val="3723198990"/>
      </p:ext>
    </p:extLst>
  </p:cSld>
  <p:clrMapOvr>
    <a:masterClrMapping/>
  </p:clrMapOvr>
  <p:transition xmlns:p14="http://schemas.microsoft.com/office/powerpoint/2010/main">
    <p:cu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500"/>
                            </p:stCondLst>
                            <p:childTnLst>
                              <p:par>
                                <p:cTn id="19" presetID="3" presetClass="entr" presetSubtype="10"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blinds(horizontal)">
                                      <p:cBhvr>
                                        <p:cTn id="2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26"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zh-CN" altLang="en-US" sz="4000" b="1" dirty="0" smtClean="0">
                <a:effectLst>
                  <a:glow rad="215900">
                    <a:schemeClr val="tx1"/>
                  </a:glow>
                </a:effectLst>
                <a:latin typeface="Arial" charset="0"/>
                <a:ea typeface="ＭＳ Ｐゴシック" charset="0"/>
              </a:rPr>
              <a:t>耶稣统治世界，拥有绝对主权</a:t>
            </a:r>
            <a:r>
              <a:rPr lang="en-US" sz="4000" b="1" dirty="0" smtClean="0">
                <a:effectLst>
                  <a:glow rad="215900">
                    <a:schemeClr val="tx1"/>
                  </a:glow>
                </a:effectLst>
                <a:latin typeface="Arial" charset="0"/>
                <a:ea typeface="ＭＳ Ｐゴシック" charset="0"/>
              </a:rPr>
              <a:t>!  </a:t>
            </a:r>
            <a:br>
              <a:rPr lang="en-US" sz="4000" b="1" dirty="0" smtClean="0">
                <a:effectLst>
                  <a:glow rad="215900">
                    <a:schemeClr val="tx1"/>
                  </a:glow>
                </a:effectLst>
                <a:latin typeface="Arial" charset="0"/>
                <a:ea typeface="ＭＳ Ｐゴシック" charset="0"/>
              </a:rPr>
            </a:br>
            <a:r>
              <a:rPr lang="zh-CN" altLang="en-US" sz="4000" b="1" dirty="0" smtClean="0">
                <a:effectLst>
                  <a:glow rad="215900">
                    <a:schemeClr val="tx1"/>
                  </a:glow>
                </a:effectLst>
                <a:latin typeface="Arial" charset="0"/>
                <a:ea typeface="ＭＳ Ｐゴシック" charset="0"/>
              </a:rPr>
              <a:t>祂当然能解决你的小问题</a:t>
            </a:r>
            <a:r>
              <a:rPr lang="en-US" sz="4000" b="1" dirty="0" smtClean="0">
                <a:effectLst>
                  <a:glow rad="215900">
                    <a:schemeClr val="tx1"/>
                  </a:glow>
                </a:effectLst>
                <a:latin typeface="Arial" charset="0"/>
                <a:ea typeface="ＭＳ Ｐゴシック" charset="0"/>
              </a:rPr>
              <a:t>. </a:t>
            </a:r>
            <a:endParaRPr lang="en-US" sz="4000" b="1" dirty="0">
              <a:effectLst>
                <a:glow rad="215900">
                  <a:schemeClr val="tx1"/>
                </a:glow>
              </a:effectLst>
              <a:latin typeface="Arial" charset="0"/>
              <a:ea typeface="ＭＳ Ｐゴシック" charset="0"/>
            </a:endParaRPr>
          </a:p>
        </p:txBody>
      </p:sp>
      <p:sp>
        <p:nvSpPr>
          <p:cNvPr id="7" name="Rectangle 2"/>
          <p:cNvSpPr txBox="1">
            <a:spLocks noChangeArrowheads="1"/>
          </p:cNvSpPr>
          <p:nvPr/>
        </p:nvSpPr>
        <p:spPr bwMode="auto">
          <a:xfrm>
            <a:off x="4656409" y="5825013"/>
            <a:ext cx="4448783" cy="1048102"/>
          </a:xfrm>
          <a:prstGeom prst="rect">
            <a:avLst/>
          </a:prstGeom>
          <a:solidFill>
            <a:schemeClr val="tx1"/>
          </a:solidFill>
          <a:ln>
            <a:noFill/>
          </a:ln>
          <a:extLs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en-US" sz="3200" b="1" dirty="0" smtClean="0">
                <a:solidFill>
                  <a:srgbClr val="FFFFFF"/>
                </a:solidFill>
                <a:effectLst>
                  <a:glow rad="101600">
                    <a:srgbClr val="000000">
                      <a:alpha val="75000"/>
                    </a:srgbClr>
                  </a:glow>
                </a:effectLst>
                <a:latin typeface="Arial" charset="0"/>
                <a:ea typeface="ＭＳ Ｐゴシック" charset="0"/>
              </a:rPr>
              <a:t> </a:t>
            </a:r>
            <a:r>
              <a:rPr lang="zh-CN" altLang="en-US" sz="5400" b="1" dirty="0" smtClean="0">
                <a:solidFill>
                  <a:srgbClr val="FFFFFF"/>
                </a:solidFill>
                <a:effectLst>
                  <a:glow rad="101600">
                    <a:srgbClr val="000000">
                      <a:alpha val="75000"/>
                    </a:srgbClr>
                  </a:glow>
                </a:effectLst>
                <a:latin typeface="Arial" charset="0"/>
                <a:ea typeface="ＭＳ Ｐゴシック" charset="0"/>
              </a:rPr>
              <a:t>大</a:t>
            </a:r>
            <a:r>
              <a:rPr lang="zh-CN" altLang="en-US" sz="3200" b="1" dirty="0" smtClean="0">
                <a:solidFill>
                  <a:srgbClr val="FFFFFF"/>
                </a:solidFill>
                <a:effectLst>
                  <a:glow rad="101600">
                    <a:srgbClr val="000000">
                      <a:alpha val="75000"/>
                    </a:srgbClr>
                  </a:glow>
                </a:effectLst>
                <a:latin typeface="Arial" charset="0"/>
                <a:ea typeface="ＭＳ Ｐゴシック" charset="0"/>
              </a:rPr>
              <a:t>的观念</a:t>
            </a:r>
            <a:endParaRPr lang="en-US" sz="3200" b="1" dirty="0">
              <a:solidFill>
                <a:srgbClr val="FFFFFF"/>
              </a:solidFill>
              <a:effectLst>
                <a:glow rad="101600">
                  <a:srgbClr val="000000">
                    <a:alpha val="75000"/>
                  </a:srgbClr>
                </a:glow>
              </a:effectLst>
              <a:latin typeface="Arial" charset="0"/>
              <a:ea typeface="ＭＳ Ｐゴシック" charset="0"/>
            </a:endParaRPr>
          </a:p>
        </p:txBody>
      </p:sp>
    </p:spTree>
    <p:extLst>
      <p:ext uri="{BB962C8B-B14F-4D97-AF65-F5344CB8AC3E}">
        <p14:creationId xmlns:p14="http://schemas.microsoft.com/office/powerpoint/2010/main" val="16484677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dirty="0" smtClean="0">
                <a:solidFill>
                  <a:srgbClr val="FFFFFF"/>
                </a:solidFill>
                <a:ea typeface="ＭＳ Ｐゴシック" charset="0"/>
              </a:rPr>
              <a:t>我们为什么应当知道耶稣对这个世界拥有绝对主权</a:t>
            </a:r>
            <a:r>
              <a:rPr lang="en-US" dirty="0" smtClean="0">
                <a:solidFill>
                  <a:srgbClr val="FFFFFF"/>
                </a:solidFill>
                <a:ea typeface="ＭＳ Ｐゴシック" charset="0"/>
              </a:rPr>
              <a:t>?</a:t>
            </a:r>
            <a:endParaRPr lang="en-US" sz="3200" dirty="0">
              <a:solidFill>
                <a:srgbClr val="FFFFFF"/>
              </a:solidFill>
              <a:ea typeface="ＭＳ Ｐゴシック"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914400" indent="-914400" algn="l">
              <a:buFont typeface="+mj-lt"/>
              <a:buAutoNum type="arabicPeriod"/>
              <a:defRPr/>
            </a:pPr>
            <a:r>
              <a:rPr lang="zh-CN" altLang="en-US" sz="4400" b="1" i="1" dirty="0" smtClean="0">
                <a:ln>
                  <a:solidFill>
                    <a:srgbClr val="000000"/>
                  </a:solidFill>
                </a:ln>
                <a:solidFill>
                  <a:srgbClr val="FFFFFF"/>
                </a:solidFill>
                <a:effectLst>
                  <a:glow rad="139700">
                    <a:schemeClr val="tx1"/>
                  </a:glow>
                </a:effectLst>
                <a:ea typeface="ＭＳ Ｐゴシック" charset="0"/>
              </a:rPr>
              <a:t>为何读</a:t>
            </a:r>
            <a:r>
              <a:rPr lang="en-US" altLang="zh-CN" sz="4400" b="1" i="1" dirty="0" smtClean="0">
                <a:ln>
                  <a:solidFill>
                    <a:srgbClr val="000000"/>
                  </a:solidFill>
                </a:ln>
                <a:solidFill>
                  <a:srgbClr val="FFFFFF"/>
                </a:solidFill>
                <a:effectLst>
                  <a:glow rad="139700">
                    <a:schemeClr val="tx1"/>
                  </a:glow>
                </a:effectLst>
                <a:ea typeface="ＭＳ Ｐゴシック" charset="0"/>
              </a:rPr>
              <a:t>《</a:t>
            </a:r>
            <a:r>
              <a:rPr lang="zh-CN" altLang="en-US" sz="4400" b="1" i="1" dirty="0" smtClean="0">
                <a:ln>
                  <a:solidFill>
                    <a:srgbClr val="000000"/>
                  </a:solidFill>
                </a:ln>
                <a:solidFill>
                  <a:srgbClr val="FFFFFF"/>
                </a:solidFill>
                <a:effectLst>
                  <a:glow rad="139700">
                    <a:schemeClr val="tx1"/>
                  </a:glow>
                </a:effectLst>
                <a:ea typeface="ＭＳ Ｐゴシック" charset="0"/>
              </a:rPr>
              <a:t>启示录</a:t>
            </a:r>
            <a:r>
              <a:rPr lang="en-US" altLang="zh-CN" sz="4400" b="1" i="1" dirty="0" smtClean="0">
                <a:ln>
                  <a:solidFill>
                    <a:srgbClr val="000000"/>
                  </a:solidFill>
                </a:ln>
                <a:solidFill>
                  <a:srgbClr val="FFFFFF"/>
                </a:solidFill>
                <a:effectLst>
                  <a:glow rad="139700">
                    <a:schemeClr val="tx1"/>
                  </a:glow>
                </a:effectLst>
                <a:ea typeface="ＭＳ Ｐゴシック" charset="0"/>
              </a:rPr>
              <a:t>》</a:t>
            </a:r>
            <a:r>
              <a:rPr lang="en-US" sz="4400" b="1" i="1" dirty="0" smtClean="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smtClean="0">
                <a:ln>
                  <a:solidFill>
                    <a:srgbClr val="000000"/>
                  </a:solidFill>
                </a:ln>
                <a:solidFill>
                  <a:srgbClr val="FFFF00"/>
                </a:solidFill>
                <a:effectLst>
                  <a:glow rad="139700">
                    <a:schemeClr val="tx1"/>
                  </a:glow>
                </a:effectLst>
                <a:ea typeface="ＭＳ Ｐゴシック" charset="0"/>
              </a:rPr>
              <a:t>你会得到祝福</a:t>
            </a:r>
            <a:r>
              <a:rPr lang="en-US" sz="4000" b="1" i="1" dirty="0" smtClean="0">
                <a:ln>
                  <a:solidFill>
                    <a:srgbClr val="000000"/>
                  </a:solidFill>
                </a:ln>
                <a:solidFill>
                  <a:srgbClr val="FFFF00"/>
                </a:solidFill>
                <a:effectLst>
                  <a:glow rad="139700">
                    <a:schemeClr val="tx1"/>
                  </a:glow>
                </a:effectLst>
                <a:ea typeface="ＭＳ Ｐゴシック" charset="0"/>
              </a:rPr>
              <a:t>!	</a:t>
            </a:r>
            <a:endParaRPr lang="en-US" sz="4000" b="1" i="1" dirty="0">
              <a:ln>
                <a:solidFill>
                  <a:srgbClr val="000000"/>
                </a:solidFill>
              </a:ln>
              <a:solidFill>
                <a:srgbClr val="FFFF00"/>
              </a:solidFill>
              <a:effectLst>
                <a:glow rad="139700">
                  <a:schemeClr val="tx1"/>
                </a:glow>
              </a:effectLst>
              <a:ea typeface="ＭＳ Ｐゴシック" charset="0"/>
            </a:endParaRPr>
          </a:p>
          <a:p>
            <a:pPr marL="914400" indent="-914400" algn="l">
              <a:buFont typeface="+mj-lt"/>
              <a:buAutoNum type="arabicPeriod"/>
              <a:defRPr/>
            </a:pPr>
            <a:r>
              <a:rPr lang="zh-CN" altLang="en-US" sz="4400" b="1" i="1" dirty="0" smtClean="0">
                <a:ln>
                  <a:solidFill>
                    <a:srgbClr val="000000"/>
                  </a:solidFill>
                </a:ln>
                <a:solidFill>
                  <a:srgbClr val="FFFFFF"/>
                </a:solidFill>
                <a:effectLst>
                  <a:glow rad="139700">
                    <a:schemeClr val="tx1"/>
                  </a:glow>
                </a:effectLst>
                <a:ea typeface="ＭＳ Ｐゴシック" charset="0"/>
              </a:rPr>
              <a:t>为何敬拜耶稣</a:t>
            </a:r>
            <a:r>
              <a:rPr lang="en-US" sz="4400" b="1" i="1" dirty="0" smtClean="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smtClean="0">
                <a:ln>
                  <a:solidFill>
                    <a:srgbClr val="000000"/>
                  </a:solidFill>
                </a:ln>
                <a:solidFill>
                  <a:srgbClr val="FFFF00"/>
                </a:solidFill>
                <a:effectLst>
                  <a:glow rad="139700">
                    <a:schemeClr val="tx1"/>
                  </a:glow>
                </a:effectLst>
                <a:ea typeface="ＭＳ Ｐゴシック" charset="0"/>
              </a:rPr>
              <a:t>祂要再来</a:t>
            </a:r>
            <a:r>
              <a:rPr lang="en-US" sz="4000" b="1" i="1" dirty="0" smtClean="0">
                <a:ln>
                  <a:solidFill>
                    <a:srgbClr val="000000"/>
                  </a:solidFill>
                </a:ln>
                <a:solidFill>
                  <a:srgbClr val="FFFF00"/>
                </a:solidFill>
                <a:effectLst>
                  <a:glow rad="139700">
                    <a:schemeClr val="tx1"/>
                  </a:glow>
                </a:effectLst>
                <a:ea typeface="ＭＳ Ｐゴシック" charset="0"/>
              </a:rPr>
              <a:t>!</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smtClean="0">
                <a:ln>
                  <a:solidFill>
                    <a:srgbClr val="000000"/>
                  </a:solidFill>
                </a:ln>
                <a:solidFill>
                  <a:srgbClr val="FFFFFF"/>
                </a:solidFill>
                <a:effectLst>
                  <a:glow rad="139700">
                    <a:schemeClr val="tx1"/>
                  </a:glow>
                </a:effectLst>
                <a:ea typeface="ＭＳ Ｐゴシック" charset="0"/>
              </a:rPr>
              <a:t>为什么要清楚认识耶稣</a:t>
            </a:r>
            <a:r>
              <a:rPr lang="en-US" sz="4400" b="1" i="1" dirty="0" smtClean="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smtClean="0">
                <a:ln>
                  <a:solidFill>
                    <a:srgbClr val="000000"/>
                  </a:solidFill>
                </a:ln>
                <a:solidFill>
                  <a:srgbClr val="FFFF00"/>
                </a:solidFill>
                <a:effectLst>
                  <a:glow rad="139700">
                    <a:schemeClr val="tx1"/>
                  </a:glow>
                </a:effectLst>
                <a:ea typeface="ＭＳ Ｐゴシック" charset="0"/>
              </a:rPr>
              <a:t>祂解决你的问题</a:t>
            </a:r>
            <a:r>
              <a:rPr lang="en-US" sz="4000" b="1" i="1" dirty="0" smtClean="0">
                <a:ln>
                  <a:solidFill>
                    <a:srgbClr val="000000"/>
                  </a:solidFill>
                </a:ln>
                <a:solidFill>
                  <a:srgbClr val="FFFF00"/>
                </a:solidFill>
                <a:effectLst>
                  <a:glow rad="139700">
                    <a:schemeClr val="tx1"/>
                  </a:glow>
                </a:effectLst>
                <a:ea typeface="ＭＳ Ｐゴシック" charset="0"/>
              </a:rPr>
              <a:t>!</a:t>
            </a:r>
            <a:endParaRPr lang="en-US" sz="4000" b="1" i="1" dirty="0">
              <a:ln>
                <a:solidFill>
                  <a:srgbClr val="000000"/>
                </a:solidFill>
              </a:ln>
              <a:solidFill>
                <a:srgbClr val="FFFF00"/>
              </a:solidFill>
              <a:effectLst>
                <a:glow rad="139700">
                  <a:schemeClr val="tx1"/>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smtClean="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11173639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2023"/>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smtClean="0">
                <a:solidFill>
                  <a:srgbClr val="FFFFFF"/>
                </a:solidFill>
                <a:effectLst>
                  <a:glow rad="165100">
                    <a:schemeClr val="tx1"/>
                  </a:glow>
                </a:effectLst>
                <a:latin typeface="Arial" charset="0"/>
                <a:ea typeface="ＭＳ Ｐゴシック" charset="0"/>
              </a:rPr>
              <a:t>你眼中的耶稣？</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9599294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76250"/>
            <a:ext cx="9144000" cy="1143000"/>
          </a:xfrm>
        </p:spPr>
        <p:txBody>
          <a:bodyPr/>
          <a:lstStyle/>
          <a:p>
            <a:pPr>
              <a:defRPr/>
            </a:pPr>
            <a:r>
              <a:rPr lang="en-US" sz="5400" b="1" dirty="0">
                <a:solidFill>
                  <a:schemeClr val="tx1"/>
                </a:solidFill>
                <a:effectLst>
                  <a:glow rad="266700">
                    <a:schemeClr val="bg1">
                      <a:alpha val="75000"/>
                    </a:schemeClr>
                  </a:glow>
                </a:effectLst>
              </a:rPr>
              <a:t>John at Biola University</a:t>
            </a:r>
          </a:p>
        </p:txBody>
      </p:sp>
      <p:pic>
        <p:nvPicPr>
          <p:cNvPr id="3" name="Picture 2" descr="IMG_8653.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037225354"/>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0482" name="Picture 2"/>
          <p:cNvPicPr>
            <a:picLocks noChangeAspect="1" noChangeArrowheads="1"/>
          </p:cNvPicPr>
          <p:nvPr/>
        </p:nvPicPr>
        <p:blipFill>
          <a:blip r:embed="rId3">
            <a:lum bright="-42000"/>
            <a:extLst>
              <a:ext uri="{28A0092B-C50C-407E-A947-70E740481C1C}">
                <a14:useLocalDpi xmlns:a14="http://schemas.microsoft.com/office/drawing/2010/main" val="0"/>
              </a:ext>
            </a:extLst>
          </a:blip>
          <a:srcRect/>
          <a:stretch>
            <a:fillRect/>
          </a:stretch>
        </p:blipFill>
        <p:spPr bwMode="auto">
          <a:xfrm>
            <a:off x="0" y="0"/>
            <a:ext cx="9144000" cy="714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sp>
        <p:nvSpPr>
          <p:cNvPr id="20483" name="Text Box 4"/>
          <p:cNvSpPr txBox="1">
            <a:spLocks noChangeArrowheads="1"/>
          </p:cNvSpPr>
          <p:nvPr/>
        </p:nvSpPr>
        <p:spPr bwMode="auto">
          <a:xfrm>
            <a:off x="8458200" y="76200"/>
            <a:ext cx="641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smtClean="0">
                <a:solidFill>
                  <a:srgbClr val="FFFFCC"/>
                </a:solidFill>
                <a:cs typeface="+mn-cs"/>
              </a:rPr>
              <a:t>649</a:t>
            </a:r>
          </a:p>
        </p:txBody>
      </p:sp>
      <p:sp>
        <p:nvSpPr>
          <p:cNvPr id="148485" name="Rectangle 5"/>
          <p:cNvSpPr>
            <a:spLocks noGrp="1" noChangeArrowheads="1"/>
          </p:cNvSpPr>
          <p:nvPr>
            <p:ph type="title" idx="4294967295"/>
          </p:nvPr>
        </p:nvSpPr>
        <p:spPr>
          <a:xfrm>
            <a:off x="0" y="304800"/>
            <a:ext cx="7620000" cy="1003300"/>
          </a:xfrm>
          <a:noFill/>
          <a:effectLst>
            <a:outerShdw blurRad="63500" dist="38099" dir="2700000" algn="ctr" rotWithShape="0">
              <a:schemeClr val="bg2">
                <a:alpha val="74997"/>
              </a:schemeClr>
            </a:outerShdw>
          </a:effectLst>
        </p:spPr>
        <p:txBody>
          <a:bodyPr/>
          <a:lstStyle/>
          <a:p>
            <a:pPr eaLnBrk="1" hangingPunct="1"/>
            <a:r>
              <a:rPr lang="zh-TW" altLang="en-US" b="1" dirty="0" smtClean="0">
                <a:latin typeface="Times New Roman" charset="0"/>
                <a:cs typeface="Times New Roman" charset="0"/>
              </a:rPr>
              <a:t>撒迦利亚书</a:t>
            </a:r>
            <a:r>
              <a:rPr lang="en-US" altLang="zh-TW" b="1" dirty="0" smtClean="0">
                <a:latin typeface="Times New Roman" charset="0"/>
                <a:cs typeface="Times New Roman" charset="0"/>
              </a:rPr>
              <a:t> </a:t>
            </a:r>
            <a:r>
              <a:rPr lang="en-US" b="1" dirty="0" smtClean="0">
                <a:latin typeface="Times New Roman" charset="0"/>
                <a:cs typeface="Times New Roman" charset="0"/>
              </a:rPr>
              <a:t>2:4-5 </a:t>
            </a:r>
            <a:r>
              <a:rPr lang="ja-JP" altLang="en-US" dirty="0">
                <a:latin typeface="Times New Roman" charset="0"/>
                <a:cs typeface="ＭＳ Ｐゴシック" charset="0"/>
              </a:rPr>
              <a:t>四围的火城</a:t>
            </a:r>
            <a:endParaRPr lang="en-US" b="1" dirty="0">
              <a:latin typeface="Times New Roman" charset="0"/>
              <a:cs typeface="Times New Roman" charset="0"/>
            </a:endParaRPr>
          </a:p>
        </p:txBody>
      </p:sp>
      <p:sp>
        <p:nvSpPr>
          <p:cNvPr id="5" name="Rectangle 5"/>
          <p:cNvSpPr txBox="1">
            <a:spLocks noChangeArrowheads="1"/>
          </p:cNvSpPr>
          <p:nvPr/>
        </p:nvSpPr>
        <p:spPr bwMode="auto">
          <a:xfrm>
            <a:off x="0" y="1725054"/>
            <a:ext cx="9144000" cy="5132946"/>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eaLnBrk="1" hangingPunct="1">
              <a:defRPr/>
            </a:pPr>
            <a:r>
              <a:rPr lang="zh-TW" altLang="en-US" sz="3200" dirty="0">
                <a:effectLst>
                  <a:glow rad="165100">
                    <a:schemeClr val="bg2"/>
                  </a:glow>
                </a:effectLst>
              </a:rPr>
              <a:t>对他说： “你快跑去告诉那年轻人： ‘耶路撒冷必有人居住， 像没有城墙规限的田野， 因为城中的人和牲畜很多。 </a:t>
            </a:r>
            <a:r>
              <a:rPr lang="en-US" altLang="zh-TW" sz="3200" baseline="30000" dirty="0" smtClean="0">
                <a:effectLst>
                  <a:glow rad="165100">
                    <a:schemeClr val="bg2"/>
                  </a:glow>
                </a:effectLst>
              </a:rPr>
              <a:t>5</a:t>
            </a:r>
            <a:r>
              <a:rPr lang="zh-TW" altLang="en-US" sz="3200" dirty="0" smtClean="0">
                <a:effectLst>
                  <a:glow rad="165100">
                    <a:schemeClr val="bg2"/>
                  </a:glow>
                </a:effectLst>
              </a:rPr>
              <a:t>耶和华说</a:t>
            </a:r>
            <a:r>
              <a:rPr lang="zh-TW" altLang="en-US" sz="3200" dirty="0">
                <a:effectLst>
                  <a:glow rad="165100">
                    <a:schemeClr val="bg2"/>
                  </a:glow>
                </a:effectLst>
              </a:rPr>
              <a:t>： 我要作耶路撒冷四围的火墙和城中的荣耀。’”</a:t>
            </a:r>
            <a:endParaRPr lang="en-US" sz="3200" dirty="0">
              <a:effectLst>
                <a:glow rad="165100">
                  <a:schemeClr val="bg2"/>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440851668"/>
      </p:ext>
    </p:extLst>
  </p:cSld>
  <p:clrMapOvr>
    <a:masterClrMapping/>
  </p:clrMapOvr>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3" descr="Zech 4 Olive Tre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5" name="Rectangle 3"/>
          <p:cNvSpPr>
            <a:spLocks noGrp="1" noChangeArrowheads="1"/>
          </p:cNvSpPr>
          <p:nvPr>
            <p:ph type="title"/>
          </p:nvPr>
        </p:nvSpPr>
        <p:spPr>
          <a:xfrm>
            <a:off x="134938" y="381000"/>
            <a:ext cx="8885237" cy="990600"/>
          </a:xfrm>
          <a:solidFill>
            <a:schemeClr val="bg2"/>
          </a:solidFill>
          <a:effectLst>
            <a:outerShdw blurRad="63500" dist="38099" dir="2700000" algn="ctr" rotWithShape="0">
              <a:srgbClr val="000000">
                <a:alpha val="74998"/>
              </a:srgbClr>
            </a:outerShdw>
          </a:effectLst>
        </p:spPr>
        <p:txBody>
          <a:bodyPr/>
          <a:lstStyle/>
          <a:p>
            <a:pPr eaLnBrk="1" hangingPunct="1">
              <a:defRPr/>
            </a:pPr>
            <a:r>
              <a:rPr lang="ja-JP" altLang="en-US" sz="4000" dirty="0">
                <a:latin typeface="Times New Roman" charset="0"/>
                <a:cs typeface="ＭＳ Ｐゴシック" charset="0"/>
              </a:rPr>
              <a:t>灯</a:t>
            </a:r>
            <a:r>
              <a:rPr lang="zh-CN" altLang="en-US" sz="4000" dirty="0">
                <a:latin typeface="Times New Roman" charset="0"/>
                <a:ea typeface="SimSun" charset="0"/>
                <a:cs typeface="SimSun" charset="0"/>
              </a:rPr>
              <a:t>和</a:t>
            </a:r>
            <a:r>
              <a:rPr lang="ja-JP" altLang="en-US" sz="4000" dirty="0" smtClean="0">
                <a:latin typeface="Times New Roman" charset="0"/>
                <a:cs typeface="ＭＳ Ｐゴシック" charset="0"/>
              </a:rPr>
              <a:t>橄榄树</a:t>
            </a:r>
            <a:r>
              <a:rPr lang="en-US" altLang="ja-JP" sz="4000" dirty="0" smtClean="0">
                <a:latin typeface="Times New Roman" charset="0"/>
                <a:cs typeface="ＭＳ Ｐゴシック" charset="0"/>
              </a:rPr>
              <a:t> </a:t>
            </a:r>
            <a:r>
              <a:rPr lang="en-US" sz="4000" dirty="0" smtClean="0">
                <a:effectLst/>
                <a:latin typeface="Arial" charset="0"/>
                <a:ea typeface="ＭＳ Ｐゴシック" charset="0"/>
                <a:cs typeface="Times New Roman" charset="0"/>
              </a:rPr>
              <a:t>(</a:t>
            </a:r>
            <a:r>
              <a:rPr lang="zh-TW" altLang="en-US" sz="4000" dirty="0" smtClean="0">
                <a:latin typeface="Arial" charset="0"/>
                <a:cs typeface="Times New Roman" charset="0"/>
              </a:rPr>
              <a:t>撒迦利亚书</a:t>
            </a:r>
            <a:r>
              <a:rPr lang="en-US" sz="4000" dirty="0" smtClean="0">
                <a:effectLst/>
                <a:latin typeface="Arial" charset="0"/>
                <a:ea typeface="ＭＳ Ｐゴシック" charset="0"/>
                <a:cs typeface="Times New Roman" charset="0"/>
              </a:rPr>
              <a:t> </a:t>
            </a:r>
            <a:r>
              <a:rPr lang="en-US" sz="4000" dirty="0">
                <a:effectLst/>
                <a:latin typeface="Arial" charset="0"/>
                <a:ea typeface="ＭＳ Ｐゴシック" charset="0"/>
                <a:cs typeface="Times New Roman" charset="0"/>
              </a:rPr>
              <a:t>4:1-</a:t>
            </a:r>
            <a:r>
              <a:rPr lang="en-US" sz="4000" dirty="0" smtClean="0">
                <a:effectLst/>
                <a:latin typeface="Arial" charset="0"/>
                <a:ea typeface="ＭＳ Ｐゴシック" charset="0"/>
                <a:cs typeface="Times New Roman" charset="0"/>
              </a:rPr>
              <a:t>14)</a:t>
            </a:r>
            <a:endParaRPr lang="en-US" sz="4000" dirty="0">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700940034"/>
      </p:ext>
    </p:extLst>
  </p:cSld>
  <p:clrMapOvr>
    <a:masterClrMapping/>
  </p:clrMapOvr>
  <p:transition xmlns:p14="http://schemas.microsoft.com/office/powerpoint/2010/main">
    <p:dissolve/>
  </p:transition>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2"/>
          <p:cNvPicPr>
            <a:picLocks noChangeAspect="1" noChangeArrowheads="1"/>
          </p:cNvPicPr>
          <p:nvPr/>
        </p:nvPicPr>
        <p:blipFill>
          <a:blip r:embed="rId3">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sp>
        <p:nvSpPr>
          <p:cNvPr id="146435" name="Rectangle 3"/>
          <p:cNvSpPr>
            <a:spLocks noGrp="1" noChangeArrowheads="1"/>
          </p:cNvSpPr>
          <p:nvPr>
            <p:ph type="title"/>
          </p:nvPr>
        </p:nvSpPr>
        <p:spPr>
          <a:xfrm>
            <a:off x="134938" y="381000"/>
            <a:ext cx="8885237" cy="1155700"/>
          </a:xfrm>
          <a:effectLst>
            <a:outerShdw blurRad="63500" dist="38099" dir="2700000" algn="ctr" rotWithShape="0">
              <a:schemeClr val="bg2">
                <a:alpha val="74998"/>
              </a:schemeClr>
            </a:outerShdw>
          </a:effectLst>
        </p:spPr>
        <p:txBody>
          <a:bodyPr/>
          <a:lstStyle/>
          <a:p>
            <a:pPr eaLnBrk="1" hangingPunct="1">
              <a:defRPr/>
            </a:pPr>
            <a:r>
              <a:rPr lang="ja-JP" altLang="en-US" sz="4000" dirty="0">
                <a:latin typeface="Times New Roman" charset="0"/>
                <a:cs typeface="ＭＳ Ｐゴシック" charset="0"/>
              </a:rPr>
              <a:t>灯</a:t>
            </a:r>
            <a:r>
              <a:rPr lang="zh-CN" altLang="en-US" sz="4000" dirty="0">
                <a:latin typeface="Times New Roman" charset="0"/>
                <a:ea typeface="SimSun" charset="0"/>
                <a:cs typeface="SimSun" charset="0"/>
              </a:rPr>
              <a:t>和</a:t>
            </a:r>
            <a:r>
              <a:rPr lang="ja-JP" altLang="en-US" sz="4000" dirty="0" smtClean="0">
                <a:latin typeface="Times New Roman" charset="0"/>
                <a:cs typeface="ＭＳ Ｐゴシック" charset="0"/>
              </a:rPr>
              <a:t>橄榄树</a:t>
            </a:r>
            <a:r>
              <a:rPr lang="en-US" sz="4000" dirty="0" smtClean="0">
                <a:effectLst>
                  <a:outerShdw blurRad="38100" dist="38100" dir="2700000" algn="tl">
                    <a:srgbClr val="000000"/>
                  </a:outerShdw>
                </a:effectLst>
                <a:latin typeface="Arial" charset="0"/>
                <a:ea typeface="ＭＳ Ｐゴシック" charset="0"/>
                <a:cs typeface="Times New Roman" charset="0"/>
              </a:rPr>
              <a:t> (</a:t>
            </a:r>
            <a:r>
              <a:rPr lang="zh-TW" altLang="en-US" sz="4000" dirty="0" smtClean="0">
                <a:latin typeface="Arial" charset="0"/>
                <a:cs typeface="Times New Roman" charset="0"/>
              </a:rPr>
              <a:t>撒迦利亚书</a:t>
            </a:r>
            <a:r>
              <a:rPr lang="en-US" altLang="zh-TW" sz="4000" dirty="0" smtClean="0">
                <a:latin typeface="Arial" charset="0"/>
                <a:cs typeface="Times New Roman" charset="0"/>
              </a:rPr>
              <a:t> </a:t>
            </a:r>
            <a:r>
              <a:rPr lang="en-US" sz="4000" dirty="0" smtClean="0">
                <a:effectLst>
                  <a:outerShdw blurRad="38100" dist="38100" dir="2700000" algn="tl">
                    <a:srgbClr val="000000"/>
                  </a:outerShdw>
                </a:effectLst>
                <a:latin typeface="Arial" charset="0"/>
                <a:ea typeface="ＭＳ Ｐゴシック" charset="0"/>
                <a:cs typeface="Times New Roman" charset="0"/>
              </a:rPr>
              <a:t>4</a:t>
            </a:r>
            <a:r>
              <a:rPr lang="en-US" sz="4000" dirty="0">
                <a:effectLst>
                  <a:outerShdw blurRad="38100" dist="38100" dir="2700000" algn="tl">
                    <a:srgbClr val="000000"/>
                  </a:outerShdw>
                </a:effectLst>
                <a:latin typeface="Arial" charset="0"/>
                <a:ea typeface="ＭＳ Ｐゴシック" charset="0"/>
                <a:cs typeface="Times New Roman" charset="0"/>
              </a:rPr>
              <a:t>:1-14)</a:t>
            </a:r>
          </a:p>
        </p:txBody>
      </p:sp>
      <p:sp>
        <p:nvSpPr>
          <p:cNvPr id="4" name="Rectangle 3"/>
          <p:cNvSpPr txBox="1">
            <a:spLocks noChangeArrowheads="1"/>
          </p:cNvSpPr>
          <p:nvPr/>
        </p:nvSpPr>
        <p:spPr bwMode="auto">
          <a:xfrm>
            <a:off x="151259" y="3717032"/>
            <a:ext cx="8885237" cy="3024336"/>
          </a:xfrm>
          <a:prstGeom prst="rect">
            <a:avLst/>
          </a:prstGeom>
          <a:noFill/>
          <a:ln w="9525">
            <a:noFill/>
            <a:miter lim="800000"/>
            <a:headEnd/>
            <a:tailEnd/>
          </a:ln>
          <a:effectLst>
            <a:outerShdw blurRad="63500" dist="38099"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defRPr/>
            </a:pPr>
            <a:r>
              <a:rPr lang="en-US" sz="2400" dirty="0" smtClean="0">
                <a:solidFill>
                  <a:srgbClr val="FFFFCC"/>
                </a:solidFill>
              </a:rPr>
              <a:t>"</a:t>
            </a:r>
            <a:r>
              <a:rPr lang="zh-TW" altLang="en-US" sz="2400" b="0" dirty="0"/>
              <a:t>“所罗巴伯的手奠立了这殿的根基， 他的手也必完成这工； 这样， 你就知道万军之耶和华差遣了我到你们这里来。 </a:t>
            </a:r>
            <a:r>
              <a:rPr lang="en-US" altLang="zh-TW" sz="2400" baseline="30000" dirty="0"/>
              <a:t>10</a:t>
            </a:r>
            <a:r>
              <a:rPr lang="zh-TW" altLang="en-US" sz="2400" b="0" dirty="0"/>
              <a:t> 谁藐视这日子， 以为所作的是小事呢？ 他们看见所罗巴伯手里拿着测锤， 就必欢喜。” 是耶和华的这七眼， 遍察</a:t>
            </a:r>
            <a:r>
              <a:rPr lang="zh-TW" altLang="en-US" sz="2400" b="0" dirty="0" smtClean="0"/>
              <a:t>全地</a:t>
            </a:r>
            <a:r>
              <a:rPr lang="en-US" altLang="zh-TW" sz="2400" b="0" dirty="0" smtClean="0"/>
              <a:t> </a:t>
            </a:r>
            <a:r>
              <a:rPr lang="en-US" sz="2400" dirty="0" smtClean="0">
                <a:solidFill>
                  <a:srgbClr val="FFFFCC"/>
                </a:solidFill>
              </a:rPr>
              <a:t>(</a:t>
            </a:r>
            <a:r>
              <a:rPr lang="en-US" sz="2400" dirty="0">
                <a:solidFill>
                  <a:srgbClr val="FFFFCC"/>
                </a:solidFill>
              </a:rPr>
              <a:t>The seven lamps represent the eyes of the L</a:t>
            </a:r>
            <a:r>
              <a:rPr lang="en-US" sz="2000" dirty="0">
                <a:solidFill>
                  <a:srgbClr val="FFFFCC"/>
                </a:solidFill>
              </a:rPr>
              <a:t>ORD</a:t>
            </a:r>
            <a:r>
              <a:rPr lang="en-US" sz="2400" dirty="0">
                <a:solidFill>
                  <a:srgbClr val="FFFFCC"/>
                </a:solidFill>
              </a:rPr>
              <a:t> that search all around the world.</a:t>
            </a:r>
            <a:r>
              <a:rPr lang="en-US" sz="2400" dirty="0" smtClean="0">
                <a:solidFill>
                  <a:srgbClr val="FFFFCC"/>
                </a:solidFill>
              </a:rPr>
              <a:t>)" (</a:t>
            </a:r>
            <a:r>
              <a:rPr lang="zh-TW" altLang="en-US" sz="2400" dirty="0">
                <a:latin typeface="Arial" charset="0"/>
                <a:cs typeface="Times New Roman" charset="0"/>
              </a:rPr>
              <a:t>撒迦利亚书</a:t>
            </a:r>
            <a:r>
              <a:rPr lang="en-US" altLang="zh-TW" sz="2400" dirty="0">
                <a:latin typeface="Arial" charset="0"/>
                <a:cs typeface="Times New Roman" charset="0"/>
              </a:rPr>
              <a:t> </a:t>
            </a:r>
            <a:r>
              <a:rPr lang="en-US" sz="2400" dirty="0" smtClean="0">
                <a:solidFill>
                  <a:srgbClr val="FFFFCC"/>
                </a:solidFill>
              </a:rPr>
              <a:t>4:9-10 </a:t>
            </a:r>
            <a:r>
              <a:rPr lang="en-US" sz="2000" dirty="0" smtClean="0">
                <a:solidFill>
                  <a:srgbClr val="FFFFCC"/>
                </a:solidFill>
              </a:rPr>
              <a:t>CV</a:t>
            </a:r>
            <a:r>
              <a:rPr lang="en-US" sz="2400" dirty="0" smtClean="0">
                <a:solidFill>
                  <a:srgbClr val="FFFFCC"/>
                </a:solidFill>
              </a:rPr>
              <a:t>)</a:t>
            </a:r>
            <a:endParaRPr lang="en-US" sz="2400" dirty="0">
              <a:solidFill>
                <a:srgbClr val="FFFFCC"/>
              </a:solidFill>
              <a:effectLst>
                <a:outerShdw blurRad="38100" dist="38100" dir="2700000" algn="tl">
                  <a:srgbClr val="000000"/>
                </a:outerShd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4049192875"/>
      </p:ext>
    </p:extLst>
  </p:cSld>
  <p:clrMapOvr>
    <a:masterClrMapping/>
  </p:clrMapOvr>
  <p:transition xmlns:p14="http://schemas.microsoft.com/office/powerpoint/2010/main">
    <p:dissolv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574261"/>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Arial" charset="0"/>
                <a:ea typeface="SimSun" charset="0"/>
                <a:cs typeface="SimSun" charset="0"/>
              </a:rPr>
              <a:t>新约全书链接地址</a:t>
            </a:r>
            <a:r>
              <a:rPr lang="zh-CN" altLang="en-US" sz="3200" b="1" dirty="0">
                <a:solidFill>
                  <a:srgbClr val="FFFFFF"/>
                </a:solidFill>
                <a:latin typeface="Arial" charset="0"/>
              </a:rPr>
              <a:t> </a:t>
            </a:r>
            <a:r>
              <a:rPr lang="en-US" sz="3200" b="1" dirty="0" err="1" smtClean="0">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6"/>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dirty="0">
                <a:solidFill>
                  <a:srgbClr val="FFFFFF"/>
                </a:solidFill>
                <a:ea typeface="SimSun" charset="0"/>
                <a:cs typeface="Arial" charset="0"/>
              </a:rPr>
              <a:t>免费获得该讲解</a:t>
            </a:r>
            <a:r>
              <a:rPr lang="en-US" sz="3600" dirty="0">
                <a:solidFill>
                  <a:srgbClr val="FFFFFF"/>
                </a:solidFill>
                <a:ea typeface="SimSun" charset="0"/>
                <a:cs typeface="Arial" charset="0"/>
              </a:rPr>
              <a:t>!</a:t>
            </a:r>
            <a:endParaRPr lang="en-US" sz="1200" dirty="0">
              <a:solidFill>
                <a:srgbClr val="FFFFFF"/>
              </a:solidFill>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b="1" dirty="0" smtClean="0">
                <a:solidFill>
                  <a:srgbClr val="000000"/>
                </a:solidFill>
                <a:ea typeface="SimSun" charset="0"/>
                <a:cs typeface="Arial" charset="0"/>
              </a:rPr>
              <a:t>圣经学习下载</a:t>
            </a:r>
            <a:endParaRPr lang="zh-CN" altLang="en-US" sz="3600" b="1" dirty="0">
              <a:solidFill>
                <a:srgbClr val="000000"/>
              </a:solidFill>
              <a:ea typeface="SimSun" charset="0"/>
              <a:cs typeface="Arial" charset="0"/>
            </a:endParaRPr>
          </a:p>
        </p:txBody>
      </p:sp>
    </p:spTree>
    <p:extLst>
      <p:ext uri="{BB962C8B-B14F-4D97-AF65-F5344CB8AC3E}">
        <p14:creationId xmlns:p14="http://schemas.microsoft.com/office/powerpoint/2010/main" val="6286271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59421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a:extLst/>
        </p:spPr>
        <p:txBody>
          <a:bodyPr anchor="ctr"/>
          <a:lstStyle/>
          <a:p>
            <a:pPr>
              <a:defRPr/>
            </a:pPr>
            <a:r>
              <a:rPr lang="zh-CN" altLang="en-US" sz="4800" b="1" dirty="0" smtClean="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胜利</a:t>
            </a:r>
            <a:endParaRPr lang="en-US" sz="72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启示录</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smtClean="0">
                <a:solidFill>
                  <a:prstClr val="white"/>
                </a:solidFill>
                <a:effectLst>
                  <a:outerShdw blurRad="50800" dist="38100" dir="2700000" algn="tl" rotWithShape="0">
                    <a:srgbClr val="000000">
                      <a:alpha val="96000"/>
                    </a:srgbClr>
                  </a:outerShdw>
                </a:effectLst>
                <a:latin typeface="Arial"/>
                <a:cs typeface="Arial"/>
              </a:rPr>
              <a:t>322</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4850442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014 Susan &amp; John.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4416" y="5445224"/>
            <a:ext cx="9144000" cy="1143000"/>
          </a:xfrm>
        </p:spPr>
        <p:txBody>
          <a:bodyPr/>
          <a:lstStyle/>
          <a:p>
            <a:pPr>
              <a:defRPr/>
            </a:pPr>
            <a:r>
              <a:rPr lang="zh-CN" altLang="en-US" sz="4800" b="1" dirty="0">
                <a:solidFill>
                  <a:schemeClr val="tx1"/>
                </a:solidFill>
                <a:effectLst>
                  <a:glow rad="266700">
                    <a:schemeClr val="bg1">
                      <a:alpha val="75000"/>
                    </a:schemeClr>
                  </a:glow>
                </a:effectLst>
              </a:rPr>
              <a:t>我们的小儿子，约翰</a:t>
            </a:r>
            <a:r>
              <a:rPr lang="en-US" altLang="zh-CN" sz="4800" b="1" dirty="0">
                <a:solidFill>
                  <a:schemeClr val="tx1"/>
                </a:solidFill>
                <a:effectLst>
                  <a:glow rad="266700">
                    <a:schemeClr val="bg1">
                      <a:alpha val="75000"/>
                    </a:schemeClr>
                  </a:glow>
                </a:effectLst>
              </a:rPr>
              <a:t>(23)</a:t>
            </a:r>
            <a:r>
              <a:rPr lang="zh-CN" altLang="en-US" sz="4800" b="1" dirty="0">
                <a:solidFill>
                  <a:schemeClr val="tx1"/>
                </a:solidFill>
                <a:effectLst>
                  <a:glow rad="266700">
                    <a:schemeClr val="bg1">
                      <a:alpha val="75000"/>
                    </a:schemeClr>
                  </a:glow>
                </a:effectLst>
              </a:rPr>
              <a:t>是  加利福尼亚的一个图形艺术家</a:t>
            </a:r>
            <a:endParaRPr lang="en-US" sz="4800" b="1" dirty="0">
              <a:solidFill>
                <a:schemeClr val="tx1"/>
              </a:solidFill>
              <a:effectLst>
                <a:glow rad="266700">
                  <a:schemeClr val="bg1">
                    <a:alpha val="75000"/>
                  </a:schemeClr>
                </a:glow>
              </a:effectLst>
            </a:endParaRP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30269" y="1"/>
            <a:ext cx="2827208" cy="3573016"/>
          </a:xfrm>
          <a:prstGeom prst="rect">
            <a:avLst/>
          </a:prstGeom>
        </p:spPr>
      </p:pic>
    </p:spTree>
    <p:extLst>
      <p:ext uri="{BB962C8B-B14F-4D97-AF65-F5344CB8AC3E}">
        <p14:creationId xmlns:p14="http://schemas.microsoft.com/office/powerpoint/2010/main" val="3840251811"/>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6689"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val="0"/>
              </a:ext>
            </a:extLst>
          </a:blip>
          <a:srcRect/>
          <a:stretch>
            <a:fillRect/>
          </a:stretch>
        </p:blipFill>
        <p:spPr bwMode="auto">
          <a:xfrm>
            <a:off x="-36513" y="927100"/>
            <a:ext cx="9153526" cy="593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6690" name="Rectangle 2"/>
          <p:cNvSpPr>
            <a:spLocks noGrp="1" noChangeArrowheads="1"/>
          </p:cNvSpPr>
          <p:nvPr>
            <p:ph type="ctrTitle"/>
          </p:nvPr>
        </p:nvSpPr>
        <p:spPr>
          <a:xfrm>
            <a:off x="0" y="-20638"/>
            <a:ext cx="9144000" cy="928688"/>
          </a:xfrm>
        </p:spPr>
        <p:txBody>
          <a:bodyPr/>
          <a:lstStyle/>
          <a:p>
            <a:pPr eaLnBrk="1" hangingPunct="1"/>
            <a:r>
              <a:rPr lang="zh-CN" altLang="en-US" dirty="0" smtClean="0">
                <a:solidFill>
                  <a:schemeClr val="bg1"/>
                </a:solidFill>
                <a:latin typeface="Arial" charset="0"/>
                <a:ea typeface="ＭＳ Ｐゴシック" charset="0"/>
              </a:rPr>
              <a:t>宣教机构</a:t>
            </a:r>
            <a:r>
              <a:rPr lang="en-US" dirty="0" smtClean="0">
                <a:solidFill>
                  <a:schemeClr val="bg1"/>
                </a:solidFill>
                <a:latin typeface="Arial" charset="0"/>
                <a:ea typeface="ＭＳ Ｐゴシック" charset="0"/>
              </a:rPr>
              <a:t>…</a:t>
            </a:r>
            <a:endParaRPr lang="en-US" dirty="0">
              <a:solidFill>
                <a:schemeClr val="bg1"/>
              </a:solidFill>
              <a:latin typeface="Arial" charset="0"/>
              <a:ea typeface="ＭＳ Ｐゴシック" charset="0"/>
            </a:endParaRPr>
          </a:p>
        </p:txBody>
      </p:sp>
    </p:spTree>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8737" name="Rectangle 2"/>
          <p:cNvSpPr>
            <a:spLocks noGrp="1" noChangeArrowheads="1"/>
          </p:cNvSpPr>
          <p:nvPr>
            <p:ph type="ctrTitle"/>
          </p:nvPr>
        </p:nvSpPr>
        <p:spPr>
          <a:xfrm>
            <a:off x="0" y="6019800"/>
            <a:ext cx="9144000" cy="685800"/>
          </a:xfrm>
        </p:spPr>
        <p:txBody>
          <a:bodyPr/>
          <a:lstStyle/>
          <a:p>
            <a:pPr eaLnBrk="1" hangingPunct="1"/>
            <a:r>
              <a:rPr lang="en-US" sz="3200" b="1" dirty="0" err="1">
                <a:solidFill>
                  <a:schemeClr val="bg1"/>
                </a:solidFill>
                <a:latin typeface="Arial" charset="0"/>
                <a:ea typeface="ＭＳ Ｐゴシック" charset="0"/>
                <a:cs typeface="ＭＳ Ｐゴシック" charset="0"/>
              </a:rPr>
              <a:t>WorldVenture</a:t>
            </a:r>
            <a:r>
              <a:rPr lang="en-US" sz="3200" b="1" dirty="0">
                <a:solidFill>
                  <a:schemeClr val="bg1"/>
                </a:solidFill>
                <a:latin typeface="Arial" charset="0"/>
                <a:ea typeface="ＭＳ Ｐゴシック" charset="0"/>
                <a:cs typeface="ＭＳ Ｐゴシック" charset="0"/>
              </a:rPr>
              <a:t> </a:t>
            </a:r>
            <a:r>
              <a:rPr lang="zh-CN" altLang="en-US" sz="3200" b="1" dirty="0" smtClean="0">
                <a:solidFill>
                  <a:schemeClr val="bg1"/>
                </a:solidFill>
                <a:latin typeface="Arial" charset="0"/>
                <a:ea typeface="ＭＳ Ｐゴシック" charset="0"/>
                <a:cs typeface="ＭＳ Ｐゴシック" charset="0"/>
              </a:rPr>
              <a:t>神学院教授在以色列</a:t>
            </a:r>
            <a:endParaRPr lang="en-US" sz="4000" b="1" dirty="0">
              <a:latin typeface="Times New Roman" charset="0"/>
              <a:ea typeface="ＭＳ Ｐゴシック" charset="0"/>
              <a:cs typeface="ＭＳ Ｐゴシック" charset="0"/>
            </a:endParaRPr>
          </a:p>
        </p:txBody>
      </p:sp>
      <p:pic>
        <p:nvPicPr>
          <p:cNvPr id="628738" name="Picture 3" descr="GroupTaborApr07S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69875"/>
            <a:ext cx="9144000" cy="565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5" name="Rectangle 2"/>
          <p:cNvSpPr>
            <a:spLocks noGrp="1" noChangeArrowheads="1"/>
          </p:cNvSpPr>
          <p:nvPr>
            <p:ph type="ctrTitle"/>
          </p:nvPr>
        </p:nvSpPr>
        <p:spPr>
          <a:xfrm>
            <a:off x="4356100" y="5764213"/>
            <a:ext cx="4787900" cy="1120775"/>
          </a:xfrm>
        </p:spPr>
        <p:txBody>
          <a:bodyPr/>
          <a:lstStyle/>
          <a:p>
            <a:pPr eaLnBrk="1" hangingPunct="1"/>
            <a:r>
              <a:rPr lang="en-US" sz="3200" b="1" dirty="0">
                <a:solidFill>
                  <a:schemeClr val="bg1"/>
                </a:solidFill>
                <a:latin typeface="Arial" charset="0"/>
                <a:ea typeface="ＭＳ Ｐゴシック" charset="0"/>
                <a:cs typeface="ＭＳ Ｐゴシック" charset="0"/>
              </a:rPr>
              <a:t>Susan &amp; Rick </a:t>
            </a:r>
            <a:br>
              <a:rPr lang="en-US" sz="3200" b="1" dirty="0">
                <a:solidFill>
                  <a:schemeClr val="bg1"/>
                </a:solidFill>
                <a:latin typeface="Arial" charset="0"/>
                <a:ea typeface="ＭＳ Ｐゴシック" charset="0"/>
                <a:cs typeface="ＭＳ Ｐゴシック" charset="0"/>
              </a:rPr>
            </a:br>
            <a:r>
              <a:rPr lang="zh-CN" altLang="en-US" sz="3200" b="1" dirty="0" smtClean="0">
                <a:solidFill>
                  <a:schemeClr val="bg1"/>
                </a:solidFill>
                <a:latin typeface="Arial" charset="0"/>
                <a:ea typeface="ＭＳ Ｐゴシック" charset="0"/>
                <a:cs typeface="ＭＳ Ｐゴシック" charset="0"/>
              </a:rPr>
              <a:t>在</a:t>
            </a:r>
            <a:r>
              <a:rPr lang="zh-SG" altLang="en-US" sz="3200" b="1" dirty="0" smtClean="0">
                <a:solidFill>
                  <a:schemeClr val="bg1"/>
                </a:solidFill>
                <a:latin typeface="Arial" charset="0"/>
                <a:ea typeface="ＭＳ Ｐゴシック" charset="0"/>
                <a:cs typeface="ＭＳ Ｐゴシック" charset="0"/>
              </a:rPr>
              <a:t>橄 </a:t>
            </a:r>
            <a:r>
              <a:rPr lang="zh-SG" altLang="en-US" sz="3200" b="1" dirty="0">
                <a:solidFill>
                  <a:schemeClr val="bg1"/>
                </a:solidFill>
                <a:latin typeface="Arial" charset="0"/>
                <a:ea typeface="ＭＳ Ｐゴシック" charset="0"/>
                <a:cs typeface="ＭＳ Ｐゴシック" charset="0"/>
              </a:rPr>
              <a:t>榄 山</a:t>
            </a:r>
            <a:endParaRPr lang="en-US" sz="4000" b="1" dirty="0">
              <a:latin typeface="Times New Roman" charset="0"/>
              <a:ea typeface="ＭＳ Ｐゴシック" charset="0"/>
              <a:cs typeface="ＭＳ Ｐゴシック" charset="0"/>
            </a:endParaRPr>
          </a:p>
        </p:txBody>
      </p:sp>
      <p:pic>
        <p:nvPicPr>
          <p:cNvPr id="630786" name="Picture 3" descr="JerusMtOlivesRicknSu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271838" y="-228600"/>
            <a:ext cx="5872162" cy="594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87" name="Rectangle 4"/>
          <p:cNvSpPr>
            <a:spLocks noChangeArrowheads="1"/>
          </p:cNvSpPr>
          <p:nvPr/>
        </p:nvSpPr>
        <p:spPr bwMode="auto">
          <a:xfrm>
            <a:off x="0" y="5743575"/>
            <a:ext cx="4419600"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hangingPunct="1"/>
            <a:r>
              <a:rPr lang="en-US" sz="3200" b="1" dirty="0">
                <a:solidFill>
                  <a:srgbClr val="FFFFFF"/>
                </a:solidFill>
                <a:latin typeface="Arial" charset="0"/>
              </a:rPr>
              <a:t>Kurt </a:t>
            </a:r>
            <a:r>
              <a:rPr lang="zh-CN" altLang="en-US" sz="3200" b="1" dirty="0" smtClean="0">
                <a:solidFill>
                  <a:srgbClr val="FFFFFF"/>
                </a:solidFill>
                <a:latin typeface="Arial" charset="0"/>
              </a:rPr>
              <a:t>在</a:t>
            </a:r>
            <a:r>
              <a:rPr lang="en-US" sz="3200" b="1" dirty="0">
                <a:solidFill>
                  <a:srgbClr val="FFFFFF"/>
                </a:solidFill>
                <a:latin typeface="Arial" charset="0"/>
              </a:rPr>
              <a:t/>
            </a:r>
            <a:br>
              <a:rPr lang="en-US" sz="3200" b="1" dirty="0">
                <a:solidFill>
                  <a:srgbClr val="FFFFFF"/>
                </a:solidFill>
                <a:latin typeface="Arial" charset="0"/>
              </a:rPr>
            </a:br>
            <a:r>
              <a:rPr lang="zh-SG" altLang="en-US" sz="3200" b="1" dirty="0">
                <a:solidFill>
                  <a:srgbClr val="FFFFFF"/>
                </a:solidFill>
                <a:latin typeface="Arial" charset="0"/>
              </a:rPr>
              <a:t>希 西 家</a:t>
            </a:r>
            <a:r>
              <a:rPr lang="en-US" altLang="ja-JP" sz="3200" b="1" dirty="0" smtClean="0">
                <a:solidFill>
                  <a:srgbClr val="FFFFFF"/>
                </a:solidFill>
                <a:latin typeface="Arial" charset="0"/>
              </a:rPr>
              <a:t> </a:t>
            </a:r>
            <a:r>
              <a:rPr lang="zh-SG" altLang="en-US" sz="3200" b="1" dirty="0">
                <a:solidFill>
                  <a:srgbClr val="FFFFFF"/>
                </a:solidFill>
                <a:latin typeface="Arial" charset="0"/>
              </a:rPr>
              <a:t>隧道</a:t>
            </a:r>
            <a:endParaRPr lang="en-US" sz="4000" b="1" dirty="0">
              <a:solidFill>
                <a:srgbClr val="000000"/>
              </a:solidFill>
              <a:latin typeface="Times New Roman" charset="0"/>
            </a:endParaRPr>
          </a:p>
        </p:txBody>
      </p:sp>
      <p:pic>
        <p:nvPicPr>
          <p:cNvPr id="630788" name="Picture 5" descr="KurtHezTunnel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228600"/>
            <a:ext cx="4343400" cy="594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3" name="Rectangle 2"/>
          <p:cNvSpPr>
            <a:spLocks noGrp="1" noChangeArrowheads="1"/>
          </p:cNvSpPr>
          <p:nvPr>
            <p:ph type="ctrTitle"/>
          </p:nvPr>
        </p:nvSpPr>
        <p:spPr>
          <a:xfrm>
            <a:off x="0" y="6019800"/>
            <a:ext cx="9144000" cy="685800"/>
          </a:xfrm>
        </p:spPr>
        <p:txBody>
          <a:bodyPr/>
          <a:lstStyle/>
          <a:p>
            <a:pPr eaLnBrk="1" hangingPunct="1"/>
            <a:r>
              <a:rPr lang="en-US" sz="3600" b="1">
                <a:solidFill>
                  <a:schemeClr val="bg1"/>
                </a:solidFill>
                <a:latin typeface="Arial" charset="0"/>
                <a:ea typeface="ＭＳ Ｐゴシック" charset="0"/>
                <a:cs typeface="ＭＳ Ｐゴシック" charset="0"/>
              </a:rPr>
              <a:t>Dead Sea Mud</a:t>
            </a:r>
            <a:endParaRPr lang="en-US" b="1">
              <a:latin typeface="Times New Roman" charset="0"/>
              <a:ea typeface="ＭＳ Ｐゴシック" charset="0"/>
              <a:cs typeface="ＭＳ Ｐゴシック" charset="0"/>
            </a:endParaRPr>
          </a:p>
        </p:txBody>
      </p:sp>
      <p:pic>
        <p:nvPicPr>
          <p:cNvPr id="632834" name="Picture 3" descr="RicknWinklerMud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3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1" name="Rectangle 2"/>
          <p:cNvSpPr>
            <a:spLocks noGrp="1" noChangeArrowheads="1"/>
          </p:cNvSpPr>
          <p:nvPr>
            <p:ph type="ctrTitle"/>
          </p:nvPr>
        </p:nvSpPr>
        <p:spPr>
          <a:xfrm>
            <a:off x="0" y="6096000"/>
            <a:ext cx="9144000" cy="685800"/>
          </a:xfrm>
        </p:spPr>
        <p:txBody>
          <a:bodyPr/>
          <a:lstStyle/>
          <a:p>
            <a:pPr eaLnBrk="1" hangingPunct="1"/>
            <a:r>
              <a:rPr lang="ja-JP" altLang="en-US" sz="3600" b="1" dirty="0" smtClean="0">
                <a:solidFill>
                  <a:schemeClr val="bg1"/>
                </a:solidFill>
                <a:latin typeface="Arial" charset="0"/>
                <a:ea typeface="ＭＳ Ｐゴシック" charset="0"/>
                <a:cs typeface="ＭＳ Ｐゴシック" charset="0"/>
              </a:rPr>
              <a:t>“</a:t>
            </a:r>
            <a:r>
              <a:rPr lang="zh-CN" altLang="en-US" sz="3600" b="1" dirty="0">
                <a:solidFill>
                  <a:schemeClr val="bg1"/>
                </a:solidFill>
                <a:latin typeface="Arial" charset="0"/>
                <a:ea typeface="ＭＳ Ｐゴシック" charset="0"/>
                <a:cs typeface="ＭＳ Ｐゴシック" charset="0"/>
              </a:rPr>
              <a:t>传 福 音 给 万 民</a:t>
            </a:r>
            <a:r>
              <a:rPr lang="ja-JP" altLang="en-US" sz="3600" b="1" dirty="0" smtClean="0">
                <a:solidFill>
                  <a:schemeClr val="bg1"/>
                </a:solidFill>
                <a:latin typeface="Arial" charset="0"/>
                <a:ea typeface="ＭＳ Ｐゴシック" charset="0"/>
                <a:cs typeface="ＭＳ Ｐゴシック" charset="0"/>
              </a:rPr>
              <a:t>”</a:t>
            </a:r>
            <a:r>
              <a:rPr lang="en-US" altLang="ja-JP" sz="3600" b="1" dirty="0" smtClean="0">
                <a:solidFill>
                  <a:schemeClr val="bg1"/>
                </a:solidFill>
                <a:latin typeface="Arial" charset="0"/>
                <a:ea typeface="ＭＳ Ｐゴシック" charset="0"/>
                <a:cs typeface="ＭＳ Ｐゴシック" charset="0"/>
              </a:rPr>
              <a:t> (</a:t>
            </a:r>
            <a:r>
              <a:rPr lang="zh-SG" altLang="en-US" sz="3600" b="1" dirty="0">
                <a:solidFill>
                  <a:schemeClr val="bg1"/>
                </a:solidFill>
                <a:latin typeface="Arial" charset="0"/>
                <a:ea typeface="ＭＳ Ｐゴシック" charset="0"/>
                <a:cs typeface="ＭＳ Ｐゴシック" charset="0"/>
              </a:rPr>
              <a:t>馬 可 福 音</a:t>
            </a:r>
            <a:r>
              <a:rPr lang="en-US" altLang="ja-JP" sz="3600" b="1" dirty="0" smtClean="0">
                <a:solidFill>
                  <a:schemeClr val="bg1"/>
                </a:solidFill>
                <a:latin typeface="Arial" charset="0"/>
                <a:ea typeface="ＭＳ Ｐゴシック" charset="0"/>
                <a:cs typeface="ＭＳ Ｐゴシック" charset="0"/>
              </a:rPr>
              <a:t> </a:t>
            </a:r>
            <a:r>
              <a:rPr lang="en-US" altLang="ja-JP" sz="3600" b="1" dirty="0">
                <a:solidFill>
                  <a:schemeClr val="bg1"/>
                </a:solidFill>
                <a:latin typeface="Arial" charset="0"/>
                <a:ea typeface="ＭＳ Ｐゴシック" charset="0"/>
                <a:cs typeface="ＭＳ Ｐゴシック" charset="0"/>
              </a:rPr>
              <a:t>16:15)</a:t>
            </a:r>
            <a:endParaRPr lang="en-US" b="1" dirty="0">
              <a:latin typeface="Times New Roman" charset="0"/>
              <a:ea typeface="ＭＳ Ｐゴシック" charset="0"/>
              <a:cs typeface="ＭＳ Ｐゴシック" charset="0"/>
            </a:endParaRPr>
          </a:p>
        </p:txBody>
      </p:sp>
      <p:pic>
        <p:nvPicPr>
          <p:cNvPr id="634882" name="Picture 3" descr="RicknCa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29" name="Picture 2"/>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636930" name="Rectangle 3"/>
          <p:cNvSpPr>
            <a:spLocks noGrp="1" noChangeArrowheads="1"/>
          </p:cNvSpPr>
          <p:nvPr>
            <p:ph type="title" idx="4294967295"/>
          </p:nvPr>
        </p:nvSpPr>
        <p:spPr>
          <a:xfrm>
            <a:off x="0" y="0"/>
            <a:ext cx="7772400" cy="838200"/>
          </a:xfrm>
        </p:spPr>
        <p:txBody>
          <a:bodyPr/>
          <a:lstStyle/>
          <a:p>
            <a:r>
              <a:rPr lang="en-US">
                <a:latin typeface="Times" charset="0"/>
                <a:ea typeface="ＭＳ Ｐゴシック" charset="0"/>
                <a:cs typeface="ＭＳ Ｐゴシック" charset="0"/>
              </a:rPr>
              <a:t>English</a:t>
            </a:r>
          </a:p>
        </p:txBody>
      </p:sp>
    </p:spTree>
  </p:cSld>
  <p:clrMapOvr>
    <a:masterClrMapping/>
  </p:clrMapOvr>
  <p:transition xmlns:p14="http://schemas.microsoft.com/office/powerpoint/2010/main" spd="slow">
    <p:cut/>
  </p:transition>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8977" name="Picture 2"/>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638978" name="Picture 3" descr="BACKGR Indonesia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8979" name="Group 4"/>
          <p:cNvGrpSpPr>
            <a:grpSpLocks/>
          </p:cNvGrpSpPr>
          <p:nvPr/>
        </p:nvGrpSpPr>
        <p:grpSpPr bwMode="auto">
          <a:xfrm>
            <a:off x="76200" y="5435600"/>
            <a:ext cx="8596313" cy="1346200"/>
            <a:chOff x="48" y="3424"/>
            <a:chExt cx="5415" cy="848"/>
          </a:xfrm>
        </p:grpSpPr>
        <p:sp>
          <p:nvSpPr>
            <p:cNvPr id="149509"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a:spcBef>
                  <a:spcPct val="50000"/>
                </a:spcBef>
                <a:defRPr/>
              </a:pPr>
              <a:endParaRPr lang="en-US" sz="1200" b="1">
                <a:solidFill>
                  <a:srgbClr val="FFFFFF"/>
                </a:solidFill>
                <a:effectLst>
                  <a:outerShdw blurRad="38100" dist="38100" dir="2700000" algn="tl">
                    <a:srgbClr val="000000"/>
                  </a:outerShdw>
                </a:effectLst>
                <a:latin typeface="Times New Roman" pitchFamily="-112" charset="0"/>
                <a:ea typeface="+mn-ea"/>
                <a:cs typeface="+mn-cs"/>
              </a:endParaRPr>
            </a:p>
          </p:txBody>
        </p:sp>
        <p:sp>
          <p:nvSpPr>
            <p:cNvPr id="149510"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2000" b="1" i="1" smtClean="0">
                  <a:solidFill>
                    <a:srgbClr val="FAFD00"/>
                  </a:solidFill>
                </a:rPr>
                <a:t>Presentasi dari The Bible…Basically Ministries International Inc.                Fort Worth, Texas</a:t>
              </a:r>
              <a:endParaRPr lang="en-US" sz="1800" b="1" smtClean="0">
                <a:solidFill>
                  <a:srgbClr val="FAFD00"/>
                </a:solidFill>
              </a:endParaRPr>
            </a:p>
          </p:txBody>
        </p:sp>
        <p:sp>
          <p:nvSpPr>
            <p:cNvPr id="149511"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a:spcBef>
                  <a:spcPct val="50000"/>
                </a:spcBef>
                <a:defRPr/>
              </a:pPr>
              <a:r>
                <a:rPr lang="en-US" sz="2000">
                  <a:solidFill>
                    <a:srgbClr val="FFFB0C"/>
                  </a:solidFill>
                  <a:latin typeface="Helvetica" pitchFamily="-112" charset="0"/>
                  <a:ea typeface="+mn-ea"/>
                  <a:cs typeface="+mn-cs"/>
                </a:rPr>
                <a:t>www.biblebasically.com</a:t>
              </a:r>
            </a:p>
          </p:txBody>
        </p:sp>
      </p:grpSp>
      <p:sp>
        <p:nvSpPr>
          <p:cNvPr id="638980" name="Text Box 8"/>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638981" name="Text Box 9"/>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900" b="1">
                <a:solidFill>
                  <a:srgbClr val="FFFFFF"/>
                </a:solidFill>
                <a:latin typeface="Arial" charset="0"/>
              </a:rPr>
              <a:t>©2003 TBBMI</a:t>
            </a:r>
          </a:p>
        </p:txBody>
      </p:sp>
      <p:sp>
        <p:nvSpPr>
          <p:cNvPr id="149514" name="Rectangle 10"/>
          <p:cNvSpPr>
            <a:spLocks noChangeArrowheads="1"/>
          </p:cNvSpPr>
          <p:nvPr/>
        </p:nvSpPr>
        <p:spPr bwMode="auto">
          <a:xfrm>
            <a:off x="7621588" y="6527800"/>
            <a:ext cx="658812" cy="244475"/>
          </a:xfrm>
          <a:prstGeom prst="rect">
            <a:avLst/>
          </a:prstGeom>
          <a:noFill/>
          <a:ln w="12700">
            <a:noFill/>
            <a:miter lim="800000"/>
            <a:headEnd/>
            <a:tailEnd/>
          </a:ln>
          <a:effectLst/>
        </p:spPr>
        <p:txBody>
          <a:bodyPr wrap="none" anchor="ctr">
            <a:spAutoFit/>
          </a:bodyPr>
          <a:lstStyle/>
          <a:p>
            <a:pPr algn="ctr">
              <a:defRPr/>
            </a:pPr>
            <a:r>
              <a:rPr lang="en-US" sz="1000" b="1">
                <a:solidFill>
                  <a:srgbClr val="FFFFFF"/>
                </a:solidFill>
                <a:effectLst>
                  <a:outerShdw blurRad="38100" dist="38100" dir="2700000" algn="tl">
                    <a:srgbClr val="000000"/>
                  </a:outerShdw>
                </a:effectLst>
              </a:rPr>
              <a:t>7.5.01.</a:t>
            </a:r>
          </a:p>
        </p:txBody>
      </p:sp>
      <p:sp>
        <p:nvSpPr>
          <p:cNvPr id="638983" name="Text Box 11"/>
          <p:cNvSpPr txBox="1">
            <a:spLocks noChangeArrowheads="1"/>
          </p:cNvSpPr>
          <p:nvPr/>
        </p:nvSpPr>
        <p:spPr bwMode="auto">
          <a:xfrm>
            <a:off x="8088313" y="6534150"/>
            <a:ext cx="3254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04</a:t>
            </a:r>
          </a:p>
        </p:txBody>
      </p:sp>
      <p:sp>
        <p:nvSpPr>
          <p:cNvPr id="638984" name="Rectangle 12"/>
          <p:cNvSpPr>
            <a:spLocks noGrp="1" noChangeArrowheads="1"/>
          </p:cNvSpPr>
          <p:nvPr>
            <p:ph type="title" idx="4294967295"/>
          </p:nvPr>
        </p:nvSpPr>
        <p:spPr>
          <a:xfrm>
            <a:off x="0" y="0"/>
            <a:ext cx="4800600" cy="838200"/>
          </a:xfrm>
        </p:spPr>
        <p:txBody>
          <a:bodyPr/>
          <a:lstStyle/>
          <a:p>
            <a:r>
              <a:rPr lang="en-US">
                <a:solidFill>
                  <a:srgbClr val="FFFF00"/>
                </a:solidFill>
                <a:latin typeface="Arial" charset="0"/>
                <a:ea typeface="ＭＳ Ｐゴシック" charset="0"/>
                <a:cs typeface="ＭＳ Ｐゴシック" charset="0"/>
              </a:rPr>
              <a:t>Bahasa Indonesia</a:t>
            </a:r>
            <a:endParaRPr lang="en-US">
              <a:latin typeface="Times" charset="0"/>
              <a:ea typeface="ＭＳ Ｐゴシック" charset="0"/>
              <a:cs typeface="ＭＳ Ｐゴシック" charset="0"/>
            </a:endParaRPr>
          </a:p>
        </p:txBody>
      </p:sp>
      <p:pic>
        <p:nvPicPr>
          <p:cNvPr id="638985" name="Picture 13" descr="Bahasa TBB"/>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690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spd="slow">
    <p:wheel spokes="0"/>
  </p:transition>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025" name="Picture 2" descr="BACKGR~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102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64102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©2003 TBBMI</a:t>
            </a:r>
          </a:p>
        </p:txBody>
      </p:sp>
      <p:sp>
        <p:nvSpPr>
          <p:cNvPr id="151557"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a:defRPr/>
            </a:pPr>
            <a:r>
              <a:rPr lang="en-US" sz="1000" b="1">
                <a:solidFill>
                  <a:srgbClr val="FFFFFF"/>
                </a:solidFill>
                <a:effectLst>
                  <a:outerShdw blurRad="38100" dist="38100" dir="2700000" algn="tl">
                    <a:srgbClr val="000000"/>
                  </a:outerShdw>
                </a:effectLst>
              </a:rPr>
              <a:t>8.0.01.</a:t>
            </a:r>
          </a:p>
        </p:txBody>
      </p:sp>
      <p:sp>
        <p:nvSpPr>
          <p:cNvPr id="64102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04</a:t>
            </a:r>
          </a:p>
        </p:txBody>
      </p:sp>
      <p:sp>
        <p:nvSpPr>
          <p:cNvPr id="151559" name="Text Box 7" descr="Brown marble"/>
          <p:cNvSpPr txBox="1">
            <a:spLocks noChangeArrowheads="1"/>
          </p:cNvSpPr>
          <p:nvPr/>
        </p:nvSpPr>
        <p:spPr bwMode="auto">
          <a:xfrm rot="118953">
            <a:off x="865188" y="979488"/>
            <a:ext cx="7170737" cy="254476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12900" b="1" smtClean="0">
                <a:solidFill>
                  <a:srgbClr val="FFFF00"/>
                </a:solidFill>
                <a:effectLst>
                  <a:outerShdw blurRad="38100" dist="38100" dir="2700000" algn="tl">
                    <a:srgbClr val="000000"/>
                  </a:outerShdw>
                </a:effectLst>
                <a:latin typeface="楷体" charset="0"/>
                <a:cs typeface="楷体" charset="0"/>
              </a:rPr>
              <a:t>圣经...</a:t>
            </a:r>
          </a:p>
          <a:p>
            <a:pPr algn="ctr">
              <a:defRPr/>
            </a:pPr>
            <a:endParaRPr lang="zh-CN" altLang="en-US" sz="3200" b="1" smtClean="0">
              <a:solidFill>
                <a:srgbClr val="FFFF00"/>
              </a:solidFill>
              <a:effectLst>
                <a:outerShdw blurRad="38100" dist="38100" dir="2700000" algn="tl">
                  <a:srgbClr val="000000"/>
                </a:outerShdw>
              </a:effectLst>
              <a:latin typeface="楷体" charset="0"/>
              <a:cs typeface="楷体" charset="0"/>
            </a:endParaRPr>
          </a:p>
        </p:txBody>
      </p:sp>
      <p:sp>
        <p:nvSpPr>
          <p:cNvPr id="151560" name="Text Box 8" descr="Brown marble"/>
          <p:cNvSpPr txBox="1">
            <a:spLocks noChangeArrowheads="1"/>
          </p:cNvSpPr>
          <p:nvPr/>
        </p:nvSpPr>
        <p:spPr bwMode="auto">
          <a:xfrm rot="141662">
            <a:off x="1695450" y="2833688"/>
            <a:ext cx="7480300" cy="20574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12900" b="1" smtClean="0">
                <a:solidFill>
                  <a:srgbClr val="FFFF00"/>
                </a:solidFill>
                <a:effectLst>
                  <a:outerShdw blurRad="38100" dist="38100" dir="2700000" algn="tl">
                    <a:srgbClr val="000000"/>
                  </a:outerShdw>
                </a:effectLst>
                <a:latin typeface="楷体" charset="0"/>
                <a:cs typeface="楷体" charset="0"/>
              </a:rPr>
              <a:t>基要</a:t>
            </a:r>
            <a:endParaRPr lang="zh-CN" altLang="en-US" sz="6600" b="1" smtClean="0">
              <a:solidFill>
                <a:srgbClr val="FFFF00"/>
              </a:solidFill>
              <a:effectLst>
                <a:outerShdw blurRad="38100" dist="38100" dir="2700000" algn="tl">
                  <a:srgbClr val="000000"/>
                </a:outerShdw>
              </a:effectLst>
              <a:latin typeface="楷体" charset="0"/>
              <a:cs typeface="楷体" charset="0"/>
            </a:endParaRPr>
          </a:p>
        </p:txBody>
      </p:sp>
      <p:sp>
        <p:nvSpPr>
          <p:cNvPr id="151561" name="Text Box 9"/>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a:spcBef>
                <a:spcPct val="50000"/>
              </a:spcBef>
              <a:defRPr/>
            </a:pPr>
            <a:endParaRPr lang="en-US" sz="1200" b="1">
              <a:solidFill>
                <a:srgbClr val="FFFFFF"/>
              </a:solidFill>
              <a:effectLst>
                <a:outerShdw blurRad="38100" dist="38100" dir="2700000" algn="tl">
                  <a:srgbClr val="000000"/>
                </a:outerShdw>
              </a:effectLst>
              <a:latin typeface="Times New Roman" pitchFamily="-112" charset="0"/>
              <a:ea typeface="+mn-ea"/>
              <a:cs typeface="+mn-cs"/>
            </a:endParaRPr>
          </a:p>
        </p:txBody>
      </p:sp>
      <p:sp>
        <p:nvSpPr>
          <p:cNvPr id="151562" name="Text Box 10"/>
          <p:cNvSpPr txBox="1">
            <a:spLocks noChangeArrowheads="1"/>
          </p:cNvSpPr>
          <p:nvPr/>
        </p:nvSpPr>
        <p:spPr bwMode="auto">
          <a:xfrm>
            <a:off x="304800" y="5546725"/>
            <a:ext cx="8520113"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b="1" i="1">
                <a:solidFill>
                  <a:srgbClr val="FAFD00"/>
                </a:solidFill>
                <a:latin typeface="Times New Roman" charset="0"/>
                <a:cs typeface="宋体" charset="0"/>
              </a:rPr>
              <a:t>国际基本事工呈献…圣经纵览系列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福特沃得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德州</a:t>
            </a:r>
            <a:endParaRPr lang="zh-CN" altLang="en-US" sz="2000" b="1">
              <a:solidFill>
                <a:srgbClr val="FAFD00"/>
              </a:solidFill>
              <a:latin typeface="Times New Roman" charset="0"/>
              <a:cs typeface="宋体" charset="0"/>
            </a:endParaRPr>
          </a:p>
        </p:txBody>
      </p:sp>
      <p:sp>
        <p:nvSpPr>
          <p:cNvPr id="151563" name="Text Box 11"/>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a:spcBef>
                <a:spcPct val="50000"/>
              </a:spcBef>
              <a:defRPr/>
            </a:pPr>
            <a:r>
              <a:rPr lang="en-US" sz="2000">
                <a:solidFill>
                  <a:srgbClr val="FFFB0C"/>
                </a:solidFill>
                <a:latin typeface="Helvetica" pitchFamily="-112" charset="0"/>
                <a:ea typeface="+mn-ea"/>
                <a:cs typeface="+mn-cs"/>
              </a:rPr>
              <a:t>www.biblebasically.com</a:t>
            </a:r>
          </a:p>
        </p:txBody>
      </p:sp>
      <p:sp>
        <p:nvSpPr>
          <p:cNvPr id="641035" name="Rectangle 12"/>
          <p:cNvSpPr>
            <a:spLocks noGrp="1" noChangeArrowheads="1"/>
          </p:cNvSpPr>
          <p:nvPr>
            <p:ph type="title" idx="4294967295"/>
          </p:nvPr>
        </p:nvSpPr>
        <p:spPr>
          <a:xfrm>
            <a:off x="0" y="76200"/>
            <a:ext cx="7772400" cy="838200"/>
          </a:xfrm>
        </p:spPr>
        <p:txBody>
          <a:bodyPr/>
          <a:lstStyle/>
          <a:p>
            <a:r>
              <a:rPr lang="en-US">
                <a:solidFill>
                  <a:srgbClr val="FFFF00"/>
                </a:solidFill>
                <a:latin typeface="Arial" charset="0"/>
                <a:ea typeface="ＭＳ Ｐゴシック" charset="0"/>
                <a:cs typeface="ＭＳ Ｐゴシック" charset="0"/>
              </a:rPr>
              <a:t>Chinese (Mandarin)</a:t>
            </a:r>
            <a:endParaRPr lang="en-US">
              <a:latin typeface="Times" charset="0"/>
              <a:ea typeface="ＭＳ Ｐゴシック" charset="0"/>
              <a:cs typeface="ＭＳ Ｐゴシック" charset="0"/>
            </a:endParaRPr>
          </a:p>
        </p:txBody>
      </p:sp>
      <p:pic>
        <p:nvPicPr>
          <p:cNvPr id="641036" name="Picture 13" descr="Chinese TB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0"/>
            <a:ext cx="9220200" cy="685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spd="slow">
    <p:wheel spokes="0"/>
  </p:transition>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3073"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7625"/>
            <a:ext cx="9144000" cy="690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dirty="0">
                <a:solidFill>
                  <a:schemeClr val="bg1"/>
                </a:solidFill>
                <a:latin typeface="Arial" charset="0"/>
                <a:ea typeface="ＭＳ Ｐゴシック" charset="0"/>
                <a:cs typeface="ＭＳ Ｐゴシック" charset="0"/>
              </a:rPr>
              <a:t>Our People</a:t>
            </a:r>
            <a:endParaRPr lang="en-US" sz="6600" dirty="0">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1676400"/>
            <a:ext cx="9144000" cy="1143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endParaRPr lang="en-US" sz="5400" dirty="0" smtClean="0">
              <a:solidFill>
                <a:srgbClr val="000000"/>
              </a:solidFill>
              <a:latin typeface="Arial" charset="0"/>
            </a:endParaRPr>
          </a:p>
        </p:txBody>
      </p:sp>
      <p:pic>
        <p:nvPicPr>
          <p:cNvPr id="643076" name="Picture 7" descr="Crossroads-Logo.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9600" y="152400"/>
            <a:ext cx="7772400" cy="172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715108" y="2819400"/>
            <a:ext cx="7514492" cy="2677656"/>
          </a:xfrm>
          <a:prstGeom prst="rect">
            <a:avLst/>
          </a:prstGeom>
          <a:solidFill>
            <a:srgbClr val="BFBFBF">
              <a:alpha val="30196"/>
            </a:srgbClr>
          </a:solidFill>
        </p:spPr>
        <p:txBody>
          <a:bodyPr wrap="square" rtlCol="0">
            <a:spAutoFit/>
          </a:bodyPr>
          <a:lstStyle/>
          <a:p>
            <a:r>
              <a:rPr lang="zh-CN" altLang="en-US" sz="3600" b="1" dirty="0">
                <a:solidFill>
                  <a:schemeClr val="bg1"/>
                </a:solidFill>
              </a:rPr>
              <a:t>十字路口；转折</a:t>
            </a:r>
            <a:r>
              <a:rPr lang="zh-CN" altLang="en-US" sz="3600" b="1" dirty="0" smtClean="0">
                <a:solidFill>
                  <a:schemeClr val="bg1"/>
                </a:solidFill>
              </a:rPr>
              <a:t>点</a:t>
            </a:r>
            <a:endParaRPr lang="en-US" altLang="zh-CN" sz="3600" b="1" dirty="0" smtClean="0">
              <a:solidFill>
                <a:schemeClr val="bg1"/>
              </a:solidFill>
            </a:endParaRPr>
          </a:p>
          <a:p>
            <a:r>
              <a:rPr lang="zh-CN" altLang="en-US" sz="3600" b="1" dirty="0">
                <a:solidFill>
                  <a:schemeClr val="bg1"/>
                </a:solidFill>
              </a:rPr>
              <a:t>国</a:t>
            </a:r>
            <a:r>
              <a:rPr lang="zh-CN" altLang="en-US" sz="3600" b="1" dirty="0" smtClean="0">
                <a:solidFill>
                  <a:schemeClr val="bg1"/>
                </a:solidFill>
              </a:rPr>
              <a:t>际教会</a:t>
            </a:r>
            <a:endParaRPr lang="en-US" altLang="zh-CN" sz="3600" b="1" dirty="0" smtClean="0">
              <a:solidFill>
                <a:schemeClr val="bg1"/>
              </a:solidFill>
            </a:endParaRPr>
          </a:p>
          <a:p>
            <a:endParaRPr lang="en-US" altLang="zh-CN" sz="3600" b="1" dirty="0">
              <a:solidFill>
                <a:schemeClr val="bg1"/>
              </a:solidFill>
            </a:endParaRPr>
          </a:p>
          <a:p>
            <a:r>
              <a:rPr lang="en-US" altLang="zh-CN" sz="3600" b="1" dirty="0" smtClean="0">
                <a:solidFill>
                  <a:schemeClr val="bg1"/>
                </a:solidFill>
              </a:rPr>
              <a:t>60</a:t>
            </a:r>
            <a:r>
              <a:rPr lang="zh-CN" altLang="en-US" sz="3600" b="1" dirty="0" smtClean="0">
                <a:solidFill>
                  <a:schemeClr val="bg1"/>
                </a:solidFill>
              </a:rPr>
              <a:t>人来自</a:t>
            </a:r>
            <a:r>
              <a:rPr lang="en-US" altLang="zh-CN" sz="3600" b="1" dirty="0" smtClean="0">
                <a:solidFill>
                  <a:schemeClr val="bg1"/>
                </a:solidFill>
              </a:rPr>
              <a:t>16</a:t>
            </a:r>
            <a:r>
              <a:rPr lang="zh-CN" altLang="en-US" sz="3600" b="1" dirty="0" smtClean="0">
                <a:solidFill>
                  <a:schemeClr val="bg1"/>
                </a:solidFill>
              </a:rPr>
              <a:t>个国家</a:t>
            </a:r>
            <a:endParaRPr lang="en-US" altLang="zh-CN" sz="3600" b="1" dirty="0" smtClean="0">
              <a:solidFill>
                <a:schemeClr val="bg1"/>
              </a:solidFill>
            </a:endParaRPr>
          </a:p>
          <a:p>
            <a:endParaRPr lang="en-SG" dirty="0"/>
          </a:p>
        </p:txBody>
      </p:sp>
    </p:spTree>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a:extLst/>
        </p:spPr>
        <p:txBody>
          <a:bodyPr anchor="ctr"/>
          <a:lstStyle/>
          <a:p>
            <a:pPr>
              <a:defRPr/>
            </a:pPr>
            <a:r>
              <a:rPr lang="zh-CN" altLang="en-US" sz="4800" b="1" dirty="0" smtClean="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3600" b="1" dirty="0" smtClean="0">
                <a:solidFill>
                  <a:srgbClr val="FFFFFF"/>
                </a:solidFill>
              </a:rPr>
              <a:t>"</a:t>
            </a:r>
            <a:r>
              <a:rPr lang="zh-CN" altLang="en-US" sz="3600" b="1" dirty="0">
                <a:solidFill>
                  <a:srgbClr val="FFFFFF"/>
                </a:solidFill>
              </a:rPr>
              <a:t>所以，你要把所看见的，现在的，和今后将要发生的事都写下来。</a:t>
            </a:r>
            <a:r>
              <a:rPr lang="en-US" sz="3600" b="1" dirty="0" smtClean="0">
                <a:solidFill>
                  <a:srgbClr val="FFFFFF"/>
                </a:solidFill>
              </a:rPr>
              <a:t>" </a:t>
            </a:r>
            <a:r>
              <a:rPr lang="en-US" sz="3600" b="1" dirty="0">
                <a:solidFill>
                  <a:srgbClr val="FFFFFF"/>
                </a:solidFill>
              </a:rPr>
              <a:t>(1:19)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smtClean="0">
                <a:solidFill>
                  <a:srgbClr val="FFFFFF"/>
                </a:solidFill>
                <a:effectLst>
                  <a:glow rad="127000">
                    <a:srgbClr val="000000"/>
                  </a:glow>
                </a:effectLst>
                <a:latin typeface="Arial" charset="0"/>
                <a:ea typeface="ＭＳ Ｐゴシック" charset="0"/>
                <a:cs typeface="ＭＳ Ｐゴシック" charset="0"/>
              </a:rPr>
              <a:t>启示录</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b="1" dirty="0" smtClean="0">
                <a:solidFill>
                  <a:prstClr val="white"/>
                </a:solidFill>
                <a:effectLst>
                  <a:outerShdw blurRad="50800" dist="38100" dir="2700000" algn="tl" rotWithShape="0">
                    <a:srgbClr val="000000">
                      <a:alpha val="96000"/>
                    </a:srgbClr>
                  </a:outerShdw>
                </a:effectLst>
                <a:latin typeface="Arial"/>
                <a:cs typeface="Arial"/>
              </a:rPr>
              <a:t>322</a:t>
            </a:r>
          </a:p>
        </p:txBody>
      </p:sp>
    </p:spTree>
    <p:extLst>
      <p:ext uri="{BB962C8B-B14F-4D97-AF65-F5344CB8AC3E}">
        <p14:creationId xmlns:p14="http://schemas.microsoft.com/office/powerpoint/2010/main" val="14125684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5"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685800"/>
            <a:ext cx="9144000" cy="6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6146" name="Rectangle 3"/>
          <p:cNvSpPr>
            <a:spLocks noGrp="1" noChangeArrowheads="1"/>
          </p:cNvSpPr>
          <p:nvPr>
            <p:ph type="title"/>
          </p:nvPr>
        </p:nvSpPr>
        <p:spPr>
          <a:xfrm>
            <a:off x="0" y="0"/>
            <a:ext cx="9144000" cy="707886"/>
          </a:xfrm>
          <a:solidFill>
            <a:srgbClr val="000066"/>
          </a:solidFill>
        </p:spPr>
        <p:txBody>
          <a:bodyPr anchor="t">
            <a:spAutoFit/>
          </a:bodyPr>
          <a:lstStyle/>
          <a:p>
            <a:r>
              <a:rPr lang="zh-CN" altLang="en-US" sz="4000" b="1" i="1" dirty="0">
                <a:solidFill>
                  <a:schemeClr val="hlink"/>
                </a:solidFill>
                <a:latin typeface="Lucida Handwriting" charset="0"/>
                <a:ea typeface="ＭＳ Ｐゴシック" charset="0"/>
                <a:cs typeface="ＭＳ Ｐゴシック" charset="0"/>
              </a:rPr>
              <a:t>新加坡神学院</a:t>
            </a:r>
            <a:endParaRPr lang="en-US" sz="4000" b="1" i="1" dirty="0">
              <a:solidFill>
                <a:schemeClr val="hlink"/>
              </a:solidFill>
              <a:latin typeface="Lucida Handwriting" charset="0"/>
              <a:ea typeface="ＭＳ Ｐゴシック" charset="0"/>
              <a:cs typeface="ＭＳ Ｐゴシック" charset="0"/>
            </a:endParaRPr>
          </a:p>
        </p:txBody>
      </p:sp>
    </p:spTree>
  </p:cSld>
  <p:clrMapOvr>
    <a:masterClrMapping/>
  </p:clrMapOvr>
  <p:transition xmlns:p14="http://schemas.microsoft.com/office/powerpoint/2010/main" advClick="0" advTm="3000">
    <p:random/>
  </p:transition>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a:outerShdw blurRad="63500" dist="35921" dir="2700000" algn="ctr" rotWithShape="0">
              <a:srgbClr val="FFFF99">
                <a:alpha val="74998"/>
              </a:srgbClr>
            </a:outerShdw>
          </a:effectLst>
        </p:spPr>
        <p:txBody>
          <a:bodyPr/>
          <a:lstStyle/>
          <a:p>
            <a:pPr eaLnBrk="1" hangingPunct="1">
              <a:defRPr/>
            </a:pPr>
            <a:r>
              <a:rPr lang="zh-SG" altLang="en-US" sz="4800" dirty="0">
                <a:latin typeface="Arial Black" charset="0"/>
                <a:ea typeface="ＭＳ Ｐゴシック" charset="0"/>
                <a:cs typeface="ＭＳ Ｐゴシック" charset="0"/>
              </a:rPr>
              <a:t>新神</a:t>
            </a:r>
            <a:r>
              <a:rPr lang="en-US" sz="4800" dirty="0" smtClean="0">
                <a:latin typeface="Arial Black" charset="0"/>
                <a:ea typeface="ＭＳ Ｐゴシック" charset="0"/>
                <a:cs typeface="ＭＳ Ｐゴシック" charset="0"/>
              </a:rPr>
              <a:t> </a:t>
            </a:r>
            <a:r>
              <a:rPr lang="zh-SG" altLang="en-US" sz="4800" dirty="0">
                <a:latin typeface="Arial Black" charset="0"/>
                <a:ea typeface="ＭＳ Ｐゴシック" charset="0"/>
                <a:cs typeface="ＭＳ Ｐゴシック" charset="0"/>
              </a:rPr>
              <a:t>课程</a:t>
            </a:r>
            <a:r>
              <a:rPr lang="en-US" sz="4800" dirty="0" smtClean="0">
                <a:latin typeface="Arial Black" charset="0"/>
                <a:ea typeface="ＭＳ Ｐゴシック" charset="0"/>
                <a:cs typeface="ＭＳ Ｐゴシック" charset="0"/>
              </a:rPr>
              <a:t> </a:t>
            </a:r>
            <a:r>
              <a:rPr lang="zh-CN" altLang="en-US" sz="4800" dirty="0" smtClean="0">
                <a:latin typeface="Arial Black" charset="0"/>
                <a:ea typeface="ＭＳ Ｐゴシック" charset="0"/>
                <a:cs typeface="ＭＳ Ｐゴシック" charset="0"/>
              </a:rPr>
              <a:t>网上教学</a:t>
            </a:r>
            <a:endParaRPr lang="en-US" sz="3600" b="1" dirty="0">
              <a:latin typeface="Arial" charset="0"/>
              <a:ea typeface="ＭＳ Ｐゴシック" charset="0"/>
              <a:cs typeface="ＭＳ Ｐゴシック" charset="0"/>
            </a:endParaRPr>
          </a:p>
        </p:txBody>
      </p:sp>
      <p:sp>
        <p:nvSpPr>
          <p:cNvPr id="920580" name="Text Box 4"/>
          <p:cNvSpPr txBox="1">
            <a:spLocks noChangeArrowheads="1"/>
          </p:cNvSpPr>
          <p:nvPr/>
        </p:nvSpPr>
        <p:spPr bwMode="auto">
          <a:xfrm>
            <a:off x="311150" y="1600200"/>
            <a:ext cx="9144000" cy="707886"/>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9638">
              <a:tabLst>
                <a:tab pos="1824038" algn="l"/>
                <a:tab pos="4281488" algn="l"/>
              </a:tabLst>
              <a:defRPr sz="2400">
                <a:solidFill>
                  <a:schemeClr val="tx1"/>
                </a:solidFill>
                <a:latin typeface="Comic Sans MS" charset="0"/>
                <a:ea typeface="ＭＳ Ｐゴシック" charset="0"/>
                <a:cs typeface="ＭＳ Ｐゴシック" charset="0"/>
              </a:defRPr>
            </a:lvl1pPr>
            <a:lvl2pPr marL="742950" indent="-285750" defTabSz="909638">
              <a:tabLst>
                <a:tab pos="1824038" algn="l"/>
                <a:tab pos="4281488" algn="l"/>
              </a:tabLst>
              <a:defRPr sz="2400">
                <a:solidFill>
                  <a:schemeClr val="tx1"/>
                </a:solidFill>
                <a:latin typeface="Comic Sans MS" charset="0"/>
                <a:ea typeface="ＭＳ Ｐゴシック" charset="0"/>
              </a:defRPr>
            </a:lvl2pPr>
            <a:lvl3pPr marL="1143000" indent="-228600" defTabSz="909638">
              <a:tabLst>
                <a:tab pos="1824038" algn="l"/>
                <a:tab pos="4281488" algn="l"/>
              </a:tabLst>
              <a:defRPr sz="2400">
                <a:solidFill>
                  <a:schemeClr val="tx1"/>
                </a:solidFill>
                <a:latin typeface="Comic Sans MS" charset="0"/>
                <a:ea typeface="ＭＳ Ｐゴシック" charset="0"/>
              </a:defRPr>
            </a:lvl3pPr>
            <a:lvl4pPr marL="1600200" indent="-228600" defTabSz="909638">
              <a:tabLst>
                <a:tab pos="1824038" algn="l"/>
                <a:tab pos="4281488" algn="l"/>
              </a:tabLst>
              <a:defRPr sz="2400">
                <a:solidFill>
                  <a:schemeClr val="tx1"/>
                </a:solidFill>
                <a:latin typeface="Comic Sans MS" charset="0"/>
                <a:ea typeface="ＭＳ Ｐゴシック" charset="0"/>
              </a:defRPr>
            </a:lvl4pPr>
            <a:lvl5pPr marL="2057400" indent="-228600" defTabSz="909638">
              <a:tabLst>
                <a:tab pos="1824038" algn="l"/>
                <a:tab pos="4281488" algn="l"/>
              </a:tabLst>
              <a:defRPr sz="2400">
                <a:solidFill>
                  <a:schemeClr val="tx1"/>
                </a:solidFill>
                <a:latin typeface="Comic Sans MS"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Comic Sans MS"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Comic Sans MS"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Comic Sans MS"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Comic Sans MS" charset="0"/>
                <a:ea typeface="ＭＳ Ｐゴシック" charset="0"/>
              </a:defRPr>
            </a:lvl9pPr>
          </a:lstStyle>
          <a:p>
            <a:pPr eaLnBrk="1" hangingPunct="1"/>
            <a:r>
              <a:rPr lang="zh-SG" altLang="en-US" sz="4000" i="1" u="sng" dirty="0">
                <a:solidFill>
                  <a:srgbClr val="FFFF99"/>
                </a:solidFill>
                <a:latin typeface="Arial Black" charset="0"/>
              </a:rPr>
              <a:t>基础</a:t>
            </a:r>
            <a:r>
              <a:rPr lang="en-US" sz="4000" dirty="0">
                <a:solidFill>
                  <a:srgbClr val="FFFF99"/>
                </a:solidFill>
                <a:latin typeface="Arial Black" charset="0"/>
              </a:rPr>
              <a:t>	</a:t>
            </a:r>
            <a:r>
              <a:rPr lang="zh-CN" altLang="en-US" sz="4000" dirty="0" smtClean="0">
                <a:solidFill>
                  <a:srgbClr val="FFFF99"/>
                </a:solidFill>
                <a:latin typeface="Arial Black" charset="0"/>
              </a:rPr>
              <a:t>旧约</a:t>
            </a:r>
            <a:r>
              <a:rPr lang="en-US" sz="4000" dirty="0">
                <a:solidFill>
                  <a:srgbClr val="FFFF99"/>
                </a:solidFill>
                <a:latin typeface="Arial Black" charset="0"/>
              </a:rPr>
              <a:t>	</a:t>
            </a:r>
            <a:r>
              <a:rPr lang="zh-CN" altLang="en-US" sz="4000" dirty="0" smtClean="0">
                <a:solidFill>
                  <a:srgbClr val="FFFF99"/>
                </a:solidFill>
                <a:latin typeface="Arial Black" charset="0"/>
              </a:rPr>
              <a:t>新约</a:t>
            </a:r>
            <a:endParaRPr lang="en-US" sz="4000" dirty="0">
              <a:solidFill>
                <a:srgbClr val="FFFF99"/>
              </a:solidFill>
              <a:latin typeface="Arial Black" charset="0"/>
            </a:endParaRPr>
          </a:p>
        </p:txBody>
      </p:sp>
      <p:sp>
        <p:nvSpPr>
          <p:cNvPr id="920581" name="Text Box 5"/>
          <p:cNvSpPr txBox="1">
            <a:spLocks noChangeArrowheads="1"/>
          </p:cNvSpPr>
          <p:nvPr/>
        </p:nvSpPr>
        <p:spPr bwMode="auto">
          <a:xfrm>
            <a:off x="311150" y="2895600"/>
            <a:ext cx="9144000" cy="1311275"/>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9638">
              <a:tabLst>
                <a:tab pos="406400" algn="l"/>
                <a:tab pos="1824038" algn="l"/>
                <a:tab pos="3028950" algn="l"/>
                <a:tab pos="5649913" algn="l"/>
              </a:tabLst>
              <a:defRPr sz="2400">
                <a:solidFill>
                  <a:schemeClr val="tx1"/>
                </a:solidFill>
                <a:latin typeface="Comic Sans MS" charset="0"/>
                <a:ea typeface="ＭＳ Ｐゴシック" charset="0"/>
                <a:cs typeface="ＭＳ Ｐゴシック" charset="0"/>
              </a:defRPr>
            </a:lvl1pPr>
            <a:lvl2pPr marL="742950" indent="-285750" defTabSz="909638">
              <a:tabLst>
                <a:tab pos="406400" algn="l"/>
                <a:tab pos="1824038" algn="l"/>
                <a:tab pos="3028950" algn="l"/>
                <a:tab pos="5649913" algn="l"/>
              </a:tabLst>
              <a:defRPr sz="2400">
                <a:solidFill>
                  <a:schemeClr val="tx1"/>
                </a:solidFill>
                <a:latin typeface="Comic Sans MS" charset="0"/>
                <a:ea typeface="ＭＳ Ｐゴシック" charset="0"/>
              </a:defRPr>
            </a:lvl2pPr>
            <a:lvl3pPr marL="1143000" indent="-228600" defTabSz="909638">
              <a:tabLst>
                <a:tab pos="406400" algn="l"/>
                <a:tab pos="1824038" algn="l"/>
                <a:tab pos="3028950" algn="l"/>
                <a:tab pos="5649913" algn="l"/>
              </a:tabLst>
              <a:defRPr sz="2400">
                <a:solidFill>
                  <a:schemeClr val="tx1"/>
                </a:solidFill>
                <a:latin typeface="Comic Sans MS" charset="0"/>
                <a:ea typeface="ＭＳ Ｐゴシック" charset="0"/>
              </a:defRPr>
            </a:lvl3pPr>
            <a:lvl4pPr marL="1600200" indent="-228600" defTabSz="909638">
              <a:tabLst>
                <a:tab pos="406400" algn="l"/>
                <a:tab pos="1824038" algn="l"/>
                <a:tab pos="3028950" algn="l"/>
                <a:tab pos="5649913" algn="l"/>
              </a:tabLst>
              <a:defRPr sz="2400">
                <a:solidFill>
                  <a:schemeClr val="tx1"/>
                </a:solidFill>
                <a:latin typeface="Comic Sans MS" charset="0"/>
                <a:ea typeface="ＭＳ Ｐゴシック" charset="0"/>
              </a:defRPr>
            </a:lvl4pPr>
            <a:lvl5pPr marL="2057400" indent="-228600" defTabSz="909638">
              <a:tabLst>
                <a:tab pos="406400" algn="l"/>
                <a:tab pos="1824038" algn="l"/>
                <a:tab pos="3028950" algn="l"/>
                <a:tab pos="5649913" algn="l"/>
              </a:tabLst>
              <a:defRPr sz="2400">
                <a:solidFill>
                  <a:schemeClr val="tx1"/>
                </a:solidFill>
                <a:latin typeface="Comic Sans MS"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Comic Sans MS"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Comic Sans MS"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Comic Sans MS"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Comic Sans MS" charset="0"/>
                <a:ea typeface="ＭＳ Ｐゴシック" charset="0"/>
              </a:defRPr>
            </a:lvl9pPr>
          </a:lstStyle>
          <a:p>
            <a:pPr eaLnBrk="1" hangingPunct="1"/>
            <a:r>
              <a:rPr lang="zh-SG" altLang="en-US" sz="4000" i="1" u="sng" dirty="0">
                <a:solidFill>
                  <a:srgbClr val="FFFF99"/>
                </a:solidFill>
                <a:latin typeface="Arial Black" charset="0"/>
              </a:rPr>
              <a:t>背景</a:t>
            </a:r>
            <a:r>
              <a:rPr lang="en-US" sz="4000" dirty="0">
                <a:solidFill>
                  <a:srgbClr val="FFFF99"/>
                </a:solidFill>
                <a:latin typeface="Arial Black" charset="0"/>
              </a:rPr>
              <a:t>	</a:t>
            </a:r>
            <a:r>
              <a:rPr lang="zh-SG" altLang="en-US" sz="4000" dirty="0">
                <a:solidFill>
                  <a:srgbClr val="FFFF99"/>
                </a:solidFill>
                <a:latin typeface="Arial Black" charset="0"/>
              </a:rPr>
              <a:t>旧</a:t>
            </a:r>
            <a:r>
              <a:rPr lang="zh-SG" altLang="en-US" sz="4000" dirty="0" smtClean="0">
                <a:solidFill>
                  <a:srgbClr val="FFFF99"/>
                </a:solidFill>
                <a:latin typeface="Arial Black" charset="0"/>
              </a:rPr>
              <a:t>约</a:t>
            </a:r>
            <a:r>
              <a:rPr lang="zh-CN" altLang="en-US" sz="4000" dirty="0" smtClean="0">
                <a:solidFill>
                  <a:srgbClr val="FFFF99"/>
                </a:solidFill>
                <a:latin typeface="Arial Black" charset="0"/>
              </a:rPr>
              <a:t>的世界</a:t>
            </a:r>
            <a:r>
              <a:rPr lang="en-US" sz="4000" dirty="0">
                <a:solidFill>
                  <a:srgbClr val="FFFF99"/>
                </a:solidFill>
                <a:latin typeface="Arial Black" charset="0"/>
              </a:rPr>
              <a:t>		</a:t>
            </a:r>
            <a:r>
              <a:rPr lang="zh-SG" altLang="en-US" sz="4000" dirty="0">
                <a:solidFill>
                  <a:srgbClr val="FFFF99"/>
                </a:solidFill>
                <a:latin typeface="Arial Black" charset="0"/>
              </a:rPr>
              <a:t>新约的世界</a:t>
            </a:r>
            <a:r>
              <a:rPr lang="en-US" sz="4000" dirty="0">
                <a:solidFill>
                  <a:srgbClr val="FFFF99"/>
                </a:solidFill>
                <a:latin typeface="Arial Black" charset="0"/>
              </a:rPr>
              <a:t>	</a:t>
            </a:r>
          </a:p>
        </p:txBody>
      </p:sp>
      <p:sp>
        <p:nvSpPr>
          <p:cNvPr id="920582" name="Text Box 6"/>
          <p:cNvSpPr txBox="1">
            <a:spLocks noChangeArrowheads="1"/>
          </p:cNvSpPr>
          <p:nvPr/>
        </p:nvSpPr>
        <p:spPr bwMode="auto">
          <a:xfrm>
            <a:off x="311150" y="4206875"/>
            <a:ext cx="9144000" cy="132343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9638">
              <a:tabLst>
                <a:tab pos="1090613" algn="l"/>
                <a:tab pos="3711575" algn="l"/>
                <a:tab pos="6056313" algn="l"/>
              </a:tabLst>
              <a:defRPr sz="2400">
                <a:solidFill>
                  <a:schemeClr val="tx1"/>
                </a:solidFill>
                <a:latin typeface="Comic Sans MS" charset="0"/>
                <a:ea typeface="ＭＳ Ｐゴシック" charset="0"/>
                <a:cs typeface="ＭＳ Ｐゴシック" charset="0"/>
              </a:defRPr>
            </a:lvl1pPr>
            <a:lvl2pPr marL="742950" indent="-285750" defTabSz="909638">
              <a:tabLst>
                <a:tab pos="1090613" algn="l"/>
                <a:tab pos="3711575" algn="l"/>
                <a:tab pos="6056313" algn="l"/>
              </a:tabLst>
              <a:defRPr sz="2400">
                <a:solidFill>
                  <a:schemeClr val="tx1"/>
                </a:solidFill>
                <a:latin typeface="Comic Sans MS" charset="0"/>
                <a:ea typeface="ＭＳ Ｐゴシック" charset="0"/>
              </a:defRPr>
            </a:lvl2pPr>
            <a:lvl3pPr marL="1143000" indent="-228600" defTabSz="909638">
              <a:tabLst>
                <a:tab pos="1090613" algn="l"/>
                <a:tab pos="3711575" algn="l"/>
                <a:tab pos="6056313" algn="l"/>
              </a:tabLst>
              <a:defRPr sz="2400">
                <a:solidFill>
                  <a:schemeClr val="tx1"/>
                </a:solidFill>
                <a:latin typeface="Comic Sans MS" charset="0"/>
                <a:ea typeface="ＭＳ Ｐゴシック" charset="0"/>
              </a:defRPr>
            </a:lvl3pPr>
            <a:lvl4pPr marL="1600200" indent="-228600" defTabSz="909638">
              <a:tabLst>
                <a:tab pos="1090613" algn="l"/>
                <a:tab pos="3711575" algn="l"/>
                <a:tab pos="6056313" algn="l"/>
              </a:tabLst>
              <a:defRPr sz="2400">
                <a:solidFill>
                  <a:schemeClr val="tx1"/>
                </a:solidFill>
                <a:latin typeface="Comic Sans MS" charset="0"/>
                <a:ea typeface="ＭＳ Ｐゴシック" charset="0"/>
              </a:defRPr>
            </a:lvl4pPr>
            <a:lvl5pPr marL="2057400" indent="-228600" defTabSz="909638">
              <a:tabLst>
                <a:tab pos="1090613" algn="l"/>
                <a:tab pos="3711575" algn="l"/>
                <a:tab pos="6056313" algn="l"/>
              </a:tabLst>
              <a:defRPr sz="2400">
                <a:solidFill>
                  <a:schemeClr val="tx1"/>
                </a:solidFill>
                <a:latin typeface="Comic Sans MS"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Comic Sans MS"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Comic Sans MS"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Comic Sans MS"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Comic Sans MS" charset="0"/>
                <a:ea typeface="ＭＳ Ｐゴシック" charset="0"/>
              </a:defRPr>
            </a:lvl9pPr>
          </a:lstStyle>
          <a:p>
            <a:pPr eaLnBrk="1" hangingPunct="1"/>
            <a:r>
              <a:rPr lang="zh-SG" altLang="en-US" sz="4000" i="1" u="sng" dirty="0">
                <a:solidFill>
                  <a:srgbClr val="FFFF99"/>
                </a:solidFill>
                <a:latin typeface="Arial Black" charset="0"/>
              </a:rPr>
              <a:t>神学</a:t>
            </a:r>
            <a:r>
              <a:rPr lang="en-US" sz="4000" dirty="0">
                <a:solidFill>
                  <a:srgbClr val="FFFF99"/>
                </a:solidFill>
                <a:latin typeface="Arial Black" charset="0"/>
              </a:rPr>
              <a:t>	</a:t>
            </a:r>
            <a:endParaRPr lang="en-US" sz="4000" dirty="0" smtClean="0">
              <a:solidFill>
                <a:srgbClr val="FFFF99"/>
              </a:solidFill>
              <a:latin typeface="Arial Black" charset="0"/>
            </a:endParaRPr>
          </a:p>
          <a:p>
            <a:pPr eaLnBrk="1" hangingPunct="1"/>
            <a:r>
              <a:rPr lang="zh-CN" altLang="en-US" sz="4000" dirty="0" smtClean="0">
                <a:solidFill>
                  <a:srgbClr val="FFFF99"/>
                </a:solidFill>
                <a:latin typeface="Arial Black" charset="0"/>
              </a:rPr>
              <a:t>教会</a:t>
            </a:r>
            <a:r>
              <a:rPr lang="en-US" altLang="zh-CN" sz="4000" dirty="0" smtClean="0">
                <a:solidFill>
                  <a:srgbClr val="FFFF99"/>
                </a:solidFill>
                <a:latin typeface="Arial Black" charset="0"/>
              </a:rPr>
              <a:t>	</a:t>
            </a:r>
            <a:r>
              <a:rPr lang="zh-CN" altLang="en-US" sz="4000" dirty="0" smtClean="0">
                <a:solidFill>
                  <a:srgbClr val="FFFF99"/>
                </a:solidFill>
                <a:latin typeface="Arial Black" charset="0"/>
              </a:rPr>
              <a:t>    </a:t>
            </a:r>
            <a:r>
              <a:rPr lang="zh-SG" altLang="en-US" sz="4000" dirty="0">
                <a:solidFill>
                  <a:srgbClr val="FFFF99"/>
                </a:solidFill>
                <a:latin typeface="Arial Black" charset="0"/>
              </a:rPr>
              <a:t>灵命</a:t>
            </a:r>
            <a:r>
              <a:rPr lang="en-US" sz="4000" dirty="0">
                <a:solidFill>
                  <a:srgbClr val="FFFF99"/>
                </a:solidFill>
                <a:latin typeface="Arial Black" charset="0"/>
              </a:rPr>
              <a:t>	</a:t>
            </a:r>
            <a:r>
              <a:rPr lang="zh-CN" altLang="en-US" sz="4000" dirty="0" smtClean="0">
                <a:solidFill>
                  <a:srgbClr val="FFFF99"/>
                </a:solidFill>
                <a:latin typeface="Arial Black" charset="0"/>
              </a:rPr>
              <a:t>未来</a:t>
            </a:r>
            <a:endParaRPr lang="en-US" sz="4000" dirty="0">
              <a:solidFill>
                <a:srgbClr val="FFFF99"/>
              </a:solidFill>
              <a:latin typeface="Arial Black" charset="0"/>
            </a:endParaRPr>
          </a:p>
        </p:txBody>
      </p:sp>
      <p:sp>
        <p:nvSpPr>
          <p:cNvPr id="920583" name="Text Box 7"/>
          <p:cNvSpPr txBox="1">
            <a:spLocks noChangeArrowheads="1"/>
          </p:cNvSpPr>
          <p:nvPr/>
        </p:nvSpPr>
        <p:spPr bwMode="auto">
          <a:xfrm>
            <a:off x="311150" y="5502275"/>
            <a:ext cx="9213850" cy="1323439"/>
          </a:xfrm>
          <a:prstGeom prst="rect">
            <a:avLst/>
          </a:prstGeom>
          <a:gradFill rotWithShape="0">
            <a:gsLst>
              <a:gs pos="0">
                <a:srgbClr val="2A0830"/>
              </a:gs>
              <a:gs pos="100000">
                <a:srgbClr val="5A1268"/>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9638">
              <a:tabLst>
                <a:tab pos="2800350" algn="l"/>
                <a:tab pos="4233863" algn="l"/>
              </a:tabLst>
              <a:defRPr sz="2400">
                <a:solidFill>
                  <a:schemeClr val="tx1"/>
                </a:solidFill>
                <a:latin typeface="Comic Sans MS" charset="0"/>
                <a:ea typeface="ＭＳ Ｐゴシック" charset="0"/>
                <a:cs typeface="ＭＳ Ｐゴシック" charset="0"/>
              </a:defRPr>
            </a:lvl1pPr>
            <a:lvl2pPr marL="742950" indent="-285750" defTabSz="909638">
              <a:tabLst>
                <a:tab pos="2800350" algn="l"/>
                <a:tab pos="4233863" algn="l"/>
              </a:tabLst>
              <a:defRPr sz="2400">
                <a:solidFill>
                  <a:schemeClr val="tx1"/>
                </a:solidFill>
                <a:latin typeface="Comic Sans MS" charset="0"/>
                <a:ea typeface="ＭＳ Ｐゴシック" charset="0"/>
              </a:defRPr>
            </a:lvl2pPr>
            <a:lvl3pPr marL="1143000" indent="-228600" defTabSz="909638">
              <a:tabLst>
                <a:tab pos="2800350" algn="l"/>
                <a:tab pos="4233863" algn="l"/>
              </a:tabLst>
              <a:defRPr sz="2400">
                <a:solidFill>
                  <a:schemeClr val="tx1"/>
                </a:solidFill>
                <a:latin typeface="Comic Sans MS" charset="0"/>
                <a:ea typeface="ＭＳ Ｐゴシック" charset="0"/>
              </a:defRPr>
            </a:lvl3pPr>
            <a:lvl4pPr marL="1600200" indent="-228600" defTabSz="909638">
              <a:tabLst>
                <a:tab pos="2800350" algn="l"/>
                <a:tab pos="4233863" algn="l"/>
              </a:tabLst>
              <a:defRPr sz="2400">
                <a:solidFill>
                  <a:schemeClr val="tx1"/>
                </a:solidFill>
                <a:latin typeface="Comic Sans MS" charset="0"/>
                <a:ea typeface="ＭＳ Ｐゴシック" charset="0"/>
              </a:defRPr>
            </a:lvl4pPr>
            <a:lvl5pPr marL="2057400" indent="-228600" defTabSz="909638">
              <a:tabLst>
                <a:tab pos="2800350" algn="l"/>
                <a:tab pos="4233863" algn="l"/>
              </a:tabLst>
              <a:defRPr sz="2400">
                <a:solidFill>
                  <a:schemeClr val="tx1"/>
                </a:solidFill>
                <a:latin typeface="Comic Sans MS"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Comic Sans MS"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Comic Sans MS"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Comic Sans MS"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Comic Sans MS" charset="0"/>
                <a:ea typeface="ＭＳ Ｐゴシック" charset="0"/>
              </a:defRPr>
            </a:lvl9pPr>
          </a:lstStyle>
          <a:p>
            <a:pPr eaLnBrk="1" hangingPunct="1"/>
            <a:r>
              <a:rPr lang="zh-SG" altLang="en-US" sz="4000" i="1" u="sng" dirty="0">
                <a:solidFill>
                  <a:srgbClr val="FFFF99"/>
                </a:solidFill>
                <a:latin typeface="Arial Black" charset="0"/>
              </a:rPr>
              <a:t>讲</a:t>
            </a:r>
            <a:r>
              <a:rPr lang="zh-SG" altLang="en-US" sz="4000" i="1" u="sng" dirty="0" smtClean="0">
                <a:solidFill>
                  <a:srgbClr val="FFFF99"/>
                </a:solidFill>
                <a:latin typeface="Arial Black" charset="0"/>
              </a:rPr>
              <a:t>道</a:t>
            </a:r>
            <a:endParaRPr lang="en-US" altLang="zh-SG" sz="4000" i="1" u="sng" dirty="0" smtClean="0">
              <a:solidFill>
                <a:srgbClr val="FFFF99"/>
              </a:solidFill>
              <a:latin typeface="Arial Black" charset="0"/>
            </a:endParaRPr>
          </a:p>
          <a:p>
            <a:pPr eaLnBrk="1" hangingPunct="1"/>
            <a:r>
              <a:rPr lang="zh-SG" altLang="en-US" sz="4000" dirty="0" smtClean="0">
                <a:solidFill>
                  <a:srgbClr val="FFFF99"/>
                </a:solidFill>
                <a:latin typeface="Arial Black" charset="0"/>
              </a:rPr>
              <a:t>讲</a:t>
            </a:r>
            <a:r>
              <a:rPr lang="zh-SG" altLang="en-US" sz="4000" dirty="0">
                <a:solidFill>
                  <a:srgbClr val="FFFF99"/>
                </a:solidFill>
                <a:latin typeface="Arial Black" charset="0"/>
              </a:rPr>
              <a:t>道研习</a:t>
            </a:r>
            <a:r>
              <a:rPr lang="en-US" sz="4000" dirty="0" smtClean="0">
                <a:solidFill>
                  <a:srgbClr val="FFFF99"/>
                </a:solidFill>
                <a:latin typeface="Arial Black" charset="0"/>
              </a:rPr>
              <a:t> </a:t>
            </a:r>
            <a:r>
              <a:rPr lang="en-US" sz="4000" dirty="0">
                <a:solidFill>
                  <a:srgbClr val="FFFF99"/>
                </a:solidFill>
                <a:latin typeface="Arial Black" charset="0"/>
              </a:rPr>
              <a:t>1	</a:t>
            </a:r>
            <a:r>
              <a:rPr lang="zh-SG" altLang="en-US" sz="4000" dirty="0">
                <a:solidFill>
                  <a:srgbClr val="FFFF99"/>
                </a:solidFill>
                <a:latin typeface="Arial Black" charset="0"/>
              </a:rPr>
              <a:t>讲道研习</a:t>
            </a:r>
            <a:r>
              <a:rPr lang="en-US" sz="4000" dirty="0" smtClean="0">
                <a:solidFill>
                  <a:srgbClr val="FFFF99"/>
                </a:solidFill>
                <a:latin typeface="Arial Black" charset="0"/>
              </a:rPr>
              <a:t> </a:t>
            </a:r>
            <a:r>
              <a:rPr lang="en-US" sz="4000" dirty="0">
                <a:solidFill>
                  <a:srgbClr val="FFFF99"/>
                </a:solidFill>
                <a:latin typeface="Arial Black" charset="0"/>
              </a:rPr>
              <a:t>2</a:t>
            </a:r>
          </a:p>
        </p:txBody>
      </p:sp>
      <p:sp>
        <p:nvSpPr>
          <p:cNvPr id="7" name="Rectangle 2"/>
          <p:cNvSpPr txBox="1">
            <a:spLocks noChangeArrowheads="1"/>
          </p:cNvSpPr>
          <p:nvPr/>
        </p:nvSpPr>
        <p:spPr bwMode="auto">
          <a:xfrm>
            <a:off x="0" y="762000"/>
            <a:ext cx="9144000" cy="722313"/>
          </a:xfrm>
          <a:prstGeom prst="rect">
            <a:avLst/>
          </a:prstGeom>
          <a:noFill/>
          <a:ln>
            <a:noFill/>
          </a:ln>
          <a:effectLst>
            <a:outerShdw blurRad="63500" dist="35921" dir="2700000" algn="ctr" rotWithShape="0">
              <a:srgbClr val="FFFF99">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eaLnBrk="1" hangingPunct="1">
              <a:defRPr/>
            </a:pPr>
            <a:r>
              <a:rPr lang="en-US" sz="4000" dirty="0" smtClean="0">
                <a:solidFill>
                  <a:srgbClr val="000000"/>
                </a:solidFill>
                <a:latin typeface="Arial Black" charset="0"/>
                <a:ea typeface="ＭＳ Ｐゴシック" charset="0"/>
                <a:cs typeface="ＭＳ Ｐゴシック" charset="0"/>
              </a:rPr>
              <a:t>(English • </a:t>
            </a:r>
            <a:r>
              <a:rPr lang="en-US" sz="4000" dirty="0" err="1" smtClean="0">
                <a:solidFill>
                  <a:srgbClr val="000000"/>
                </a:solidFill>
                <a:latin typeface="Arial Black" charset="0"/>
                <a:ea typeface="ＭＳ Ｐゴシック" charset="0"/>
                <a:cs typeface="ＭＳ Ｐゴシック" charset="0"/>
              </a:rPr>
              <a:t>Bahasa</a:t>
            </a:r>
            <a:r>
              <a:rPr lang="en-US" sz="4000" dirty="0" smtClean="0">
                <a:solidFill>
                  <a:srgbClr val="000000"/>
                </a:solidFill>
                <a:latin typeface="Arial Black" charset="0"/>
                <a:ea typeface="ＭＳ Ｐゴシック" charset="0"/>
                <a:cs typeface="ＭＳ Ｐゴシック" charset="0"/>
              </a:rPr>
              <a:t> • Chinese)</a:t>
            </a:r>
            <a:endParaRPr lang="en-US" sz="3600" b="1" dirty="0">
              <a:solidFill>
                <a:srgbClr val="000000"/>
              </a:solidFill>
              <a:latin typeface="Arial"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574261"/>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Arial" charset="0"/>
                <a:ea typeface="SimSun" charset="0"/>
                <a:cs typeface="SimSun" charset="0"/>
              </a:rPr>
              <a:t>新约全书链接地址</a:t>
            </a:r>
            <a:r>
              <a:rPr lang="zh-CN" altLang="en-US" sz="3200" b="1" dirty="0">
                <a:solidFill>
                  <a:srgbClr val="FFFFFF"/>
                </a:solidFill>
                <a:latin typeface="Arial" charset="0"/>
              </a:rPr>
              <a:t> </a:t>
            </a:r>
            <a:r>
              <a:rPr lang="en-US" sz="3200" b="1" dirty="0" err="1" smtClean="0">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6"/>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dirty="0">
                <a:solidFill>
                  <a:srgbClr val="FFFFFF"/>
                </a:solidFill>
                <a:ea typeface="SimSun" charset="0"/>
                <a:cs typeface="Arial" charset="0"/>
              </a:rPr>
              <a:t>免费获得该讲解</a:t>
            </a:r>
            <a:r>
              <a:rPr lang="en-US" sz="3600" dirty="0">
                <a:solidFill>
                  <a:srgbClr val="FFFFFF"/>
                </a:solidFill>
                <a:ea typeface="SimSun" charset="0"/>
                <a:cs typeface="Arial" charset="0"/>
              </a:rPr>
              <a:t>!</a:t>
            </a:r>
            <a:endParaRPr lang="en-US" sz="1200" dirty="0">
              <a:solidFill>
                <a:srgbClr val="FFFFFF"/>
              </a:solidFill>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smtClean="0">
                <a:solidFill>
                  <a:srgbClr val="000000"/>
                </a:solidFill>
                <a:ea typeface="SimSun" charset="0"/>
                <a:cs typeface="Arial" charset="0"/>
              </a:rPr>
              <a:t>圣经学习下载</a:t>
            </a:r>
            <a:endParaRPr lang="zh-CN" altLang="en-US" sz="3600" b="1" dirty="0">
              <a:solidFill>
                <a:srgbClr val="000000"/>
              </a:solidFill>
              <a:ea typeface="SimSun" charset="0"/>
              <a:cs typeface="Arial" charset="0"/>
            </a:endParaRPr>
          </a:p>
        </p:txBody>
      </p:sp>
    </p:spTree>
    <p:extLst>
      <p:ext uri="{BB962C8B-B14F-4D97-AF65-F5344CB8AC3E}">
        <p14:creationId xmlns:p14="http://schemas.microsoft.com/office/powerpoint/2010/main" val="33470195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16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en-US" b="1" dirty="0" smtClean="0">
                <a:cs typeface="+mj-cs"/>
              </a:rPr>
              <a:t>Teaching Ministry 1997-2015</a:t>
            </a:r>
          </a:p>
        </p:txBody>
      </p:sp>
      <p:grpSp>
        <p:nvGrpSpPr>
          <p:cNvPr id="2" name="Group 1"/>
          <p:cNvGrpSpPr/>
          <p:nvPr/>
        </p:nvGrpSpPr>
        <p:grpSpPr>
          <a:xfrm>
            <a:off x="3209900" y="1620838"/>
            <a:ext cx="3715576" cy="4424362"/>
            <a:chOff x="3209900" y="1620838"/>
            <a:chExt cx="3715576" cy="4424362"/>
          </a:xfrm>
        </p:grpSpPr>
        <p:sp>
          <p:nvSpPr>
            <p:cNvPr id="361476" name="AutoShape 4"/>
            <p:cNvSpPr>
              <a:spLocks noChangeArrowheads="1"/>
            </p:cNvSpPr>
            <p:nvPr/>
          </p:nvSpPr>
          <p:spPr bwMode="auto">
            <a:xfrm rot="18984757">
              <a:off x="3771900" y="2466975"/>
              <a:ext cx="381000"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defRPr/>
              </a:pPr>
              <a:endParaRPr lang="en-US">
                <a:solidFill>
                  <a:srgbClr val="FFFFFF"/>
                </a:solidFill>
                <a:latin typeface="Arial" charset="0"/>
              </a:endParaRPr>
            </a:p>
          </p:txBody>
        </p:sp>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defRPr/>
              </a:pPr>
              <a:endParaRPr lang="en-US">
                <a:solidFill>
                  <a:srgbClr val="FFFFFF"/>
                </a:solidFill>
                <a:latin typeface="Arial" charset="0"/>
              </a:endParaRPr>
            </a:p>
          </p:txBody>
        </p:sp>
        <p:sp>
          <p:nvSpPr>
            <p:cNvPr id="361480" name="AutoShape 8"/>
            <p:cNvSpPr>
              <a:spLocks noChangeArrowheads="1"/>
            </p:cNvSpPr>
            <p:nvPr/>
          </p:nvSpPr>
          <p:spPr bwMode="auto">
            <a:xfrm rot="2496691">
              <a:off x="6544476" y="3249304"/>
              <a:ext cx="381000" cy="2615417"/>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defRPr/>
              </a:pPr>
              <a:endParaRPr lang="en-US">
                <a:solidFill>
                  <a:srgbClr val="FFFFFF"/>
                </a:solidFill>
                <a:latin typeface="Arial" charset="0"/>
              </a:endParaRPr>
            </a:p>
          </p:txBody>
        </p:sp>
        <p:sp>
          <p:nvSpPr>
            <p:cNvPr id="361481" name="AutoShape 9"/>
            <p:cNvSpPr>
              <a:spLocks noChangeArrowheads="1"/>
            </p:cNvSpPr>
            <p:nvPr/>
          </p:nvSpPr>
          <p:spPr bwMode="auto">
            <a:xfrm>
              <a:off x="5181600" y="1620838"/>
              <a:ext cx="381000"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defRPr/>
              </a:pPr>
              <a:endParaRPr lang="en-US">
                <a:solidFill>
                  <a:srgbClr val="FFFFFF"/>
                </a:solidFill>
                <a:latin typeface="Arial" charset="0"/>
              </a:endParaRPr>
            </a:p>
          </p:txBody>
        </p:sp>
        <p:sp>
          <p:nvSpPr>
            <p:cNvPr id="36" name="AutoShape 4"/>
            <p:cNvSpPr>
              <a:spLocks noChangeArrowheads="1"/>
            </p:cNvSpPr>
            <p:nvPr/>
          </p:nvSpPr>
          <p:spPr bwMode="auto">
            <a:xfrm rot="16563811">
              <a:off x="4124781" y="4118848"/>
              <a:ext cx="381000" cy="2210761"/>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defRPr/>
              </a:pPr>
              <a:endParaRPr lang="en-US">
                <a:solidFill>
                  <a:srgbClr val="FFFFFF"/>
                </a:solidFill>
                <a:latin typeface="Arial" charset="0"/>
              </a:endParaRPr>
            </a:p>
          </p:txBody>
        </p:sp>
      </p:grpSp>
      <p:sp>
        <p:nvSpPr>
          <p:cNvPr id="361489" name="Text Box 17"/>
          <p:cNvSpPr txBox="1">
            <a:spLocks noChangeArrowheads="1"/>
          </p:cNvSpPr>
          <p:nvPr/>
        </p:nvSpPr>
        <p:spPr bwMode="auto">
          <a:xfrm>
            <a:off x="3995936" y="1268760"/>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a:solidFill>
                  <a:srgbClr val="FFFFFF"/>
                </a:solidFill>
                <a:latin typeface="Arial" charset="0"/>
              </a:rPr>
              <a:t>MONGOLIA</a:t>
            </a:r>
          </a:p>
        </p:txBody>
      </p:sp>
      <p:sp>
        <p:nvSpPr>
          <p:cNvPr id="361491" name="Text Box 19"/>
          <p:cNvSpPr txBox="1">
            <a:spLocks noChangeArrowheads="1"/>
          </p:cNvSpPr>
          <p:nvPr/>
        </p:nvSpPr>
        <p:spPr bwMode="auto">
          <a:xfrm>
            <a:off x="2018928" y="3717032"/>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a:solidFill>
                  <a:srgbClr val="FFFFFF"/>
                </a:solidFill>
                <a:latin typeface="Arial" charset="0"/>
              </a:rPr>
              <a:t>INDIA</a:t>
            </a: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a:solidFill>
                  <a:srgbClr val="FFFFFF"/>
                </a:solidFill>
                <a:latin typeface="Arial" charset="0"/>
              </a:rPr>
              <a:t>MYANMAR</a:t>
            </a: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FF"/>
              </a:solidFill>
              <a:latin typeface="Arial" charset="0"/>
            </a:endParaRPr>
          </a:p>
        </p:txBody>
      </p:sp>
      <p:sp>
        <p:nvSpPr>
          <p:cNvPr id="361500"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800" b="1" dirty="0">
                <a:solidFill>
                  <a:srgbClr val="FFFFFF"/>
                </a:solidFill>
              </a:rPr>
              <a:t>SBC</a:t>
            </a:r>
          </a:p>
        </p:txBody>
      </p:sp>
      <p:sp>
        <p:nvSpPr>
          <p:cNvPr id="361496" name="Text Box 24"/>
          <p:cNvSpPr txBox="1">
            <a:spLocks noChangeArrowheads="1"/>
          </p:cNvSpPr>
          <p:nvPr/>
        </p:nvSpPr>
        <p:spPr bwMode="auto">
          <a:xfrm>
            <a:off x="4572000" y="5075892"/>
            <a:ext cx="1656184" cy="36933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ctr">
              <a:spcBef>
                <a:spcPct val="50000"/>
              </a:spcBef>
              <a:defRPr/>
            </a:pPr>
            <a:r>
              <a:rPr lang="en-US" sz="1800" b="1" dirty="0">
                <a:solidFill>
                  <a:srgbClr val="FFFFFF"/>
                </a:solidFill>
                <a:latin typeface="Arial" charset="0"/>
              </a:rPr>
              <a:t>SINGAPORE</a:t>
            </a:r>
          </a:p>
        </p:txBody>
      </p:sp>
      <p:sp>
        <p:nvSpPr>
          <p:cNvPr id="24" name="Text Box 17"/>
          <p:cNvSpPr txBox="1">
            <a:spLocks noChangeArrowheads="1"/>
          </p:cNvSpPr>
          <p:nvPr/>
        </p:nvSpPr>
        <p:spPr bwMode="auto">
          <a:xfrm>
            <a:off x="4139952" y="2348880"/>
            <a:ext cx="216024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ctr">
              <a:spcBef>
                <a:spcPct val="50000"/>
              </a:spcBef>
              <a:defRPr/>
            </a:pPr>
            <a:r>
              <a:rPr lang="en-US" sz="1800" b="1" dirty="0">
                <a:solidFill>
                  <a:srgbClr val="FFFFFF"/>
                </a:solidFill>
                <a:latin typeface="Arial" charset="0"/>
              </a:rPr>
              <a:t>CHINA</a:t>
            </a:r>
          </a:p>
        </p:txBody>
      </p:sp>
      <p:sp>
        <p:nvSpPr>
          <p:cNvPr id="25" name="Text Box 17"/>
          <p:cNvSpPr txBox="1">
            <a:spLocks noChangeArrowheads="1"/>
          </p:cNvSpPr>
          <p:nvPr/>
        </p:nvSpPr>
        <p:spPr bwMode="auto">
          <a:xfrm>
            <a:off x="5076056" y="4180215"/>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a:solidFill>
                  <a:srgbClr val="FFFFFF"/>
                </a:solidFill>
                <a:latin typeface="Arial" charset="0"/>
              </a:rPr>
              <a:t>VIETNAM</a:t>
            </a:r>
          </a:p>
        </p:txBody>
      </p:sp>
      <p:sp>
        <p:nvSpPr>
          <p:cNvPr id="26" name="Text Box 17"/>
          <p:cNvSpPr txBox="1">
            <a:spLocks noChangeArrowheads="1"/>
          </p:cNvSpPr>
          <p:nvPr/>
        </p:nvSpPr>
        <p:spPr bwMode="auto">
          <a:xfrm>
            <a:off x="4572000" y="4628054"/>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a:solidFill>
                  <a:srgbClr val="FFFFFF"/>
                </a:solidFill>
                <a:latin typeface="Arial" charset="0"/>
              </a:rPr>
              <a:t>MALAYSIA</a:t>
            </a:r>
          </a:p>
        </p:txBody>
      </p:sp>
      <p:sp>
        <p:nvSpPr>
          <p:cNvPr id="28" name="Text Box 21"/>
          <p:cNvSpPr txBox="1">
            <a:spLocks noChangeArrowheads="1"/>
          </p:cNvSpPr>
          <p:nvPr/>
        </p:nvSpPr>
        <p:spPr bwMode="auto">
          <a:xfrm>
            <a:off x="4427984" y="3732376"/>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a:solidFill>
                  <a:srgbClr val="FFFFFF"/>
                </a:solidFill>
                <a:latin typeface="Arial" charset="0"/>
              </a:rPr>
              <a:t>THAILAND</a:t>
            </a:r>
          </a:p>
        </p:txBody>
      </p:sp>
      <p:sp>
        <p:nvSpPr>
          <p:cNvPr id="30" name="Text Box 17"/>
          <p:cNvSpPr txBox="1">
            <a:spLocks noChangeArrowheads="1"/>
          </p:cNvSpPr>
          <p:nvPr/>
        </p:nvSpPr>
        <p:spPr bwMode="auto">
          <a:xfrm>
            <a:off x="6372200" y="5373216"/>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a:solidFill>
                  <a:srgbClr val="FFFFFF"/>
                </a:solidFill>
                <a:latin typeface="Arial" charset="0"/>
              </a:rPr>
              <a:t>INDONESIA</a:t>
            </a:r>
          </a:p>
        </p:txBody>
      </p:sp>
      <p:sp>
        <p:nvSpPr>
          <p:cNvPr id="31" name="Text Box 17"/>
          <p:cNvSpPr txBox="1">
            <a:spLocks noChangeArrowheads="1"/>
          </p:cNvSpPr>
          <p:nvPr/>
        </p:nvSpPr>
        <p:spPr bwMode="auto">
          <a:xfrm>
            <a:off x="6228184" y="1772816"/>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a:solidFill>
                  <a:srgbClr val="FFFFFF"/>
                </a:solidFill>
                <a:latin typeface="Arial" charset="0"/>
              </a:rPr>
              <a:t>KOREA</a:t>
            </a:r>
          </a:p>
        </p:txBody>
      </p:sp>
      <p:sp>
        <p:nvSpPr>
          <p:cNvPr id="33" name="Text Box 19"/>
          <p:cNvSpPr txBox="1">
            <a:spLocks noChangeArrowheads="1"/>
          </p:cNvSpPr>
          <p:nvPr/>
        </p:nvSpPr>
        <p:spPr bwMode="auto">
          <a:xfrm>
            <a:off x="113928" y="1524124"/>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smtClean="0">
                <a:solidFill>
                  <a:srgbClr val="FFFFFF"/>
                </a:solidFill>
                <a:latin typeface="Arial" charset="0"/>
              </a:rPr>
              <a:t>JORDAN</a:t>
            </a:r>
            <a:endParaRPr lang="en-US" sz="1800" b="1" dirty="0">
              <a:solidFill>
                <a:srgbClr val="FFFFFF"/>
              </a:solidFill>
              <a:latin typeface="Arial" charset="0"/>
            </a:endParaRPr>
          </a:p>
        </p:txBody>
      </p:sp>
      <p:sp>
        <p:nvSpPr>
          <p:cNvPr id="34" name="Text Box 21"/>
          <p:cNvSpPr txBox="1">
            <a:spLocks noChangeArrowheads="1"/>
          </p:cNvSpPr>
          <p:nvPr/>
        </p:nvSpPr>
        <p:spPr bwMode="auto">
          <a:xfrm>
            <a:off x="2300112" y="2715592"/>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smtClean="0">
                <a:solidFill>
                  <a:srgbClr val="FFFFFF"/>
                </a:solidFill>
                <a:latin typeface="Arial" charset="0"/>
              </a:rPr>
              <a:t>NEPAL</a:t>
            </a:r>
            <a:endParaRPr lang="en-US" sz="1800" b="1" dirty="0">
              <a:solidFill>
                <a:srgbClr val="FFFFFF"/>
              </a:solidFill>
              <a:latin typeface="Arial" charset="0"/>
            </a:endParaRPr>
          </a:p>
        </p:txBody>
      </p:sp>
      <p:sp>
        <p:nvSpPr>
          <p:cNvPr id="35" name="Text Box 19"/>
          <p:cNvSpPr txBox="1">
            <a:spLocks noChangeArrowheads="1"/>
          </p:cNvSpPr>
          <p:nvPr/>
        </p:nvSpPr>
        <p:spPr bwMode="auto">
          <a:xfrm>
            <a:off x="1314004" y="5189860"/>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dirty="0" smtClean="0">
                <a:solidFill>
                  <a:srgbClr val="FFFFFF"/>
                </a:solidFill>
                <a:latin typeface="Arial" charset="0"/>
              </a:rPr>
              <a:t>SRI LANKA</a:t>
            </a:r>
            <a:endParaRPr lang="en-US" sz="1800" b="1" dirty="0">
              <a:solidFill>
                <a:srgbClr val="FFFFFF"/>
              </a:solidFill>
              <a:latin typeface="Arial" charset="0"/>
            </a:endParaRPr>
          </a:p>
        </p:txBody>
      </p:sp>
    </p:spTree>
    <p:extLst>
      <p:ext uri="{BB962C8B-B14F-4D97-AF65-F5344CB8AC3E}">
        <p14:creationId xmlns:p14="http://schemas.microsoft.com/office/powerpoint/2010/main" val="10182348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zh-CN" altLang="en-US" sz="5400" b="1" dirty="0" smtClean="0">
                <a:solidFill>
                  <a:schemeClr val="bg1"/>
                </a:solidFill>
                <a:effectLst>
                  <a:outerShdw blurRad="38100" dist="38100" dir="2700000" algn="tl">
                    <a:srgbClr val="000000"/>
                  </a:outerShdw>
                </a:effectLst>
                <a:latin typeface="Arial" charset="0"/>
                <a:ea typeface="ＭＳ Ｐゴシック" charset="0"/>
                <a:cs typeface="Arial" charset="0"/>
              </a:rPr>
              <a:t>神差遣给我们的任务</a:t>
            </a:r>
            <a:endParaRPr lang="en-US" sz="5400" b="1" dirty="0">
              <a:solidFill>
                <a:schemeClr val="bg1"/>
              </a:solidFill>
              <a:effectLst>
                <a:outerShdw blurRad="38100" dist="38100" dir="2700000" algn="tl">
                  <a:srgbClr val="000000"/>
                </a:outerShdw>
              </a:effectLst>
              <a:latin typeface="Arial" charset="0"/>
              <a:ea typeface="ＭＳ Ｐゴシック" charset="0"/>
              <a:cs typeface="Arial" charset="0"/>
            </a:endParaRPr>
          </a:p>
        </p:txBody>
      </p:sp>
      <p:sp>
        <p:nvSpPr>
          <p:cNvPr id="1027" name="Rectangle 3"/>
          <p:cNvSpPr>
            <a:spLocks noChangeArrowheads="1"/>
          </p:cNvSpPr>
          <p:nvPr/>
        </p:nvSpPr>
        <p:spPr bwMode="auto">
          <a:xfrm>
            <a:off x="381000" y="2057400"/>
            <a:ext cx="8610600" cy="46482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eaLnBrk="1" hangingPunct="1">
              <a:spcBef>
                <a:spcPct val="20000"/>
              </a:spcBef>
              <a:defRPr/>
            </a:pPr>
            <a:r>
              <a:rPr lang="en-US" sz="2800" b="1" dirty="0" err="1">
                <a:solidFill>
                  <a:srgbClr val="FFFF00"/>
                </a:solidFill>
                <a:effectLst>
                  <a:outerShdw blurRad="38100" dist="38100" dir="2700000" algn="tl">
                    <a:srgbClr val="000000"/>
                  </a:outerShdw>
                </a:effectLst>
                <a:latin typeface="Arial" charset="0"/>
                <a:cs typeface="Arial" charset="0"/>
              </a:rPr>
              <a:t>WorldVenture</a:t>
            </a:r>
            <a:r>
              <a:rPr lang="en-US" sz="2800" b="1" dirty="0">
                <a:solidFill>
                  <a:srgbClr val="FFFFFF"/>
                </a:solidFill>
                <a:effectLst>
                  <a:outerShdw blurRad="38100" dist="38100" dir="2700000" algn="tl">
                    <a:srgbClr val="000000"/>
                  </a:outerShdw>
                </a:effectLst>
                <a:latin typeface="Arial" charset="0"/>
                <a:cs typeface="Arial" charset="0"/>
              </a:rPr>
              <a:t> </a:t>
            </a:r>
            <a:r>
              <a:rPr lang="en-US" sz="2800" b="1" dirty="0" smtClean="0">
                <a:solidFill>
                  <a:srgbClr val="FFFFFF"/>
                </a:solidFill>
                <a:effectLst>
                  <a:outerShdw blurRad="38100" dist="38100" dir="2700000" algn="tl">
                    <a:srgbClr val="000000"/>
                  </a:outerShdw>
                </a:effectLst>
                <a:latin typeface="Arial" charset="0"/>
                <a:cs typeface="Arial" charset="0"/>
              </a:rPr>
              <a:t>	</a:t>
            </a:r>
            <a:r>
              <a:rPr lang="zh-CN" altLang="en-US" sz="2800" b="1" dirty="0" smtClean="0">
                <a:solidFill>
                  <a:srgbClr val="FFFFFF"/>
                </a:solidFill>
                <a:effectLst>
                  <a:outerShdw blurRad="38100" dist="38100" dir="2700000" algn="tl">
                    <a:srgbClr val="000000"/>
                  </a:outerShdw>
                </a:effectLst>
                <a:latin typeface="Arial" charset="0"/>
                <a:cs typeface="Arial" charset="0"/>
              </a:rPr>
              <a:t>新加坡领域代表</a:t>
            </a:r>
            <a:endParaRPr lang="en-US" altLang="zh-CN" sz="2800" b="1" dirty="0" smtClean="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smtClean="0">
                <a:solidFill>
                  <a:srgbClr val="FFFF00"/>
                </a:solidFill>
                <a:effectLst>
                  <a:outerShdw blurRad="38100" dist="38100" dir="2700000" algn="tl">
                    <a:srgbClr val="000000"/>
                  </a:outerShdw>
                </a:effectLst>
                <a:latin typeface="Arial" charset="0"/>
                <a:cs typeface="Arial" charset="0"/>
              </a:rPr>
              <a:t>新</a:t>
            </a:r>
            <a:r>
              <a:rPr lang="zh-CN" altLang="en-US" sz="2800" b="1" dirty="0">
                <a:solidFill>
                  <a:srgbClr val="FFFF00"/>
                </a:solidFill>
                <a:effectLst>
                  <a:outerShdw blurRad="38100" dist="38100" dir="2700000" algn="tl">
                    <a:srgbClr val="000000"/>
                  </a:outerShdw>
                </a:effectLst>
                <a:latin typeface="Arial" charset="0"/>
                <a:cs typeface="Arial" charset="0"/>
              </a:rPr>
              <a:t>加坡神学</a:t>
            </a:r>
            <a:r>
              <a:rPr lang="zh-CN" altLang="en-US" sz="2800" b="1" dirty="0" smtClean="0">
                <a:solidFill>
                  <a:srgbClr val="FFFF00"/>
                </a:solidFill>
                <a:effectLst>
                  <a:outerShdw blurRad="38100" dist="38100" dir="2700000" algn="tl">
                    <a:srgbClr val="000000"/>
                  </a:outerShdw>
                </a:effectLst>
                <a:latin typeface="Arial" charset="0"/>
                <a:cs typeface="Arial" charset="0"/>
              </a:rPr>
              <a:t>院 </a:t>
            </a:r>
            <a:r>
              <a:rPr lang="en-US" altLang="zh-CN" sz="2800" b="1" dirty="0" smtClean="0">
                <a:solidFill>
                  <a:srgbClr val="FFFF00"/>
                </a:solidFill>
                <a:effectLst>
                  <a:outerShdw blurRad="38100" dist="38100" dir="2700000" algn="tl">
                    <a:srgbClr val="000000"/>
                  </a:outerShdw>
                </a:effectLst>
                <a:latin typeface="Arial" charset="0"/>
                <a:cs typeface="Arial" charset="0"/>
              </a:rPr>
              <a:t>	</a:t>
            </a:r>
            <a:r>
              <a:rPr lang="zh-SG" altLang="en-US" sz="2800" b="1" dirty="0" smtClean="0">
                <a:solidFill>
                  <a:srgbClr val="FFFFFF"/>
                </a:solidFill>
                <a:effectLst>
                  <a:outerShdw blurRad="38100" dist="38100" dir="2700000" algn="tl">
                    <a:srgbClr val="000000"/>
                  </a:outerShdw>
                </a:effectLst>
                <a:latin typeface="Arial" charset="0"/>
                <a:cs typeface="Arial" charset="0"/>
              </a:rPr>
              <a:t>学院教授</a:t>
            </a:r>
            <a:endParaRPr lang="en-US" altLang="zh-SG" sz="2800" b="1" dirty="0" smtClean="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SG" altLang="en-US" sz="2800" b="1" dirty="0" smtClean="0">
                <a:solidFill>
                  <a:srgbClr val="FFFF00"/>
                </a:solidFill>
                <a:effectLst>
                  <a:outerShdw blurRad="38100" dist="38100" dir="2700000" algn="tl">
                    <a:srgbClr val="000000"/>
                  </a:outerShdw>
                </a:effectLst>
                <a:latin typeface="Arial" charset="0"/>
                <a:cs typeface="Arial" charset="0"/>
              </a:rPr>
              <a:t>神</a:t>
            </a:r>
            <a:r>
              <a:rPr lang="zh-CN" altLang="en-US" sz="2800" b="1" dirty="0" smtClean="0">
                <a:solidFill>
                  <a:srgbClr val="FFFF00"/>
                </a:solidFill>
                <a:effectLst>
                  <a:outerShdw blurRad="38100" dist="38100" dir="2700000" algn="tl">
                    <a:srgbClr val="000000"/>
                  </a:outerShdw>
                </a:effectLst>
                <a:latin typeface="Arial" charset="0"/>
                <a:cs typeface="Arial" charset="0"/>
              </a:rPr>
              <a:t>学教育延长</a:t>
            </a:r>
            <a:r>
              <a:rPr lang="en-US" altLang="zh-CN" sz="2800" b="1" dirty="0" smtClean="0">
                <a:solidFill>
                  <a:srgbClr val="FFFF00"/>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行程</a:t>
            </a:r>
            <a:r>
              <a:rPr lang="en-US" sz="2800" b="1" dirty="0" smtClean="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老</a:t>
            </a:r>
            <a:r>
              <a:rPr lang="zh-CN" altLang="en-US" sz="2800" b="1" dirty="0" smtClean="0">
                <a:solidFill>
                  <a:srgbClr val="FFFFFF"/>
                </a:solidFill>
                <a:effectLst>
                  <a:outerShdw blurRad="38100" dist="38100" dir="2700000" algn="tl">
                    <a:srgbClr val="000000"/>
                  </a:outerShdw>
                </a:effectLst>
                <a:latin typeface="Arial" charset="0"/>
                <a:cs typeface="Arial" charset="0"/>
              </a:rPr>
              <a:t>师</a:t>
            </a:r>
            <a:endParaRPr lang="en-US" altLang="zh-CN" sz="2800" b="1" dirty="0" smtClean="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smtClean="0">
                <a:solidFill>
                  <a:srgbClr val="FFFF00"/>
                </a:solidFill>
                <a:effectLst>
                  <a:outerShdw blurRad="38100" dist="38100" dir="2700000" algn="tl">
                    <a:srgbClr val="000000"/>
                  </a:outerShdw>
                </a:effectLst>
                <a:latin typeface="Arial" charset="0"/>
                <a:cs typeface="Arial" charset="0"/>
              </a:rPr>
              <a:t>圣经。。。翻译 </a:t>
            </a:r>
            <a:r>
              <a:rPr lang="en-US" altLang="zh-CN" sz="2800" b="1" dirty="0" smtClean="0">
                <a:solidFill>
                  <a:srgbClr val="FFFFFF"/>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翻</a:t>
            </a:r>
            <a:r>
              <a:rPr lang="zh-SG" altLang="en-US" sz="2800" b="1" dirty="0" smtClean="0">
                <a:solidFill>
                  <a:srgbClr val="FFFFFF"/>
                </a:solidFill>
                <a:effectLst>
                  <a:outerShdw blurRad="38100" dist="38100" dir="2700000" algn="tl">
                    <a:srgbClr val="000000"/>
                  </a:outerShdw>
                </a:effectLst>
                <a:latin typeface="Arial" charset="0"/>
                <a:cs typeface="Arial" charset="0"/>
              </a:rPr>
              <a:t>译</a:t>
            </a:r>
            <a:r>
              <a:rPr lang="zh-CN" altLang="en-US" sz="2800" b="1" dirty="0" smtClean="0">
                <a:solidFill>
                  <a:srgbClr val="FFFFFF"/>
                </a:solidFill>
                <a:effectLst>
                  <a:outerShdw blurRad="38100" dist="38100" dir="2700000" algn="tl">
                    <a:srgbClr val="000000"/>
                  </a:outerShdw>
                </a:effectLst>
                <a:latin typeface="Arial" charset="0"/>
                <a:cs typeface="Arial" charset="0"/>
              </a:rPr>
              <a:t>主管</a:t>
            </a:r>
            <a:endParaRPr lang="en-US" altLang="zh-CN" sz="2800" b="1" dirty="0" smtClean="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smtClean="0">
                <a:solidFill>
                  <a:srgbClr val="FFFF00"/>
                </a:solidFill>
                <a:effectLst>
                  <a:outerShdw blurRad="38100" dist="38100" dir="2700000" algn="tl">
                    <a:srgbClr val="000000"/>
                  </a:outerShdw>
                </a:effectLst>
                <a:latin typeface="Arial" charset="0"/>
                <a:cs typeface="Arial" charset="0"/>
              </a:rPr>
              <a:t>国际社区学校</a:t>
            </a:r>
            <a:r>
              <a:rPr lang="en-US" altLang="zh-CN" sz="2800" b="1" dirty="0" smtClean="0">
                <a:solidFill>
                  <a:srgbClr val="FFFFFF"/>
                </a:solidFill>
                <a:effectLst>
                  <a:outerShdw blurRad="38100" dist="38100" dir="2700000" algn="tl">
                    <a:srgbClr val="000000"/>
                  </a:outerShdw>
                </a:effectLst>
                <a:latin typeface="Arial" charset="0"/>
                <a:cs typeface="Arial" charset="0"/>
              </a:rPr>
              <a:t>	</a:t>
            </a:r>
            <a:r>
              <a:rPr lang="zh-CN" altLang="en-US" sz="2800" b="1" dirty="0" smtClean="0">
                <a:solidFill>
                  <a:srgbClr val="FFFFFF"/>
                </a:solidFill>
                <a:effectLst>
                  <a:outerShdw blurRad="38100" dist="38100" dir="2700000" algn="tl">
                    <a:srgbClr val="000000"/>
                  </a:outerShdw>
                </a:effectLst>
                <a:latin typeface="Arial" charset="0"/>
                <a:cs typeface="Arial" charset="0"/>
              </a:rPr>
              <a:t>董事会成员</a:t>
            </a:r>
            <a:endParaRPr lang="en-US"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SG" altLang="en-US" sz="2800" b="1" dirty="0">
                <a:solidFill>
                  <a:srgbClr val="FFFF00"/>
                </a:solidFill>
                <a:effectLst>
                  <a:outerShdw blurRad="38100" dist="38100" dir="2700000" algn="tl">
                    <a:srgbClr val="000000"/>
                  </a:outerShdw>
                </a:effectLst>
                <a:latin typeface="Arial" charset="0"/>
                <a:cs typeface="Arial" charset="0"/>
              </a:rPr>
              <a:t>十字路</a:t>
            </a:r>
            <a:r>
              <a:rPr lang="zh-SG" altLang="en-US" sz="2800" b="1" dirty="0" smtClean="0">
                <a:solidFill>
                  <a:srgbClr val="FFFF00"/>
                </a:solidFill>
                <a:effectLst>
                  <a:outerShdw blurRad="38100" dist="38100" dir="2700000" algn="tl">
                    <a:srgbClr val="000000"/>
                  </a:outerShdw>
                </a:effectLst>
                <a:latin typeface="Arial" charset="0"/>
                <a:cs typeface="Arial" charset="0"/>
              </a:rPr>
              <a:t>口</a:t>
            </a:r>
            <a:r>
              <a:rPr lang="zh-CN" altLang="en-US" sz="2800" b="1" dirty="0" smtClean="0">
                <a:solidFill>
                  <a:srgbClr val="FFFF00"/>
                </a:solidFill>
                <a:effectLst>
                  <a:outerShdw blurRad="38100" dist="38100" dir="2700000" algn="tl">
                    <a:srgbClr val="000000"/>
                  </a:outerShdw>
                </a:effectLst>
                <a:latin typeface="Arial" charset="0"/>
                <a:cs typeface="Arial" charset="0"/>
              </a:rPr>
              <a:t>教会 </a:t>
            </a:r>
            <a:r>
              <a:rPr lang="en-US" altLang="zh-CN" sz="2800" b="1" dirty="0" smtClean="0">
                <a:solidFill>
                  <a:srgbClr val="FFFF00"/>
                </a:solidFill>
                <a:effectLst>
                  <a:outerShdw blurRad="38100" dist="38100" dir="2700000" algn="tl">
                    <a:srgbClr val="000000"/>
                  </a:outerShdw>
                </a:effectLst>
                <a:latin typeface="Arial" charset="0"/>
                <a:cs typeface="Arial" charset="0"/>
              </a:rPr>
              <a:t>	</a:t>
            </a:r>
            <a:r>
              <a:rPr lang="zh-SG" altLang="en-US" sz="2800" b="1" dirty="0" smtClean="0">
                <a:solidFill>
                  <a:srgbClr val="FFFFFF"/>
                </a:solidFill>
                <a:effectLst>
                  <a:outerShdw blurRad="38100" dist="38100" dir="2700000" algn="tl">
                    <a:srgbClr val="000000"/>
                  </a:outerShdw>
                </a:effectLst>
                <a:latin typeface="Arial" charset="0"/>
                <a:cs typeface="Arial" charset="0"/>
              </a:rPr>
              <a:t>牧</a:t>
            </a:r>
            <a:r>
              <a:rPr lang="zh-SG" altLang="en-US" sz="2800" b="1" dirty="0">
                <a:solidFill>
                  <a:srgbClr val="FFFFFF"/>
                </a:solidFill>
                <a:effectLst>
                  <a:outerShdw blurRad="38100" dist="38100" dir="2700000" algn="tl">
                    <a:srgbClr val="000000"/>
                  </a:outerShdw>
                </a:effectLst>
                <a:latin typeface="Arial" charset="0"/>
                <a:cs typeface="Arial" charset="0"/>
              </a:rPr>
              <a:t>师</a:t>
            </a:r>
            <a:r>
              <a:rPr lang="en-US" sz="2800" b="1" dirty="0" smtClean="0">
                <a:solidFill>
                  <a:srgbClr val="FFFFFF"/>
                </a:solidFill>
                <a:effectLst>
                  <a:outerShdw blurRad="38100" dist="38100" dir="2700000" algn="tl">
                    <a:srgbClr val="000000"/>
                  </a:outerShdw>
                </a:effectLst>
                <a:latin typeface="Arial" charset="0"/>
                <a:cs typeface="Arial" charset="0"/>
              </a:rPr>
              <a:t>-</a:t>
            </a:r>
            <a:r>
              <a:rPr lang="zh-CN" altLang="en-US" sz="2800" b="1" dirty="0" smtClean="0">
                <a:solidFill>
                  <a:srgbClr val="FFFFFF"/>
                </a:solidFill>
                <a:effectLst>
                  <a:outerShdw blurRad="38100" dist="38100" dir="2700000" algn="tl">
                    <a:srgbClr val="000000"/>
                  </a:outerShdw>
                </a:effectLst>
                <a:latin typeface="Arial" charset="0"/>
                <a:cs typeface="Arial" charset="0"/>
              </a:rPr>
              <a:t>老师</a:t>
            </a:r>
            <a:endParaRPr lang="en-US" altLang="zh-CN" sz="2800" b="1" dirty="0" smtClean="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smtClean="0">
                <a:solidFill>
                  <a:srgbClr val="FFFF00"/>
                </a:solidFill>
                <a:effectLst>
                  <a:outerShdw blurRad="38100" dist="38100" dir="2700000" algn="tl">
                    <a:srgbClr val="000000"/>
                  </a:outerShdw>
                </a:effectLst>
                <a:latin typeface="Arial" charset="0"/>
                <a:cs typeface="Arial" charset="0"/>
              </a:rPr>
              <a:t>网上神学</a:t>
            </a:r>
            <a:r>
              <a:rPr lang="en-US" altLang="zh-CN" sz="2800" b="1" dirty="0" smtClean="0">
                <a:solidFill>
                  <a:srgbClr val="FFFF00"/>
                </a:solidFill>
                <a:effectLst>
                  <a:outerShdw blurRad="38100" dist="38100" dir="2700000" algn="tl">
                    <a:srgbClr val="000000"/>
                  </a:outerShdw>
                </a:effectLst>
                <a:latin typeface="Arial" charset="0"/>
                <a:cs typeface="Arial" charset="0"/>
              </a:rPr>
              <a:t>		</a:t>
            </a:r>
            <a:r>
              <a:rPr lang="en-US" sz="2800" b="1" dirty="0" smtClean="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课程</a:t>
            </a:r>
            <a:r>
              <a:rPr lang="zh-CN" altLang="en-US" sz="2800" b="1" dirty="0" smtClean="0">
                <a:solidFill>
                  <a:srgbClr val="FFFFFF"/>
                </a:solidFill>
                <a:effectLst>
                  <a:outerShdw blurRad="38100" dist="38100" dir="2700000" algn="tl">
                    <a:srgbClr val="000000"/>
                  </a:outerShdw>
                </a:effectLst>
                <a:latin typeface="Arial" charset="0"/>
                <a:cs typeface="Arial" charset="0"/>
              </a:rPr>
              <a:t>编写</a:t>
            </a:r>
            <a:endParaRPr lang="en-US" sz="2800" b="1" dirty="0">
              <a:solidFill>
                <a:srgbClr val="FFFFFF"/>
              </a:solidFill>
              <a:effectLst>
                <a:outerShdw blurRad="38100" dist="38100" dir="2700000" algn="tl">
                  <a:srgbClr val="000000"/>
                </a:outerShdw>
              </a:effectLst>
              <a:latin typeface="Arial" charset="0"/>
              <a:cs typeface="Arial" charset="0"/>
            </a:endParaRPr>
          </a:p>
        </p:txBody>
      </p:sp>
      <p:cxnSp>
        <p:nvCxnSpPr>
          <p:cNvPr id="3" name="Straight Arrow Connector 2"/>
          <p:cNvCxnSpPr>
            <a:cxnSpLocks noChangeShapeType="1"/>
          </p:cNvCxnSpPr>
          <p:nvPr/>
        </p:nvCxnSpPr>
        <p:spPr bwMode="auto">
          <a:xfrm>
            <a:off x="71438" y="4437063"/>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a:noFill/>
              </a14:hiddenFill>
            </a:ext>
          </a:extLst>
        </p:spPr>
      </p:cxnSp>
      <p:cxnSp>
        <p:nvCxnSpPr>
          <p:cNvPr id="7" name="Straight Arrow Connector 6"/>
          <p:cNvCxnSpPr>
            <a:cxnSpLocks noChangeShapeType="1"/>
          </p:cNvCxnSpPr>
          <p:nvPr/>
        </p:nvCxnSpPr>
        <p:spPr bwMode="auto">
          <a:xfrm>
            <a:off x="71438" y="4941888"/>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a:noFill/>
              </a14:hiddenFill>
            </a:ext>
          </a:extLst>
        </p:spPr>
      </p:cxnSp>
      <p:cxnSp>
        <p:nvCxnSpPr>
          <p:cNvPr id="8" name="Straight Arrow Connector 7"/>
          <p:cNvCxnSpPr>
            <a:cxnSpLocks noChangeShapeType="1"/>
          </p:cNvCxnSpPr>
          <p:nvPr/>
        </p:nvCxnSpPr>
        <p:spPr bwMode="auto">
          <a:xfrm>
            <a:off x="71438" y="5445125"/>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a:noFill/>
              </a14:hiddenFill>
            </a:ext>
          </a:extLst>
        </p:spPr>
      </p:cxnSp>
    </p:spTree>
  </p:cSld>
  <p:clrMapOvr>
    <a:masterClrMapping/>
  </p:clrMapOvr>
  <p:transition xmlns:p14="http://schemas.microsoft.com/office/powerpoint/2010/main">
    <p:random/>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par>
                          <p:cTn id="20" fill="hold">
                            <p:stCondLst>
                              <p:cond delay="10000"/>
                            </p:stCondLst>
                            <p:childTnLst>
                              <p:par>
                                <p:cTn id="21" presetID="22" presetClass="entr" presetSubtype="1" fill="hold" grpId="0" nodeType="afterEffect">
                                  <p:stCondLst>
                                    <p:cond delay="2000"/>
                                  </p:stCondLst>
                                  <p:childTnLst>
                                    <p:set>
                                      <p:cBhvr>
                                        <p:cTn id="22" dur="1" fill="hold">
                                          <p:stCondLst>
                                            <p:cond delay="0"/>
                                          </p:stCondLst>
                                        </p:cTn>
                                        <p:tgtEl>
                                          <p:spTgt spid="1027">
                                            <p:txEl>
                                              <p:pRg st="4" end="4"/>
                                            </p:txEl>
                                          </p:spTgt>
                                        </p:tgtEl>
                                        <p:attrNameLst>
                                          <p:attrName>style.visibility</p:attrName>
                                        </p:attrNameLst>
                                      </p:cBhvr>
                                      <p:to>
                                        <p:strVal val="visible"/>
                                      </p:to>
                                    </p:set>
                                    <p:animEffect transition="in" filter="wipe(up)">
                                      <p:cBhvr>
                                        <p:cTn id="23" dur="500"/>
                                        <p:tgtEl>
                                          <p:spTgt spid="1027">
                                            <p:txEl>
                                              <p:pRg st="4" end="4"/>
                                            </p:txEl>
                                          </p:spTgt>
                                        </p:tgtEl>
                                      </p:cBhvr>
                                    </p:animEffect>
                                  </p:childTnLst>
                                </p:cTn>
                              </p:par>
                            </p:childTnLst>
                          </p:cTn>
                        </p:par>
                        <p:par>
                          <p:cTn id="24" fill="hold" nodeType="afterGroup">
                            <p:stCondLst>
                              <p:cond delay="12500"/>
                            </p:stCondLst>
                            <p:childTnLst>
                              <p:par>
                                <p:cTn id="25" presetID="22" presetClass="entr" presetSubtype="1" fill="hold" grpId="0" nodeType="afterEffect">
                                  <p:stCondLst>
                                    <p:cond delay="2000"/>
                                  </p:stCondLst>
                                  <p:childTnLst>
                                    <p:set>
                                      <p:cBhvr>
                                        <p:cTn id="26" dur="1" fill="hold">
                                          <p:stCondLst>
                                            <p:cond delay="0"/>
                                          </p:stCondLst>
                                        </p:cTn>
                                        <p:tgtEl>
                                          <p:spTgt spid="1027">
                                            <p:txEl>
                                              <p:pRg st="5" end="5"/>
                                            </p:txEl>
                                          </p:spTgt>
                                        </p:tgtEl>
                                        <p:attrNameLst>
                                          <p:attrName>style.visibility</p:attrName>
                                        </p:attrNameLst>
                                      </p:cBhvr>
                                      <p:to>
                                        <p:strVal val="visible"/>
                                      </p:to>
                                    </p:set>
                                    <p:animEffect transition="in" filter="wipe(up)">
                                      <p:cBhvr>
                                        <p:cTn id="27" dur="500"/>
                                        <p:tgtEl>
                                          <p:spTgt spid="1027">
                                            <p:txEl>
                                              <p:pRg st="5" end="5"/>
                                            </p:txEl>
                                          </p:spTgt>
                                        </p:tgtEl>
                                      </p:cBhvr>
                                    </p:animEffect>
                                  </p:childTnLst>
                                </p:cTn>
                              </p:par>
                            </p:childTnLst>
                          </p:cTn>
                        </p:par>
                        <p:par>
                          <p:cTn id="28" fill="hold">
                            <p:stCondLst>
                              <p:cond delay="15000"/>
                            </p:stCondLst>
                            <p:childTnLst>
                              <p:par>
                                <p:cTn id="29" presetID="22" presetClass="entr" presetSubtype="1" fill="hold" grpId="0" nodeType="afterEffect">
                                  <p:stCondLst>
                                    <p:cond delay="2000"/>
                                  </p:stCondLst>
                                  <p:childTnLst>
                                    <p:set>
                                      <p:cBhvr>
                                        <p:cTn id="30" dur="1" fill="hold">
                                          <p:stCondLst>
                                            <p:cond delay="0"/>
                                          </p:stCondLst>
                                        </p:cTn>
                                        <p:tgtEl>
                                          <p:spTgt spid="1027">
                                            <p:txEl>
                                              <p:pRg st="6" end="6"/>
                                            </p:txEl>
                                          </p:spTgt>
                                        </p:tgtEl>
                                        <p:attrNameLst>
                                          <p:attrName>style.visibility</p:attrName>
                                        </p:attrNameLst>
                                      </p:cBhvr>
                                      <p:to>
                                        <p:strVal val="visible"/>
                                      </p:to>
                                    </p:set>
                                    <p:animEffect transition="in" filter="wipe(up)">
                                      <p:cBhvr>
                                        <p:cTn id="31" dur="500"/>
                                        <p:tgtEl>
                                          <p:spTgt spid="1027">
                                            <p:txEl>
                                              <p:pRg st="6" end="6"/>
                                            </p:txEl>
                                          </p:spTgt>
                                        </p:tgtEl>
                                      </p:cBhvr>
                                    </p:animEffect>
                                  </p:childTnLst>
                                </p:cTn>
                              </p:par>
                            </p:childTnLst>
                          </p:cTn>
                        </p:par>
                        <p:par>
                          <p:cTn id="32" fill="hold" nodeType="afterGroup">
                            <p:stCondLst>
                              <p:cond delay="17500"/>
                            </p:stCondLst>
                            <p:childTnLst>
                              <p:par>
                                <p:cTn id="33" presetID="22" presetClass="entr" presetSubtype="8"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left)">
                                      <p:cBhvr>
                                        <p:cTn id="35" dur="500"/>
                                        <p:tgtEl>
                                          <p:spTgt spid="3"/>
                                        </p:tgtEl>
                                      </p:cBhvr>
                                    </p:animEffect>
                                  </p:childTnLst>
                                </p:cTn>
                              </p:par>
                            </p:childTnLst>
                          </p:cTn>
                        </p:par>
                        <p:par>
                          <p:cTn id="36" fill="hold" nodeType="afterGroup">
                            <p:stCondLst>
                              <p:cond delay="180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par>
                          <p:cTn id="40" fill="hold" nodeType="afterGroup">
                            <p:stCondLst>
                              <p:cond delay="18500"/>
                            </p:stCondLst>
                            <p:childTnLst>
                              <p:par>
                                <p:cTn id="41" presetID="22" presetClass="entr" presetSubtype="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ipe(left)">
                                      <p:cBhvr>
                                        <p:cTn id="4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zh-CN" altLang="en-US" sz="3600" b="1" dirty="0" smtClean="0">
                <a:solidFill>
                  <a:srgbClr val="FFFFFF"/>
                </a:solidFill>
                <a:ea typeface="ＭＳ Ｐゴシック"/>
                <a:cs typeface="ＭＳ Ｐゴシック"/>
              </a:rPr>
              <a:t>课程简介</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endParaRPr lang="en-US" sz="2400" b="1" kern="0" dirty="0" smtClean="0">
              <a:solidFill>
                <a:srgbClr val="FFFFFF"/>
              </a:solidFill>
              <a:effectLst>
                <a:glow rad="266700">
                  <a:srgbClr val="000000">
                    <a:alpha val="75000"/>
                  </a:srgbClr>
                </a:glow>
              </a:effectLst>
              <a:latin typeface="Arial" charset="0"/>
              <a:ea typeface="ＭＳ Ｐゴシック"/>
            </a:endParaRPr>
          </a:p>
        </p:txBody>
      </p:sp>
      <p:pic>
        <p:nvPicPr>
          <p:cNvPr id="4" name="Picture 3" descr="sun ray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11109"/>
            <a:ext cx="9144000" cy="6246891"/>
          </a:xfrm>
          <a:prstGeom prst="rect">
            <a:avLst/>
          </a:prstGeom>
        </p:spPr>
      </p:pic>
      <p:sp>
        <p:nvSpPr>
          <p:cNvPr id="5" name="Rectangle 4"/>
          <p:cNvSpPr/>
          <p:nvPr/>
        </p:nvSpPr>
        <p:spPr>
          <a:xfrm>
            <a:off x="605416" y="1298141"/>
            <a:ext cx="8136204" cy="4417160"/>
          </a:xfrm>
          <a:prstGeom prst="rect">
            <a:avLst/>
          </a:prstGeom>
        </p:spPr>
        <p:txBody>
          <a:bodyPr wrap="square">
            <a:spAutoFit/>
          </a:bodyPr>
          <a:lstStyle/>
          <a:p>
            <a:r>
              <a:rPr lang="zh-CN" altLang="en-US" sz="4000" b="1" dirty="0" smtClean="0">
                <a:solidFill>
                  <a:srgbClr val="FFFFFF"/>
                </a:solidFill>
                <a:effectLst>
                  <a:glow rad="330200">
                    <a:srgbClr val="000000">
                      <a:alpha val="75000"/>
                    </a:srgbClr>
                  </a:glow>
                </a:effectLst>
                <a:latin typeface="Arial"/>
                <a:cs typeface="Arial"/>
              </a:rPr>
              <a:t>很少人读一本书会把最后一章忽略掉。然而，许多基督徒却是这样的读圣经。他们避免读启示录，因为书中描述许多奇怪的异象和象征。 “启示”的意思是“揭示”，但这本书却是所有圣经书中写得最隐晦的一本。</a:t>
            </a:r>
            <a:endParaRPr lang="en-US" sz="40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39580973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zh-CN" altLang="en-US" sz="3600" b="1" dirty="0" smtClean="0">
                <a:solidFill>
                  <a:srgbClr val="FFFFFF"/>
                </a:solidFill>
                <a:ea typeface="ＭＳ Ｐゴシック"/>
                <a:cs typeface="ＭＳ Ｐゴシック"/>
              </a:rPr>
              <a:t>课程简介</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endParaRPr lang="en-US" sz="2400" b="1" kern="0" dirty="0" smtClean="0">
              <a:solidFill>
                <a:srgbClr val="FFFFFF"/>
              </a:solidFill>
              <a:effectLst>
                <a:glow rad="266700">
                  <a:srgbClr val="000000">
                    <a:alpha val="75000"/>
                  </a:srgbClr>
                </a:glow>
              </a:effectLst>
              <a:latin typeface="Arial" charset="0"/>
              <a:ea typeface="ＭＳ Ｐゴシック"/>
            </a:endParaRPr>
          </a:p>
        </p:txBody>
      </p:sp>
      <p:pic>
        <p:nvPicPr>
          <p:cNvPr id="4" name="Picture 3" descr="sun ray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11109"/>
            <a:ext cx="9144000" cy="6246891"/>
          </a:xfrm>
          <a:prstGeom prst="rect">
            <a:avLst/>
          </a:prstGeom>
        </p:spPr>
      </p:pic>
      <p:sp>
        <p:nvSpPr>
          <p:cNvPr id="5" name="Rectangle 4"/>
          <p:cNvSpPr/>
          <p:nvPr/>
        </p:nvSpPr>
        <p:spPr>
          <a:xfrm>
            <a:off x="226391" y="1416285"/>
            <a:ext cx="8691218" cy="3785652"/>
          </a:xfrm>
          <a:prstGeom prst="rect">
            <a:avLst/>
          </a:prstGeom>
        </p:spPr>
        <p:txBody>
          <a:bodyPr wrap="square">
            <a:spAutoFit/>
          </a:bodyPr>
          <a:lstStyle/>
          <a:p>
            <a:r>
              <a:rPr lang="zh-CN" altLang="en-US" sz="4000" b="1" dirty="0" smtClean="0">
                <a:solidFill>
                  <a:srgbClr val="FFFFFF"/>
                </a:solidFill>
                <a:effectLst>
                  <a:glow rad="330200">
                    <a:srgbClr val="000000">
                      <a:alpha val="75000"/>
                    </a:srgbClr>
                  </a:glow>
                </a:effectLst>
                <a:latin typeface="Arial"/>
                <a:cs typeface="Arial"/>
              </a:rPr>
              <a:t>这个课程的内容涵盖启示录第十五到二十二章，并会告诉你启示录的年表，帮助你正确的阐释书中的讯息。书的主题是耶稣基督的主权及最后的胜利，因此我们的考查将促进你和那荣耀基督的关系。</a:t>
            </a:r>
            <a:endParaRPr lang="en-US" sz="40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23271903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zh-CN" altLang="en-US" sz="3600" b="1" dirty="0" smtClean="0">
                <a:solidFill>
                  <a:srgbClr val="FFFFFF"/>
                </a:solidFill>
                <a:ea typeface="ＭＳ Ｐゴシック"/>
                <a:cs typeface="ＭＳ Ｐゴシック"/>
              </a:rPr>
              <a:t>课程目标</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endParaRPr lang="en-US" sz="2400" b="1" kern="0" dirty="0" smtClean="0">
              <a:solidFill>
                <a:srgbClr val="FFFFFF"/>
              </a:solidFill>
              <a:effectLst>
                <a:glow rad="266700">
                  <a:srgbClr val="000000">
                    <a:alpha val="75000"/>
                  </a:srgbClr>
                </a:glow>
              </a:effectLst>
              <a:latin typeface="Arial" charset="0"/>
              <a:ea typeface="ＭＳ Ｐゴシック"/>
            </a:endParaRPr>
          </a:p>
        </p:txBody>
      </p:sp>
      <p:sp>
        <p:nvSpPr>
          <p:cNvPr id="5" name="Rectangle 4"/>
          <p:cNvSpPr/>
          <p:nvPr/>
        </p:nvSpPr>
        <p:spPr>
          <a:xfrm>
            <a:off x="3014869" y="1350738"/>
            <a:ext cx="5466522" cy="523220"/>
          </a:xfrm>
          <a:prstGeom prst="rect">
            <a:avLst/>
          </a:prstGeom>
        </p:spPr>
        <p:txBody>
          <a:bodyPr wrap="square">
            <a:spAutoFit/>
          </a:bodyPr>
          <a:lstStyle/>
          <a:p>
            <a:r>
              <a:rPr lang="zh-CN" altLang="en-US" sz="2800" b="1" dirty="0" smtClean="0">
                <a:solidFill>
                  <a:srgbClr val="FFFFFF"/>
                </a:solidFill>
                <a:effectLst>
                  <a:glow rad="330200">
                    <a:srgbClr val="000000">
                      <a:alpha val="75000"/>
                    </a:srgbClr>
                  </a:glow>
                </a:effectLst>
                <a:latin typeface="Arial"/>
                <a:cs typeface="Arial"/>
              </a:rPr>
              <a:t>学生在课程结束后将能</a:t>
            </a:r>
            <a:r>
              <a:rPr lang="en-US" altLang="zh-CN" sz="2800" b="1" dirty="0" smtClean="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
        <p:nvSpPr>
          <p:cNvPr id="7" name="Rectangle 6"/>
          <p:cNvSpPr/>
          <p:nvPr/>
        </p:nvSpPr>
        <p:spPr>
          <a:xfrm>
            <a:off x="176695" y="3235182"/>
            <a:ext cx="8901045" cy="3539430"/>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a:pP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了解启示录的</a:t>
            </a:r>
            <a:r>
              <a:rPr lang="zh-CN" altLang="en-US" sz="2800" b="1" dirty="0" smtClean="0">
                <a:solidFill>
                  <a:srgbClr val="FFFF00"/>
                </a:solidFill>
                <a:effectLst>
                  <a:glow rad="330200">
                    <a:srgbClr val="000000">
                      <a:alpha val="75000"/>
                    </a:srgbClr>
                  </a:glow>
                </a:effectLst>
                <a:latin typeface="宋体" pitchFamily="2" charset="-122"/>
                <a:ea typeface="宋体" pitchFamily="2" charset="-122"/>
                <a:cs typeface="Arial"/>
              </a:rPr>
              <a:t>背景</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，如作者、场合、接受者、写作日期、特点等等。</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defTabSz="914400" eaLnBrk="0" fontAlgn="base" hangingPunct="0">
              <a:spcBef>
                <a:spcPct val="0"/>
              </a:spcBef>
              <a:spcAft>
                <a:spcPct val="0"/>
              </a:spcAft>
              <a:buFont typeface="+mj-lt"/>
              <a:buAutoNum type="arabicPeriod"/>
            </a:pP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a:buFont typeface="+mj-lt"/>
              <a:buAutoNum type="arabicPeriod"/>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批判四个主要</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阐释启示录的方法</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，以便能正确的理解预言文学。</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defTabSz="914400" eaLnBrk="0" fontAlgn="base" hangingPunct="0">
              <a:spcBef>
                <a:spcPct val="0"/>
              </a:spcBef>
              <a:spcAft>
                <a:spcPct val="0"/>
              </a:spcAft>
            </a:pP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defTabSz="914400" eaLnBrk="0" fontAlgn="base" hangingPunct="0">
              <a:spcBef>
                <a:spcPct val="0"/>
              </a:spcBef>
              <a:spcAft>
                <a:spcPct val="0"/>
              </a:spcAft>
              <a:buFont typeface="+mj-lt"/>
              <a:buAutoNum type="arabicPeriod"/>
            </a:pP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pPr defTabSz="914400" eaLnBrk="0" fontAlgn="base" hangingPunct="0">
              <a:spcBef>
                <a:spcPct val="0"/>
              </a:spcBef>
              <a:spcAft>
                <a:spcPct val="0"/>
              </a:spcAft>
            </a:pPr>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Tree>
    <p:extLst>
      <p:ext uri="{BB962C8B-B14F-4D97-AF65-F5344CB8AC3E}">
        <p14:creationId xmlns:p14="http://schemas.microsoft.com/office/powerpoint/2010/main" val="40123987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up)">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zh-CN" altLang="en-US" sz="3600" b="1" dirty="0" smtClean="0">
                <a:solidFill>
                  <a:srgbClr val="FFFFFF"/>
                </a:solidFill>
                <a:ea typeface="ＭＳ Ｐゴシック"/>
                <a:cs typeface="ＭＳ Ｐゴシック"/>
              </a:rPr>
              <a:t>课程目标</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endParaRPr lang="en-US" sz="2400" b="1" kern="0" dirty="0" smtClean="0">
              <a:solidFill>
                <a:srgbClr val="FFFFFF"/>
              </a:solidFill>
              <a:effectLst>
                <a:glow rad="266700">
                  <a:srgbClr val="000000">
                    <a:alpha val="75000"/>
                  </a:srgbClr>
                </a:glow>
              </a:effectLst>
              <a:latin typeface="Arial" charset="0"/>
              <a:ea typeface="ＭＳ Ｐゴシック"/>
            </a:endParaRPr>
          </a:p>
        </p:txBody>
      </p:sp>
      <p:sp>
        <p:nvSpPr>
          <p:cNvPr id="5" name="Rectangle 4"/>
          <p:cNvSpPr/>
          <p:nvPr/>
        </p:nvSpPr>
        <p:spPr>
          <a:xfrm>
            <a:off x="2993892" y="1374918"/>
            <a:ext cx="5466522" cy="523220"/>
          </a:xfrm>
          <a:prstGeom prst="rect">
            <a:avLst/>
          </a:prstGeom>
        </p:spPr>
        <p:txBody>
          <a:bodyPr wrap="square">
            <a:spAutoFit/>
          </a:bodyPr>
          <a:lstStyle/>
          <a:p>
            <a:r>
              <a:rPr lang="zh-CN" altLang="en-US" sz="2800" b="1" dirty="0" smtClean="0">
                <a:solidFill>
                  <a:srgbClr val="FFFFFF"/>
                </a:solidFill>
                <a:effectLst>
                  <a:glow rad="330200">
                    <a:srgbClr val="000000">
                      <a:alpha val="75000"/>
                    </a:srgbClr>
                  </a:glow>
                </a:effectLst>
                <a:latin typeface="Arial"/>
                <a:cs typeface="Arial"/>
              </a:rPr>
              <a:t>学生在课程结束后将能</a:t>
            </a:r>
            <a:r>
              <a:rPr lang="en-US" altLang="zh-CN" sz="2800" b="1" dirty="0" smtClean="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
        <p:nvSpPr>
          <p:cNvPr id="8" name="Rectangle 7"/>
          <p:cNvSpPr/>
          <p:nvPr/>
        </p:nvSpPr>
        <p:spPr>
          <a:xfrm>
            <a:off x="151803" y="3373041"/>
            <a:ext cx="8879901" cy="3108543"/>
          </a:xfrm>
          <a:prstGeom prst="rect">
            <a:avLst/>
          </a:prstGeom>
        </p:spPr>
        <p:txBody>
          <a:bodyPr wrap="square">
            <a:spAutoFit/>
          </a:bodyPr>
          <a:lstStyle/>
          <a:p>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3.</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解释启示录的</a:t>
            </a:r>
            <a:r>
              <a:rPr lang="zh-CN" altLang="en-US" sz="2800" b="1" dirty="0" smtClean="0">
                <a:solidFill>
                  <a:srgbClr val="FFFF00"/>
                </a:solidFill>
                <a:effectLst>
                  <a:glow rad="330200">
                    <a:srgbClr val="000000">
                      <a:alpha val="75000"/>
                    </a:srgbClr>
                  </a:glow>
                </a:effectLst>
                <a:latin typeface="宋体" pitchFamily="2" charset="-122"/>
                <a:ea typeface="宋体" pitchFamily="2" charset="-122"/>
                <a:cs typeface="Arial"/>
              </a:rPr>
              <a:t>主题</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：基督在未来胜利里的主权；鉴　 </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于那已被荣耀的基督，教会应该如何面对外来的迫</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害及内部的妥协； 神的正义与怜悯；以及鉴于历</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史结束后，基督将为王，我们今日的崇拜应该是怎</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样的呢？</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sz="2800" b="1" dirty="0" smtClean="0">
                <a:solidFill>
                  <a:srgbClr val="FFFFFF"/>
                </a:solidFill>
                <a:effectLst>
                  <a:glow rad="330200">
                    <a:srgbClr val="000000">
                      <a:alpha val="75000"/>
                    </a:srgbClr>
                  </a:glow>
                </a:effectLst>
                <a:latin typeface="宋体" pitchFamily="2" charset="-122"/>
                <a:ea typeface="宋体" pitchFamily="2" charset="-122"/>
                <a:cs typeface="Arial"/>
              </a:rPr>
              <a:t>4.</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追踪基本的三</a:t>
            </a:r>
            <a:r>
              <a:rPr lang="zh-CN" altLang="en-US" sz="2800" b="1" dirty="0" smtClean="0">
                <a:solidFill>
                  <a:srgbClr val="FFFF00"/>
                </a:solidFill>
                <a:effectLst>
                  <a:glow rad="330200">
                    <a:srgbClr val="000000">
                      <a:alpha val="75000"/>
                    </a:srgbClr>
                  </a:glow>
                </a:effectLst>
                <a:latin typeface="宋体" pitchFamily="2" charset="-122"/>
                <a:ea typeface="宋体" pitchFamily="2" charset="-122"/>
                <a:cs typeface="Arial"/>
              </a:rPr>
              <a:t>大纲</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；高潮是基督的再来（启</a:t>
            </a: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19</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章）。</a:t>
            </a:r>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Tree>
    <p:extLst>
      <p:ext uri="{BB962C8B-B14F-4D97-AF65-F5344CB8AC3E}">
        <p14:creationId xmlns:p14="http://schemas.microsoft.com/office/powerpoint/2010/main" val="334319408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up)">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wipe(up)">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wipe(up)">
                                      <p:cBhvr>
                                        <p:cTn id="22" dur="500"/>
                                        <p:tgtEl>
                                          <p:spTgt spid="8">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Effect transition="in" filter="wipe(up)">
                                      <p:cBhvr>
                                        <p:cTn id="27" dur="500"/>
                                        <p:tgtEl>
                                          <p:spTgt spid="8">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8">
                                            <p:txEl>
                                              <p:pRg st="4" end="4"/>
                                            </p:txEl>
                                          </p:spTgt>
                                        </p:tgtEl>
                                        <p:attrNameLst>
                                          <p:attrName>style.visibility</p:attrName>
                                        </p:attrNameLst>
                                      </p:cBhvr>
                                      <p:to>
                                        <p:strVal val="visible"/>
                                      </p:to>
                                    </p:set>
                                    <p:animEffect transition="in" filter="wipe(up)">
                                      <p:cBhvr>
                                        <p:cTn id="32" dur="500"/>
                                        <p:tgtEl>
                                          <p:spTgt spid="8">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8">
                                            <p:txEl>
                                              <p:pRg st="6" end="6"/>
                                            </p:txEl>
                                          </p:spTgt>
                                        </p:tgtEl>
                                        <p:attrNameLst>
                                          <p:attrName>style.visibility</p:attrName>
                                        </p:attrNameLst>
                                      </p:cBhvr>
                                      <p:to>
                                        <p:strVal val="visible"/>
                                      </p:to>
                                    </p:set>
                                    <p:animEffect transition="in" filter="wipe(up)">
                                      <p:cBhvr>
                                        <p:cTn id="37" dur="5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endParaRPr lang="en-US" sz="2400" b="1" kern="0" dirty="0" smtClean="0">
              <a:solidFill>
                <a:srgbClr val="FFFFFF"/>
              </a:solidFill>
              <a:effectLst>
                <a:glow rad="266700">
                  <a:srgbClr val="000000">
                    <a:alpha val="75000"/>
                  </a:srgbClr>
                </a:glow>
              </a:effectLst>
              <a:latin typeface="Arial" charset="0"/>
              <a:ea typeface="ＭＳ Ｐゴシック"/>
            </a:endParaRPr>
          </a:p>
        </p:txBody>
      </p:sp>
      <p:sp>
        <p:nvSpPr>
          <p:cNvPr id="8" name="Rectangle 7"/>
          <p:cNvSpPr/>
          <p:nvPr/>
        </p:nvSpPr>
        <p:spPr>
          <a:xfrm>
            <a:off x="176695" y="3224696"/>
            <a:ext cx="8901045" cy="3539430"/>
          </a:xfrm>
          <a:prstGeom prst="rect">
            <a:avLst/>
          </a:prstGeom>
        </p:spPr>
        <p:txBody>
          <a:bodyPr wrap="square">
            <a:spAutoFit/>
          </a:bodyPr>
          <a:lstStyle/>
          <a:p>
            <a:pPr marL="514350" indent="-514350">
              <a:buAutoNum type="arabicPeriod" startAt="5"/>
            </a:pP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运用从启示录 </a:t>
            </a: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2 - 3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章里七个</a:t>
            </a:r>
            <a:r>
              <a:rPr lang="zh-CN" altLang="en-US" sz="2800" b="1" dirty="0" smtClean="0">
                <a:solidFill>
                  <a:srgbClr val="FFFF00"/>
                </a:solidFill>
                <a:effectLst>
                  <a:glow rad="330200">
                    <a:srgbClr val="000000">
                      <a:alpha val="75000"/>
                    </a:srgbClr>
                  </a:glow>
                </a:effectLst>
                <a:latin typeface="宋体" pitchFamily="2" charset="-122"/>
                <a:ea typeface="宋体" pitchFamily="2" charset="-122"/>
                <a:cs typeface="Arial"/>
              </a:rPr>
              <a:t>教会</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 的长处与短处中学到的经验教训。</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6.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了解大灾难时期</a:t>
            </a:r>
            <a:r>
              <a:rPr lang="zh-CN" altLang="en-US" sz="2800" b="1" dirty="0" smtClean="0">
                <a:solidFill>
                  <a:srgbClr val="FFFF00"/>
                </a:solidFill>
                <a:effectLst>
                  <a:glow rad="330200">
                    <a:srgbClr val="000000">
                      <a:alpha val="75000"/>
                    </a:srgbClr>
                  </a:glow>
                </a:effectLst>
                <a:latin typeface="宋体" pitchFamily="2" charset="-122"/>
                <a:ea typeface="宋体" pitchFamily="2" charset="-122"/>
                <a:cs typeface="Arial"/>
              </a:rPr>
              <a:t>审判</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的基本流程 （印，号</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角</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，碗， </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及补充资料）。</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7.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演示</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灾难</a:t>
            </a:r>
            <a:r>
              <a:rPr lang="zh-CN" altLang="en-US" sz="2800" b="1" dirty="0" smtClean="0">
                <a:solidFill>
                  <a:srgbClr val="FFFF00"/>
                </a:solidFill>
                <a:effectLst>
                  <a:glow rad="330200">
                    <a:srgbClr val="000000">
                      <a:alpha val="75000"/>
                    </a:srgbClr>
                  </a:glow>
                </a:effectLst>
                <a:latin typeface="宋体" pitchFamily="2" charset="-122"/>
                <a:ea typeface="宋体" pitchFamily="2" charset="-122"/>
                <a:cs typeface="Arial"/>
              </a:rPr>
              <a:t>时期和千禧年</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如何</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融入神的计划和目的。 </a:t>
            </a:r>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
        <p:nvSpPr>
          <p:cNvPr id="7" name="Title 1"/>
          <p:cNvSpPr txBox="1">
            <a:spLocks/>
          </p:cNvSpPr>
          <p:nvPr/>
        </p:nvSpPr>
        <p:spPr bwMode="auto">
          <a:xfrm>
            <a:off x="-22085" y="0"/>
            <a:ext cx="8433968" cy="773044"/>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r>
              <a:rPr lang="zh-CN" altLang="en-US" sz="3600" b="1" dirty="0" smtClean="0">
                <a:solidFill>
                  <a:srgbClr val="FFFFFF"/>
                </a:solidFill>
                <a:ea typeface="ＭＳ Ｐゴシック"/>
                <a:cs typeface="ＭＳ Ｐゴシック"/>
              </a:rPr>
              <a:t>课程目标</a:t>
            </a:r>
            <a:endParaRPr lang="en-US" b="1" dirty="0"/>
          </a:p>
        </p:txBody>
      </p:sp>
      <p:sp>
        <p:nvSpPr>
          <p:cNvPr id="9" name="Rectangle 8"/>
          <p:cNvSpPr/>
          <p:nvPr/>
        </p:nvSpPr>
        <p:spPr>
          <a:xfrm>
            <a:off x="2993892" y="135073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r>
              <a:rPr lang="en-US" altLang="zh-CN" sz="2800" b="1" dirty="0" smtClean="0">
                <a:solidFill>
                  <a:srgbClr val="FFFFFF"/>
                </a:solidFill>
                <a:effectLst>
                  <a:glow rad="330200">
                    <a:srgbClr val="000000">
                      <a:alpha val="75000"/>
                    </a:srgbClr>
                  </a:glow>
                </a:effectLst>
                <a:latin typeface="Arial"/>
                <a:cs typeface="Arial"/>
              </a:rPr>
              <a:t>.</a:t>
            </a:r>
            <a:endParaRPr lang="en-US" sz="28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26834860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wipe(up)">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xEl>
                                              <p:pRg st="5" end="5"/>
                                            </p:txEl>
                                          </p:spTgt>
                                        </p:tgtEl>
                                        <p:attrNameLst>
                                          <p:attrName>style.visibility</p:attrName>
                                        </p:attrNameLst>
                                      </p:cBhvr>
                                      <p:to>
                                        <p:strVal val="visible"/>
                                      </p:to>
                                    </p:set>
                                    <p:animEffect transition="in" filter="wipe(up)">
                                      <p:cBhvr>
                                        <p:cTn id="22"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zh-CN" altLang="en-US" sz="9600" dirty="0" smtClean="0">
                <a:latin typeface="Arial" charset="0"/>
                <a:ea typeface="ＭＳ Ｐゴシック" charset="0"/>
              </a:rPr>
              <a:t>启示录</a:t>
            </a:r>
            <a:endParaRPr lang="en-US" sz="9600" dirty="0">
              <a:latin typeface="Arial" charset="0"/>
              <a:ea typeface="ＭＳ Ｐゴシック" charset="0"/>
            </a:endParaRP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dirty="0" smtClean="0">
                <a:solidFill>
                  <a:srgbClr val="FFFFFF"/>
                </a:solidFill>
                <a:latin typeface="Arial" charset="0"/>
                <a:cs typeface="Arial" charset="0"/>
              </a:rPr>
              <a:t>318, 324 M</a:t>
            </a:r>
            <a:endParaRPr lang="en-US" sz="2000" b="1" dirty="0">
              <a:solidFill>
                <a:srgbClr val="FFFFFF"/>
              </a:solidFill>
              <a:latin typeface="Arial" charset="0"/>
              <a:cs typeface="Arial" charset="0"/>
            </a:endParaRPr>
          </a:p>
        </p:txBody>
      </p:sp>
      <p:sp>
        <p:nvSpPr>
          <p:cNvPr id="2" name="Rectangle 1"/>
          <p:cNvSpPr/>
          <p:nvPr/>
        </p:nvSpPr>
        <p:spPr>
          <a:xfrm>
            <a:off x="384307" y="1286543"/>
            <a:ext cx="7399308" cy="2308324"/>
          </a:xfrm>
          <a:prstGeom prst="rect">
            <a:avLst/>
          </a:prstGeom>
        </p:spPr>
        <p:txBody>
          <a:bodyPr wrap="square">
            <a:spAutoFit/>
          </a:bodyPr>
          <a:lstStyle/>
          <a:p>
            <a:pPr defTabSz="457200" eaLnBrk="1" fontAlgn="auto" hangingPunct="1">
              <a:spcBef>
                <a:spcPts val="0"/>
              </a:spcBef>
              <a:spcAft>
                <a:spcPts val="0"/>
              </a:spcAft>
            </a:pPr>
            <a:r>
              <a:rPr lang="zh-CN" altLang="en-US" sz="3600" b="1" dirty="0">
                <a:solidFill>
                  <a:srgbClr val="000000"/>
                </a:solidFill>
                <a:latin typeface="Arial"/>
                <a:ea typeface="+mn-ea"/>
                <a:cs typeface="Arial"/>
              </a:rPr>
              <a:t>上帝通过约翰展示了耶稣基督的主权在未来最终的胜利，以鼓励信徒在内有妥协和外有抵挡的境况中坚忍下去。</a:t>
            </a:r>
            <a:endParaRPr lang="en-US" sz="3600" dirty="0">
              <a:solidFill>
                <a:srgbClr val="000000"/>
              </a:solidFill>
              <a:latin typeface="Arial"/>
              <a:ea typeface="+mn-ea"/>
              <a:cs typeface="Arial"/>
            </a:endParaRP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defTabSz="457200" eaLnBrk="1" fontAlgn="auto" hangingPunct="1">
              <a:spcBef>
                <a:spcPts val="0"/>
              </a:spcBef>
              <a:spcAft>
                <a:spcPts val="0"/>
              </a:spcAft>
            </a:pPr>
            <a:r>
              <a:rPr lang="zh-CN" altLang="en-US" sz="4400" b="1" dirty="0" smtClean="0">
                <a:solidFill>
                  <a:srgbClr val="FFFFFF"/>
                </a:solidFill>
                <a:latin typeface="Arial"/>
                <a:ea typeface="+mn-ea"/>
                <a:cs typeface="Arial"/>
              </a:rPr>
              <a:t>总结陈述</a:t>
            </a:r>
            <a:endParaRPr lang="en-US" sz="4400" b="1" dirty="0">
              <a:solidFill>
                <a:srgbClr val="FFFFFF"/>
              </a:solidFill>
              <a:latin typeface="Arial"/>
              <a:ea typeface="+mn-ea"/>
              <a:cs typeface="Arial"/>
            </a:endParaRPr>
          </a:p>
        </p:txBody>
      </p:sp>
    </p:spTree>
    <p:extLst>
      <p:ext uri="{BB962C8B-B14F-4D97-AF65-F5344CB8AC3E}">
        <p14:creationId xmlns:p14="http://schemas.microsoft.com/office/powerpoint/2010/main" val="31947928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zh-CN" altLang="en-US" sz="3600" b="1" dirty="0" smtClean="0">
                <a:solidFill>
                  <a:srgbClr val="FFFFFF"/>
                </a:solidFill>
                <a:ea typeface="ＭＳ Ｐゴシック"/>
                <a:cs typeface="ＭＳ Ｐゴシック"/>
              </a:rPr>
              <a:t>课程目标</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endParaRPr lang="en-US" sz="2400" b="1" kern="0" dirty="0" smtClean="0">
              <a:solidFill>
                <a:srgbClr val="FFFFFF"/>
              </a:solidFill>
              <a:effectLst>
                <a:glow rad="266700">
                  <a:srgbClr val="000000">
                    <a:alpha val="75000"/>
                  </a:srgbClr>
                </a:glow>
              </a:effectLst>
              <a:latin typeface="Arial" charset="0"/>
              <a:ea typeface="ＭＳ Ｐゴシック"/>
            </a:endParaRPr>
          </a:p>
        </p:txBody>
      </p:sp>
      <p:sp>
        <p:nvSpPr>
          <p:cNvPr id="5" name="Rectangle 4"/>
          <p:cNvSpPr/>
          <p:nvPr/>
        </p:nvSpPr>
        <p:spPr>
          <a:xfrm>
            <a:off x="3014869" y="135073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r>
              <a:rPr lang="en-US" altLang="zh-CN" sz="2800" b="1" dirty="0" smtClean="0">
                <a:solidFill>
                  <a:srgbClr val="FFFFFF"/>
                </a:solidFill>
                <a:effectLst>
                  <a:glow rad="330200">
                    <a:srgbClr val="000000">
                      <a:alpha val="75000"/>
                    </a:srgbClr>
                  </a:glow>
                </a:effectLst>
                <a:latin typeface="Arial"/>
                <a:cs typeface="Arial"/>
              </a:rPr>
              <a:t>.</a:t>
            </a:r>
            <a:endParaRPr lang="en-US" sz="2800" b="1" dirty="0">
              <a:solidFill>
                <a:srgbClr val="FFFFFF"/>
              </a:solidFill>
              <a:effectLst>
                <a:glow rad="330200">
                  <a:srgbClr val="000000">
                    <a:alpha val="75000"/>
                  </a:srgbClr>
                </a:glow>
              </a:effectLst>
              <a:latin typeface="Arial"/>
              <a:cs typeface="Arial"/>
            </a:endParaRPr>
          </a:p>
        </p:txBody>
      </p:sp>
      <p:sp>
        <p:nvSpPr>
          <p:cNvPr id="8" name="Rectangle 7"/>
          <p:cNvSpPr/>
          <p:nvPr/>
        </p:nvSpPr>
        <p:spPr>
          <a:xfrm>
            <a:off x="176696" y="3392134"/>
            <a:ext cx="8901045" cy="3108543"/>
          </a:xfrm>
          <a:prstGeom prst="rect">
            <a:avLst/>
          </a:prstGeom>
        </p:spPr>
        <p:txBody>
          <a:bodyPr wrap="square">
            <a:spAutoFit/>
          </a:bodyPr>
          <a:lstStyle/>
          <a:p>
            <a:pPr marL="514350" indent="-514350">
              <a:buAutoNum type="arabicPeriod" startAt="8"/>
            </a:pP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 捍卫</a:t>
            </a:r>
            <a:r>
              <a:rPr lang="zh-CN" altLang="en-US" sz="2800" b="1" dirty="0" smtClean="0">
                <a:solidFill>
                  <a:srgbClr val="FFFF00"/>
                </a:solidFill>
                <a:effectLst>
                  <a:glow rad="330200">
                    <a:srgbClr val="000000">
                      <a:alpha val="75000"/>
                    </a:srgbClr>
                  </a:glow>
                </a:effectLst>
                <a:latin typeface="宋体" pitchFamily="2" charset="-122"/>
                <a:ea typeface="宋体" pitchFamily="2" charset="-122"/>
                <a:cs typeface="Arial"/>
              </a:rPr>
              <a:t>前千禧年</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的观点 </a:t>
            </a: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(20:1-6)</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a:buClr>
                <a:srgbClr val="FFFFFF"/>
              </a:buClr>
              <a:buAutoNum type="arabicPeriod" startAt="9"/>
            </a:pPr>
            <a:r>
              <a:rPr lang="zh-CN" altLang="en-US" sz="2800" b="1" dirty="0" smtClean="0">
                <a:solidFill>
                  <a:srgbClr val="FFC000"/>
                </a:solidFill>
                <a:effectLst>
                  <a:glow rad="330200">
                    <a:srgbClr val="000000">
                      <a:alpha val="75000"/>
                    </a:srgbClr>
                  </a:glow>
                </a:effectLst>
                <a:latin typeface="宋体" pitchFamily="2" charset="-122"/>
                <a:ea typeface="宋体" pitchFamily="2" charset="-122"/>
                <a:cs typeface="Arial"/>
              </a:rPr>
              <a:t> </a:t>
            </a:r>
            <a:r>
              <a:rPr lang="zh-CN" altLang="en-US" sz="2800" b="1" dirty="0" smtClean="0">
                <a:solidFill>
                  <a:srgbClr val="FFFF00"/>
                </a:solidFill>
                <a:effectLst>
                  <a:glow rad="330200">
                    <a:srgbClr val="000000">
                      <a:alpha val="75000"/>
                    </a:srgbClr>
                  </a:glow>
                </a:effectLst>
                <a:latin typeface="宋体" pitchFamily="2" charset="-122"/>
                <a:ea typeface="宋体" pitchFamily="2" charset="-122"/>
                <a:cs typeface="Arial"/>
              </a:rPr>
              <a:t>慑于</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在天上的荣耀 及拥有天堂为我们未来的家的</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    特权！</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10.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在</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生命</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中作任何</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必要的</a:t>
            </a:r>
            <a:r>
              <a:rPr lang="zh-CN" altLang="en-US" sz="2800" b="1" dirty="0" smtClean="0">
                <a:solidFill>
                  <a:srgbClr val="FFFF00"/>
                </a:solidFill>
                <a:effectLst>
                  <a:glow rad="330200">
                    <a:srgbClr val="000000">
                      <a:alpha val="75000"/>
                    </a:srgbClr>
                  </a:glow>
                </a:effectLst>
                <a:latin typeface="宋体" pitchFamily="2" charset="-122"/>
                <a:ea typeface="宋体" pitchFamily="2" charset="-122"/>
                <a:cs typeface="Arial"/>
              </a:rPr>
              <a:t>改变</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，以便来到主面前时不</a:t>
            </a:r>
            <a:endPar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en-US" altLang="zh-CN" sz="2800" b="1" dirty="0" smtClean="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smtClean="0">
                <a:solidFill>
                  <a:srgbClr val="FFFFFF"/>
                </a:solidFill>
                <a:effectLst>
                  <a:glow rad="330200">
                    <a:srgbClr val="000000">
                      <a:alpha val="75000"/>
                    </a:srgbClr>
                  </a:glow>
                </a:effectLst>
                <a:latin typeface="宋体" pitchFamily="2" charset="-122"/>
                <a:ea typeface="宋体" pitchFamily="2" charset="-122"/>
                <a:cs typeface="Arial"/>
              </a:rPr>
              <a:t>羞愧。</a:t>
            </a:r>
            <a:endParaRPr lang="en-US" sz="4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Tree>
    <p:extLst>
      <p:ext uri="{BB962C8B-B14F-4D97-AF65-F5344CB8AC3E}">
        <p14:creationId xmlns:p14="http://schemas.microsoft.com/office/powerpoint/2010/main" val="6538877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wipe(up)">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xEl>
                                              <p:pRg st="5" end="5"/>
                                            </p:txEl>
                                          </p:spTgt>
                                        </p:tgtEl>
                                        <p:attrNameLst>
                                          <p:attrName>style.visibility</p:attrName>
                                        </p:attrNameLst>
                                      </p:cBhvr>
                                      <p:to>
                                        <p:strVal val="visible"/>
                                      </p:to>
                                    </p:set>
                                    <p:animEffect transition="in" filter="wipe(up)">
                                      <p:cBhvr>
                                        <p:cTn id="22" dur="500"/>
                                        <p:tgtEl>
                                          <p:spTgt spid="8">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8">
                                            <p:txEl>
                                              <p:pRg st="6" end="6"/>
                                            </p:txEl>
                                          </p:spTgt>
                                        </p:tgtEl>
                                        <p:attrNameLst>
                                          <p:attrName>style.visibility</p:attrName>
                                        </p:attrNameLst>
                                      </p:cBhvr>
                                      <p:to>
                                        <p:strVal val="visible"/>
                                      </p:to>
                                    </p:set>
                                    <p:animEffect transition="in" filter="wipe(up)">
                                      <p:cBhvr>
                                        <p:cTn id="27" dur="5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loud 5"/>
          <p:cNvSpPr/>
          <p:nvPr/>
        </p:nvSpPr>
        <p:spPr bwMode="auto">
          <a:xfrm>
            <a:off x="0" y="717826"/>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2" name="Title 1"/>
          <p:cNvSpPr>
            <a:spLocks noGrp="1"/>
          </p:cNvSpPr>
          <p:nvPr>
            <p:ph type="title"/>
          </p:nvPr>
        </p:nvSpPr>
        <p:spPr>
          <a:xfrm>
            <a:off x="1115396" y="4"/>
            <a:ext cx="7034695" cy="773044"/>
          </a:xfrm>
          <a:solidFill>
            <a:schemeClr val="tx1"/>
          </a:solidFill>
        </p:spPr>
        <p:txBody>
          <a:bodyPr anchor="ctr"/>
          <a:lstStyle/>
          <a:p>
            <a:r>
              <a:rPr lang="zh-CN" altLang="en-US" sz="3600" b="1" dirty="0" smtClean="0">
                <a:solidFill>
                  <a:srgbClr val="FFFFFF"/>
                </a:solidFill>
                <a:ea typeface="ＭＳ Ｐゴシック"/>
                <a:cs typeface="ＭＳ Ｐゴシック"/>
              </a:rPr>
              <a:t>课程要求</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smtClean="0">
                <a:solidFill>
                  <a:srgbClr val="FFFFFF"/>
                </a:solidFill>
                <a:effectLst>
                  <a:glow rad="266700">
                    <a:srgbClr val="000000">
                      <a:alpha val="75000"/>
                    </a:srgbClr>
                  </a:glow>
                </a:effectLst>
                <a:latin typeface="Arial" charset="0"/>
                <a:ea typeface="ＭＳ Ｐゴシック"/>
              </a:rPr>
              <a:t>2, 5</a:t>
            </a:r>
          </a:p>
        </p:txBody>
      </p:sp>
      <p:sp>
        <p:nvSpPr>
          <p:cNvPr id="5" name="Rectangle 4"/>
          <p:cNvSpPr/>
          <p:nvPr/>
        </p:nvSpPr>
        <p:spPr>
          <a:xfrm>
            <a:off x="3108744" y="634364"/>
            <a:ext cx="3047999" cy="523220"/>
          </a:xfrm>
          <a:prstGeom prst="rect">
            <a:avLst/>
          </a:prstGeom>
        </p:spPr>
        <p:txBody>
          <a:bodyPr wrap="square">
            <a:spAutoFit/>
          </a:bodyPr>
          <a:lstStyle/>
          <a:p>
            <a:pPr algn="ctr"/>
            <a:r>
              <a:rPr lang="zh-CN" altLang="en-US" sz="2800" b="1" dirty="0" smtClean="0">
                <a:solidFill>
                  <a:srgbClr val="FFFFFF"/>
                </a:solidFill>
                <a:effectLst>
                  <a:glow rad="330200">
                    <a:srgbClr val="000000">
                      <a:alpha val="75000"/>
                    </a:srgbClr>
                  </a:glow>
                </a:effectLst>
                <a:latin typeface="Arial"/>
                <a:cs typeface="Arial"/>
              </a:rPr>
              <a:t>两种选择</a:t>
            </a:r>
            <a:endParaRPr lang="en-US" sz="2800" b="1" dirty="0">
              <a:solidFill>
                <a:srgbClr val="FFFFFF"/>
              </a:solidFill>
              <a:effectLst>
                <a:glow rad="330200">
                  <a:srgbClr val="000000">
                    <a:alpha val="75000"/>
                  </a:srgbClr>
                </a:glow>
              </a:effectLst>
              <a:latin typeface="Arial"/>
              <a:cs typeface="Arial"/>
            </a:endParaRPr>
          </a:p>
        </p:txBody>
      </p:sp>
      <p:sp>
        <p:nvSpPr>
          <p:cNvPr id="8" name="Rectangle 7"/>
          <p:cNvSpPr/>
          <p:nvPr/>
        </p:nvSpPr>
        <p:spPr>
          <a:xfrm>
            <a:off x="287131" y="1429747"/>
            <a:ext cx="3379304" cy="1384995"/>
          </a:xfrm>
          <a:prstGeom prst="rect">
            <a:avLst/>
          </a:prstGeom>
          <a:effectLst/>
        </p:spPr>
        <p:txBody>
          <a:bodyPr wrap="square">
            <a:spAutoFit/>
          </a:bodyPr>
          <a:lstStyle/>
          <a:p>
            <a:pPr algn="ctr"/>
            <a:r>
              <a:rPr lang="zh-CN" altLang="en-US" sz="2800" b="1" dirty="0" smtClean="0">
                <a:solidFill>
                  <a:srgbClr val="FFFFFF"/>
                </a:solidFill>
                <a:effectLst>
                  <a:glow rad="330200">
                    <a:srgbClr val="000000">
                      <a:alpha val="75000"/>
                    </a:srgbClr>
                  </a:glow>
                </a:effectLst>
                <a:latin typeface="Arial"/>
                <a:cs typeface="Arial"/>
              </a:rPr>
              <a:t>阅读课程手册</a:t>
            </a:r>
            <a:r>
              <a:rPr lang="en-US" sz="2800" b="1" dirty="0" smtClean="0">
                <a:solidFill>
                  <a:srgbClr val="FFFFFF"/>
                </a:solidFill>
                <a:effectLst>
                  <a:glow rad="330200">
                    <a:srgbClr val="000000">
                      <a:alpha val="75000"/>
                    </a:srgbClr>
                  </a:glow>
                </a:effectLst>
                <a:latin typeface="Arial"/>
                <a:cs typeface="Arial"/>
              </a:rPr>
              <a:t/>
            </a:r>
            <a:br>
              <a:rPr lang="en-US" sz="2800" b="1" dirty="0" smtClean="0">
                <a:solidFill>
                  <a:srgbClr val="FFFFFF"/>
                </a:solidFill>
                <a:effectLst>
                  <a:glow rad="330200">
                    <a:srgbClr val="000000">
                      <a:alpha val="75000"/>
                    </a:srgbClr>
                  </a:glow>
                </a:effectLst>
                <a:latin typeface="Arial"/>
                <a:cs typeface="Arial"/>
              </a:rPr>
            </a:br>
            <a:r>
              <a:rPr lang="en-US" sz="2800" b="1" dirty="0" smtClean="0">
                <a:solidFill>
                  <a:srgbClr val="FFFFFF"/>
                </a:solidFill>
                <a:effectLst>
                  <a:glow rad="330200">
                    <a:srgbClr val="000000">
                      <a:alpha val="75000"/>
                    </a:srgbClr>
                  </a:glow>
                </a:effectLst>
                <a:latin typeface="Arial"/>
                <a:cs typeface="Arial"/>
              </a:rPr>
              <a:t>+</a:t>
            </a:r>
            <a:br>
              <a:rPr lang="en-US" sz="2800" b="1" dirty="0" smtClean="0">
                <a:solidFill>
                  <a:srgbClr val="FFFFFF"/>
                </a:solidFill>
                <a:effectLst>
                  <a:glow rad="330200">
                    <a:srgbClr val="000000">
                      <a:alpha val="75000"/>
                    </a:srgbClr>
                  </a:glow>
                </a:effectLst>
                <a:latin typeface="Arial"/>
                <a:cs typeface="Arial"/>
              </a:rPr>
            </a:br>
            <a:r>
              <a:rPr lang="en-US" sz="2800" b="1" dirty="0" smtClean="0">
                <a:solidFill>
                  <a:srgbClr val="FFFF00"/>
                </a:solidFill>
                <a:effectLst>
                  <a:glow rad="330200">
                    <a:srgbClr val="000000">
                      <a:alpha val="75000"/>
                    </a:srgbClr>
                  </a:glow>
                </a:effectLst>
                <a:latin typeface="Arial"/>
                <a:cs typeface="Arial"/>
              </a:rPr>
              <a:t>5 </a:t>
            </a:r>
            <a:r>
              <a:rPr lang="zh-CN" altLang="en-US" sz="2800" b="1" dirty="0" smtClean="0">
                <a:solidFill>
                  <a:srgbClr val="FFFF00"/>
                </a:solidFill>
                <a:effectLst>
                  <a:glow rad="330200">
                    <a:srgbClr val="000000">
                      <a:alpha val="75000"/>
                    </a:srgbClr>
                  </a:glow>
                </a:effectLst>
                <a:latin typeface="Arial"/>
                <a:cs typeface="Arial"/>
              </a:rPr>
              <a:t>个网上测验</a:t>
            </a:r>
            <a:endParaRPr lang="en-US" sz="4800" b="1" dirty="0">
              <a:solidFill>
                <a:srgbClr val="FFFF00"/>
              </a:solidFill>
              <a:effectLst>
                <a:glow rad="330200">
                  <a:srgbClr val="000000">
                    <a:alpha val="75000"/>
                  </a:srgbClr>
                </a:glow>
              </a:effectLst>
              <a:latin typeface="Arial"/>
              <a:cs typeface="Arial"/>
            </a:endParaRPr>
          </a:p>
        </p:txBody>
      </p:sp>
      <p:pic>
        <p:nvPicPr>
          <p:cNvPr id="4" name="Picture 3" descr="rev intro requirements king-strategy-clip-art.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54793" y="3832086"/>
            <a:ext cx="2755900" cy="2946400"/>
          </a:xfrm>
          <a:prstGeom prst="rect">
            <a:avLst/>
          </a:prstGeom>
        </p:spPr>
      </p:pic>
      <p:sp>
        <p:nvSpPr>
          <p:cNvPr id="7" name="Down Arrow 6"/>
          <p:cNvSpPr/>
          <p:nvPr/>
        </p:nvSpPr>
        <p:spPr bwMode="auto">
          <a:xfrm rot="8511449">
            <a:off x="2562092" y="2760862"/>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11" name="Cloud 10"/>
          <p:cNvSpPr/>
          <p:nvPr/>
        </p:nvSpPr>
        <p:spPr bwMode="auto">
          <a:xfrm>
            <a:off x="5080002" y="673652"/>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12" name="Rectangle 11"/>
          <p:cNvSpPr/>
          <p:nvPr/>
        </p:nvSpPr>
        <p:spPr>
          <a:xfrm>
            <a:off x="5367133" y="1385573"/>
            <a:ext cx="3379304" cy="1384995"/>
          </a:xfrm>
          <a:prstGeom prst="rect">
            <a:avLst/>
          </a:prstGeom>
          <a:effectLst/>
        </p:spPr>
        <p:txBody>
          <a:bodyPr wrap="square">
            <a:spAutoFit/>
          </a:bodyPr>
          <a:lstStyle/>
          <a:p>
            <a:pPr algn="ctr"/>
            <a:r>
              <a:rPr lang="zh-CN" altLang="en-US" sz="2800" b="1" dirty="0">
                <a:solidFill>
                  <a:srgbClr val="FFFFFF"/>
                </a:solidFill>
                <a:effectLst>
                  <a:glow rad="330200">
                    <a:srgbClr val="000000">
                      <a:alpha val="75000"/>
                    </a:srgbClr>
                  </a:glow>
                </a:effectLst>
                <a:latin typeface="Arial"/>
                <a:cs typeface="Arial"/>
              </a:rPr>
              <a:t>阅读课程手册</a:t>
            </a:r>
            <a:r>
              <a:rPr lang="en-US" sz="2800" b="1" dirty="0">
                <a:solidFill>
                  <a:srgbClr val="FFFFFF"/>
                </a:solidFill>
                <a:effectLst>
                  <a:glow rad="330200">
                    <a:srgbClr val="000000">
                      <a:alpha val="75000"/>
                    </a:srgbClr>
                  </a:glow>
                </a:effectLst>
                <a:latin typeface="Arial"/>
                <a:cs typeface="Arial"/>
              </a:rPr>
              <a:t/>
            </a:r>
            <a:br>
              <a:rPr lang="en-US" sz="2800" b="1" dirty="0">
                <a:solidFill>
                  <a:srgbClr val="FFFFFF"/>
                </a:solidFill>
                <a:effectLst>
                  <a:glow rad="330200">
                    <a:srgbClr val="000000">
                      <a:alpha val="75000"/>
                    </a:srgbClr>
                  </a:glow>
                </a:effectLst>
                <a:latin typeface="Arial"/>
                <a:cs typeface="Arial"/>
              </a:rPr>
            </a:br>
            <a:r>
              <a:rPr lang="en-US" sz="2800" b="1" dirty="0" smtClean="0">
                <a:solidFill>
                  <a:srgbClr val="FFFFFF"/>
                </a:solidFill>
                <a:effectLst>
                  <a:glow rad="330200">
                    <a:srgbClr val="000000">
                      <a:alpha val="75000"/>
                    </a:srgbClr>
                  </a:glow>
                </a:effectLst>
                <a:latin typeface="Arial"/>
                <a:cs typeface="Arial"/>
              </a:rPr>
              <a:t>+</a:t>
            </a:r>
            <a:br>
              <a:rPr lang="en-US" sz="2800" b="1" dirty="0" smtClean="0">
                <a:solidFill>
                  <a:srgbClr val="FFFFFF"/>
                </a:solidFill>
                <a:effectLst>
                  <a:glow rad="330200">
                    <a:srgbClr val="000000">
                      <a:alpha val="75000"/>
                    </a:srgbClr>
                  </a:glow>
                </a:effectLst>
                <a:latin typeface="Arial"/>
                <a:cs typeface="Arial"/>
              </a:rPr>
            </a:br>
            <a:r>
              <a:rPr lang="zh-CN" altLang="en-US" sz="2800" b="1" dirty="0" smtClean="0">
                <a:solidFill>
                  <a:srgbClr val="FFFFFF"/>
                </a:solidFill>
                <a:effectLst>
                  <a:glow rad="330200">
                    <a:srgbClr val="000000">
                      <a:alpha val="75000"/>
                    </a:srgbClr>
                  </a:glow>
                </a:effectLst>
                <a:latin typeface="Arial"/>
                <a:cs typeface="Arial"/>
              </a:rPr>
              <a:t>翻译</a:t>
            </a:r>
            <a:endParaRPr lang="en-US" sz="4800" b="1" dirty="0">
              <a:solidFill>
                <a:srgbClr val="FFFF00"/>
              </a:solidFill>
              <a:effectLst>
                <a:glow rad="330200">
                  <a:srgbClr val="000000">
                    <a:alpha val="75000"/>
                  </a:srgbClr>
                </a:glow>
              </a:effectLst>
              <a:latin typeface="Arial"/>
              <a:cs typeface="Arial"/>
            </a:endParaRPr>
          </a:p>
        </p:txBody>
      </p:sp>
      <p:sp>
        <p:nvSpPr>
          <p:cNvPr id="13" name="Down Arrow 12"/>
          <p:cNvSpPr/>
          <p:nvPr/>
        </p:nvSpPr>
        <p:spPr bwMode="auto">
          <a:xfrm rot="13029005">
            <a:off x="5622449" y="2763931"/>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Tree>
    <p:extLst>
      <p:ext uri="{BB962C8B-B14F-4D97-AF65-F5344CB8AC3E}">
        <p14:creationId xmlns:p14="http://schemas.microsoft.com/office/powerpoint/2010/main" val="17758409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up)">
                                      <p:cBhvr>
                                        <p:cTn id="17" dur="500"/>
                                        <p:tgtEl>
                                          <p:spTgt spid="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up)">
                                      <p:cBhvr>
                                        <p:cTn id="22" dur="500"/>
                                        <p:tgtEl>
                                          <p:spTgt spid="13"/>
                                        </p:tgtEl>
                                      </p:cBhvr>
                                    </p:animEffect>
                                  </p:childTnLst>
                                </p:cTn>
                              </p:par>
                            </p:childTnLst>
                          </p:cTn>
                        </p:par>
                        <p:par>
                          <p:cTn id="23" fill="hold">
                            <p:stCondLst>
                              <p:cond delay="500"/>
                            </p:stCondLst>
                            <p:childTnLst>
                              <p:par>
                                <p:cTn id="24" presetID="55"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1000" fill="hold"/>
                                        <p:tgtEl>
                                          <p:spTgt spid="11"/>
                                        </p:tgtEl>
                                        <p:attrNameLst>
                                          <p:attrName>ppt_w</p:attrName>
                                        </p:attrNameLst>
                                      </p:cBhvr>
                                      <p:tavLst>
                                        <p:tav tm="0">
                                          <p:val>
                                            <p:strVal val="#ppt_w*0.70"/>
                                          </p:val>
                                        </p:tav>
                                        <p:tav tm="100000">
                                          <p:val>
                                            <p:strVal val="#ppt_w"/>
                                          </p:val>
                                        </p:tav>
                                      </p:tavLst>
                                    </p:anim>
                                    <p:anim calcmode="lin" valueType="num">
                                      <p:cBhvr>
                                        <p:cTn id="27" dur="1000" fill="hold"/>
                                        <p:tgtEl>
                                          <p:spTgt spid="11"/>
                                        </p:tgtEl>
                                        <p:attrNameLst>
                                          <p:attrName>ppt_h</p:attrName>
                                        </p:attrNameLst>
                                      </p:cBhvr>
                                      <p:tavLst>
                                        <p:tav tm="0">
                                          <p:val>
                                            <p:strVal val="#ppt_h"/>
                                          </p:val>
                                        </p:tav>
                                        <p:tav tm="100000">
                                          <p:val>
                                            <p:strVal val="#ppt_h"/>
                                          </p:val>
                                        </p:tav>
                                      </p:tavLst>
                                    </p:anim>
                                    <p:animEffect transition="in" filter="fade">
                                      <p:cBhvr>
                                        <p:cTn id="28" dur="1000"/>
                                        <p:tgtEl>
                                          <p:spTgt spid="11"/>
                                        </p:tgtEl>
                                      </p:cBhvr>
                                    </p:animEffect>
                                  </p:childTnLst>
                                </p:cTn>
                              </p:par>
                            </p:childTnLst>
                          </p:cTn>
                        </p:par>
                        <p:par>
                          <p:cTn id="29" fill="hold">
                            <p:stCondLst>
                              <p:cond delay="1500"/>
                            </p:stCondLst>
                            <p:childTnLst>
                              <p:par>
                                <p:cTn id="30" presetID="22" presetClass="entr" presetSubtype="1" fill="hold" nodeType="afterEffect">
                                  <p:stCondLst>
                                    <p:cond delay="0"/>
                                  </p:stCondLst>
                                  <p:childTnLst>
                                    <p:set>
                                      <p:cBhvr>
                                        <p:cTn id="31" dur="1" fill="hold">
                                          <p:stCondLst>
                                            <p:cond delay="0"/>
                                          </p:stCondLst>
                                        </p:cTn>
                                        <p:tgtEl>
                                          <p:spTgt spid="12">
                                            <p:txEl>
                                              <p:pRg st="0" end="0"/>
                                            </p:txEl>
                                          </p:spTgt>
                                        </p:tgtEl>
                                        <p:attrNameLst>
                                          <p:attrName>style.visibility</p:attrName>
                                        </p:attrNameLst>
                                      </p:cBhvr>
                                      <p:to>
                                        <p:strVal val="visible"/>
                                      </p:to>
                                    </p:set>
                                    <p:animEffect transition="in" filter="wipe(up)">
                                      <p:cBhvr>
                                        <p:cTn id="32"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animBg="1"/>
      <p:bldP spid="13"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15396" y="4"/>
            <a:ext cx="7034695" cy="773044"/>
          </a:xfrm>
          <a:solidFill>
            <a:schemeClr val="tx1"/>
          </a:solidFill>
        </p:spPr>
        <p:txBody>
          <a:bodyPr anchor="ctr"/>
          <a:lstStyle/>
          <a:p>
            <a:r>
              <a:rPr lang="zh-CN" altLang="en-US" sz="3600" b="1" dirty="0" smtClean="0">
                <a:solidFill>
                  <a:srgbClr val="FFFFFF"/>
                </a:solidFill>
                <a:ea typeface="ＭＳ Ｐゴシック"/>
                <a:cs typeface="ＭＳ Ｐゴシック"/>
              </a:rPr>
              <a:t>联络我的方式</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smtClean="0">
                <a:solidFill>
                  <a:srgbClr val="FFFFFF"/>
                </a:solidFill>
                <a:effectLst>
                  <a:glow rad="266700">
                    <a:srgbClr val="000000">
                      <a:alpha val="75000"/>
                    </a:srgbClr>
                  </a:glow>
                </a:effectLst>
                <a:latin typeface="Arial" charset="0"/>
                <a:ea typeface="ＭＳ Ｐゴシック"/>
              </a:rPr>
              <a:t>4</a:t>
            </a:r>
          </a:p>
        </p:txBody>
      </p:sp>
      <p:pic>
        <p:nvPicPr>
          <p:cNvPr id="9" name="Picture 8" descr="servant leadership pawn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2217" y="1384852"/>
            <a:ext cx="3302000" cy="2641600"/>
          </a:xfrm>
          <a:prstGeom prst="rect">
            <a:avLst/>
          </a:prstGeom>
        </p:spPr>
      </p:pic>
      <p:sp>
        <p:nvSpPr>
          <p:cNvPr id="14" name="Rectangle 13"/>
          <p:cNvSpPr/>
          <p:nvPr/>
        </p:nvSpPr>
        <p:spPr>
          <a:xfrm>
            <a:off x="3511830" y="1550972"/>
            <a:ext cx="5632170" cy="2246769"/>
          </a:xfrm>
          <a:prstGeom prst="rect">
            <a:avLst/>
          </a:prstGeom>
        </p:spPr>
        <p:txBody>
          <a:bodyPr wrap="square">
            <a:spAutoFit/>
          </a:bodyPr>
          <a:lstStyle/>
          <a:p>
            <a:pPr marL="176213" indent="-176213">
              <a:buFont typeface="Arial"/>
              <a:buChar char="•"/>
            </a:pPr>
            <a:r>
              <a:rPr lang="zh-CN" altLang="en-US" sz="2800" b="1" dirty="0" smtClean="0">
                <a:solidFill>
                  <a:srgbClr val="FFFFFF"/>
                </a:solidFill>
                <a:effectLst>
                  <a:glow rad="330200">
                    <a:srgbClr val="000000">
                      <a:alpha val="75000"/>
                    </a:srgbClr>
                  </a:glow>
                </a:effectLst>
                <a:latin typeface="Arial"/>
                <a:cs typeface="Arial"/>
              </a:rPr>
              <a:t>电邮：</a:t>
            </a:r>
            <a:r>
              <a:rPr lang="en-US" sz="2800" b="1" dirty="0" smtClean="0">
                <a:solidFill>
                  <a:srgbClr val="FFFFFF"/>
                </a:solidFill>
                <a:effectLst>
                  <a:glow rad="330200">
                    <a:srgbClr val="000000">
                      <a:alpha val="75000"/>
                    </a:srgbClr>
                  </a:glow>
                </a:effectLst>
                <a:latin typeface="Arial"/>
                <a:cs typeface="Arial"/>
              </a:rPr>
              <a:t>griffith@sbc.edu.sg</a:t>
            </a:r>
          </a:p>
          <a:p>
            <a:pPr marL="176213" indent="-176213">
              <a:buFont typeface="Arial"/>
              <a:buChar char="•"/>
            </a:pPr>
            <a:r>
              <a:rPr lang="zh-CN" altLang="en-US" sz="2800" b="1" dirty="0" smtClean="0">
                <a:solidFill>
                  <a:srgbClr val="FFFFFF"/>
                </a:solidFill>
                <a:effectLst>
                  <a:glow rad="330200">
                    <a:srgbClr val="000000">
                      <a:alpha val="75000"/>
                    </a:srgbClr>
                  </a:glow>
                </a:effectLst>
                <a:latin typeface="Arial"/>
                <a:cs typeface="Arial"/>
              </a:rPr>
              <a:t>手机：</a:t>
            </a:r>
            <a:r>
              <a:rPr lang="en-US" sz="2800" b="1" dirty="0" smtClean="0">
                <a:solidFill>
                  <a:srgbClr val="FFFFFF"/>
                </a:solidFill>
                <a:effectLst>
                  <a:glow rad="330200">
                    <a:srgbClr val="000000">
                      <a:alpha val="75000"/>
                    </a:srgbClr>
                  </a:glow>
                </a:effectLst>
                <a:latin typeface="Arial"/>
                <a:cs typeface="Arial"/>
              </a:rPr>
              <a:t>65-9113-7090</a:t>
            </a:r>
          </a:p>
          <a:p>
            <a:pPr marL="176213" indent="-176213">
              <a:buFont typeface="Arial"/>
              <a:buChar char="•"/>
            </a:pPr>
            <a:r>
              <a:rPr lang="zh-CN" altLang="en-US" sz="2800" b="1" dirty="0" smtClean="0">
                <a:solidFill>
                  <a:srgbClr val="FFFFFF"/>
                </a:solidFill>
                <a:effectLst>
                  <a:glow rad="330200">
                    <a:srgbClr val="000000">
                      <a:alpha val="75000"/>
                    </a:srgbClr>
                  </a:glow>
                </a:effectLst>
                <a:latin typeface="Arial"/>
                <a:cs typeface="Arial"/>
              </a:rPr>
              <a:t>办公室电话：</a:t>
            </a:r>
            <a:r>
              <a:rPr lang="en-US" sz="2800" b="1" dirty="0" smtClean="0">
                <a:solidFill>
                  <a:srgbClr val="FFFFFF"/>
                </a:solidFill>
                <a:effectLst>
                  <a:glow rad="330200">
                    <a:srgbClr val="000000">
                      <a:alpha val="75000"/>
                    </a:srgbClr>
                  </a:glow>
                </a:effectLst>
                <a:latin typeface="Arial"/>
                <a:cs typeface="Arial"/>
              </a:rPr>
              <a:t> 65-6559-1555 ext. 7130</a:t>
            </a:r>
          </a:p>
          <a:p>
            <a:pPr marL="176213" indent="-176213">
              <a:buFont typeface="Arial"/>
              <a:buChar char="•"/>
            </a:pPr>
            <a:r>
              <a:rPr lang="zh-CN" altLang="en-US" sz="2800" b="1" dirty="0" smtClean="0">
                <a:solidFill>
                  <a:srgbClr val="FFFFFF"/>
                </a:solidFill>
                <a:effectLst>
                  <a:glow rad="330200">
                    <a:srgbClr val="000000">
                      <a:alpha val="75000"/>
                    </a:srgbClr>
                  </a:glow>
                </a:effectLst>
                <a:latin typeface="Arial"/>
                <a:cs typeface="Arial"/>
              </a:rPr>
              <a:t>新神信箱</a:t>
            </a:r>
            <a:r>
              <a:rPr lang="en-US" sz="2800" b="1" dirty="0" smtClean="0">
                <a:solidFill>
                  <a:srgbClr val="FFFFFF"/>
                </a:solidFill>
                <a:effectLst>
                  <a:glow rad="330200">
                    <a:srgbClr val="000000">
                      <a:alpha val="75000"/>
                    </a:srgbClr>
                  </a:glow>
                </a:effectLst>
                <a:latin typeface="Arial"/>
                <a:cs typeface="Arial"/>
              </a:rPr>
              <a:t> L19</a:t>
            </a:r>
            <a:endParaRPr lang="en-US" sz="28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3978003735"/>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5" name="Rectangle 2"/>
          <p:cNvSpPr>
            <a:spLocks noGrp="1" noChangeArrowheads="1"/>
          </p:cNvSpPr>
          <p:nvPr>
            <p:ph type="title"/>
          </p:nvPr>
        </p:nvSpPr>
        <p:spPr>
          <a:xfrm>
            <a:off x="914400" y="333375"/>
            <a:ext cx="5029200" cy="609600"/>
          </a:xfrm>
        </p:spPr>
        <p:txBody>
          <a:bodyPr/>
          <a:lstStyle/>
          <a:p>
            <a:r>
              <a:rPr lang="en-US" altLang="zh-CN" sz="2800" smtClean="0">
                <a:ea typeface="SimSun" pitchFamily="2" charset="-122"/>
              </a:rPr>
              <a:t>Jesus, God’s Righteousness</a:t>
            </a:r>
            <a:r>
              <a:rPr lang="en-US" altLang="zh-CN" sz="2100" smtClean="0">
                <a:ea typeface="SimSun" pitchFamily="2" charset="-122"/>
              </a:rPr>
              <a:t> 1/4</a:t>
            </a:r>
          </a:p>
        </p:txBody>
      </p:sp>
      <p:pic>
        <p:nvPicPr>
          <p:cNvPr id="543746" name="Picture 4" descr="270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4"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342900" indent="-342900">
              <a:spcBef>
                <a:spcPct val="20000"/>
              </a:spcBef>
            </a:pPr>
            <a:r>
              <a:rPr lang="zh-CN" altLang="en-US" sz="4000">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神公义的彰显</a:t>
            </a:r>
            <a:r>
              <a:rPr lang="en-US" altLang="zh-CN" sz="4000" b="1">
                <a:solidFill>
                  <a:srgbClr val="FFFFFF"/>
                </a:solidFill>
                <a:latin typeface="Times New Roman" pitchFamily="18" charset="0"/>
                <a:ea typeface="SimSun" pitchFamily="2" charset="-122"/>
                <a:cs typeface="+mn-cs"/>
              </a:rPr>
              <a:t>,</a:t>
            </a:r>
          </a:p>
          <a:p>
            <a:pPr marL="342900" indent="-342900">
              <a:spcBef>
                <a:spcPct val="20000"/>
              </a:spcBef>
            </a:pP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人子</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神儿子</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他的国降临</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36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赎罪祭</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如今已得荣耀</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如今已称义</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3600" b="1">
                <a:solidFill>
                  <a:srgbClr val="FFFFFF"/>
                </a:solidFill>
                <a:latin typeface="Times New Roman" pitchFamily="18" charset="0"/>
                <a:ea typeface="SimSun" pitchFamily="2" charset="-122"/>
                <a:cs typeface="+mn-cs"/>
              </a:rPr>
              <a:t>他的国降临。</a:t>
            </a:r>
            <a:endParaRPr lang="en-US" altLang="zh-CN" sz="3600" b="1">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576998020"/>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3" name="Picture 2" descr="270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794" name="Rectangle 3"/>
          <p:cNvSpPr>
            <a:spLocks noGrp="1" noChangeArrowheads="1"/>
          </p:cNvSpPr>
          <p:nvPr>
            <p:ph type="title"/>
          </p:nvPr>
        </p:nvSpPr>
        <p:spPr>
          <a:xfrm>
            <a:off x="914400" y="333375"/>
            <a:ext cx="5029200" cy="609600"/>
          </a:xfrm>
        </p:spPr>
        <p:txBody>
          <a:bodyPr/>
          <a:lstStyle/>
          <a:p>
            <a:r>
              <a:rPr lang="en-US" altLang="zh-CN" sz="2800" smtClean="0">
                <a:ea typeface="SimSun" pitchFamily="2" charset="-122"/>
              </a:rPr>
              <a:t>Jesus, God’s Righteousness 2/4</a:t>
            </a:r>
            <a:endParaRPr lang="en-US" altLang="zh-CN" sz="2100" smtClean="0">
              <a:ea typeface="SimSun" pitchFamily="2" charset="-122"/>
            </a:endParaRPr>
          </a:p>
        </p:txBody>
      </p:sp>
      <p:sp>
        <p:nvSpPr>
          <p:cNvPr id="62468"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这国度无穷尽</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它的荣耀无界限</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因这国度之王的威严与能力已来临</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这国度之统治</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这国度之管辖</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这国度之能力与权柄</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神之公义已彰显。</a:t>
            </a:r>
            <a:endParaRPr lang="en-US" altLang="zh-CN" sz="4000" b="1">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510175183"/>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6"/>
          <p:cNvSpPr>
            <a:spLocks noGrp="1" noChangeArrowheads="1"/>
          </p:cNvSpPr>
          <p:nvPr>
            <p:ph type="title"/>
          </p:nvPr>
        </p:nvSpPr>
        <p:spPr/>
        <p:txBody>
          <a:bodyPr/>
          <a:lstStyle/>
          <a:p>
            <a:r>
              <a:rPr lang="en-US" altLang="zh-CN" sz="2800" smtClean="0">
                <a:ea typeface="SimSun" pitchFamily="2" charset="-122"/>
              </a:rPr>
              <a:t>Jesus, God’s Righteousness 3/4</a:t>
            </a:r>
            <a:endParaRPr lang="en-US" altLang="zh-CN" smtClean="0">
              <a:ea typeface="SimSun" pitchFamily="2" charset="-122"/>
            </a:endParaRPr>
          </a:p>
        </p:txBody>
      </p:sp>
      <p:pic>
        <p:nvPicPr>
          <p:cNvPr id="547842" name="Picture 4" descr="270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Rectangle 7"/>
          <p:cNvSpPr>
            <a:spLocks noChangeArrowheads="1"/>
          </p:cNvSpPr>
          <p:nvPr/>
        </p:nvSpPr>
        <p:spPr bwMode="auto">
          <a:xfrm>
            <a:off x="533400" y="228600"/>
            <a:ext cx="8243888" cy="6381750"/>
          </a:xfrm>
          <a:prstGeom prst="rect">
            <a:avLst/>
          </a:prstGeom>
          <a:noFill/>
          <a:ln w="9525">
            <a:noFill/>
            <a:miter lim="800000"/>
            <a:headEnd/>
            <a:tailEnd/>
          </a:ln>
          <a:effectLst>
            <a:outerShdw blurRad="63500" dist="38099" dir="2700000" algn="ctr" rotWithShape="0">
              <a:schemeClr val="tx2">
                <a:alpha val="74998"/>
              </a:schemeClr>
            </a:outerShdw>
          </a:effectLst>
        </p:spPr>
        <p:txBody>
          <a:bodyPr/>
          <a:lstStyle/>
          <a:p>
            <a:pPr marL="342900" indent="-342900">
              <a:spcBef>
                <a:spcPct val="20000"/>
              </a:spcBef>
            </a:pPr>
            <a:r>
              <a:rPr lang="zh-CN" altLang="en-US" sz="4000" b="1">
                <a:solidFill>
                  <a:srgbClr val="FFFFFF"/>
                </a:solidFill>
                <a:latin typeface="Times New Roman" pitchFamily="18" charset="0"/>
                <a:ea typeface="SimSun" pitchFamily="2" charset="-122"/>
                <a:cs typeface="+mn-cs"/>
              </a:rPr>
              <a:t>耶稣， 神之爱的表达</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神之恩典</a:t>
            </a:r>
            <a:r>
              <a:rPr lang="en-US" altLang="zh-CN" sz="4000" b="1">
                <a:solidFill>
                  <a:srgbClr val="FFFFFF"/>
                </a:solidFill>
                <a:latin typeface="Times New Roman" pitchFamily="18" charset="0"/>
                <a:ea typeface="SimSun" pitchFamily="2" charset="-122"/>
                <a:cs typeface="+mn-cs"/>
              </a:rPr>
              <a:t>, </a:t>
            </a:r>
            <a:br>
              <a:rPr lang="en-US" altLang="zh-CN" sz="4000" b="1">
                <a:solidFill>
                  <a:srgbClr val="FFFFFF"/>
                </a:solidFill>
                <a:latin typeface="Times New Roman" pitchFamily="18" charset="0"/>
                <a:ea typeface="SimSun" pitchFamily="2" charset="-122"/>
                <a:cs typeface="+mn-cs"/>
              </a:rPr>
            </a:br>
            <a:r>
              <a:rPr lang="zh-CN" altLang="en-US" sz="4000" b="1">
                <a:solidFill>
                  <a:srgbClr val="FFFFFF"/>
                </a:solidFill>
                <a:latin typeface="Times New Roman" pitchFamily="18" charset="0"/>
                <a:ea typeface="SimSun" pitchFamily="2" charset="-122"/>
                <a:cs typeface="+mn-cs"/>
              </a:rPr>
              <a:t>神之道</a:t>
            </a:r>
            <a:r>
              <a:rPr lang="en-US" altLang="zh-CN" sz="4000" b="1">
                <a:solidFill>
                  <a:srgbClr val="FFFFFF"/>
                </a:solidFill>
                <a:latin typeface="Times New Roman" pitchFamily="18" charset="0"/>
                <a:ea typeface="SimSun" pitchFamily="2" charset="-122"/>
                <a:cs typeface="+mn-cs"/>
              </a:rPr>
              <a:t>, </a:t>
            </a:r>
            <a:br>
              <a:rPr lang="en-US" altLang="zh-CN" sz="4000" b="1">
                <a:solidFill>
                  <a:srgbClr val="FFFFFF"/>
                </a:solidFill>
                <a:latin typeface="Times New Roman" pitchFamily="18" charset="0"/>
                <a:ea typeface="SimSun" pitchFamily="2" charset="-122"/>
                <a:cs typeface="+mn-cs"/>
              </a:rPr>
            </a:br>
            <a:r>
              <a:rPr lang="zh-CN" altLang="en-US" sz="4000" b="1">
                <a:solidFill>
                  <a:srgbClr val="FFFFFF"/>
                </a:solidFill>
                <a:latin typeface="Times New Roman" pitchFamily="18" charset="0"/>
                <a:ea typeface="SimSun" pitchFamily="2" charset="-122"/>
                <a:cs typeface="+mn-cs"/>
              </a:rPr>
              <a:t>向我们彰显</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神圣洁的祭祀</a:t>
            </a:r>
            <a:r>
              <a:rPr lang="en-US" altLang="zh-CN" sz="4000" b="1">
                <a:solidFill>
                  <a:srgbClr val="FFFFFF"/>
                </a:solidFill>
                <a:latin typeface="Times New Roman" pitchFamily="18" charset="0"/>
                <a:ea typeface="SimSun" pitchFamily="2" charset="-122"/>
                <a:cs typeface="+mn-cs"/>
              </a:rPr>
              <a:t>, </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现已得荣耀</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现已称义</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他的国度降临。</a:t>
            </a:r>
            <a:endParaRPr lang="zh-CN" altLang="en-US" sz="4000">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4083921175"/>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89" name="Rectangle 4"/>
          <p:cNvSpPr>
            <a:spLocks noGrp="1" noChangeArrowheads="1"/>
          </p:cNvSpPr>
          <p:nvPr>
            <p:ph type="title"/>
          </p:nvPr>
        </p:nvSpPr>
        <p:spPr/>
        <p:txBody>
          <a:bodyPr/>
          <a:lstStyle/>
          <a:p>
            <a:r>
              <a:rPr lang="en-US" altLang="zh-CN" sz="2800" smtClean="0">
                <a:ea typeface="SimSun" pitchFamily="2" charset="-122"/>
              </a:rPr>
              <a:t>Jesus, God’s Righteousness 4/4</a:t>
            </a:r>
            <a:endParaRPr lang="en-US" altLang="zh-CN" smtClean="0">
              <a:ea typeface="SimSun" pitchFamily="2" charset="-122"/>
            </a:endParaRPr>
          </a:p>
        </p:txBody>
      </p:sp>
      <p:pic>
        <p:nvPicPr>
          <p:cNvPr id="549890" name="Picture 2" descr="270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Rectangle 5"/>
          <p:cNvSpPr>
            <a:spLocks noChangeArrowheads="1"/>
          </p:cNvSpPr>
          <p:nvPr/>
        </p:nvSpPr>
        <p:spPr bwMode="auto">
          <a:xfrm>
            <a:off x="0" y="-26988"/>
            <a:ext cx="9070975" cy="688498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这国度无穷尽</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它的荣耀无界限</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因这国度之王的威严与能力已来临</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这国度之统治</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这国度之管辖</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这国度之能力与权柄</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神之公义已彰显。</a:t>
            </a:r>
            <a:endParaRPr lang="en-US" altLang="zh-CN" sz="4000" b="1">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222315050"/>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37" name="Picture 9" descr="jesus in isla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0" y="76200"/>
            <a:ext cx="5257800" cy="2438400"/>
          </a:xfrm>
          <a:effectLst>
            <a:outerShdw blurRad="63500" dist="35921" dir="2700000" algn="ctr" rotWithShape="0">
              <a:srgbClr val="FF0000">
                <a:alpha val="74997"/>
              </a:srgbClr>
            </a:outerShdw>
          </a:effectLst>
        </p:spPr>
        <p:txBody>
          <a:bodyPr/>
          <a:lstStyle/>
          <a:p>
            <a:r>
              <a:rPr lang="zh-CN" altLang="en-US" sz="4000" b="1" smtClean="0">
                <a:solidFill>
                  <a:srgbClr val="000000"/>
                </a:solidFill>
              </a:rPr>
              <a:t>伊朗穆斯林在演耶稣基督（</a:t>
            </a:r>
            <a:r>
              <a:rPr lang="en-US" altLang="zh-CN" sz="4000" b="1" smtClean="0">
                <a:solidFill>
                  <a:srgbClr val="000000"/>
                </a:solidFill>
              </a:rPr>
              <a:t>2008</a:t>
            </a:r>
            <a:r>
              <a:rPr lang="zh-CN" altLang="en-US" sz="4000" b="1" smtClean="0">
                <a:solidFill>
                  <a:srgbClr val="000000"/>
                </a:solidFill>
              </a:rPr>
              <a:t>年</a:t>
            </a:r>
            <a:r>
              <a:rPr lang="en-US" altLang="zh-CN" sz="4000" b="1" smtClean="0">
                <a:solidFill>
                  <a:srgbClr val="000000"/>
                </a:solidFill>
              </a:rPr>
              <a:t>4</a:t>
            </a:r>
            <a:r>
              <a:rPr lang="zh-CN" altLang="en-US" sz="4000" b="1" smtClean="0">
                <a:solidFill>
                  <a:srgbClr val="000000"/>
                </a:solidFill>
              </a:rPr>
              <a:t>月</a:t>
            </a:r>
            <a:r>
              <a:rPr lang="en-US" altLang="zh-CN" sz="4000" b="1" smtClean="0">
                <a:solidFill>
                  <a:srgbClr val="000000"/>
                </a:solidFill>
              </a:rPr>
              <a:t>29</a:t>
            </a:r>
            <a:r>
              <a:rPr lang="zh-CN" altLang="en-US" sz="4000" b="1" smtClean="0">
                <a:solidFill>
                  <a:srgbClr val="000000"/>
                </a:solidFill>
              </a:rPr>
              <a:t>日）</a:t>
            </a:r>
            <a:endParaRPr lang="en-US" sz="4000" b="1" smtClean="0">
              <a:solidFill>
                <a:srgbClr val="000000"/>
              </a:solidFill>
            </a:endParaRPr>
          </a:p>
        </p:txBody>
      </p:sp>
    </p:spTree>
    <p:extLst>
      <p:ext uri="{BB962C8B-B14F-4D97-AF65-F5344CB8AC3E}">
        <p14:creationId xmlns:p14="http://schemas.microsoft.com/office/powerpoint/2010/main" val="2199624380"/>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5"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112295" y="76200"/>
            <a:ext cx="9256295" cy="1152525"/>
          </a:xfrm>
          <a:effectLst>
            <a:outerShdw blurRad="63500" dist="35921" dir="2700000" algn="ctr" rotWithShape="0">
              <a:srgbClr val="FF0000">
                <a:alpha val="74997"/>
              </a:srgbClr>
            </a:outerShdw>
          </a:effectLst>
        </p:spPr>
        <p:txBody>
          <a:bodyPr/>
          <a:lstStyle/>
          <a:p>
            <a:r>
              <a:rPr lang="ja-JP" altLang="en-US" sz="5400" dirty="0" smtClean="0">
                <a:solidFill>
                  <a:schemeClr val="bg1"/>
                </a:solidFill>
              </a:rPr>
              <a:t>耶稣</a:t>
            </a:r>
            <a:r>
              <a:rPr lang="zh-CN" altLang="en-US" sz="5400" dirty="0" smtClean="0">
                <a:solidFill>
                  <a:schemeClr val="bg1"/>
                </a:solidFill>
              </a:rPr>
              <a:t>在</a:t>
            </a:r>
            <a:r>
              <a:rPr lang="en-US" altLang="ja-JP" sz="5400" dirty="0" smtClean="0">
                <a:solidFill>
                  <a:schemeClr val="bg1"/>
                </a:solidFill>
              </a:rPr>
              <a:t>80</a:t>
            </a:r>
            <a:r>
              <a:rPr lang="ja-JP" altLang="en-US" sz="5400" dirty="0" smtClean="0">
                <a:solidFill>
                  <a:schemeClr val="bg1"/>
                </a:solidFill>
              </a:rPr>
              <a:t>年代</a:t>
            </a:r>
            <a:r>
              <a:rPr lang="zh-CN" altLang="en-US" sz="5400" dirty="0">
                <a:solidFill>
                  <a:schemeClr val="bg1"/>
                </a:solidFill>
              </a:rPr>
              <a:t>的形象是</a:t>
            </a:r>
            <a:r>
              <a:rPr lang="zh-CN" altLang="en-US" sz="5400" dirty="0" smtClean="0">
                <a:solidFill>
                  <a:schemeClr val="bg1"/>
                </a:solidFill>
              </a:rPr>
              <a:t>合适的</a:t>
            </a:r>
            <a:endParaRPr lang="en-US" sz="5400" dirty="0" smtClean="0">
              <a:solidFill>
                <a:schemeClr val="bg1"/>
              </a:solidFill>
            </a:endParaRPr>
          </a:p>
        </p:txBody>
      </p:sp>
      <p:pic>
        <p:nvPicPr>
          <p:cNvPr id="553987" name="Picture 8" descr="RICHARD HOOK SURFER DUDE JESU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219200"/>
            <a:ext cx="4419600" cy="543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2879750"/>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3"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0" y="76200"/>
            <a:ext cx="8915400" cy="1152525"/>
          </a:xfrm>
          <a:effectLst>
            <a:outerShdw blurRad="63500" dist="35921" dir="2700000" algn="ctr" rotWithShape="0">
              <a:srgbClr val="FF0000">
                <a:alpha val="74997"/>
              </a:srgbClr>
            </a:outerShdw>
          </a:effectLst>
        </p:spPr>
        <p:txBody>
          <a:bodyPr/>
          <a:lstStyle/>
          <a:p>
            <a:r>
              <a:rPr lang="zh-CN" altLang="en-US" sz="4800" dirty="0" smtClean="0">
                <a:solidFill>
                  <a:schemeClr val="bg1"/>
                </a:solidFill>
              </a:rPr>
              <a:t>但是，耶稣后来变得懦弱</a:t>
            </a:r>
            <a:endParaRPr lang="en-US" sz="3600" dirty="0" smtClean="0"/>
          </a:p>
        </p:txBody>
      </p:sp>
      <p:pic>
        <p:nvPicPr>
          <p:cNvPr id="556035" name="Picture 10" descr="jesus onlin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1143000"/>
            <a:ext cx="4168775"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6036" name="Picture 11" descr="jc-lamb.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295400"/>
            <a:ext cx="4572000" cy="485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0507548"/>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smtClean="0">
                <a:solidFill>
                  <a:srgbClr val="FFFFFF"/>
                </a:solidFill>
                <a:effectLst>
                  <a:glow rad="127000">
                    <a:srgbClr val="000000"/>
                  </a:glow>
                </a:effectLst>
                <a:latin typeface="Arial"/>
                <a:cs typeface="Arial"/>
              </a:rPr>
              <a:t>Revelation </a:t>
            </a:r>
            <a:r>
              <a:rPr lang="en-US" sz="3600" b="1" dirty="0" smtClean="0">
                <a:solidFill>
                  <a:schemeClr val="bg1"/>
                </a:solidFill>
                <a:effectLst>
                  <a:glow rad="101600">
                    <a:schemeClr val="tx1">
                      <a:alpha val="99000"/>
                    </a:schemeClr>
                  </a:glow>
                </a:effectLst>
                <a:latin typeface="Arial"/>
                <a:cs typeface="Arial"/>
              </a:rPr>
              <a:t>Kingdom Statement</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This book alone reveals the length of Christ’s kingdom as 1000 years (20:1-6), as well as the fact that it is future and earthly since the saints “will rule on the earth” (5:10).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27f</a:t>
            </a:r>
            <a:br>
              <a:rPr lang="en-US" b="1" dirty="0">
                <a:solidFill>
                  <a:srgbClr val="FFFFFF"/>
                </a:solidFill>
                <a:cs typeface="Arial" charset="0"/>
              </a:rPr>
            </a:br>
            <a:r>
              <a:rPr lang="en-US" b="1" dirty="0">
                <a:solidFill>
                  <a:srgbClr val="FFFFFF"/>
                </a:solidFill>
                <a:cs typeface="Arial" charset="0"/>
              </a:rPr>
              <a:t>322</a:t>
            </a:r>
          </a:p>
        </p:txBody>
      </p:sp>
    </p:spTree>
    <p:extLst>
      <p:ext uri="{BB962C8B-B14F-4D97-AF65-F5344CB8AC3E}">
        <p14:creationId xmlns:p14="http://schemas.microsoft.com/office/powerpoint/2010/main" val="40835504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1"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76200" y="76200"/>
            <a:ext cx="8915400" cy="914400"/>
          </a:xfrm>
          <a:effectLst>
            <a:outerShdw blurRad="63500" dist="35921" dir="2700000" algn="ctr" rotWithShape="0">
              <a:srgbClr val="FF0000">
                <a:alpha val="74997"/>
              </a:srgbClr>
            </a:outerShdw>
          </a:effectLst>
        </p:spPr>
        <p:txBody>
          <a:bodyPr/>
          <a:lstStyle/>
          <a:p>
            <a:r>
              <a:rPr lang="zh-CN" altLang="en-US" sz="4800" smtClean="0">
                <a:solidFill>
                  <a:schemeClr val="bg1"/>
                </a:solidFill>
              </a:rPr>
              <a:t>或耶稣成为一个穴居人</a:t>
            </a:r>
            <a:endParaRPr lang="en-US" sz="3600" smtClean="0"/>
          </a:p>
        </p:txBody>
      </p:sp>
      <p:pic>
        <p:nvPicPr>
          <p:cNvPr id="558083" name="Picture 5" descr="jesus_reconstructe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066800"/>
            <a:ext cx="6324600" cy="562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5148473"/>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3079" name="Picture 7" descr="Pict101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68313" y="1628775"/>
            <a:ext cx="3632200" cy="501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7"/>
              </a:srgbClr>
            </a:outerShdw>
          </a:effectLst>
        </p:spPr>
        <p:txBody>
          <a:bodyPr/>
          <a:lstStyle/>
          <a:p>
            <a:r>
              <a:rPr lang="zh-CN" altLang="en-US" sz="6000" dirty="0" smtClean="0">
                <a:solidFill>
                  <a:schemeClr val="bg1"/>
                </a:solidFill>
                <a:ea typeface="SimSun" pitchFamily="2" charset="-122"/>
              </a:rPr>
              <a:t>启示录</a:t>
            </a:r>
            <a:endParaRPr lang="en-US" dirty="0" smtClean="0"/>
          </a:p>
        </p:txBody>
      </p:sp>
      <p:pic>
        <p:nvPicPr>
          <p:cNvPr id="3078" name="Picture 6" descr="Pict101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1557338"/>
            <a:ext cx="6156325" cy="530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5" name="Rectangle 3"/>
          <p:cNvSpPr>
            <a:spLocks noGrp="1" noChangeArrowheads="1"/>
          </p:cNvSpPr>
          <p:nvPr>
            <p:ph type="subTitle" idx="1"/>
          </p:nvPr>
        </p:nvSpPr>
        <p:spPr>
          <a:xfrm>
            <a:off x="5662613" y="1844675"/>
            <a:ext cx="3013075" cy="3024188"/>
          </a:xfrm>
          <a:effectLst>
            <a:outerShdw blurRad="63500" dist="35921" dir="2700000" algn="ctr" rotWithShape="0">
              <a:schemeClr val="tx2">
                <a:alpha val="74997"/>
              </a:schemeClr>
            </a:outerShdw>
          </a:effectLst>
        </p:spPr>
        <p:txBody>
          <a:bodyPr/>
          <a:lstStyle/>
          <a:p>
            <a:r>
              <a:rPr lang="zh-TW" altLang="en-US" sz="6000" b="1" i="1" smtClean="0">
                <a:solidFill>
                  <a:schemeClr val="bg1"/>
                </a:solidFill>
                <a:latin typeface="SimSun" pitchFamily="2" charset="-122"/>
                <a:ea typeface="SimSun" pitchFamily="2" charset="-122"/>
              </a:rPr>
              <a:t>基督的胜利</a:t>
            </a:r>
          </a:p>
        </p:txBody>
      </p:sp>
    </p:spTree>
    <p:extLst>
      <p:ext uri="{BB962C8B-B14F-4D97-AF65-F5344CB8AC3E}">
        <p14:creationId xmlns:p14="http://schemas.microsoft.com/office/powerpoint/2010/main" val="41311690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79"/>
                                        </p:tgtEl>
                                        <p:attrNameLst>
                                          <p:attrName>style.visibility</p:attrName>
                                        </p:attrNameLst>
                                      </p:cBhvr>
                                      <p:to>
                                        <p:strVal val="visible"/>
                                      </p:to>
                                    </p:set>
                                    <p:animEffect transition="in" filter="checkerboard(across)">
                                      <p:cBhvr>
                                        <p:cTn id="7" dur="500"/>
                                        <p:tgtEl>
                                          <p:spTgt spid="30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078"/>
                                        </p:tgtEl>
                                        <p:attrNameLst>
                                          <p:attrName>style.visibility</p:attrName>
                                        </p:attrNameLst>
                                      </p:cBhvr>
                                      <p:to>
                                        <p:strVal val="visible"/>
                                      </p:to>
                                    </p:set>
                                    <p:anim calcmode="lin" valueType="num">
                                      <p:cBhvr>
                                        <p:cTn id="12" dur="1000" fill="hold"/>
                                        <p:tgtEl>
                                          <p:spTgt spid="3078"/>
                                        </p:tgtEl>
                                        <p:attrNameLst>
                                          <p:attrName>ppt_w</p:attrName>
                                        </p:attrNameLst>
                                      </p:cBhvr>
                                      <p:tavLst>
                                        <p:tav tm="0">
                                          <p:val>
                                            <p:strVal val="#ppt_w*0.70"/>
                                          </p:val>
                                        </p:tav>
                                        <p:tav tm="100000">
                                          <p:val>
                                            <p:strVal val="#ppt_w"/>
                                          </p:val>
                                        </p:tav>
                                      </p:tavLst>
                                    </p:anim>
                                    <p:anim calcmode="lin" valueType="num">
                                      <p:cBhvr>
                                        <p:cTn id="13" dur="1000" fill="hold"/>
                                        <p:tgtEl>
                                          <p:spTgt spid="3078"/>
                                        </p:tgtEl>
                                        <p:attrNameLst>
                                          <p:attrName>ppt_h</p:attrName>
                                        </p:attrNameLst>
                                      </p:cBhvr>
                                      <p:tavLst>
                                        <p:tav tm="0">
                                          <p:val>
                                            <p:strVal val="#ppt_h"/>
                                          </p:val>
                                        </p:tav>
                                        <p:tav tm="100000">
                                          <p:val>
                                            <p:strVal val="#ppt_h"/>
                                          </p:val>
                                        </p:tav>
                                      </p:tavLst>
                                    </p:anim>
                                    <p:animEffect transition="in" filter="fade">
                                      <p:cBhvr>
                                        <p:cTn id="14" dur="1000"/>
                                        <p:tgtEl>
                                          <p:spTgt spid="307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5" presetClass="entr" presetSubtype="0" fill="hold" grpId="0" nodeType="clickEffect">
                                  <p:stCondLst>
                                    <p:cond delay="0"/>
                                  </p:stCondLst>
                                  <p:childTnLst>
                                    <p:set>
                                      <p:cBhvr>
                                        <p:cTn id="18" dur="1" fill="hold">
                                          <p:stCondLst>
                                            <p:cond delay="0"/>
                                          </p:stCondLst>
                                        </p:cTn>
                                        <p:tgtEl>
                                          <p:spTgt spid="3075">
                                            <p:txEl>
                                              <p:pRg st="0" end="0"/>
                                            </p:txEl>
                                          </p:spTgt>
                                        </p:tgtEl>
                                        <p:attrNameLst>
                                          <p:attrName>style.visibility</p:attrName>
                                        </p:attrNameLst>
                                      </p:cBhvr>
                                      <p:to>
                                        <p:strVal val="visible"/>
                                      </p:to>
                                    </p:set>
                                    <p:animEffect transition="in" filter="fade">
                                      <p:cBhvr>
                                        <p:cTn id="19" dur="2000"/>
                                        <p:tgtEl>
                                          <p:spTgt spid="3075">
                                            <p:txEl>
                                              <p:pRg st="0" end="0"/>
                                            </p:txEl>
                                          </p:spTgt>
                                        </p:tgtEl>
                                      </p:cBhvr>
                                    </p:animEffect>
                                    <p:anim calcmode="lin" valueType="num">
                                      <p:cBhvr>
                                        <p:cTn id="20"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21"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22"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6" descr="Jesus Focus of Revel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7"/>
              </a:srgbClr>
            </a:outerShdw>
          </a:effectLst>
        </p:spPr>
        <p:txBody>
          <a:bodyPr/>
          <a:lstStyle/>
          <a:p>
            <a:r>
              <a:rPr lang="zh-CN" altLang="en-US" sz="6000" smtClean="0">
                <a:solidFill>
                  <a:schemeClr val="bg1"/>
                </a:solidFill>
              </a:rPr>
              <a:t>谁是真正的国王？</a:t>
            </a:r>
            <a:endParaRPr lang="en-US" smtClean="0"/>
          </a:p>
        </p:txBody>
      </p:sp>
      <p:sp>
        <p:nvSpPr>
          <p:cNvPr id="3075" name="Rectangle 3"/>
          <p:cNvSpPr>
            <a:spLocks noGrp="1" noChangeArrowheads="1"/>
          </p:cNvSpPr>
          <p:nvPr>
            <p:ph type="subTitle" idx="1"/>
          </p:nvPr>
        </p:nvSpPr>
        <p:spPr>
          <a:xfrm>
            <a:off x="5646571" y="1571959"/>
            <a:ext cx="3013075" cy="2422525"/>
          </a:xfrm>
          <a:effectLst>
            <a:outerShdw blurRad="63500" dist="35921" dir="2700000" algn="ctr" rotWithShape="0">
              <a:schemeClr val="tx2">
                <a:alpha val="74997"/>
              </a:schemeClr>
            </a:outerShdw>
          </a:effectLst>
        </p:spPr>
        <p:txBody>
          <a:bodyPr/>
          <a:lstStyle/>
          <a:p>
            <a:r>
              <a:rPr lang="ja-JP" altLang="en-US" sz="6000" b="1" i="1" dirty="0" smtClean="0">
                <a:solidFill>
                  <a:schemeClr val="bg1"/>
                </a:solidFill>
              </a:rPr>
              <a:t>基督的胜利</a:t>
            </a:r>
            <a:endParaRPr lang="en-US" sz="6000" b="1" dirty="0" smtClean="0">
              <a:solidFill>
                <a:schemeClr val="bg1"/>
              </a:solidFill>
            </a:endParaRPr>
          </a:p>
        </p:txBody>
      </p:sp>
    </p:spTree>
    <p:extLst>
      <p:ext uri="{BB962C8B-B14F-4D97-AF65-F5344CB8AC3E}">
        <p14:creationId xmlns:p14="http://schemas.microsoft.com/office/powerpoint/2010/main" val="339409676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fade">
                                      <p:cBhvr>
                                        <p:cTn id="7" dur="2000"/>
                                        <p:tgtEl>
                                          <p:spTgt spid="3075">
                                            <p:txEl>
                                              <p:pRg st="0" end="0"/>
                                            </p:txEl>
                                          </p:spTgt>
                                        </p:tgtEl>
                                      </p:cBhvr>
                                    </p:animEffect>
                                    <p:anim calcmode="lin" valueType="num">
                                      <p:cBhvr>
                                        <p:cTn id="8"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revelation_book_of.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50739" y="0"/>
            <a:ext cx="9231251" cy="5013176"/>
          </a:xfrm>
          <a:prstGeom prst="rect">
            <a:avLst/>
          </a:prstGeom>
        </p:spPr>
      </p:pic>
      <p:sp>
        <p:nvSpPr>
          <p:cNvPr id="2" name="Title 1"/>
          <p:cNvSpPr>
            <a:spLocks noGrp="1"/>
          </p:cNvSpPr>
          <p:nvPr>
            <p:ph type="title"/>
          </p:nvPr>
        </p:nvSpPr>
        <p:spPr>
          <a:xfrm>
            <a:off x="4427984" y="0"/>
            <a:ext cx="4716016" cy="836712"/>
          </a:xfrm>
          <a:solidFill>
            <a:srgbClr val="000000"/>
          </a:solidFill>
        </p:spPr>
        <p:txBody>
          <a:bodyPr/>
          <a:lstStyle/>
          <a:p>
            <a:r>
              <a:rPr lang="zh-CN" altLang="en-US" sz="4000" b="1" dirty="0" smtClean="0"/>
              <a:t>这是什么标题？</a:t>
            </a:r>
            <a:endParaRPr lang="en-US" sz="4000" b="1" dirty="0"/>
          </a:p>
        </p:txBody>
      </p:sp>
      <p:sp>
        <p:nvSpPr>
          <p:cNvPr id="3" name="Title 1"/>
          <p:cNvSpPr txBox="1">
            <a:spLocks/>
          </p:cNvSpPr>
          <p:nvPr/>
        </p:nvSpPr>
        <p:spPr bwMode="auto">
          <a:xfrm>
            <a:off x="755576" y="1556792"/>
            <a:ext cx="7772400" cy="19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SG" altLang="en-US" sz="8800" b="1" dirty="0">
                <a:solidFill>
                  <a:schemeClr val="tx1"/>
                </a:solidFill>
                <a:effectLst>
                  <a:glow rad="228600">
                    <a:schemeClr val="accent5">
                      <a:satMod val="175000"/>
                      <a:alpha val="40000"/>
                    </a:schemeClr>
                  </a:glow>
                </a:effectLst>
              </a:rPr>
              <a:t>启示</a:t>
            </a:r>
            <a:r>
              <a:rPr lang="zh-SG" altLang="en-US" sz="8800" b="1" dirty="0" smtClean="0">
                <a:solidFill>
                  <a:schemeClr val="tx1"/>
                </a:solidFill>
                <a:effectLst>
                  <a:glow rad="228600">
                    <a:schemeClr val="accent5">
                      <a:satMod val="175000"/>
                      <a:alpha val="40000"/>
                    </a:schemeClr>
                  </a:glow>
                </a:effectLst>
              </a:rPr>
              <a:t>录</a:t>
            </a:r>
            <a:r>
              <a:rPr lang="en-US" altLang="zh-SG" sz="8800" b="1" dirty="0">
                <a:solidFill>
                  <a:schemeClr val="tx1"/>
                </a:solidFill>
                <a:effectLst>
                  <a:glow rad="228600">
                    <a:schemeClr val="accent5">
                      <a:satMod val="175000"/>
                      <a:alpha val="40000"/>
                    </a:schemeClr>
                  </a:glow>
                </a:effectLst>
              </a:rPr>
              <a:t>s</a:t>
            </a:r>
            <a:r>
              <a:rPr lang="en-US" sz="8800" b="1" dirty="0" smtClean="0">
                <a:solidFill>
                  <a:schemeClr val="tx1"/>
                </a:solidFill>
                <a:effectLst>
                  <a:glow rad="228600">
                    <a:schemeClr val="accent5">
                      <a:satMod val="175000"/>
                      <a:alpha val="40000"/>
                    </a:schemeClr>
                  </a:glow>
                </a:effectLst>
              </a:rPr>
              <a:t>?</a:t>
            </a:r>
            <a:endParaRPr lang="en-US" sz="8800" b="1" dirty="0">
              <a:solidFill>
                <a:schemeClr val="tx1"/>
              </a:solidFill>
              <a:effectLst>
                <a:glow rad="228600">
                  <a:schemeClr val="accent5">
                    <a:satMod val="175000"/>
                    <a:alpha val="40000"/>
                  </a:schemeClr>
                </a:glow>
              </a:effectLst>
            </a:endParaRPr>
          </a:p>
        </p:txBody>
      </p:sp>
      <p:sp>
        <p:nvSpPr>
          <p:cNvPr id="4" name="Title 1"/>
          <p:cNvSpPr txBox="1">
            <a:spLocks/>
          </p:cNvSpPr>
          <p:nvPr/>
        </p:nvSpPr>
        <p:spPr bwMode="auto">
          <a:xfrm>
            <a:off x="755576" y="4688632"/>
            <a:ext cx="7772400" cy="2169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SG" altLang="en-US" sz="9600" b="1" dirty="0" smtClean="0">
                <a:effectLst>
                  <a:glow rad="228600">
                    <a:schemeClr val="accent4">
                      <a:satMod val="175000"/>
                      <a:alpha val="91000"/>
                    </a:schemeClr>
                  </a:glow>
                </a:effectLst>
              </a:rPr>
              <a:t>启</a:t>
            </a:r>
            <a:r>
              <a:rPr lang="zh-SG" altLang="en-US" sz="9600" b="1" dirty="0">
                <a:effectLst>
                  <a:glow rad="228600">
                    <a:schemeClr val="accent4">
                      <a:satMod val="175000"/>
                      <a:alpha val="91000"/>
                    </a:schemeClr>
                  </a:glow>
                </a:effectLst>
              </a:rPr>
              <a:t>示录</a:t>
            </a:r>
            <a:endParaRPr lang="en-US" sz="4000" b="1" dirty="0">
              <a:effectLst>
                <a:glow rad="228600">
                  <a:schemeClr val="accent4">
                    <a:satMod val="175000"/>
                    <a:alpha val="91000"/>
                  </a:schemeClr>
                </a:glow>
              </a:effectLst>
            </a:endParaRPr>
          </a:p>
        </p:txBody>
      </p:sp>
      <p:sp>
        <p:nvSpPr>
          <p:cNvPr id="8" name="Freeform 7"/>
          <p:cNvSpPr/>
          <p:nvPr/>
        </p:nvSpPr>
        <p:spPr>
          <a:xfrm>
            <a:off x="5652120" y="2190635"/>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 name="Freeform 8"/>
          <p:cNvSpPr/>
          <p:nvPr/>
        </p:nvSpPr>
        <p:spPr>
          <a:xfrm rot="15525700">
            <a:off x="5689661" y="2199594"/>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12016848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par>
                          <p:cTn id="13" fill="hold">
                            <p:stCondLst>
                              <p:cond delay="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animBg="1"/>
      <p:bldP spid="9"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smtClean="0">
                <a:solidFill>
                  <a:srgbClr val="FFFFFF"/>
                </a:solidFill>
                <a:effectLst>
                  <a:glow rad="266700">
                    <a:srgbClr val="000000">
                      <a:alpha val="75000"/>
                    </a:srgbClr>
                  </a:glow>
                </a:effectLst>
                <a:latin typeface="Arial" charset="0"/>
                <a:ea typeface="ＭＳ Ｐゴシック"/>
              </a:rPr>
              <a:t>319</a:t>
            </a:r>
          </a:p>
        </p:txBody>
      </p:sp>
      <p:pic>
        <p:nvPicPr>
          <p:cNvPr id="2" name="Picture 1" descr="normal_treeoflife.jpg"/>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0" y="884537"/>
            <a:ext cx="4104949" cy="5268500"/>
          </a:xfrm>
          <a:prstGeom prst="rect">
            <a:avLst/>
          </a:prstGeom>
        </p:spPr>
      </p:pic>
      <p:sp>
        <p:nvSpPr>
          <p:cNvPr id="192515" name="Rectangle 3"/>
          <p:cNvSpPr>
            <a:spLocks noGrp="1" noChangeArrowheads="1"/>
          </p:cNvSpPr>
          <p:nvPr>
            <p:ph type="title"/>
          </p:nvPr>
        </p:nvSpPr>
        <p:spPr>
          <a:xfrm>
            <a:off x="0" y="71580"/>
            <a:ext cx="7772400"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zh-CN" altLang="en-US" sz="4800" b="1" dirty="0" smtClean="0">
                <a:solidFill>
                  <a:srgbClr val="FFFFFF"/>
                </a:solidFill>
                <a:effectLst>
                  <a:glow rad="266700">
                    <a:srgbClr val="000000">
                      <a:alpha val="75000"/>
                    </a:srgbClr>
                  </a:glow>
                </a:effectLst>
                <a:latin typeface="Arial" charset="0"/>
                <a:ea typeface="ＭＳ Ｐゴシック"/>
                <a:cs typeface="ＭＳ Ｐゴシック" charset="0"/>
              </a:rPr>
              <a:t>谁是“约翰”？</a:t>
            </a:r>
            <a:endParaRPr lang="en-US" sz="4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6" name="Rectangle 3"/>
          <p:cNvSpPr txBox="1">
            <a:spLocks noChangeArrowheads="1"/>
          </p:cNvSpPr>
          <p:nvPr/>
        </p:nvSpPr>
        <p:spPr bwMode="auto">
          <a:xfrm>
            <a:off x="4233940" y="876734"/>
            <a:ext cx="4860452" cy="3012960"/>
          </a:xfrm>
          <a:prstGeom prst="rect">
            <a:avLst/>
          </a:prstGeom>
          <a:noFill/>
          <a:ln>
            <a:noFill/>
          </a:ln>
          <a:effectLs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63538" indent="-363538" eaLnBrk="1" hangingPunct="1">
              <a:buClr>
                <a:srgbClr val="FFFFFF"/>
              </a:buClr>
              <a:buFont typeface="Arial"/>
              <a:buChar char="•"/>
            </a:pPr>
            <a:r>
              <a:rPr lang="zh-CN" altLang="en-US" sz="3600" b="1" dirty="0" smtClean="0">
                <a:solidFill>
                  <a:srgbClr val="FFFF00"/>
                </a:solidFill>
                <a:effectLst>
                  <a:glow rad="266700">
                    <a:srgbClr val="000000">
                      <a:alpha val="75000"/>
                    </a:srgbClr>
                  </a:glow>
                </a:effectLst>
                <a:latin typeface="Arial" charset="0"/>
                <a:ea typeface="ＭＳ Ｐゴシック"/>
                <a:cs typeface="ＭＳ Ｐゴシック" charset="0"/>
              </a:rPr>
              <a:t>长老</a:t>
            </a:r>
            <a:r>
              <a:rPr lang="zh-CN" altLang="en-US" sz="3600" b="1" dirty="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smtClean="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Clr>
                <a:srgbClr val="FFFFFF"/>
              </a:buClr>
              <a:buFont typeface="Arial"/>
              <a:buChar char="•"/>
            </a:pPr>
            <a:r>
              <a:rPr lang="zh-CN" altLang="en-US" sz="3600" b="1" dirty="0" smtClean="0">
                <a:solidFill>
                  <a:srgbClr val="FFFF00"/>
                </a:solidFill>
                <a:effectLst>
                  <a:glow rad="266700">
                    <a:srgbClr val="000000">
                      <a:alpha val="75000"/>
                    </a:srgbClr>
                  </a:glow>
                </a:effectLst>
                <a:latin typeface="Arial" charset="0"/>
                <a:ea typeface="ＭＳ Ｐゴシック"/>
                <a:cs typeface="ＭＳ Ｐゴシック" charset="0"/>
              </a:rPr>
              <a:t>先知</a:t>
            </a:r>
            <a:r>
              <a:rPr lang="zh-CN" altLang="en-US" sz="3600" b="1" dirty="0" smtClean="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smtClean="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Clr>
                <a:srgbClr val="FFFFFF"/>
              </a:buClr>
              <a:buFont typeface="Arial"/>
              <a:buChar char="•"/>
            </a:pPr>
            <a:r>
              <a:rPr lang="zh-CN" altLang="en-US" sz="3600" b="1" dirty="0" smtClean="0">
                <a:solidFill>
                  <a:srgbClr val="FFFF00"/>
                </a:solidFill>
                <a:effectLst>
                  <a:glow rad="266700">
                    <a:srgbClr val="000000">
                      <a:alpha val="75000"/>
                    </a:srgbClr>
                  </a:glow>
                </a:effectLst>
                <a:latin typeface="Arial" charset="0"/>
                <a:ea typeface="ＭＳ Ｐゴシック"/>
                <a:cs typeface="ＭＳ Ｐゴシック" charset="0"/>
              </a:rPr>
              <a:t>施洗</a:t>
            </a:r>
            <a:r>
              <a:rPr lang="zh-CN" altLang="en-US" sz="3600" b="1" dirty="0" smtClean="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smtClean="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Clr>
                <a:srgbClr val="FFFFFF"/>
              </a:buClr>
              <a:buFont typeface="Arial"/>
              <a:buChar char="•"/>
            </a:pPr>
            <a:r>
              <a:rPr lang="zh-CN" altLang="en-US" sz="3600" b="1" dirty="0" smtClean="0">
                <a:solidFill>
                  <a:srgbClr val="FFFF00"/>
                </a:solidFill>
                <a:effectLst>
                  <a:glow rad="266700">
                    <a:srgbClr val="000000">
                      <a:alpha val="75000"/>
                    </a:srgbClr>
                  </a:glow>
                </a:effectLst>
                <a:latin typeface="Arial" charset="0"/>
                <a:ea typeface="ＭＳ Ｐゴシック"/>
                <a:cs typeface="ＭＳ Ｐゴシック" charset="0"/>
              </a:rPr>
              <a:t>使徒</a:t>
            </a:r>
            <a:r>
              <a:rPr lang="zh-CN" altLang="en-US" sz="3600" b="1" dirty="0" smtClean="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smtClean="0">
                <a:solidFill>
                  <a:srgbClr val="FFFFFF"/>
                </a:solidFill>
                <a:effectLst>
                  <a:glow rad="266700">
                    <a:srgbClr val="000000">
                      <a:alpha val="75000"/>
                    </a:srgbClr>
                  </a:glow>
                </a:effectLst>
                <a:latin typeface="Arial" charset="0"/>
                <a:ea typeface="ＭＳ Ｐゴシック"/>
                <a:cs typeface="ＭＳ Ｐゴシック" charset="0"/>
              </a:rPr>
              <a:t>!</a:t>
            </a:r>
            <a:endParaRPr lang="en-US" sz="36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7" name="Rectangle 3"/>
          <p:cNvSpPr txBox="1">
            <a:spLocks noChangeArrowheads="1"/>
          </p:cNvSpPr>
          <p:nvPr/>
        </p:nvSpPr>
        <p:spPr bwMode="auto">
          <a:xfrm>
            <a:off x="4989440" y="3553029"/>
            <a:ext cx="4025574" cy="3012960"/>
          </a:xfrm>
          <a:prstGeom prst="rect">
            <a:avLst/>
          </a:prstGeom>
          <a:noFill/>
          <a:ln>
            <a:noFill/>
          </a:ln>
          <a:effectLs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eaLnBrk="1" hangingPunct="1"/>
            <a:r>
              <a:rPr lang="zh-CN" altLang="en-US" sz="3200" b="1" dirty="0" smtClean="0">
                <a:solidFill>
                  <a:srgbClr val="FFFFFF"/>
                </a:solidFill>
                <a:effectLst>
                  <a:glow rad="266700">
                    <a:srgbClr val="000000">
                      <a:alpha val="75000"/>
                    </a:srgbClr>
                  </a:glow>
                </a:effectLst>
                <a:latin typeface="Arial" charset="0"/>
                <a:ea typeface="ＭＳ Ｐゴシック"/>
                <a:cs typeface="ＭＳ Ｐゴシック" charset="0"/>
              </a:rPr>
              <a:t>以下书的作者</a:t>
            </a:r>
            <a:r>
              <a:rPr lang="en-US" sz="3200" b="1" dirty="0" smtClean="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Font typeface="Arial"/>
              <a:buChar char="•"/>
            </a:pPr>
            <a:r>
              <a:rPr lang="zh-CN" altLang="en-US" sz="3200" b="1" dirty="0" smtClean="0">
                <a:solidFill>
                  <a:srgbClr val="FFFFFF"/>
                </a:solidFill>
                <a:effectLst>
                  <a:glow rad="266700">
                    <a:srgbClr val="000000">
                      <a:alpha val="75000"/>
                    </a:srgbClr>
                  </a:glow>
                </a:effectLst>
                <a:latin typeface="Arial" charset="0"/>
                <a:ea typeface="ＭＳ Ｐゴシック"/>
                <a:cs typeface="ＭＳ Ｐゴシック" charset="0"/>
              </a:rPr>
              <a:t>约翰福音</a:t>
            </a:r>
            <a:endParaRPr lang="en-US" sz="3200" b="1" dirty="0" smtClean="0">
              <a:solidFill>
                <a:srgbClr val="FFFFFF"/>
              </a:solidFill>
              <a:effectLst>
                <a:glow rad="266700">
                  <a:srgbClr val="000000">
                    <a:alpha val="75000"/>
                  </a:srgbClr>
                </a:glow>
              </a:effectLst>
              <a:latin typeface="Arial" charset="0"/>
              <a:ea typeface="ＭＳ Ｐゴシック"/>
              <a:cs typeface="ＭＳ Ｐゴシック" charset="0"/>
            </a:endParaRPr>
          </a:p>
          <a:p>
            <a:pPr marL="363538" indent="-363538" eaLnBrk="1" hangingPunct="1">
              <a:buFont typeface="Arial"/>
              <a:buChar char="•"/>
            </a:pPr>
            <a:r>
              <a:rPr lang="zh-CN" altLang="en-US" sz="3200" b="1" dirty="0" smtClean="0">
                <a:solidFill>
                  <a:srgbClr val="FFFFFF"/>
                </a:solidFill>
                <a:effectLst>
                  <a:glow rad="266700">
                    <a:srgbClr val="000000">
                      <a:alpha val="75000"/>
                    </a:srgbClr>
                  </a:glow>
                </a:effectLst>
                <a:latin typeface="Arial" charset="0"/>
                <a:ea typeface="ＭＳ Ｐゴシック"/>
                <a:cs typeface="ＭＳ Ｐゴシック" charset="0"/>
              </a:rPr>
              <a:t>约翰一书</a:t>
            </a:r>
            <a:endParaRPr lang="en-US" altLang="zh-CN" sz="3200" b="1" dirty="0" smtClean="0">
              <a:solidFill>
                <a:srgbClr val="FFFFFF"/>
              </a:solidFill>
              <a:effectLst>
                <a:glow rad="266700">
                  <a:srgbClr val="000000">
                    <a:alpha val="75000"/>
                  </a:srgbClr>
                </a:glow>
              </a:effectLst>
              <a:latin typeface="Arial" charset="0"/>
              <a:ea typeface="ＭＳ Ｐゴシック"/>
              <a:cs typeface="ＭＳ Ｐゴシック" charset="0"/>
            </a:endParaRPr>
          </a:p>
          <a:p>
            <a:pPr marL="363538" indent="-363538" eaLnBrk="1" hangingPunct="1">
              <a:buFont typeface="Arial"/>
              <a:buChar char="•"/>
            </a:pPr>
            <a:r>
              <a:rPr lang="zh-CN" altLang="en-US" sz="3200" b="1" dirty="0" smtClean="0">
                <a:solidFill>
                  <a:srgbClr val="FFFFFF"/>
                </a:solidFill>
                <a:effectLst>
                  <a:glow rad="266700">
                    <a:srgbClr val="000000">
                      <a:alpha val="75000"/>
                    </a:srgbClr>
                  </a:glow>
                </a:effectLst>
                <a:latin typeface="Arial" charset="0"/>
                <a:ea typeface="ＭＳ Ｐゴシック"/>
                <a:cs typeface="ＭＳ Ｐゴシック" charset="0"/>
              </a:rPr>
              <a:t>约翰二书</a:t>
            </a:r>
            <a:endParaRPr lang="en-US" altLang="zh-CN" sz="3200" b="1" dirty="0">
              <a:solidFill>
                <a:srgbClr val="FFFFFF"/>
              </a:solidFill>
              <a:effectLst>
                <a:glow rad="266700">
                  <a:srgbClr val="000000">
                    <a:alpha val="75000"/>
                  </a:srgbClr>
                </a:glow>
              </a:effectLst>
              <a:latin typeface="Arial" charset="0"/>
              <a:ea typeface="ＭＳ Ｐゴシック"/>
              <a:cs typeface="ＭＳ Ｐゴシック" charset="0"/>
            </a:endParaRPr>
          </a:p>
          <a:p>
            <a:pPr marL="363538" indent="-363538" eaLnBrk="1" hangingPunct="1">
              <a:buFont typeface="Arial"/>
              <a:buChar char="•"/>
            </a:pPr>
            <a:r>
              <a:rPr lang="zh-CN" altLang="en-US" sz="3200" b="1" dirty="0" smtClean="0">
                <a:solidFill>
                  <a:srgbClr val="FFFFFF"/>
                </a:solidFill>
                <a:effectLst>
                  <a:glow rad="266700">
                    <a:srgbClr val="000000">
                      <a:alpha val="75000"/>
                    </a:srgbClr>
                  </a:glow>
                </a:effectLst>
                <a:latin typeface="Arial" charset="0"/>
                <a:ea typeface="ＭＳ Ｐゴシック"/>
                <a:cs typeface="ＭＳ Ｐゴシック" charset="0"/>
              </a:rPr>
              <a:t>约翰三书</a:t>
            </a:r>
            <a:endParaRPr lang="en-US" altLang="zh-CN" sz="32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Tree>
    <p:extLst>
      <p:ext uri="{BB962C8B-B14F-4D97-AF65-F5344CB8AC3E}">
        <p14:creationId xmlns:p14="http://schemas.microsoft.com/office/powerpoint/2010/main" val="174832323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p:tgtEl>
                                          <p:spTgt spid="6">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6">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p:tgtEl>
                                          <p:spTgt spid="6">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p:tgtEl>
                                          <p:spTgt spid="6">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p:tgtEl>
                                          <p:spTgt spid="6">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up)">
                                      <p:cBhvr>
                                        <p:cTn id="32" dur="500"/>
                                        <p:tgtEl>
                                          <p:spTgt spid="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p:tgtEl>
                                          <p:spTgt spid="7">
                                            <p:txEl>
                                              <p:pRg st="1" end="1"/>
                                            </p:txEl>
                                          </p:spTgt>
                                        </p:tgtEl>
                                        <p:attrNameLst>
                                          <p:attrName>ppt_y</p:attrName>
                                        </p:attrNameLst>
                                      </p:cBhvr>
                                      <p:tavLst>
                                        <p:tav tm="0">
                                          <p:val>
                                            <p:strVal val="#ppt_y+#ppt_h*1.125000"/>
                                          </p:val>
                                        </p:tav>
                                        <p:tav tm="100000">
                                          <p:val>
                                            <p:strVal val="#ppt_y"/>
                                          </p:val>
                                        </p:tav>
                                      </p:tavLst>
                                    </p:anim>
                                    <p:animEffect transition="in" filter="wipe(up)">
                                      <p:cBhvr>
                                        <p:cTn id="38" dur="500"/>
                                        <p:tgtEl>
                                          <p:spTgt spid="7">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p:tgtEl>
                                          <p:spTgt spid="7">
                                            <p:txEl>
                                              <p:pRg st="2" end="2"/>
                                            </p:txEl>
                                          </p:spTgt>
                                        </p:tgtEl>
                                        <p:attrNameLst>
                                          <p:attrName>ppt_y</p:attrName>
                                        </p:attrNameLst>
                                      </p:cBhvr>
                                      <p:tavLst>
                                        <p:tav tm="0">
                                          <p:val>
                                            <p:strVal val="#ppt_y+#ppt_h*1.125000"/>
                                          </p:val>
                                        </p:tav>
                                        <p:tav tm="100000">
                                          <p:val>
                                            <p:strVal val="#ppt_y"/>
                                          </p:val>
                                        </p:tav>
                                      </p:tavLst>
                                    </p:anim>
                                    <p:animEffect transition="in" filter="wipe(up)">
                                      <p:cBhvr>
                                        <p:cTn id="44" dur="500"/>
                                        <p:tgtEl>
                                          <p:spTgt spid="7">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7">
                                            <p:txEl>
                                              <p:pRg st="4" end="4"/>
                                            </p:txEl>
                                          </p:spTgt>
                                        </p:tgtEl>
                                        <p:attrNameLst>
                                          <p:attrName>style.visibility</p:attrName>
                                        </p:attrNameLst>
                                      </p:cBhvr>
                                      <p:to>
                                        <p:strVal val="visible"/>
                                      </p:to>
                                    </p:set>
                                    <p:anim calcmode="lin" valueType="num">
                                      <p:cBhvr additive="base">
                                        <p:cTn id="49" dur="500"/>
                                        <p:tgtEl>
                                          <p:spTgt spid="7">
                                            <p:txEl>
                                              <p:pRg st="4" end="4"/>
                                            </p:txEl>
                                          </p:spTgt>
                                        </p:tgtEl>
                                        <p:attrNameLst>
                                          <p:attrName>ppt_y</p:attrName>
                                        </p:attrNameLst>
                                      </p:cBhvr>
                                      <p:tavLst>
                                        <p:tav tm="0">
                                          <p:val>
                                            <p:strVal val="#ppt_y+#ppt_h*1.125000"/>
                                          </p:val>
                                        </p:tav>
                                        <p:tav tm="100000">
                                          <p:val>
                                            <p:strVal val="#ppt_y"/>
                                          </p:val>
                                        </p:tav>
                                      </p:tavLst>
                                    </p:anim>
                                    <p:animEffect transition="in" filter="wipe(up)">
                                      <p:cBhvr>
                                        <p:cTn id="50" dur="500"/>
                                        <p:tgtEl>
                                          <p:spTgt spid="7">
                                            <p:txEl>
                                              <p:pRg st="4" end="4"/>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7">
                                            <p:txEl>
                                              <p:pRg st="3" end="3"/>
                                            </p:txEl>
                                          </p:spTgt>
                                        </p:tgtEl>
                                        <p:attrNameLst>
                                          <p:attrName>style.visibility</p:attrName>
                                        </p:attrNameLst>
                                      </p:cBhvr>
                                      <p:to>
                                        <p:strVal val="visible"/>
                                      </p:to>
                                    </p:set>
                                    <p:anim calcmode="lin" valueType="num">
                                      <p:cBhvr additive="base">
                                        <p:cTn id="55" dur="500"/>
                                        <p:tgtEl>
                                          <p:spTgt spid="7">
                                            <p:txEl>
                                              <p:pRg st="3" end="3"/>
                                            </p:txEl>
                                          </p:spTgt>
                                        </p:tgtEl>
                                        <p:attrNameLst>
                                          <p:attrName>ppt_y</p:attrName>
                                        </p:attrNameLst>
                                      </p:cBhvr>
                                      <p:tavLst>
                                        <p:tav tm="0">
                                          <p:val>
                                            <p:strVal val="#ppt_y+#ppt_h*1.125000"/>
                                          </p:val>
                                        </p:tav>
                                        <p:tav tm="100000">
                                          <p:val>
                                            <p:strVal val="#ppt_y"/>
                                          </p:val>
                                        </p:tav>
                                      </p:tavLst>
                                    </p:anim>
                                    <p:animEffect transition="in" filter="wipe(up)">
                                      <p:cBhvr>
                                        <p:cTn id="56"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stockxpertcom_id5141341_jpg_71d3f2db89c4d86cba9f3ac53057c30d10.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54811"/>
            <a:ext cx="9144000" cy="6103189"/>
          </a:xfrm>
          <a:prstGeom prst="rect">
            <a:avLst/>
          </a:prstGeom>
        </p:spPr>
      </p:pic>
      <p:sp>
        <p:nvSpPr>
          <p:cNvPr id="2" name="Title 1"/>
          <p:cNvSpPr>
            <a:spLocks noGrp="1"/>
          </p:cNvSpPr>
          <p:nvPr>
            <p:ph type="title"/>
          </p:nvPr>
        </p:nvSpPr>
        <p:spPr>
          <a:xfrm>
            <a:off x="37728" y="21944"/>
            <a:ext cx="9070776" cy="715171"/>
          </a:xfrm>
        </p:spPr>
        <p:txBody>
          <a:bodyPr/>
          <a:lstStyle/>
          <a:p>
            <a:r>
              <a:rPr lang="zh-CN" altLang="en-US" sz="3200" b="1" dirty="0" smtClean="0"/>
              <a:t>使徒约翰是作者的证据</a:t>
            </a:r>
            <a:endParaRPr lang="en-US" sz="3200" b="1" dirty="0"/>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smtClean="0">
                <a:solidFill>
                  <a:srgbClr val="FFFFFF"/>
                </a:solidFill>
                <a:effectLst>
                  <a:glow rad="266700">
                    <a:srgbClr val="000000">
                      <a:alpha val="75000"/>
                    </a:srgbClr>
                  </a:glow>
                </a:effectLst>
                <a:latin typeface="Arial" charset="0"/>
                <a:ea typeface="ＭＳ Ｐゴシック"/>
              </a:rPr>
              <a:t>320</a:t>
            </a:r>
          </a:p>
        </p:txBody>
      </p:sp>
      <p:sp>
        <p:nvSpPr>
          <p:cNvPr id="5" name="Rectangle 3"/>
          <p:cNvSpPr txBox="1">
            <a:spLocks noChangeArrowheads="1"/>
          </p:cNvSpPr>
          <p:nvPr/>
        </p:nvSpPr>
        <p:spPr bwMode="auto">
          <a:xfrm>
            <a:off x="1621568" y="805157"/>
            <a:ext cx="7522433" cy="873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indent="-457200" algn="l" eaLnBrk="1" hangingPunct="1">
              <a:buFontTx/>
              <a:buAutoNum type="arabicPeriod"/>
              <a:defRPr/>
            </a:pPr>
            <a:r>
              <a:rPr lang="zh-CN" altLang="en-US" sz="2400" b="1" dirty="0" smtClean="0">
                <a:solidFill>
                  <a:srgbClr val="FFFFFF"/>
                </a:solidFill>
                <a:effectLst>
                  <a:glow rad="266700">
                    <a:srgbClr val="000000">
                      <a:alpha val="75000"/>
                    </a:srgbClr>
                  </a:glow>
                </a:effectLst>
                <a:latin typeface="Times New Roman"/>
              </a:rPr>
              <a:t>“他 </a:t>
            </a:r>
            <a:r>
              <a:rPr lang="zh-CN" altLang="en-US" sz="2400" b="1" dirty="0">
                <a:solidFill>
                  <a:srgbClr val="FFFFFF"/>
                </a:solidFill>
                <a:effectLst>
                  <a:glow rad="266700">
                    <a:srgbClr val="000000">
                      <a:alpha val="75000"/>
                    </a:srgbClr>
                  </a:glow>
                </a:effectLst>
                <a:latin typeface="Times New Roman"/>
              </a:rPr>
              <a:t>的 仆 人 约 翰 </a:t>
            </a:r>
            <a:r>
              <a:rPr lang="zh-CN" altLang="en-US" sz="2400" b="1" dirty="0" smtClean="0">
                <a:solidFill>
                  <a:srgbClr val="FFFFFF"/>
                </a:solidFill>
                <a:effectLst>
                  <a:glow rad="266700">
                    <a:srgbClr val="000000">
                      <a:alpha val="75000"/>
                    </a:srgbClr>
                  </a:glow>
                </a:effectLst>
                <a:latin typeface="Times New Roman"/>
              </a:rPr>
              <a:t>。”</a:t>
            </a:r>
            <a:r>
              <a:rPr lang="en-US" sz="2400" b="1" kern="0" dirty="0" smtClean="0">
                <a:solidFill>
                  <a:srgbClr val="FFFFFF"/>
                </a:solidFill>
                <a:effectLst>
                  <a:glow rad="266700">
                    <a:srgbClr val="000000">
                      <a:alpha val="75000"/>
                    </a:srgbClr>
                  </a:glow>
                </a:effectLst>
                <a:latin typeface="Arial" charset="0"/>
                <a:ea typeface="ＭＳ Ｐゴシック"/>
              </a:rPr>
              <a:t> </a:t>
            </a:r>
            <a:r>
              <a:rPr lang="en-US" sz="2400" b="1" kern="0" dirty="0">
                <a:solidFill>
                  <a:srgbClr val="FFFFFF"/>
                </a:solidFill>
                <a:effectLst>
                  <a:glow rad="266700">
                    <a:srgbClr val="000000">
                      <a:alpha val="75000"/>
                    </a:srgbClr>
                  </a:glow>
                </a:effectLst>
                <a:latin typeface="Arial" charset="0"/>
                <a:ea typeface="ＭＳ Ｐゴシック"/>
              </a:rPr>
              <a:t>(1:1, 4, 9; 22:</a:t>
            </a:r>
            <a:r>
              <a:rPr lang="en-US" sz="2400" b="1" kern="0" dirty="0" smtClean="0">
                <a:solidFill>
                  <a:srgbClr val="FFFFFF"/>
                </a:solidFill>
                <a:effectLst>
                  <a:glow rad="266700">
                    <a:srgbClr val="000000">
                      <a:alpha val="75000"/>
                    </a:srgbClr>
                  </a:glow>
                </a:effectLst>
                <a:latin typeface="Arial" charset="0"/>
                <a:ea typeface="ＭＳ Ｐゴシック"/>
              </a:rPr>
              <a:t>8)</a:t>
            </a:r>
          </a:p>
          <a:p>
            <a:pPr marL="457200" indent="-457200" algn="l" eaLnBrk="1" hangingPunct="1">
              <a:buFontTx/>
              <a:buAutoNum type="arabicPeriod"/>
              <a:defRPr/>
            </a:pPr>
            <a:r>
              <a:rPr lang="zh-CN" altLang="en-US" sz="2400" b="1" kern="0" dirty="0" smtClean="0">
                <a:solidFill>
                  <a:srgbClr val="FFFFFF"/>
                </a:solidFill>
                <a:effectLst>
                  <a:glow rad="266700">
                    <a:srgbClr val="000000">
                      <a:alpha val="75000"/>
                    </a:srgbClr>
                  </a:glow>
                </a:effectLst>
                <a:latin typeface="Arial" charset="0"/>
                <a:ea typeface="ＭＳ Ｐゴシック"/>
              </a:rPr>
              <a:t>特点</a:t>
            </a:r>
            <a:r>
              <a:rPr lang="en-US" sz="2400" b="1" kern="0" dirty="0" smtClean="0">
                <a:solidFill>
                  <a:srgbClr val="FFFFFF"/>
                </a:solidFill>
                <a:effectLst>
                  <a:glow rad="266700">
                    <a:srgbClr val="000000">
                      <a:alpha val="75000"/>
                    </a:srgbClr>
                  </a:glow>
                </a:effectLst>
                <a:latin typeface="Arial" charset="0"/>
                <a:ea typeface="ＭＳ Ｐゴシック"/>
              </a:rPr>
              <a:t>:</a:t>
            </a:r>
          </a:p>
        </p:txBody>
      </p:sp>
      <p:sp>
        <p:nvSpPr>
          <p:cNvPr id="6" name="Rectangle 3"/>
          <p:cNvSpPr txBox="1">
            <a:spLocks noChangeArrowheads="1"/>
          </p:cNvSpPr>
          <p:nvPr/>
        </p:nvSpPr>
        <p:spPr bwMode="auto">
          <a:xfrm>
            <a:off x="2131852" y="1655672"/>
            <a:ext cx="7012148" cy="3402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indent="-457200" algn="l" eaLnBrk="1" hangingPunct="1">
              <a:buFont typeface="+mj-lt"/>
              <a:buAutoNum type="alphaLcParenR"/>
              <a:defRPr/>
            </a:pPr>
            <a:r>
              <a:rPr lang="zh-CN" altLang="en-US" sz="2400" b="1" kern="0" dirty="0" smtClean="0">
                <a:solidFill>
                  <a:srgbClr val="FFFFFF"/>
                </a:solidFill>
                <a:effectLst>
                  <a:glow rad="266700">
                    <a:srgbClr val="000000">
                      <a:alpha val="75000"/>
                    </a:srgbClr>
                  </a:glow>
                </a:effectLst>
                <a:latin typeface="Arial" charset="0"/>
                <a:ea typeface="ＭＳ Ｐゴシック"/>
              </a:rPr>
              <a:t>熟悉小亚细亚教会历史</a:t>
            </a:r>
            <a:endParaRPr lang="en-US" sz="2400" b="1" kern="0" dirty="0" smtClean="0">
              <a:solidFill>
                <a:srgbClr val="FFFFFF"/>
              </a:solidFill>
              <a:effectLst>
                <a:glow rad="266700">
                  <a:srgbClr val="000000">
                    <a:alpha val="75000"/>
                  </a:srgbClr>
                </a:glow>
              </a:effectLst>
              <a:latin typeface="Arial" charset="0"/>
              <a:ea typeface="ＭＳ Ｐゴシック"/>
            </a:endParaRPr>
          </a:p>
          <a:p>
            <a:pPr marL="457200" indent="-457200" algn="l" eaLnBrk="1" hangingPunct="1">
              <a:buFont typeface="+mj-lt"/>
              <a:buAutoNum type="alphaLcParenR"/>
              <a:defRPr/>
            </a:pPr>
            <a:r>
              <a:rPr lang="zh-CN" altLang="en-US" sz="2400" b="1" kern="0" dirty="0" smtClean="0">
                <a:solidFill>
                  <a:srgbClr val="FFFFFF"/>
                </a:solidFill>
                <a:effectLst>
                  <a:glow rad="266700">
                    <a:srgbClr val="000000">
                      <a:alpha val="75000"/>
                    </a:srgbClr>
                  </a:glow>
                </a:effectLst>
                <a:latin typeface="Arial" charset="0"/>
                <a:ea typeface="ＭＳ Ｐゴシック"/>
              </a:rPr>
              <a:t>以自己的名预言</a:t>
            </a:r>
            <a:endParaRPr lang="en-US" sz="2400" b="1" kern="0" dirty="0" smtClean="0">
              <a:solidFill>
                <a:srgbClr val="FFFFFF"/>
              </a:solidFill>
              <a:effectLst>
                <a:glow rad="266700">
                  <a:srgbClr val="000000">
                    <a:alpha val="75000"/>
                  </a:srgbClr>
                </a:glow>
              </a:effectLst>
              <a:latin typeface="Arial" charset="0"/>
              <a:ea typeface="ＭＳ Ｐゴシック"/>
            </a:endParaRPr>
          </a:p>
          <a:p>
            <a:pPr marL="457200" indent="-457200" algn="l" eaLnBrk="1" hangingPunct="1">
              <a:buFont typeface="+mj-lt"/>
              <a:buAutoNum type="alphaLcParenR"/>
              <a:defRPr/>
            </a:pPr>
            <a:r>
              <a:rPr lang="zh-CN" altLang="en-US" sz="2400" b="1" kern="0" dirty="0" smtClean="0">
                <a:solidFill>
                  <a:srgbClr val="FFFFFF"/>
                </a:solidFill>
                <a:effectLst>
                  <a:glow rad="266700">
                    <a:srgbClr val="000000">
                      <a:alpha val="75000"/>
                    </a:srgbClr>
                  </a:glow>
                </a:effectLst>
                <a:latin typeface="Arial" charset="0"/>
                <a:ea typeface="ＭＳ Ｐゴシック"/>
              </a:rPr>
              <a:t>脾气暴躁，就如马可福音</a:t>
            </a:r>
            <a:r>
              <a:rPr lang="en-US" altLang="zh-CN" sz="2400" b="1" kern="0" dirty="0" smtClean="0">
                <a:solidFill>
                  <a:srgbClr val="FFFFFF"/>
                </a:solidFill>
                <a:effectLst>
                  <a:glow rad="266700">
                    <a:srgbClr val="000000">
                      <a:alpha val="75000"/>
                    </a:srgbClr>
                  </a:glow>
                </a:effectLst>
                <a:latin typeface="Arial" charset="0"/>
                <a:ea typeface="ＭＳ Ｐゴシック"/>
              </a:rPr>
              <a:t>3</a:t>
            </a:r>
            <a:r>
              <a:rPr lang="zh-CN" altLang="en-US" sz="2400" b="1" kern="0" dirty="0" smtClean="0">
                <a:solidFill>
                  <a:srgbClr val="FFFFFF"/>
                </a:solidFill>
                <a:effectLst>
                  <a:glow rad="266700">
                    <a:srgbClr val="000000">
                      <a:alpha val="75000"/>
                    </a:srgbClr>
                  </a:glow>
                </a:effectLst>
                <a:latin typeface="Arial" charset="0"/>
                <a:ea typeface="ＭＳ Ｐゴシック"/>
              </a:rPr>
              <a:t>：</a:t>
            </a:r>
            <a:r>
              <a:rPr lang="en-US" altLang="zh-CN" sz="2400" b="1" kern="0" dirty="0" smtClean="0">
                <a:solidFill>
                  <a:srgbClr val="FFFFFF"/>
                </a:solidFill>
                <a:effectLst>
                  <a:glow rad="266700">
                    <a:srgbClr val="000000">
                      <a:alpha val="75000"/>
                    </a:srgbClr>
                  </a:glow>
                </a:effectLst>
                <a:latin typeface="Arial" charset="0"/>
                <a:ea typeface="ＭＳ Ｐゴシック"/>
              </a:rPr>
              <a:t>17</a:t>
            </a:r>
            <a:r>
              <a:rPr lang="zh-CN" altLang="en-US" sz="2400" b="1" kern="0" dirty="0" smtClean="0">
                <a:solidFill>
                  <a:srgbClr val="FFFFFF"/>
                </a:solidFill>
                <a:effectLst>
                  <a:glow rad="266700">
                    <a:srgbClr val="000000">
                      <a:alpha val="75000"/>
                    </a:srgbClr>
                  </a:glow>
                </a:effectLst>
                <a:latin typeface="Arial" charset="0"/>
                <a:ea typeface="ＭＳ Ｐゴシック"/>
              </a:rPr>
              <a:t>里所形容</a:t>
            </a:r>
            <a:r>
              <a:rPr lang="en-US" sz="2400" b="1" kern="0" dirty="0" smtClean="0">
                <a:solidFill>
                  <a:srgbClr val="FFFFFF"/>
                </a:solidFill>
                <a:effectLst>
                  <a:glow rad="266700">
                    <a:srgbClr val="000000">
                      <a:alpha val="75000"/>
                    </a:srgbClr>
                  </a:glow>
                </a:effectLst>
                <a:latin typeface="Arial" charset="0"/>
                <a:ea typeface="ＭＳ Ｐゴシック"/>
              </a:rPr>
              <a:t> </a:t>
            </a:r>
            <a:r>
              <a:rPr lang="zh-CN" altLang="en-US" sz="2400" b="1" kern="0" dirty="0" smtClean="0">
                <a:solidFill>
                  <a:srgbClr val="FFFFFF"/>
                </a:solidFill>
                <a:effectLst>
                  <a:glow rad="266700">
                    <a:srgbClr val="000000">
                      <a:alpha val="75000"/>
                    </a:srgbClr>
                  </a:glow>
                </a:effectLst>
                <a:latin typeface="Arial" charset="0"/>
                <a:ea typeface="ＭＳ Ｐゴシック"/>
              </a:rPr>
              <a:t>的“雷子”， 称犹太人为撒旦一会的人</a:t>
            </a:r>
            <a:r>
              <a:rPr lang="en-US" sz="2400" b="1" kern="0" dirty="0" smtClean="0">
                <a:solidFill>
                  <a:srgbClr val="FFFFFF"/>
                </a:solidFill>
                <a:effectLst>
                  <a:glow rad="266700">
                    <a:srgbClr val="000000">
                      <a:alpha val="75000"/>
                    </a:srgbClr>
                  </a:glow>
                </a:effectLst>
                <a:latin typeface="Arial" charset="0"/>
                <a:ea typeface="ＭＳ Ｐゴシック"/>
              </a:rPr>
              <a:t> </a:t>
            </a:r>
            <a:r>
              <a:rPr lang="en-US" sz="2400" b="1" kern="0" dirty="0">
                <a:solidFill>
                  <a:srgbClr val="FFFFFF"/>
                </a:solidFill>
                <a:effectLst>
                  <a:glow rad="266700">
                    <a:srgbClr val="000000">
                      <a:alpha val="75000"/>
                    </a:srgbClr>
                  </a:glow>
                </a:effectLst>
                <a:latin typeface="Arial" charset="0"/>
                <a:ea typeface="ＭＳ Ｐゴシック"/>
              </a:rPr>
              <a:t>(2:9; 3:9</a:t>
            </a:r>
            <a:r>
              <a:rPr lang="en-US" sz="2400" b="1" kern="0" dirty="0" smtClean="0">
                <a:solidFill>
                  <a:srgbClr val="FFFFFF"/>
                </a:solidFill>
                <a:effectLst>
                  <a:glow rad="266700">
                    <a:srgbClr val="000000">
                      <a:alpha val="75000"/>
                    </a:srgbClr>
                  </a:glow>
                </a:effectLst>
                <a:latin typeface="Arial" charset="0"/>
                <a:ea typeface="ＭＳ Ｐゴシック"/>
              </a:rPr>
              <a:t>)</a:t>
            </a:r>
          </a:p>
          <a:p>
            <a:pPr marL="457200" indent="-457200" algn="l" eaLnBrk="1" hangingPunct="1">
              <a:buFont typeface="+mj-lt"/>
              <a:buAutoNum type="alphaLcParenR"/>
              <a:defRPr/>
            </a:pPr>
            <a:r>
              <a:rPr lang="zh-CN" altLang="en-US" sz="2400" b="1" kern="0" dirty="0" smtClean="0">
                <a:solidFill>
                  <a:srgbClr val="FFFFFF"/>
                </a:solidFill>
                <a:effectLst>
                  <a:glow rad="266700">
                    <a:srgbClr val="000000">
                      <a:alpha val="75000"/>
                    </a:srgbClr>
                  </a:glow>
                </a:effectLst>
                <a:latin typeface="Arial" charset="0"/>
                <a:ea typeface="ＭＳ Ｐゴシック"/>
              </a:rPr>
              <a:t>共同的构思</a:t>
            </a:r>
            <a:r>
              <a:rPr lang="en-US" sz="2400" b="1" kern="0" dirty="0" smtClean="0">
                <a:solidFill>
                  <a:srgbClr val="FFFFFF"/>
                </a:solidFill>
                <a:effectLst>
                  <a:glow rad="266700">
                    <a:srgbClr val="000000">
                      <a:alpha val="75000"/>
                    </a:srgbClr>
                  </a:glow>
                </a:effectLst>
                <a:latin typeface="Arial" charset="0"/>
                <a:ea typeface="ＭＳ Ｐゴシック"/>
              </a:rPr>
              <a:t> (</a:t>
            </a:r>
            <a:r>
              <a:rPr lang="zh-CN" altLang="en-US" sz="2400" b="1" kern="0" dirty="0" smtClean="0">
                <a:solidFill>
                  <a:srgbClr val="FFFFFF"/>
                </a:solidFill>
                <a:effectLst>
                  <a:glow rad="266700">
                    <a:srgbClr val="000000">
                      <a:alpha val="75000"/>
                    </a:srgbClr>
                  </a:glow>
                </a:effectLst>
                <a:latin typeface="Arial" charset="0"/>
                <a:ea typeface="ＭＳ Ｐゴシック"/>
              </a:rPr>
              <a:t>例如，使用对比</a:t>
            </a:r>
            <a:r>
              <a:rPr lang="en-US" sz="2400" b="1" kern="0" dirty="0" smtClean="0">
                <a:solidFill>
                  <a:srgbClr val="FFFFFF"/>
                </a:solidFill>
                <a:effectLst>
                  <a:glow rad="266700">
                    <a:srgbClr val="000000">
                      <a:alpha val="75000"/>
                    </a:srgbClr>
                  </a:glow>
                </a:effectLst>
                <a:latin typeface="Arial" charset="0"/>
                <a:ea typeface="ＭＳ Ｐゴシック"/>
              </a:rPr>
              <a:t>)</a:t>
            </a:r>
            <a:r>
              <a:rPr lang="zh-CN" altLang="en-US" sz="2400" b="1" kern="0" dirty="0" smtClean="0">
                <a:solidFill>
                  <a:srgbClr val="FFFFFF"/>
                </a:solidFill>
                <a:effectLst>
                  <a:glow rad="266700">
                    <a:srgbClr val="000000">
                      <a:alpha val="75000"/>
                    </a:srgbClr>
                  </a:glow>
                </a:effectLst>
                <a:latin typeface="Arial" charset="0"/>
                <a:ea typeface="ＭＳ Ｐゴシック"/>
              </a:rPr>
              <a:t>、</a:t>
            </a:r>
            <a:r>
              <a:rPr lang="en-US" sz="2400" b="1" kern="0" dirty="0" smtClean="0">
                <a:solidFill>
                  <a:srgbClr val="FFFFFF"/>
                </a:solidFill>
                <a:effectLst>
                  <a:glow rad="266700">
                    <a:srgbClr val="000000">
                      <a:alpha val="75000"/>
                    </a:srgbClr>
                  </a:glow>
                </a:effectLst>
                <a:latin typeface="Arial" charset="0"/>
                <a:ea typeface="ＭＳ Ｐゴシック"/>
              </a:rPr>
              <a:t> </a:t>
            </a:r>
            <a:r>
              <a:rPr lang="zh-CN" altLang="en-US" sz="2400" b="1" kern="0" dirty="0" smtClean="0">
                <a:solidFill>
                  <a:srgbClr val="FFFFFF"/>
                </a:solidFill>
                <a:effectLst>
                  <a:glow rad="266700">
                    <a:srgbClr val="000000">
                      <a:alpha val="75000"/>
                    </a:srgbClr>
                  </a:glow>
                </a:effectLst>
                <a:latin typeface="Arial" charset="0"/>
                <a:ea typeface="ＭＳ Ｐゴシック"/>
              </a:rPr>
              <a:t>神学及术语</a:t>
            </a:r>
            <a:r>
              <a:rPr lang="en-US" sz="2400" b="1" kern="0" dirty="0" smtClean="0">
                <a:solidFill>
                  <a:srgbClr val="FFFFFF"/>
                </a:solidFill>
                <a:effectLst>
                  <a:glow rad="266700">
                    <a:srgbClr val="000000">
                      <a:alpha val="75000"/>
                    </a:srgbClr>
                  </a:glow>
                </a:effectLst>
                <a:latin typeface="Arial" charset="0"/>
                <a:ea typeface="ＭＳ Ｐゴシック"/>
              </a:rPr>
              <a:t> </a:t>
            </a:r>
          </a:p>
          <a:p>
            <a:pPr algn="l" eaLnBrk="1" hangingPunct="1">
              <a:defRPr/>
            </a:pPr>
            <a:r>
              <a:rPr lang="en-US" sz="2400" b="1" kern="0" dirty="0">
                <a:solidFill>
                  <a:srgbClr val="FFFFFF"/>
                </a:solidFill>
                <a:effectLst>
                  <a:glow rad="266700">
                    <a:srgbClr val="000000">
                      <a:alpha val="75000"/>
                    </a:srgbClr>
                  </a:glow>
                </a:effectLst>
                <a:latin typeface="Arial" charset="0"/>
                <a:ea typeface="ＭＳ Ｐゴシック"/>
              </a:rPr>
              <a:t> </a:t>
            </a:r>
            <a:r>
              <a:rPr lang="en-US" sz="2400" b="1" kern="0" dirty="0" smtClean="0">
                <a:solidFill>
                  <a:srgbClr val="FFFFFF"/>
                </a:solidFill>
                <a:effectLst>
                  <a:glow rad="266700">
                    <a:srgbClr val="000000">
                      <a:alpha val="75000"/>
                    </a:srgbClr>
                  </a:glow>
                </a:effectLst>
                <a:latin typeface="Arial" charset="0"/>
                <a:ea typeface="ＭＳ Ｐゴシック"/>
              </a:rPr>
              <a:t>    (</a:t>
            </a:r>
            <a:r>
              <a:rPr lang="zh-CN" altLang="en-US" sz="2400" b="1" kern="0" dirty="0" smtClean="0">
                <a:solidFill>
                  <a:srgbClr val="FFFFFF"/>
                </a:solidFill>
                <a:effectLst>
                  <a:glow rad="266700">
                    <a:srgbClr val="000000">
                      <a:alpha val="75000"/>
                    </a:srgbClr>
                  </a:glow>
                </a:effectLst>
                <a:latin typeface="Arial" charset="0"/>
                <a:ea typeface="ＭＳ Ｐゴシック"/>
              </a:rPr>
              <a:t>例如，</a:t>
            </a:r>
            <a:r>
              <a:rPr lang="en-US" sz="2400" b="1" kern="0" dirty="0" smtClean="0">
                <a:solidFill>
                  <a:srgbClr val="FFFFFF"/>
                </a:solidFill>
                <a:effectLst>
                  <a:glow rad="266700">
                    <a:srgbClr val="000000">
                      <a:alpha val="75000"/>
                    </a:srgbClr>
                  </a:glow>
                </a:effectLst>
                <a:latin typeface="Arial" charset="0"/>
                <a:ea typeface="ＭＳ Ｐゴシック"/>
              </a:rPr>
              <a:t> </a:t>
            </a:r>
            <a:r>
              <a:rPr lang="zh-CN" altLang="en-US" sz="2400" b="1" kern="0" dirty="0" smtClean="0">
                <a:solidFill>
                  <a:srgbClr val="FFFFFF"/>
                </a:solidFill>
                <a:effectLst>
                  <a:glow rad="266700">
                    <a:srgbClr val="000000">
                      <a:alpha val="75000"/>
                    </a:srgbClr>
                  </a:glow>
                </a:effectLst>
                <a:latin typeface="Arial" charset="0"/>
                <a:ea typeface="ＭＳ Ｐゴシック"/>
              </a:rPr>
              <a:t>约翰福音</a:t>
            </a:r>
            <a:r>
              <a:rPr lang="en-US" altLang="zh-CN" sz="2400" b="1" kern="0" dirty="0" smtClean="0">
                <a:solidFill>
                  <a:srgbClr val="FFFFFF"/>
                </a:solidFill>
                <a:effectLst>
                  <a:glow rad="266700">
                    <a:srgbClr val="000000">
                      <a:alpha val="75000"/>
                    </a:srgbClr>
                  </a:glow>
                </a:effectLst>
                <a:latin typeface="Arial" charset="0"/>
                <a:ea typeface="ＭＳ Ｐゴシック"/>
              </a:rPr>
              <a:t>1</a:t>
            </a:r>
            <a:r>
              <a:rPr lang="zh-CN" altLang="en-US" sz="2400" b="1" kern="0" dirty="0" smtClean="0">
                <a:solidFill>
                  <a:srgbClr val="FFFFFF"/>
                </a:solidFill>
                <a:effectLst>
                  <a:glow rad="266700">
                    <a:srgbClr val="000000">
                      <a:alpha val="75000"/>
                    </a:srgbClr>
                  </a:glow>
                </a:effectLst>
                <a:latin typeface="Arial" charset="0"/>
                <a:ea typeface="ＭＳ Ｐゴシック"/>
              </a:rPr>
              <a:t>：</a:t>
            </a:r>
            <a:r>
              <a:rPr lang="en-US" altLang="zh-CN" sz="2400" b="1" kern="0" dirty="0" smtClean="0">
                <a:solidFill>
                  <a:srgbClr val="FFFFFF"/>
                </a:solidFill>
                <a:effectLst>
                  <a:glow rad="266700">
                    <a:srgbClr val="000000">
                      <a:alpha val="75000"/>
                    </a:srgbClr>
                  </a:glow>
                </a:effectLst>
                <a:latin typeface="Arial" charset="0"/>
                <a:ea typeface="ＭＳ Ｐゴシック"/>
              </a:rPr>
              <a:t>1</a:t>
            </a:r>
            <a:r>
              <a:rPr lang="zh-CN" altLang="en-US" sz="2400" b="1" kern="0" dirty="0" smtClean="0">
                <a:solidFill>
                  <a:srgbClr val="FFFFFF"/>
                </a:solidFill>
                <a:effectLst>
                  <a:glow rad="266700">
                    <a:srgbClr val="000000">
                      <a:alpha val="75000"/>
                    </a:srgbClr>
                  </a:glow>
                </a:effectLst>
                <a:latin typeface="Arial" charset="0"/>
                <a:ea typeface="ＭＳ Ｐゴシック"/>
              </a:rPr>
              <a:t>和启示录</a:t>
            </a:r>
            <a:r>
              <a:rPr lang="en-US" altLang="zh-CN" sz="2400" b="1" kern="0" dirty="0" smtClean="0">
                <a:solidFill>
                  <a:srgbClr val="FFFFFF"/>
                </a:solidFill>
                <a:effectLst>
                  <a:glow rad="266700">
                    <a:srgbClr val="000000">
                      <a:alpha val="75000"/>
                    </a:srgbClr>
                  </a:glow>
                </a:effectLst>
                <a:latin typeface="Arial" charset="0"/>
                <a:ea typeface="ＭＳ Ｐゴシック"/>
              </a:rPr>
              <a:t>19</a:t>
            </a:r>
            <a:r>
              <a:rPr lang="zh-CN" altLang="en-US" sz="2400" b="1" kern="0" dirty="0" smtClean="0">
                <a:solidFill>
                  <a:srgbClr val="FFFFFF"/>
                </a:solidFill>
                <a:effectLst>
                  <a:glow rad="266700">
                    <a:srgbClr val="000000">
                      <a:alpha val="75000"/>
                    </a:srgbClr>
                  </a:glow>
                </a:effectLst>
                <a:latin typeface="Arial" charset="0"/>
                <a:ea typeface="ＭＳ Ｐゴシック"/>
              </a:rPr>
              <a:t>：</a:t>
            </a:r>
            <a:r>
              <a:rPr lang="en-US" altLang="zh-CN" sz="2400" b="1" kern="0" dirty="0" smtClean="0">
                <a:solidFill>
                  <a:srgbClr val="FFFFFF"/>
                </a:solidFill>
                <a:effectLst>
                  <a:glow rad="266700">
                    <a:srgbClr val="000000">
                      <a:alpha val="75000"/>
                    </a:srgbClr>
                  </a:glow>
                </a:effectLst>
                <a:latin typeface="Arial" charset="0"/>
                <a:ea typeface="ＭＳ Ｐゴシック"/>
              </a:rPr>
              <a:t>13</a:t>
            </a:r>
            <a:r>
              <a:rPr lang="zh-CN" altLang="en-US" sz="2400" b="1" kern="0" dirty="0" smtClean="0">
                <a:solidFill>
                  <a:srgbClr val="FFFFFF"/>
                </a:solidFill>
                <a:effectLst>
                  <a:glow rad="266700">
                    <a:srgbClr val="000000">
                      <a:alpha val="75000"/>
                    </a:srgbClr>
                  </a:glow>
                </a:effectLst>
                <a:latin typeface="Arial" charset="0"/>
                <a:ea typeface="ＭＳ Ｐゴシック"/>
              </a:rPr>
              <a:t>中的</a:t>
            </a:r>
            <a:r>
              <a:rPr lang="en-US" sz="2400" b="1" i="1" kern="0" dirty="0" smtClean="0">
                <a:solidFill>
                  <a:srgbClr val="FFFFFF"/>
                </a:solidFill>
                <a:effectLst>
                  <a:glow rad="266700">
                    <a:srgbClr val="000000">
                      <a:alpha val="75000"/>
                    </a:srgbClr>
                  </a:glow>
                </a:effectLst>
                <a:latin typeface="Arial" charset="0"/>
                <a:ea typeface="ＭＳ Ｐゴシック"/>
              </a:rPr>
              <a:t>logos</a:t>
            </a:r>
            <a:r>
              <a:rPr lang="en-US" sz="2400" b="1" kern="0" dirty="0" smtClean="0">
                <a:solidFill>
                  <a:srgbClr val="FFFFFF"/>
                </a:solidFill>
                <a:effectLst>
                  <a:glow rad="266700">
                    <a:srgbClr val="000000">
                      <a:alpha val="75000"/>
                    </a:srgbClr>
                  </a:glow>
                </a:effectLst>
                <a:latin typeface="Arial" charset="0"/>
                <a:ea typeface="ＭＳ Ｐゴシック"/>
              </a:rPr>
              <a:t> </a:t>
            </a:r>
          </a:p>
          <a:p>
            <a:pPr algn="l" eaLnBrk="1" hangingPunct="1">
              <a:defRPr/>
            </a:pPr>
            <a:r>
              <a:rPr lang="en-US" altLang="zh-CN" sz="2400" b="1" kern="0" dirty="0">
                <a:solidFill>
                  <a:srgbClr val="FFFFFF"/>
                </a:solidFill>
                <a:effectLst>
                  <a:glow rad="266700">
                    <a:srgbClr val="000000">
                      <a:alpha val="75000"/>
                    </a:srgbClr>
                  </a:glow>
                </a:effectLst>
                <a:latin typeface="Arial" charset="0"/>
                <a:ea typeface="ＭＳ Ｐゴシック"/>
              </a:rPr>
              <a:t> </a:t>
            </a:r>
            <a:r>
              <a:rPr lang="en-US" altLang="zh-CN" sz="2400" b="1" kern="0" dirty="0" smtClean="0">
                <a:solidFill>
                  <a:srgbClr val="FFFFFF"/>
                </a:solidFill>
                <a:effectLst>
                  <a:glow rad="266700">
                    <a:srgbClr val="000000">
                      <a:alpha val="75000"/>
                    </a:srgbClr>
                  </a:glow>
                </a:effectLst>
                <a:latin typeface="Arial" charset="0"/>
                <a:ea typeface="ＭＳ Ｐゴシック"/>
              </a:rPr>
              <a:t>    </a:t>
            </a:r>
            <a:r>
              <a:rPr lang="zh-CN" altLang="en-US" sz="2400" b="1" kern="0" dirty="0" smtClean="0">
                <a:solidFill>
                  <a:srgbClr val="FFFFFF"/>
                </a:solidFill>
                <a:effectLst>
                  <a:glow rad="266700">
                    <a:srgbClr val="000000">
                      <a:alpha val="75000"/>
                    </a:srgbClr>
                  </a:glow>
                </a:effectLst>
                <a:latin typeface="Arial" charset="0"/>
                <a:ea typeface="ＭＳ Ｐゴシック"/>
              </a:rPr>
              <a:t>“道”</a:t>
            </a:r>
            <a:r>
              <a:rPr lang="en-US" sz="2400" b="1" kern="0" dirty="0" smtClean="0">
                <a:solidFill>
                  <a:srgbClr val="FFFFFF"/>
                </a:solidFill>
                <a:effectLst>
                  <a:glow rad="266700">
                    <a:srgbClr val="000000">
                      <a:alpha val="75000"/>
                    </a:srgbClr>
                  </a:glow>
                </a:effectLst>
                <a:latin typeface="Arial" charset="0"/>
                <a:ea typeface="ＭＳ Ｐゴシック"/>
              </a:rPr>
              <a:t>) </a:t>
            </a:r>
            <a:r>
              <a:rPr lang="zh-CN" altLang="en-US" sz="2400" b="1" kern="0" dirty="0" smtClean="0">
                <a:solidFill>
                  <a:srgbClr val="FFFFFF"/>
                </a:solidFill>
                <a:effectLst>
                  <a:glow rad="266700">
                    <a:srgbClr val="000000">
                      <a:alpha val="75000"/>
                    </a:srgbClr>
                  </a:glow>
                </a:effectLst>
                <a:latin typeface="Arial" charset="0"/>
                <a:ea typeface="ＭＳ Ｐゴシック"/>
              </a:rPr>
              <a:t>存在于约翰福音及启示录里。</a:t>
            </a:r>
            <a:r>
              <a:rPr lang="en-US" sz="2400" b="1" kern="0" dirty="0" smtClean="0">
                <a:solidFill>
                  <a:srgbClr val="FFFFFF"/>
                </a:solidFill>
                <a:effectLst>
                  <a:glow rad="266700">
                    <a:srgbClr val="000000">
                      <a:alpha val="75000"/>
                    </a:srgbClr>
                  </a:glow>
                </a:effectLst>
                <a:latin typeface="Arial" charset="0"/>
                <a:ea typeface="ＭＳ Ｐゴシック"/>
              </a:rPr>
              <a:t> </a:t>
            </a:r>
          </a:p>
        </p:txBody>
      </p:sp>
    </p:spTree>
    <p:extLst>
      <p:ext uri="{BB962C8B-B14F-4D97-AF65-F5344CB8AC3E}">
        <p14:creationId xmlns:p14="http://schemas.microsoft.com/office/powerpoint/2010/main" val="27877515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1000" fill="hold"/>
                                        <p:tgtEl>
                                          <p:spTgt spid="5">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5">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1000" fill="hold"/>
                                        <p:tgtEl>
                                          <p:spTgt spid="6">
                                            <p:txEl>
                                              <p:pRg st="0" end="0"/>
                                            </p:txEl>
                                          </p:spTgt>
                                        </p:tgtEl>
                                        <p:attrNameLst>
                                          <p:attrName>ppt_w</p:attrName>
                                        </p:attrNameLst>
                                      </p:cBhvr>
                                      <p:tavLst>
                                        <p:tav tm="0">
                                          <p:val>
                                            <p:strVal val="#ppt_w*0.70"/>
                                          </p:val>
                                        </p:tav>
                                        <p:tav tm="100000">
                                          <p:val>
                                            <p:strVal val="#ppt_w"/>
                                          </p:val>
                                        </p:tav>
                                      </p:tavLst>
                                    </p:anim>
                                    <p:anim calcmode="lin" valueType="num">
                                      <p:cBhvr>
                                        <p:cTn id="22" dur="1000" fill="hold"/>
                                        <p:tgtEl>
                                          <p:spTgt spid="6">
                                            <p:txEl>
                                              <p:pRg st="0" end="0"/>
                                            </p:txEl>
                                          </p:spTgt>
                                        </p:tgtEl>
                                        <p:attrNameLst>
                                          <p:attrName>ppt_h</p:attrName>
                                        </p:attrNameLst>
                                      </p:cBhvr>
                                      <p:tavLst>
                                        <p:tav tm="0">
                                          <p:val>
                                            <p:strVal val="#ppt_h"/>
                                          </p:val>
                                        </p:tav>
                                        <p:tav tm="100000">
                                          <p:val>
                                            <p:strVal val="#ppt_h"/>
                                          </p:val>
                                        </p:tav>
                                      </p:tavLst>
                                    </p:anim>
                                    <p:animEffect transition="in" filter="fade">
                                      <p:cBhvr>
                                        <p:cTn id="23" dur="1000"/>
                                        <p:tgtEl>
                                          <p:spTgt spid="6">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6">
                                            <p:txEl>
                                              <p:pRg st="1" end="1"/>
                                            </p:txEl>
                                          </p:spTgt>
                                        </p:tgtEl>
                                        <p:attrNameLst>
                                          <p:attrName>style.visibility</p:attrName>
                                        </p:attrNameLst>
                                      </p:cBhvr>
                                      <p:to>
                                        <p:strVal val="visible"/>
                                      </p:to>
                                    </p:set>
                                    <p:anim calcmode="lin" valueType="num">
                                      <p:cBhvr>
                                        <p:cTn id="28" dur="1000" fill="hold"/>
                                        <p:tgtEl>
                                          <p:spTgt spid="6">
                                            <p:txEl>
                                              <p:pRg st="1" end="1"/>
                                            </p:txEl>
                                          </p:spTgt>
                                        </p:tgtEl>
                                        <p:attrNameLst>
                                          <p:attrName>ppt_w</p:attrName>
                                        </p:attrNameLst>
                                      </p:cBhvr>
                                      <p:tavLst>
                                        <p:tav tm="0">
                                          <p:val>
                                            <p:strVal val="#ppt_w*0.70"/>
                                          </p:val>
                                        </p:tav>
                                        <p:tav tm="100000">
                                          <p:val>
                                            <p:strVal val="#ppt_w"/>
                                          </p:val>
                                        </p:tav>
                                      </p:tavLst>
                                    </p:anim>
                                    <p:anim calcmode="lin" valueType="num">
                                      <p:cBhvr>
                                        <p:cTn id="29" dur="1000" fill="hold"/>
                                        <p:tgtEl>
                                          <p:spTgt spid="6">
                                            <p:txEl>
                                              <p:pRg st="1" end="1"/>
                                            </p:txEl>
                                          </p:spTgt>
                                        </p:tgtEl>
                                        <p:attrNameLst>
                                          <p:attrName>ppt_h</p:attrName>
                                        </p:attrNameLst>
                                      </p:cBhvr>
                                      <p:tavLst>
                                        <p:tav tm="0">
                                          <p:val>
                                            <p:strVal val="#ppt_h"/>
                                          </p:val>
                                        </p:tav>
                                        <p:tav tm="100000">
                                          <p:val>
                                            <p:strVal val="#ppt_h"/>
                                          </p:val>
                                        </p:tav>
                                      </p:tavLst>
                                    </p:anim>
                                    <p:animEffect transition="in" filter="fade">
                                      <p:cBhvr>
                                        <p:cTn id="30" dur="1000"/>
                                        <p:tgtEl>
                                          <p:spTgt spid="6">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6">
                                            <p:txEl>
                                              <p:pRg st="2" end="2"/>
                                            </p:txEl>
                                          </p:spTgt>
                                        </p:tgtEl>
                                        <p:attrNameLst>
                                          <p:attrName>style.visibility</p:attrName>
                                        </p:attrNameLst>
                                      </p:cBhvr>
                                      <p:to>
                                        <p:strVal val="visible"/>
                                      </p:to>
                                    </p:set>
                                    <p:anim calcmode="lin" valueType="num">
                                      <p:cBhvr>
                                        <p:cTn id="35" dur="1000" fill="hold"/>
                                        <p:tgtEl>
                                          <p:spTgt spid="6">
                                            <p:txEl>
                                              <p:pRg st="2" end="2"/>
                                            </p:txEl>
                                          </p:spTgt>
                                        </p:tgtEl>
                                        <p:attrNameLst>
                                          <p:attrName>ppt_w</p:attrName>
                                        </p:attrNameLst>
                                      </p:cBhvr>
                                      <p:tavLst>
                                        <p:tav tm="0">
                                          <p:val>
                                            <p:strVal val="#ppt_w*0.70"/>
                                          </p:val>
                                        </p:tav>
                                        <p:tav tm="100000">
                                          <p:val>
                                            <p:strVal val="#ppt_w"/>
                                          </p:val>
                                        </p:tav>
                                      </p:tavLst>
                                    </p:anim>
                                    <p:anim calcmode="lin" valueType="num">
                                      <p:cBhvr>
                                        <p:cTn id="36" dur="1000" fill="hold"/>
                                        <p:tgtEl>
                                          <p:spTgt spid="6">
                                            <p:txEl>
                                              <p:pRg st="2" end="2"/>
                                            </p:txEl>
                                          </p:spTgt>
                                        </p:tgtEl>
                                        <p:attrNameLst>
                                          <p:attrName>ppt_h</p:attrName>
                                        </p:attrNameLst>
                                      </p:cBhvr>
                                      <p:tavLst>
                                        <p:tav tm="0">
                                          <p:val>
                                            <p:strVal val="#ppt_h"/>
                                          </p:val>
                                        </p:tav>
                                        <p:tav tm="100000">
                                          <p:val>
                                            <p:strVal val="#ppt_h"/>
                                          </p:val>
                                        </p:tav>
                                      </p:tavLst>
                                    </p:anim>
                                    <p:animEffect transition="in" filter="fade">
                                      <p:cBhvr>
                                        <p:cTn id="37" dur="1000"/>
                                        <p:tgtEl>
                                          <p:spTgt spid="6">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6">
                                            <p:txEl>
                                              <p:pRg st="3" end="3"/>
                                            </p:txEl>
                                          </p:spTgt>
                                        </p:tgtEl>
                                        <p:attrNameLst>
                                          <p:attrName>style.visibility</p:attrName>
                                        </p:attrNameLst>
                                      </p:cBhvr>
                                      <p:to>
                                        <p:strVal val="visible"/>
                                      </p:to>
                                    </p:set>
                                    <p:anim calcmode="lin" valueType="num">
                                      <p:cBhvr>
                                        <p:cTn id="42" dur="1000" fill="hold"/>
                                        <p:tgtEl>
                                          <p:spTgt spid="6">
                                            <p:txEl>
                                              <p:pRg st="3" end="3"/>
                                            </p:txEl>
                                          </p:spTgt>
                                        </p:tgtEl>
                                        <p:attrNameLst>
                                          <p:attrName>ppt_w</p:attrName>
                                        </p:attrNameLst>
                                      </p:cBhvr>
                                      <p:tavLst>
                                        <p:tav tm="0">
                                          <p:val>
                                            <p:strVal val="#ppt_w*0.70"/>
                                          </p:val>
                                        </p:tav>
                                        <p:tav tm="100000">
                                          <p:val>
                                            <p:strVal val="#ppt_w"/>
                                          </p:val>
                                        </p:tav>
                                      </p:tavLst>
                                    </p:anim>
                                    <p:anim calcmode="lin" valueType="num">
                                      <p:cBhvr>
                                        <p:cTn id="43" dur="1000" fill="hold"/>
                                        <p:tgtEl>
                                          <p:spTgt spid="6">
                                            <p:txEl>
                                              <p:pRg st="3" end="3"/>
                                            </p:txEl>
                                          </p:spTgt>
                                        </p:tgtEl>
                                        <p:attrNameLst>
                                          <p:attrName>ppt_h</p:attrName>
                                        </p:attrNameLst>
                                      </p:cBhvr>
                                      <p:tavLst>
                                        <p:tav tm="0">
                                          <p:val>
                                            <p:strVal val="#ppt_h"/>
                                          </p:val>
                                        </p:tav>
                                        <p:tav tm="100000">
                                          <p:val>
                                            <p:strVal val="#ppt_h"/>
                                          </p:val>
                                        </p:tav>
                                      </p:tavLst>
                                    </p:anim>
                                    <p:animEffect transition="in" filter="fade">
                                      <p:cBhvr>
                                        <p:cTn id="44" dur="1000"/>
                                        <p:tgtEl>
                                          <p:spTgt spid="6">
                                            <p:txEl>
                                              <p:pRg st="3" end="3"/>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5" presetClass="entr" presetSubtype="0" fill="hold" grpId="0" nodeType="clickEffect">
                                  <p:stCondLst>
                                    <p:cond delay="0"/>
                                  </p:stCondLst>
                                  <p:childTnLst>
                                    <p:set>
                                      <p:cBhvr>
                                        <p:cTn id="48" dur="1" fill="hold">
                                          <p:stCondLst>
                                            <p:cond delay="0"/>
                                          </p:stCondLst>
                                        </p:cTn>
                                        <p:tgtEl>
                                          <p:spTgt spid="6">
                                            <p:txEl>
                                              <p:pRg st="4" end="4"/>
                                            </p:txEl>
                                          </p:spTgt>
                                        </p:tgtEl>
                                        <p:attrNameLst>
                                          <p:attrName>style.visibility</p:attrName>
                                        </p:attrNameLst>
                                      </p:cBhvr>
                                      <p:to>
                                        <p:strVal val="visible"/>
                                      </p:to>
                                    </p:set>
                                    <p:anim calcmode="lin" valueType="num">
                                      <p:cBhvr>
                                        <p:cTn id="49" dur="1000" fill="hold"/>
                                        <p:tgtEl>
                                          <p:spTgt spid="6">
                                            <p:txEl>
                                              <p:pRg st="4" end="4"/>
                                            </p:txEl>
                                          </p:spTgt>
                                        </p:tgtEl>
                                        <p:attrNameLst>
                                          <p:attrName>ppt_w</p:attrName>
                                        </p:attrNameLst>
                                      </p:cBhvr>
                                      <p:tavLst>
                                        <p:tav tm="0">
                                          <p:val>
                                            <p:strVal val="#ppt_w*0.70"/>
                                          </p:val>
                                        </p:tav>
                                        <p:tav tm="100000">
                                          <p:val>
                                            <p:strVal val="#ppt_w"/>
                                          </p:val>
                                        </p:tav>
                                      </p:tavLst>
                                    </p:anim>
                                    <p:anim calcmode="lin" valueType="num">
                                      <p:cBhvr>
                                        <p:cTn id="50" dur="1000" fill="hold"/>
                                        <p:tgtEl>
                                          <p:spTgt spid="6">
                                            <p:txEl>
                                              <p:pRg st="4" end="4"/>
                                            </p:txEl>
                                          </p:spTgt>
                                        </p:tgtEl>
                                        <p:attrNameLst>
                                          <p:attrName>ppt_h</p:attrName>
                                        </p:attrNameLst>
                                      </p:cBhvr>
                                      <p:tavLst>
                                        <p:tav tm="0">
                                          <p:val>
                                            <p:strVal val="#ppt_h"/>
                                          </p:val>
                                        </p:tav>
                                        <p:tav tm="100000">
                                          <p:val>
                                            <p:strVal val="#ppt_h"/>
                                          </p:val>
                                        </p:tav>
                                      </p:tavLst>
                                    </p:anim>
                                    <p:animEffect transition="in" filter="fade">
                                      <p:cBhvr>
                                        <p:cTn id="51" dur="1000"/>
                                        <p:tgtEl>
                                          <p:spTgt spid="6">
                                            <p:txEl>
                                              <p:pRg st="4" end="4"/>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55" presetClass="entr" presetSubtype="0" fill="hold" grpId="0" nodeType="clickEffect">
                                  <p:stCondLst>
                                    <p:cond delay="0"/>
                                  </p:stCondLst>
                                  <p:childTnLst>
                                    <p:set>
                                      <p:cBhvr>
                                        <p:cTn id="55" dur="1" fill="hold">
                                          <p:stCondLst>
                                            <p:cond delay="0"/>
                                          </p:stCondLst>
                                        </p:cTn>
                                        <p:tgtEl>
                                          <p:spTgt spid="6">
                                            <p:txEl>
                                              <p:pRg st="5" end="5"/>
                                            </p:txEl>
                                          </p:spTgt>
                                        </p:tgtEl>
                                        <p:attrNameLst>
                                          <p:attrName>style.visibility</p:attrName>
                                        </p:attrNameLst>
                                      </p:cBhvr>
                                      <p:to>
                                        <p:strVal val="visible"/>
                                      </p:to>
                                    </p:set>
                                    <p:anim calcmode="lin" valueType="num">
                                      <p:cBhvr>
                                        <p:cTn id="56" dur="1000" fill="hold"/>
                                        <p:tgtEl>
                                          <p:spTgt spid="6">
                                            <p:txEl>
                                              <p:pRg st="5" end="5"/>
                                            </p:txEl>
                                          </p:spTgt>
                                        </p:tgtEl>
                                        <p:attrNameLst>
                                          <p:attrName>ppt_w</p:attrName>
                                        </p:attrNameLst>
                                      </p:cBhvr>
                                      <p:tavLst>
                                        <p:tav tm="0">
                                          <p:val>
                                            <p:strVal val="#ppt_w*0.70"/>
                                          </p:val>
                                        </p:tav>
                                        <p:tav tm="100000">
                                          <p:val>
                                            <p:strVal val="#ppt_w"/>
                                          </p:val>
                                        </p:tav>
                                      </p:tavLst>
                                    </p:anim>
                                    <p:anim calcmode="lin" valueType="num">
                                      <p:cBhvr>
                                        <p:cTn id="57" dur="1000" fill="hold"/>
                                        <p:tgtEl>
                                          <p:spTgt spid="6">
                                            <p:txEl>
                                              <p:pRg st="5" end="5"/>
                                            </p:txEl>
                                          </p:spTgt>
                                        </p:tgtEl>
                                        <p:attrNameLst>
                                          <p:attrName>ppt_h</p:attrName>
                                        </p:attrNameLst>
                                      </p:cBhvr>
                                      <p:tavLst>
                                        <p:tav tm="0">
                                          <p:val>
                                            <p:strVal val="#ppt_h"/>
                                          </p:val>
                                        </p:tav>
                                        <p:tav tm="100000">
                                          <p:val>
                                            <p:strVal val="#ppt_h"/>
                                          </p:val>
                                        </p:tav>
                                      </p:tavLst>
                                    </p:anim>
                                    <p:animEffect transition="in" filter="fade">
                                      <p:cBhvr>
                                        <p:cTn id="58" dur="10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a:defRPr/>
            </a:pPr>
            <a:r>
              <a:rPr lang="zh-CN" altLang="en-US" sz="4000" b="1" dirty="0" smtClean="0">
                <a:effectLst>
                  <a:outerShdw blurRad="38100" dist="38100" dir="2700000" algn="tl">
                    <a:srgbClr val="000000"/>
                  </a:outerShdw>
                </a:effectLst>
                <a:ea typeface="ＭＳ Ｐゴシック" charset="0"/>
              </a:rPr>
              <a:t>约翰</a:t>
            </a:r>
            <a:r>
              <a:rPr lang="zh-CN" altLang="en-US" sz="4000" b="1" i="1" dirty="0" smtClean="0">
                <a:solidFill>
                  <a:srgbClr val="FFFF00"/>
                </a:solidFill>
                <a:effectLst>
                  <a:outerShdw blurRad="38100" dist="38100" dir="2700000" algn="tl">
                    <a:srgbClr val="000000"/>
                  </a:outerShdw>
                </a:effectLst>
                <a:ea typeface="ＭＳ Ｐゴシック" charset="0"/>
              </a:rPr>
              <a:t>何时</a:t>
            </a:r>
            <a:r>
              <a:rPr lang="en-US" sz="4000" b="1" dirty="0" smtClean="0">
                <a:solidFill>
                  <a:srgbClr val="FFFFFF"/>
                </a:solidFill>
                <a:effectLst>
                  <a:outerShdw blurRad="38100" dist="38100" dir="2700000" algn="tl">
                    <a:srgbClr val="000000"/>
                  </a:outerShdw>
                </a:effectLst>
                <a:ea typeface="ＭＳ Ｐゴシック" charset="0"/>
              </a:rPr>
              <a:t> </a:t>
            </a:r>
            <a:r>
              <a:rPr lang="zh-CN" altLang="en-US" sz="4000" b="1" dirty="0" smtClean="0">
                <a:solidFill>
                  <a:srgbClr val="FFFFFF"/>
                </a:solidFill>
                <a:effectLst>
                  <a:outerShdw blurRad="38100" dist="38100" dir="2700000" algn="tl">
                    <a:srgbClr val="000000"/>
                  </a:outerShdw>
                </a:effectLst>
                <a:ea typeface="ＭＳ Ｐゴシック" charset="0"/>
              </a:rPr>
              <a:t>写启示录</a:t>
            </a:r>
            <a:r>
              <a:rPr lang="en-US" sz="4000" b="1" dirty="0" smtClean="0">
                <a:solidFill>
                  <a:srgbClr val="FFFFFF"/>
                </a:solidFill>
                <a:effectLst>
                  <a:outerShdw blurRad="38100" dist="38100" dir="2700000" algn="tl">
                    <a:srgbClr val="000000"/>
                  </a:outerShdw>
                </a:effectLst>
                <a:ea typeface="ＭＳ Ｐゴシック" charset="0"/>
              </a:rPr>
              <a:t>?</a:t>
            </a:r>
            <a:endParaRPr lang="en-US" sz="4000" b="1" dirty="0">
              <a:solidFill>
                <a:srgbClr val="FFFFFF"/>
              </a:solidFill>
              <a:effectLst>
                <a:outerShdw blurRad="38100" dist="38100" dir="2700000" algn="tl">
                  <a:srgbClr val="000000"/>
                </a:outerShdw>
              </a:effectLst>
              <a:ea typeface="ＭＳ Ｐゴシック" charset="0"/>
            </a:endParaRP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defRPr/>
            </a:pPr>
            <a:endParaRPr lang="en-US">
              <a:solidFill>
                <a:srgbClr val="000000"/>
              </a:solidFill>
              <a:latin typeface="Comic Sans MS" pitchFamily="-112"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lgn="r">
              <a:defRPr/>
            </a:pPr>
            <a:r>
              <a:rPr lang="en-US" b="1" dirty="0" smtClean="0">
                <a:solidFill>
                  <a:srgbClr val="FFFFFF"/>
                </a:solidFill>
                <a:latin typeface="Arial"/>
                <a:cs typeface="Arial"/>
              </a:rPr>
              <a:t>39-41, 320</a:t>
            </a:r>
            <a:endParaRPr lang="en-US" b="1" dirty="0">
              <a:solidFill>
                <a:srgbClr val="FFFFFF"/>
              </a:solidFill>
              <a:latin typeface="Arial"/>
              <a:cs typeface="Arial"/>
            </a:endParaRPr>
          </a:p>
        </p:txBody>
      </p:sp>
      <p:sp>
        <p:nvSpPr>
          <p:cNvPr id="19" name="Text Box 18"/>
          <p:cNvSpPr txBox="1">
            <a:spLocks noChangeArrowheads="1"/>
          </p:cNvSpPr>
          <p:nvPr/>
        </p:nvSpPr>
        <p:spPr bwMode="auto">
          <a:xfrm>
            <a:off x="0" y="1371600"/>
            <a:ext cx="9144000" cy="58695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sz="3200" b="1" dirty="0" smtClean="0">
                <a:solidFill>
                  <a:srgbClr val="FFFFFF"/>
                </a:solidFill>
                <a:latin typeface="Comic Sans MS" pitchFamily="-111" charset="0"/>
              </a:rPr>
              <a:t>谁是当时的罗马帝国皇帝</a:t>
            </a:r>
            <a:r>
              <a:rPr lang="en-US" sz="3200" b="1" dirty="0" smtClean="0">
                <a:solidFill>
                  <a:srgbClr val="FFFFFF"/>
                </a:solidFill>
                <a:latin typeface="Comic Sans MS" pitchFamily="-111" charset="0"/>
              </a:rPr>
              <a:t>?</a:t>
            </a:r>
            <a:endParaRPr lang="en-US" sz="3200" b="1" dirty="0">
              <a:solidFill>
                <a:srgbClr val="FFFFFF"/>
              </a:solidFill>
              <a:latin typeface="Comic Sans MS" pitchFamily="-111" charset="0"/>
            </a:endParaRPr>
          </a:p>
        </p:txBody>
      </p:sp>
      <p:grpSp>
        <p:nvGrpSpPr>
          <p:cNvPr id="20" name="Group 19"/>
          <p:cNvGrpSpPr/>
          <p:nvPr/>
        </p:nvGrpSpPr>
        <p:grpSpPr>
          <a:xfrm>
            <a:off x="-16169" y="2188663"/>
            <a:ext cx="2118823" cy="2281068"/>
            <a:chOff x="-118229" y="2188663"/>
            <a:chExt cx="2118823" cy="2281068"/>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a:defRPr/>
                </a:pPr>
                <a:endParaRPr lang="en-US">
                  <a:solidFill>
                    <a:srgbClr val="000000"/>
                  </a:solidFill>
                  <a:latin typeface="Comic Sans MS" pitchFamily="-112"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a:defRPr/>
                </a:pPr>
                <a:endParaRPr lang="en-US">
                  <a:solidFill>
                    <a:srgbClr val="000000"/>
                  </a:solidFill>
                  <a:latin typeface="Comic Sans MS" pitchFamily="-112" charset="0"/>
                </a:endParaRPr>
              </a:p>
            </p:txBody>
          </p:sp>
        </p:grpSp>
        <p:sp>
          <p:nvSpPr>
            <p:cNvPr id="21" name="Text Box 18"/>
            <p:cNvSpPr txBox="1">
              <a:spLocks noChangeArrowheads="1"/>
            </p:cNvSpPr>
            <p:nvPr/>
          </p:nvSpPr>
          <p:spPr bwMode="auto">
            <a:xfrm>
              <a:off x="-118229" y="3636553"/>
              <a:ext cx="2118823"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b="1" dirty="0" smtClean="0">
                  <a:solidFill>
                    <a:srgbClr val="FFFFFF"/>
                  </a:solidFill>
                  <a:latin typeface="Comic Sans MS" pitchFamily="-111" charset="0"/>
                </a:rPr>
                <a:t>基督</a:t>
              </a:r>
              <a:r>
                <a:rPr lang="zh-CN" altLang="en-US" b="1" dirty="0">
                  <a:solidFill>
                    <a:srgbClr val="FFFFFF"/>
                  </a:solidFill>
                  <a:latin typeface="Comic Sans MS" pitchFamily="-111" charset="0"/>
                </a:rPr>
                <a:t>被</a:t>
              </a:r>
              <a:r>
                <a:rPr lang="zh-CN" altLang="en-US" b="1" dirty="0" smtClean="0">
                  <a:solidFill>
                    <a:srgbClr val="FFFFFF"/>
                  </a:solidFill>
                  <a:latin typeface="Comic Sans MS" pitchFamily="-111" charset="0"/>
                </a:rPr>
                <a:t>钉十架 </a:t>
              </a:r>
              <a:r>
                <a:rPr lang="en-US" b="1" dirty="0" smtClean="0">
                  <a:solidFill>
                    <a:srgbClr val="FFFFFF"/>
                  </a:solidFill>
                  <a:latin typeface="Comic Sans MS" pitchFamily="-111" charset="0"/>
                </a:rPr>
                <a:t/>
              </a:r>
              <a:br>
                <a:rPr lang="en-US" b="1" dirty="0" smtClean="0">
                  <a:solidFill>
                    <a:srgbClr val="FFFFFF"/>
                  </a:solidFill>
                  <a:latin typeface="Comic Sans MS" pitchFamily="-111" charset="0"/>
                </a:rPr>
              </a:br>
              <a:r>
                <a:rPr lang="zh-CN" altLang="en-US" b="1" dirty="0" smtClean="0">
                  <a:solidFill>
                    <a:srgbClr val="FFFFFF"/>
                  </a:solidFill>
                  <a:latin typeface="Comic Sans MS" pitchFamily="-111" charset="0"/>
                </a:rPr>
                <a:t>公元</a:t>
              </a:r>
              <a:r>
                <a:rPr lang="en-US" b="1" dirty="0" smtClean="0">
                  <a:solidFill>
                    <a:srgbClr val="FFFFFF"/>
                  </a:solidFill>
                  <a:latin typeface="Comic Sans MS" pitchFamily="-111" charset="0"/>
                </a:rPr>
                <a:t> 33</a:t>
              </a:r>
              <a:r>
                <a:rPr lang="zh-CN" altLang="en-US" b="1" dirty="0" smtClean="0">
                  <a:solidFill>
                    <a:srgbClr val="FFFFFF"/>
                  </a:solidFill>
                  <a:latin typeface="Comic Sans MS" pitchFamily="-111" charset="0"/>
                </a:rPr>
                <a:t>年</a:t>
              </a:r>
              <a:endParaRPr lang="en-US" b="1" dirty="0">
                <a:solidFill>
                  <a:srgbClr val="FFFFFF"/>
                </a:solidFill>
                <a:latin typeface="Comic Sans MS" pitchFamily="-111" charset="0"/>
              </a:endParaRPr>
            </a:p>
          </p:txBody>
        </p:sp>
      </p:grpSp>
      <p:sp>
        <p:nvSpPr>
          <p:cNvPr id="3" name="Chevron 2"/>
          <p:cNvSpPr>
            <a:spLocks noChangeAspect="1"/>
          </p:cNvSpPr>
          <p:nvPr/>
        </p:nvSpPr>
        <p:spPr bwMode="auto">
          <a:xfrm>
            <a:off x="-395416" y="4474076"/>
            <a:ext cx="1824209" cy="61773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800" b="1" dirty="0" smtClean="0">
                <a:solidFill>
                  <a:srgbClr val="000000"/>
                </a:solidFill>
                <a:latin typeface="Arial"/>
                <a:cs typeface="Arial"/>
              </a:rPr>
              <a:t>提比略</a:t>
            </a:r>
            <a:endParaRPr lang="en-US" altLang="zh-CN" sz="1800" b="1" dirty="0" smtClean="0">
              <a:solidFill>
                <a:srgbClr val="000000"/>
              </a:solidFill>
              <a:latin typeface="Arial"/>
              <a:cs typeface="Arial"/>
            </a:endParaRPr>
          </a:p>
          <a:p>
            <a:pPr algn="ctr"/>
            <a:r>
              <a:rPr lang="en-US" sz="1600" b="1" dirty="0" smtClean="0">
                <a:solidFill>
                  <a:srgbClr val="000000"/>
                </a:solidFill>
                <a:latin typeface="Arial"/>
                <a:cs typeface="Arial"/>
              </a:rPr>
              <a:t>14-37</a:t>
            </a:r>
            <a:endParaRPr lang="en-US" b="1" dirty="0">
              <a:solidFill>
                <a:srgbClr val="000000"/>
              </a:solidFill>
              <a:latin typeface="Arial"/>
              <a:cs typeface="Arial"/>
            </a:endParaRPr>
          </a:p>
        </p:txBody>
      </p:sp>
      <p:sp>
        <p:nvSpPr>
          <p:cNvPr id="12" name="Chevron 11"/>
          <p:cNvSpPr>
            <a:spLocks noChangeAspect="1"/>
          </p:cNvSpPr>
          <p:nvPr/>
        </p:nvSpPr>
        <p:spPr bwMode="auto">
          <a:xfrm>
            <a:off x="1043243" y="4474076"/>
            <a:ext cx="1746307" cy="617734"/>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800" b="1" dirty="0" smtClean="0">
                <a:solidFill>
                  <a:srgbClr val="FFFFFF"/>
                </a:solidFill>
                <a:latin typeface="Arial"/>
                <a:cs typeface="Arial"/>
              </a:rPr>
              <a:t>卡里古拉</a:t>
            </a:r>
            <a:r>
              <a:rPr lang="en-US" sz="1800" b="1" dirty="0" smtClean="0">
                <a:solidFill>
                  <a:srgbClr val="FFFFFF"/>
                </a:solidFill>
                <a:latin typeface="Arial"/>
                <a:cs typeface="Arial"/>
              </a:rPr>
              <a:t/>
            </a:r>
            <a:br>
              <a:rPr lang="en-US" sz="1800" b="1" dirty="0" smtClean="0">
                <a:solidFill>
                  <a:srgbClr val="FFFFFF"/>
                </a:solidFill>
                <a:latin typeface="Arial"/>
                <a:cs typeface="Arial"/>
              </a:rPr>
            </a:br>
            <a:r>
              <a:rPr lang="en-US" sz="1600" b="1" dirty="0" smtClean="0">
                <a:solidFill>
                  <a:srgbClr val="FFFFFF"/>
                </a:solidFill>
                <a:latin typeface="Arial"/>
                <a:cs typeface="Arial"/>
              </a:rPr>
              <a:t>37-41</a:t>
            </a:r>
            <a:endParaRPr lang="en-US" b="1" dirty="0">
              <a:solidFill>
                <a:srgbClr val="FFFFFF"/>
              </a:solidFill>
              <a:latin typeface="Arial"/>
              <a:cs typeface="Arial"/>
            </a:endParaRPr>
          </a:p>
        </p:txBody>
      </p:sp>
      <p:sp>
        <p:nvSpPr>
          <p:cNvPr id="13" name="Chevron 12"/>
          <p:cNvSpPr>
            <a:spLocks noChangeAspect="1"/>
          </p:cNvSpPr>
          <p:nvPr/>
        </p:nvSpPr>
        <p:spPr bwMode="auto">
          <a:xfrm>
            <a:off x="2384855" y="4474076"/>
            <a:ext cx="1594020" cy="710067"/>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300" b="1" dirty="0" smtClean="0">
                <a:solidFill>
                  <a:srgbClr val="000000"/>
                </a:solidFill>
                <a:latin typeface="Arial"/>
                <a:cs typeface="Arial"/>
              </a:rPr>
              <a:t>克劳狄 乌斯 </a:t>
            </a:r>
            <a:endParaRPr lang="en-US" altLang="zh-CN" sz="1300" b="1" dirty="0" smtClean="0">
              <a:solidFill>
                <a:srgbClr val="000000"/>
              </a:solidFill>
              <a:latin typeface="Arial"/>
              <a:cs typeface="Arial"/>
            </a:endParaRPr>
          </a:p>
          <a:p>
            <a:pPr algn="ctr"/>
            <a:r>
              <a:rPr lang="en-US" sz="1400" b="1" dirty="0" smtClean="0">
                <a:solidFill>
                  <a:srgbClr val="000000"/>
                </a:solidFill>
                <a:latin typeface="Arial"/>
                <a:cs typeface="Arial"/>
              </a:rPr>
              <a:t>41-54</a:t>
            </a:r>
            <a:endParaRPr lang="en-US" sz="1400" b="1" dirty="0">
              <a:solidFill>
                <a:srgbClr val="000000"/>
              </a:solidFill>
              <a:latin typeface="Arial"/>
              <a:cs typeface="Arial"/>
            </a:endParaRPr>
          </a:p>
        </p:txBody>
      </p:sp>
      <p:sp>
        <p:nvSpPr>
          <p:cNvPr id="14" name="Chevron 13"/>
          <p:cNvSpPr>
            <a:spLocks noChangeAspect="1"/>
          </p:cNvSpPr>
          <p:nvPr/>
        </p:nvSpPr>
        <p:spPr bwMode="auto">
          <a:xfrm>
            <a:off x="3682011" y="4525912"/>
            <a:ext cx="1360773" cy="606394"/>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600" b="1" dirty="0" smtClean="0">
                <a:solidFill>
                  <a:srgbClr val="FFFFFF"/>
                </a:solidFill>
                <a:latin typeface="Arial"/>
                <a:cs typeface="Arial"/>
              </a:rPr>
              <a:t>尼禄</a:t>
            </a:r>
            <a:r>
              <a:rPr lang="en-US" b="1" dirty="0" smtClean="0">
                <a:solidFill>
                  <a:srgbClr val="FFFFFF"/>
                </a:solidFill>
                <a:latin typeface="Arial"/>
                <a:cs typeface="Arial"/>
              </a:rPr>
              <a:t/>
            </a:r>
            <a:br>
              <a:rPr lang="en-US" b="1" dirty="0" smtClean="0">
                <a:solidFill>
                  <a:srgbClr val="FFFFFF"/>
                </a:solidFill>
                <a:latin typeface="Arial"/>
                <a:cs typeface="Arial"/>
              </a:rPr>
            </a:br>
            <a:r>
              <a:rPr lang="en-US" sz="1600" b="1" dirty="0" smtClean="0">
                <a:solidFill>
                  <a:srgbClr val="FFFFFF"/>
                </a:solidFill>
                <a:latin typeface="Arial"/>
                <a:cs typeface="Arial"/>
              </a:rPr>
              <a:t>54-68</a:t>
            </a:r>
            <a:endParaRPr lang="en-US" b="1" dirty="0">
              <a:solidFill>
                <a:srgbClr val="FFFFFF"/>
              </a:solidFill>
              <a:latin typeface="Arial"/>
              <a:cs typeface="Arial"/>
            </a:endParaRPr>
          </a:p>
        </p:txBody>
      </p:sp>
      <p:sp>
        <p:nvSpPr>
          <p:cNvPr id="15" name="Chevron 14"/>
          <p:cNvSpPr>
            <a:spLocks noChangeAspect="1"/>
          </p:cNvSpPr>
          <p:nvPr/>
        </p:nvSpPr>
        <p:spPr bwMode="auto">
          <a:xfrm>
            <a:off x="4637916" y="4513404"/>
            <a:ext cx="2244764" cy="61773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800" b="1" dirty="0" smtClean="0">
                <a:solidFill>
                  <a:srgbClr val="000000"/>
                </a:solidFill>
                <a:latin typeface="Arial"/>
                <a:cs typeface="Arial"/>
              </a:rPr>
              <a:t>韦帕芗</a:t>
            </a:r>
            <a:r>
              <a:rPr lang="en-US" b="1" dirty="0" smtClean="0">
                <a:solidFill>
                  <a:srgbClr val="000000"/>
                </a:solidFill>
                <a:latin typeface="Arial"/>
                <a:cs typeface="Arial"/>
              </a:rPr>
              <a:t/>
            </a:r>
            <a:br>
              <a:rPr lang="en-US" b="1" dirty="0" smtClean="0">
                <a:solidFill>
                  <a:srgbClr val="000000"/>
                </a:solidFill>
                <a:latin typeface="Arial"/>
                <a:cs typeface="Arial"/>
              </a:rPr>
            </a:br>
            <a:r>
              <a:rPr lang="en-US" sz="1600" b="1" dirty="0" smtClean="0">
                <a:solidFill>
                  <a:srgbClr val="000000"/>
                </a:solidFill>
                <a:latin typeface="Arial"/>
                <a:cs typeface="Arial"/>
              </a:rPr>
              <a:t>69-79</a:t>
            </a:r>
            <a:endParaRPr lang="en-US" b="1" dirty="0">
              <a:solidFill>
                <a:srgbClr val="000000"/>
              </a:solidFill>
              <a:latin typeface="Arial"/>
              <a:cs typeface="Arial"/>
            </a:endParaRPr>
          </a:p>
        </p:txBody>
      </p:sp>
      <p:sp>
        <p:nvSpPr>
          <p:cNvPr id="17" name="Chevron 16"/>
          <p:cNvSpPr>
            <a:spLocks noChangeAspect="1"/>
          </p:cNvSpPr>
          <p:nvPr/>
        </p:nvSpPr>
        <p:spPr bwMode="auto">
          <a:xfrm>
            <a:off x="7336745" y="4523239"/>
            <a:ext cx="1818047" cy="586957"/>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600" b="1" dirty="0" smtClean="0">
                <a:solidFill>
                  <a:srgbClr val="FFFFFF"/>
                </a:solidFill>
                <a:latin typeface="Arial"/>
                <a:cs typeface="Arial"/>
              </a:rPr>
              <a:t>图密善</a:t>
            </a:r>
            <a:r>
              <a:rPr lang="en-US" b="1" dirty="0" smtClean="0">
                <a:solidFill>
                  <a:srgbClr val="FFFFFF"/>
                </a:solidFill>
                <a:latin typeface="Arial"/>
                <a:cs typeface="Arial"/>
              </a:rPr>
              <a:t/>
            </a:r>
            <a:br>
              <a:rPr lang="en-US" b="1" dirty="0" smtClean="0">
                <a:solidFill>
                  <a:srgbClr val="FFFFFF"/>
                </a:solidFill>
                <a:latin typeface="Arial"/>
                <a:cs typeface="Arial"/>
              </a:rPr>
            </a:br>
            <a:r>
              <a:rPr lang="en-US" sz="1600" b="1" dirty="0" smtClean="0">
                <a:solidFill>
                  <a:srgbClr val="FFFFFF"/>
                </a:solidFill>
                <a:latin typeface="Arial"/>
                <a:cs typeface="Arial"/>
              </a:rPr>
              <a:t>81-96</a:t>
            </a:r>
            <a:endParaRPr lang="en-US" b="1" dirty="0">
              <a:solidFill>
                <a:srgbClr val="FFFFFF"/>
              </a:solidFill>
              <a:latin typeface="Arial"/>
              <a:cs typeface="Arial"/>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640898"/>
              <a:ext cx="1977348"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b="1" dirty="0" smtClean="0">
                  <a:solidFill>
                    <a:srgbClr val="FFFFFF"/>
                  </a:solidFill>
                  <a:latin typeface="Comic Sans MS" pitchFamily="-111" charset="0"/>
                </a:rPr>
                <a:t>启示录写于</a:t>
              </a:r>
              <a:r>
                <a:rPr lang="en-US" b="1" dirty="0">
                  <a:solidFill>
                    <a:srgbClr val="FFFFFF"/>
                  </a:solidFill>
                  <a:latin typeface="Comic Sans MS" pitchFamily="-111" charset="0"/>
                </a:rPr>
                <a:t/>
              </a:r>
              <a:br>
                <a:rPr lang="en-US" b="1" dirty="0">
                  <a:solidFill>
                    <a:srgbClr val="FFFFFF"/>
                  </a:solidFill>
                  <a:latin typeface="Comic Sans MS" pitchFamily="-111" charset="0"/>
                </a:rPr>
              </a:br>
              <a:r>
                <a:rPr lang="zh-CN" altLang="en-US" b="1" dirty="0">
                  <a:solidFill>
                    <a:srgbClr val="FFFFFF"/>
                  </a:solidFill>
                  <a:latin typeface="Comic Sans MS" pitchFamily="-111" charset="0"/>
                </a:rPr>
                <a:t>公元</a:t>
              </a:r>
              <a:r>
                <a:rPr lang="en-US" b="1" dirty="0" smtClean="0">
                  <a:solidFill>
                    <a:srgbClr val="FFFFFF"/>
                  </a:solidFill>
                  <a:latin typeface="Comic Sans MS" pitchFamily="-111" charset="0"/>
                </a:rPr>
                <a:t> 95</a:t>
              </a:r>
              <a:r>
                <a:rPr lang="zh-CN" altLang="en-US" b="1" dirty="0" smtClean="0">
                  <a:solidFill>
                    <a:srgbClr val="FFFFFF"/>
                  </a:solidFill>
                  <a:latin typeface="Comic Sans MS" pitchFamily="-111" charset="0"/>
                </a:rPr>
                <a:t>年</a:t>
              </a:r>
              <a:endParaRPr lang="en-US" b="1" dirty="0">
                <a:solidFill>
                  <a:srgbClr val="FFFFFF"/>
                </a:solidFill>
                <a:latin typeface="Comic Sans MS" pitchFamily="-111" charset="0"/>
              </a:endParaRPr>
            </a:p>
          </p:txBody>
        </p:sp>
        <p:pic>
          <p:nvPicPr>
            <p:cNvPr id="5" name="Picture 4"/>
            <p:cNvPicPr>
              <a:picLocks noChangeAspect="1"/>
            </p:cNvPicPr>
            <p:nvPr/>
          </p:nvPicPr>
          <p:blipFill>
            <a:blip r:embed="rId3"/>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640898"/>
            <a:ext cx="2029795"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b="1" dirty="0" smtClean="0">
                <a:solidFill>
                  <a:srgbClr val="FFFFFF"/>
                </a:solidFill>
                <a:latin typeface="Comic Sans MS" pitchFamily="-111" charset="0"/>
              </a:rPr>
              <a:t>耶路撒冷被毁</a:t>
            </a:r>
            <a:r>
              <a:rPr lang="en-US" b="1" dirty="0" smtClean="0">
                <a:solidFill>
                  <a:srgbClr val="FFFFFF"/>
                </a:solidFill>
                <a:latin typeface="Comic Sans MS" pitchFamily="-111" charset="0"/>
              </a:rPr>
              <a:t/>
            </a:r>
            <a:br>
              <a:rPr lang="en-US" b="1" dirty="0" smtClean="0">
                <a:solidFill>
                  <a:srgbClr val="FFFFFF"/>
                </a:solidFill>
                <a:latin typeface="Comic Sans MS" pitchFamily="-111" charset="0"/>
              </a:rPr>
            </a:br>
            <a:r>
              <a:rPr lang="zh-CN" altLang="en-US" b="1" dirty="0" smtClean="0">
                <a:solidFill>
                  <a:srgbClr val="FFFFFF"/>
                </a:solidFill>
                <a:latin typeface="Comic Sans MS" pitchFamily="-111" charset="0"/>
              </a:rPr>
              <a:t>公元</a:t>
            </a:r>
            <a:r>
              <a:rPr lang="en-US" b="1" dirty="0" smtClean="0">
                <a:solidFill>
                  <a:srgbClr val="FFFFFF"/>
                </a:solidFill>
                <a:latin typeface="Comic Sans MS" pitchFamily="-111" charset="0"/>
              </a:rPr>
              <a:t> 70</a:t>
            </a:r>
            <a:r>
              <a:rPr lang="zh-CN" altLang="en-US" b="1" dirty="0" smtClean="0">
                <a:solidFill>
                  <a:srgbClr val="FFFFFF"/>
                </a:solidFill>
                <a:latin typeface="Comic Sans MS" pitchFamily="-111" charset="0"/>
              </a:rPr>
              <a:t>年</a:t>
            </a:r>
            <a:endParaRPr lang="en-US" b="1" dirty="0">
              <a:solidFill>
                <a:srgbClr val="FFFFFF"/>
              </a:solidFill>
              <a:latin typeface="Comic Sans MS" pitchFamily="-111"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1281445"/>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30" name="Chevron 29"/>
          <p:cNvSpPr>
            <a:spLocks noChangeAspect="1"/>
          </p:cNvSpPr>
          <p:nvPr/>
        </p:nvSpPr>
        <p:spPr bwMode="auto">
          <a:xfrm>
            <a:off x="6212166" y="4525912"/>
            <a:ext cx="1476108" cy="60639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600" b="1" dirty="0" smtClean="0">
                <a:solidFill>
                  <a:srgbClr val="000000"/>
                </a:solidFill>
                <a:latin typeface="Arial"/>
                <a:cs typeface="Arial"/>
              </a:rPr>
              <a:t>提图斯</a:t>
            </a:r>
            <a:r>
              <a:rPr lang="en-US" b="1" dirty="0" smtClean="0">
                <a:solidFill>
                  <a:srgbClr val="000000"/>
                </a:solidFill>
                <a:latin typeface="Arial"/>
                <a:cs typeface="Arial"/>
              </a:rPr>
              <a:t/>
            </a:r>
            <a:br>
              <a:rPr lang="en-US" b="1" dirty="0" smtClean="0">
                <a:solidFill>
                  <a:srgbClr val="000000"/>
                </a:solidFill>
                <a:latin typeface="Arial"/>
                <a:cs typeface="Arial"/>
              </a:rPr>
            </a:br>
            <a:r>
              <a:rPr lang="en-US" sz="1600" b="1" dirty="0" smtClean="0">
                <a:solidFill>
                  <a:srgbClr val="000000"/>
                </a:solidFill>
                <a:latin typeface="Arial"/>
                <a:cs typeface="Arial"/>
              </a:rPr>
              <a:t>79-81</a:t>
            </a:r>
            <a:endParaRPr lang="en-US" b="1" dirty="0">
              <a:solidFill>
                <a:srgbClr val="000000"/>
              </a:solidFill>
              <a:latin typeface="Arial"/>
              <a:cs typeface="Arial"/>
            </a:endParaRPr>
          </a:p>
        </p:txBody>
      </p:sp>
      <p:sp>
        <p:nvSpPr>
          <p:cNvPr id="31" name="Text Box 18"/>
          <p:cNvSpPr txBox="1">
            <a:spLocks noChangeArrowheads="1"/>
          </p:cNvSpPr>
          <p:nvPr/>
        </p:nvSpPr>
        <p:spPr bwMode="auto">
          <a:xfrm>
            <a:off x="6950219" y="5128053"/>
            <a:ext cx="2307177" cy="170264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sz="1100" b="1" dirty="0" smtClean="0">
                <a:solidFill>
                  <a:srgbClr val="FFFFFF"/>
                </a:solidFill>
                <a:latin typeface="Arial" pitchFamily="34" charset="0"/>
                <a:cs typeface="Arial" pitchFamily="34" charset="0"/>
              </a:rPr>
              <a:t>支持者</a:t>
            </a:r>
            <a:r>
              <a:rPr lang="en-US" sz="1100" b="1" dirty="0" smtClean="0">
                <a:solidFill>
                  <a:srgbClr val="FFFFFF"/>
                </a:solidFill>
                <a:latin typeface="Arial" pitchFamily="34" charset="0"/>
                <a:cs typeface="Arial" pitchFamily="34" charset="0"/>
              </a:rPr>
              <a:t>:</a:t>
            </a:r>
            <a:br>
              <a:rPr lang="en-US" sz="1100" b="1" dirty="0" smtClean="0">
                <a:solidFill>
                  <a:srgbClr val="FFFFFF"/>
                </a:solidFill>
                <a:latin typeface="Arial" pitchFamily="34" charset="0"/>
                <a:cs typeface="Arial" pitchFamily="34" charset="0"/>
              </a:rPr>
            </a:br>
            <a:r>
              <a:rPr lang="zh-CN" altLang="en-US" sz="1100" b="1" dirty="0" smtClean="0">
                <a:solidFill>
                  <a:srgbClr val="FFFFFF"/>
                </a:solidFill>
                <a:latin typeface="Arial" pitchFamily="34" charset="0"/>
                <a:cs typeface="Arial" pitchFamily="34" charset="0"/>
              </a:rPr>
              <a:t>早期教会领袖</a:t>
            </a:r>
            <a:endParaRPr lang="en-US" altLang="zh-CN" sz="1100" b="1" dirty="0" smtClean="0">
              <a:solidFill>
                <a:srgbClr val="FFFFFF"/>
              </a:solidFill>
              <a:latin typeface="Arial" pitchFamily="34" charset="0"/>
              <a:cs typeface="Arial" pitchFamily="34" charset="0"/>
            </a:endParaRPr>
          </a:p>
          <a:p>
            <a:pPr algn="ctr">
              <a:spcBef>
                <a:spcPct val="50000"/>
              </a:spcBef>
              <a:defRPr/>
            </a:pPr>
            <a:r>
              <a:rPr lang="zh-CN" altLang="en-US" sz="1100" b="1" dirty="0" smtClean="0">
                <a:solidFill>
                  <a:srgbClr val="FFFFFF"/>
                </a:solidFill>
                <a:latin typeface="Arial" pitchFamily="34" charset="0"/>
                <a:cs typeface="Arial" pitchFamily="34" charset="0"/>
              </a:rPr>
              <a:t>爱任纽 （</a:t>
            </a:r>
            <a:r>
              <a:rPr lang="en-US" altLang="zh-CN" sz="1100" b="1" dirty="0" err="1" smtClean="0">
                <a:solidFill>
                  <a:srgbClr val="FFFFFF"/>
                </a:solidFill>
                <a:latin typeface="Arial" pitchFamily="34" charset="0"/>
                <a:cs typeface="Arial" pitchFamily="34" charset="0"/>
              </a:rPr>
              <a:t>Irenaeus</a:t>
            </a:r>
            <a:r>
              <a:rPr lang="en-US" altLang="zh-CN" sz="1100" b="1" dirty="0" smtClean="0">
                <a:solidFill>
                  <a:srgbClr val="FFFFFF"/>
                </a:solidFill>
                <a:latin typeface="Arial" pitchFamily="34" charset="0"/>
                <a:cs typeface="Arial" pitchFamily="34" charset="0"/>
              </a:rPr>
              <a:t>)</a:t>
            </a:r>
            <a:r>
              <a:rPr lang="en-US" sz="1100" b="1" dirty="0" smtClean="0">
                <a:solidFill>
                  <a:srgbClr val="FFFFFF"/>
                </a:solidFill>
                <a:latin typeface="Arial" pitchFamily="34" charset="0"/>
                <a:cs typeface="Arial" pitchFamily="34" charset="0"/>
              </a:rPr>
              <a:t/>
            </a:r>
            <a:br>
              <a:rPr lang="en-US" sz="1100" b="1" dirty="0" smtClean="0">
                <a:solidFill>
                  <a:srgbClr val="FFFFFF"/>
                </a:solidFill>
                <a:latin typeface="Arial" pitchFamily="34" charset="0"/>
                <a:cs typeface="Arial" pitchFamily="34" charset="0"/>
              </a:rPr>
            </a:br>
            <a:r>
              <a:rPr lang="en-SG" sz="1100" b="1" dirty="0" err="1">
                <a:solidFill>
                  <a:srgbClr val="FFFFFF"/>
                </a:solidFill>
                <a:latin typeface="Arial" pitchFamily="34" charset="0"/>
                <a:ea typeface="+mn-ea"/>
                <a:cs typeface="Arial" pitchFamily="34" charset="0"/>
              </a:rPr>
              <a:t>佩套</a:t>
            </a:r>
            <a:r>
              <a:rPr lang="en-SG" sz="1100" b="1" dirty="0">
                <a:solidFill>
                  <a:srgbClr val="FFFFFF"/>
                </a:solidFill>
                <a:latin typeface="Arial" pitchFamily="34" charset="0"/>
                <a:ea typeface="+mn-ea"/>
                <a:cs typeface="Arial" pitchFamily="34" charset="0"/>
              </a:rPr>
              <a:t> (</a:t>
            </a:r>
            <a:r>
              <a:rPr lang="en-SG" sz="1100" b="1" i="1" dirty="0" err="1">
                <a:solidFill>
                  <a:srgbClr val="FFFFFF"/>
                </a:solidFill>
                <a:latin typeface="Arial" pitchFamily="34" charset="0"/>
                <a:ea typeface="+mn-ea"/>
                <a:cs typeface="Arial" pitchFamily="34" charset="0"/>
              </a:rPr>
              <a:t>Pettau</a:t>
            </a:r>
            <a:r>
              <a:rPr lang="en-SG" sz="1100" b="1" dirty="0">
                <a:solidFill>
                  <a:srgbClr val="FFFFFF"/>
                </a:solidFill>
                <a:latin typeface="Arial" pitchFamily="34" charset="0"/>
                <a:ea typeface="+mn-ea"/>
                <a:cs typeface="Arial" pitchFamily="34" charset="0"/>
              </a:rPr>
              <a:t>)</a:t>
            </a:r>
            <a:r>
              <a:rPr lang="en-SG" sz="1100" b="1" dirty="0" err="1" smtClean="0">
                <a:solidFill>
                  <a:srgbClr val="FFFFFF"/>
                </a:solidFill>
                <a:latin typeface="Arial" pitchFamily="34" charset="0"/>
                <a:ea typeface="+mn-ea"/>
                <a:cs typeface="Arial" pitchFamily="34" charset="0"/>
              </a:rPr>
              <a:t>主教维多利奴</a:t>
            </a:r>
            <a:endParaRPr lang="en-SG" sz="1100" b="1" dirty="0">
              <a:solidFill>
                <a:srgbClr val="FFFFFF"/>
              </a:solidFill>
              <a:latin typeface="Arial" pitchFamily="34" charset="0"/>
              <a:ea typeface="+mn-ea"/>
              <a:cs typeface="Arial" pitchFamily="34" charset="0"/>
            </a:endParaRPr>
          </a:p>
          <a:p>
            <a:pPr algn="ctr">
              <a:spcBef>
                <a:spcPct val="50000"/>
              </a:spcBef>
              <a:defRPr/>
            </a:pPr>
            <a:r>
              <a:rPr lang="en-SG" sz="1100" b="1" dirty="0" smtClean="0">
                <a:solidFill>
                  <a:srgbClr val="FFFFFF"/>
                </a:solidFill>
                <a:latin typeface="Arial" pitchFamily="34" charset="0"/>
                <a:ea typeface="+mn-ea"/>
                <a:cs typeface="Arial" pitchFamily="34" charset="0"/>
              </a:rPr>
              <a:t>(</a:t>
            </a:r>
            <a:r>
              <a:rPr lang="en-SG" sz="1100" b="1" i="1" dirty="0" err="1" smtClean="0">
                <a:solidFill>
                  <a:srgbClr val="FFFFFF"/>
                </a:solidFill>
                <a:latin typeface="Arial" pitchFamily="34" charset="0"/>
                <a:ea typeface="+mn-ea"/>
                <a:cs typeface="Arial" pitchFamily="34" charset="0"/>
              </a:rPr>
              <a:t>Victorinus</a:t>
            </a:r>
            <a:r>
              <a:rPr lang="en-SG" sz="1100" b="1" i="1" dirty="0" smtClean="0">
                <a:solidFill>
                  <a:srgbClr val="FFFFFF"/>
                </a:solidFill>
                <a:latin typeface="Arial" pitchFamily="34" charset="0"/>
                <a:ea typeface="+mn-ea"/>
                <a:cs typeface="Arial" pitchFamily="34" charset="0"/>
              </a:rPr>
              <a:t>)</a:t>
            </a:r>
          </a:p>
          <a:p>
            <a:pPr algn="ctr">
              <a:spcBef>
                <a:spcPct val="50000"/>
              </a:spcBef>
              <a:defRPr/>
            </a:pPr>
            <a:r>
              <a:rPr lang="en-SG" sz="1100" b="1" dirty="0" smtClean="0">
                <a:solidFill>
                  <a:srgbClr val="FFFFFF"/>
                </a:solidFill>
                <a:latin typeface="Arial" pitchFamily="34" charset="0"/>
                <a:ea typeface="+mn-ea"/>
                <a:cs typeface="Arial" pitchFamily="34" charset="0"/>
              </a:rPr>
              <a:t>亞</a:t>
            </a:r>
            <a:r>
              <a:rPr lang="zh-CN" altLang="en-US" sz="1100" b="1" dirty="0" smtClean="0">
                <a:solidFill>
                  <a:srgbClr val="FFFFFF"/>
                </a:solidFill>
                <a:latin typeface="Arial" pitchFamily="34" charset="0"/>
                <a:ea typeface="+mn-ea"/>
                <a:cs typeface="Arial" pitchFamily="34" charset="0"/>
              </a:rPr>
              <a:t>历</a:t>
            </a:r>
            <a:r>
              <a:rPr lang="en-SG" sz="1100" b="1" dirty="0" err="1" smtClean="0">
                <a:solidFill>
                  <a:srgbClr val="FFFFFF"/>
                </a:solidFill>
                <a:latin typeface="Arial" pitchFamily="34" charset="0"/>
                <a:ea typeface="+mn-ea"/>
                <a:cs typeface="Arial" pitchFamily="34" charset="0"/>
              </a:rPr>
              <a:t>山太的革利免</a:t>
            </a:r>
            <a:r>
              <a:rPr lang="en-SG" sz="1100" b="1" dirty="0" smtClean="0">
                <a:solidFill>
                  <a:srgbClr val="FFFFFF"/>
                </a:solidFill>
                <a:latin typeface="Arial" pitchFamily="34" charset="0"/>
                <a:ea typeface="+mn-ea"/>
                <a:cs typeface="Arial" pitchFamily="34" charset="0"/>
              </a:rPr>
              <a:t> (</a:t>
            </a:r>
            <a:r>
              <a:rPr lang="en-US" sz="1100" b="1" dirty="0" smtClean="0">
                <a:solidFill>
                  <a:srgbClr val="FFFFFF"/>
                </a:solidFill>
                <a:latin typeface="Arial" pitchFamily="34" charset="0"/>
                <a:cs typeface="Arial" pitchFamily="34" charset="0"/>
              </a:rPr>
              <a:t>Clement </a:t>
            </a:r>
            <a:r>
              <a:rPr lang="en-US" sz="1100" b="1" dirty="0">
                <a:solidFill>
                  <a:srgbClr val="FFFFFF"/>
                </a:solidFill>
                <a:latin typeface="Arial" pitchFamily="34" charset="0"/>
                <a:cs typeface="Arial" pitchFamily="34" charset="0"/>
              </a:rPr>
              <a:t>of </a:t>
            </a:r>
            <a:r>
              <a:rPr lang="en-US" sz="1100" b="1" dirty="0" smtClean="0">
                <a:solidFill>
                  <a:srgbClr val="FFFFFF"/>
                </a:solidFill>
                <a:latin typeface="Arial" pitchFamily="34" charset="0"/>
                <a:cs typeface="Arial" pitchFamily="34" charset="0"/>
              </a:rPr>
              <a:t>Alexandria)</a:t>
            </a:r>
            <a:br>
              <a:rPr lang="en-US" sz="1100" b="1" dirty="0" smtClean="0">
                <a:solidFill>
                  <a:srgbClr val="FFFFFF"/>
                </a:solidFill>
                <a:latin typeface="Arial" pitchFamily="34" charset="0"/>
                <a:cs typeface="Arial" pitchFamily="34" charset="0"/>
              </a:rPr>
            </a:br>
            <a:r>
              <a:rPr lang="en-US" sz="1100" b="1" dirty="0" smtClean="0">
                <a:solidFill>
                  <a:srgbClr val="FFFFFF"/>
                </a:solidFill>
                <a:latin typeface="Arial" pitchFamily="34" charset="0"/>
                <a:cs typeface="Arial" pitchFamily="34" charset="0"/>
              </a:rPr>
              <a:t> </a:t>
            </a:r>
            <a:r>
              <a:rPr lang="zh-CN" altLang="en-US" sz="1100" b="1" dirty="0">
                <a:solidFill>
                  <a:srgbClr val="FFFFFF"/>
                </a:solidFill>
                <a:latin typeface="Arial" pitchFamily="34" charset="0"/>
                <a:ea typeface="+mn-ea"/>
                <a:cs typeface="Arial" pitchFamily="34" charset="0"/>
              </a:rPr>
              <a:t>优</a:t>
            </a:r>
            <a:r>
              <a:rPr lang="en-SG" sz="1100" b="1" dirty="0" err="1" smtClean="0">
                <a:solidFill>
                  <a:srgbClr val="FFFFFF"/>
                </a:solidFill>
                <a:latin typeface="Arial" pitchFamily="34" charset="0"/>
                <a:ea typeface="+mn-ea"/>
                <a:cs typeface="Arial" pitchFamily="34" charset="0"/>
              </a:rPr>
              <a:t>西比烏</a:t>
            </a:r>
            <a:r>
              <a:rPr lang="en-SG" sz="1100" b="1" dirty="0" smtClean="0">
                <a:solidFill>
                  <a:srgbClr val="FFFFFF"/>
                </a:solidFill>
                <a:latin typeface="Arial" pitchFamily="34" charset="0"/>
                <a:ea typeface="+mn-ea"/>
                <a:cs typeface="Arial" pitchFamily="34" charset="0"/>
              </a:rPr>
              <a:t> (</a:t>
            </a:r>
            <a:r>
              <a:rPr lang="en-US" sz="1100" b="1" dirty="0" smtClean="0">
                <a:solidFill>
                  <a:srgbClr val="FFFFFF"/>
                </a:solidFill>
                <a:latin typeface="Arial" pitchFamily="34" charset="0"/>
                <a:cs typeface="Arial" pitchFamily="34" charset="0"/>
              </a:rPr>
              <a:t>Eusebius)</a:t>
            </a:r>
            <a:endParaRPr lang="en-US" sz="1100" b="1" dirty="0">
              <a:solidFill>
                <a:srgbClr val="FFFFFF"/>
              </a:solidFill>
              <a:latin typeface="Arial" pitchFamily="34" charset="0"/>
              <a:cs typeface="Arial" pitchFamily="34" charset="0"/>
            </a:endParaRPr>
          </a:p>
        </p:txBody>
      </p:sp>
      <p:sp>
        <p:nvSpPr>
          <p:cNvPr id="32" name="Text Box 18"/>
          <p:cNvSpPr txBox="1">
            <a:spLocks noChangeArrowheads="1"/>
          </p:cNvSpPr>
          <p:nvPr/>
        </p:nvSpPr>
        <p:spPr bwMode="auto">
          <a:xfrm>
            <a:off x="3594670" y="5314025"/>
            <a:ext cx="1448114" cy="1079399"/>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spcBef>
                <a:spcPct val="50000"/>
              </a:spcBef>
              <a:defRPr/>
            </a:pPr>
            <a:r>
              <a:rPr lang="zh-CN" altLang="en-US" sz="1600" b="1" dirty="0" smtClean="0">
                <a:solidFill>
                  <a:srgbClr val="FFFFFF"/>
                </a:solidFill>
                <a:latin typeface="Comic Sans MS" pitchFamily="-111" charset="0"/>
              </a:rPr>
              <a:t>多数采用“已过派”模式的人士认为启示录写于此时</a:t>
            </a:r>
            <a:endParaRPr lang="en-US" sz="1600" b="1" dirty="0">
              <a:solidFill>
                <a:srgbClr val="FFFFFF"/>
              </a:solidFill>
              <a:latin typeface="Comic Sans MS" pitchFamily="-111" charset="0"/>
            </a:endParaRPr>
          </a:p>
        </p:txBody>
      </p:sp>
    </p:spTree>
    <p:extLst>
      <p:ext uri="{BB962C8B-B14F-4D97-AF65-F5344CB8AC3E}">
        <p14:creationId xmlns:p14="http://schemas.microsoft.com/office/powerpoint/2010/main" val="36571994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4" descr="Domit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546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66" name="Picture 5" descr="Domit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9251950" y="1347788"/>
            <a:ext cx="2930525"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6" name="Rectangle 2"/>
          <p:cNvSpPr>
            <a:spLocks noGrp="1" noChangeArrowheads="1"/>
          </p:cNvSpPr>
          <p:nvPr>
            <p:ph type="title"/>
          </p:nvPr>
        </p:nvSpPr>
        <p:spPr>
          <a:xfrm>
            <a:off x="3048000" y="277813"/>
            <a:ext cx="5638800" cy="847725"/>
          </a:xfrm>
          <a:solidFill>
            <a:srgbClr val="FF0000"/>
          </a:solidFill>
        </p:spPr>
        <p:txBody>
          <a:bodyPr/>
          <a:lstStyle/>
          <a:p>
            <a:pPr eaLnBrk="1" hangingPunct="1">
              <a:defRPr/>
            </a:pPr>
            <a:r>
              <a:rPr lang="zh-TW" altLang="en-US" sz="3200" b="1" dirty="0" smtClean="0">
                <a:latin typeface="Arial" charset="0"/>
                <a:ea typeface="ＭＳ Ｐゴシック" charset="0"/>
                <a:cs typeface="ＭＳ Ｐゴシック" charset="0"/>
              </a:rPr>
              <a:t>豆米仙</a:t>
            </a:r>
            <a:r>
              <a:rPr lang="en-US" altLang="zh-TW" sz="3200" b="1" dirty="0" smtClean="0">
                <a:latin typeface="Arial" charset="0"/>
                <a:ea typeface="ＭＳ Ｐゴシック" charset="0"/>
                <a:cs typeface="ＭＳ Ｐゴシック" charset="0"/>
              </a:rPr>
              <a:t> (</a:t>
            </a:r>
            <a:r>
              <a:rPr lang="zh-TW" altLang="en-US" sz="3200" b="1" dirty="0" smtClean="0">
                <a:latin typeface="Arial" charset="0"/>
                <a:ea typeface="ＭＳ Ｐゴシック" charset="0"/>
                <a:cs typeface="ＭＳ Ｐゴシック" charset="0"/>
              </a:rPr>
              <a:t>主</a:t>
            </a:r>
            <a:r>
              <a:rPr lang="zh-TW" altLang="en-US" sz="3200" b="1" dirty="0">
                <a:latin typeface="Arial" charset="0"/>
                <a:ea typeface="ＭＳ Ｐゴシック" charset="0"/>
                <a:cs typeface="ＭＳ Ｐゴシック" charset="0"/>
              </a:rPr>
              <a:t>后</a:t>
            </a:r>
            <a:r>
              <a:rPr lang="en-US" altLang="zh-TW" sz="3200" b="1" dirty="0">
                <a:latin typeface="Arial" charset="0"/>
                <a:ea typeface="ＭＳ Ｐゴシック" charset="0"/>
                <a:cs typeface="ＭＳ Ｐゴシック" charset="0"/>
              </a:rPr>
              <a:t>81-96</a:t>
            </a:r>
            <a:r>
              <a:rPr lang="zh-TW" altLang="en-US" sz="3200" b="1" dirty="0">
                <a:latin typeface="Arial" charset="0"/>
                <a:ea typeface="ＭＳ Ｐゴシック" charset="0"/>
                <a:cs typeface="ＭＳ Ｐゴシック" charset="0"/>
              </a:rPr>
              <a:t>年</a:t>
            </a:r>
            <a:r>
              <a:rPr lang="en-US" altLang="zh-TW" sz="3200" b="1" dirty="0">
                <a:latin typeface="Arial" charset="0"/>
                <a:ea typeface="ＭＳ Ｐゴシック" charset="0"/>
                <a:cs typeface="ＭＳ Ｐゴシック" charset="0"/>
              </a:rPr>
              <a:t>)</a:t>
            </a:r>
            <a:endParaRPr lang="en-US" sz="2400" b="1" dirty="0">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5795963" y="1412875"/>
            <a:ext cx="3313112" cy="544512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eaLnBrk="1" hangingPunct="1">
              <a:defRPr/>
            </a:pPr>
            <a:r>
              <a:rPr lang="zh-TW" altLang="en-US" sz="3200" b="1" dirty="0">
                <a:solidFill>
                  <a:srgbClr val="FFFFFF"/>
                </a:solidFill>
                <a:latin typeface="Arial" charset="0"/>
                <a:ea typeface="ＭＳ Ｐゴシック" charset="0"/>
                <a:cs typeface="ＭＳ Ｐゴシック" charset="0"/>
              </a:rPr>
              <a:t>塑像是从他在以弗所的庙宇取出的。这庞大的塑像象征着他自认具有相等于神属性的荣誉。</a:t>
            </a:r>
          </a:p>
          <a:p>
            <a:pPr eaLnBrk="1" hangingPunct="1">
              <a:defRPr/>
            </a:pPr>
            <a:r>
              <a:rPr lang="zh-TW" altLang="en-US" sz="3200" b="1" dirty="0">
                <a:solidFill>
                  <a:srgbClr val="FFFFFF"/>
                </a:solidFill>
                <a:latin typeface="Arial" charset="0"/>
                <a:ea typeface="ＭＳ Ｐゴシック" charset="0"/>
                <a:cs typeface="ＭＳ Ｐゴシック" charset="0"/>
              </a:rPr>
              <a:t>照基督教传统的说法，启示录是这皇帝统治期间所完成的。</a:t>
            </a:r>
          </a:p>
          <a:p>
            <a:pPr eaLnBrk="1" hangingPunct="1">
              <a:defRPr/>
            </a:pPr>
            <a:r>
              <a:rPr lang="en-US" altLang="zh-TW" sz="3200" b="1" dirty="0">
                <a:solidFill>
                  <a:srgbClr val="FFFFFF"/>
                </a:solidFill>
                <a:latin typeface="Arial" charset="0"/>
                <a:ea typeface="ＭＳ Ｐゴシック" charset="0"/>
                <a:cs typeface="ＭＳ Ｐゴシック" charset="0"/>
              </a:rPr>
              <a:t>(</a:t>
            </a:r>
            <a:r>
              <a:rPr lang="zh-TW" altLang="en-US" sz="3200" b="1" dirty="0">
                <a:solidFill>
                  <a:srgbClr val="FFFFFF"/>
                </a:solidFill>
                <a:latin typeface="Arial" charset="0"/>
                <a:ea typeface="ＭＳ Ｐゴシック" charset="0"/>
                <a:cs typeface="ＭＳ Ｐゴシック" charset="0"/>
              </a:rPr>
              <a:t>以斯米而博物馆</a:t>
            </a:r>
            <a:r>
              <a:rPr lang="en-US" altLang="zh-TW" sz="3200" b="1" dirty="0">
                <a:solidFill>
                  <a:srgbClr val="FFFFFF"/>
                </a:solidFill>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0" y="7002463"/>
            <a:ext cx="5724525" cy="846137"/>
          </a:xfrm>
          <a:prstGeom prst="rect">
            <a:avLst/>
          </a:prstGeom>
          <a:solidFill>
            <a:srgbClr val="FF000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eaLnBrk="1" hangingPunct="1">
              <a:defRPr/>
            </a:pPr>
            <a:r>
              <a:rPr lang="en-US" sz="3200" b="1" dirty="0" smtClean="0">
                <a:solidFill>
                  <a:srgbClr val="FFFFFF"/>
                </a:solidFill>
                <a:latin typeface="Arial" charset="0"/>
                <a:ea typeface="ＭＳ Ｐゴシック" charset="0"/>
                <a:cs typeface="ＭＳ Ｐゴシック" charset="0"/>
              </a:rPr>
              <a:t>Book of Revelation</a:t>
            </a:r>
            <a:r>
              <a:rPr lang="en-US" sz="4000" b="1" kern="0" dirty="0">
                <a:solidFill>
                  <a:srgbClr val="FFFFFF"/>
                </a:solidFill>
                <a:latin typeface="Arial" charset="0"/>
                <a:ea typeface="ＭＳ Ｐゴシック" charset="0"/>
                <a:cs typeface="ＭＳ Ｐゴシック" charset="0"/>
              </a:rPr>
              <a:t> </a:t>
            </a:r>
            <a:r>
              <a:rPr lang="en-US" sz="32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AD</a:t>
            </a:r>
            <a:r>
              <a:rPr lang="en-US" sz="3200" b="1" kern="0" dirty="0">
                <a:solidFill>
                  <a:srgbClr val="FFFFFF"/>
                </a:solidFill>
                <a:latin typeface="Arial" charset="0"/>
                <a:ea typeface="ＭＳ Ｐゴシック" charset="0"/>
                <a:cs typeface="ＭＳ Ｐゴシック" charset="0"/>
              </a:rPr>
              <a:t> </a:t>
            </a:r>
            <a:r>
              <a:rPr lang="en-US" sz="3200" b="1" kern="0" dirty="0" smtClean="0">
                <a:solidFill>
                  <a:srgbClr val="FFFFFF"/>
                </a:solidFill>
                <a:latin typeface="Arial" charset="0"/>
                <a:ea typeface="ＭＳ Ｐゴシック" charset="0"/>
                <a:cs typeface="ＭＳ Ｐゴシック" charset="0"/>
              </a:rPr>
              <a:t>95)</a:t>
            </a:r>
            <a:endParaRPr lang="en-US" sz="24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91052704"/>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694" y="782930"/>
            <a:ext cx="9157694" cy="6075069"/>
          </a:xfrm>
          <a:prstGeom prst="rect">
            <a:avLst/>
          </a:prstGeom>
        </p:spPr>
      </p:pic>
      <p:sp>
        <p:nvSpPr>
          <p:cNvPr id="153603" name="Rectangle 4"/>
          <p:cNvSpPr>
            <a:spLocks noGrp="1" noChangeArrowheads="1"/>
          </p:cNvSpPr>
          <p:nvPr>
            <p:ph type="title"/>
          </p:nvPr>
        </p:nvSpPr>
        <p:spPr>
          <a:xfrm>
            <a:off x="0" y="13489"/>
            <a:ext cx="9144000" cy="769441"/>
          </a:xfrm>
          <a:solidFill>
            <a:schemeClr val="tx1"/>
          </a:solidFill>
          <a:ln w="28575">
            <a:solidFill>
              <a:srgbClr val="FFFF00"/>
            </a:solidFill>
          </a:ln>
        </p:spPr>
        <p:txBody>
          <a:bodyPr wrap="square">
            <a:spAutoFit/>
          </a:bodyPr>
          <a:lstStyle/>
          <a:p>
            <a:pPr>
              <a:defRPr/>
            </a:pPr>
            <a:r>
              <a:rPr lang="zh-CN" altLang="en-US" b="1" dirty="0" smtClean="0">
                <a:solidFill>
                  <a:srgbClr val="FFFFFF"/>
                </a:solidFill>
                <a:effectLst>
                  <a:outerShdw blurRad="38100" dist="38100" dir="2700000" algn="tl">
                    <a:srgbClr val="000000"/>
                  </a:outerShdw>
                </a:effectLst>
                <a:ea typeface="ＭＳ Ｐゴシック" charset="0"/>
              </a:rPr>
              <a:t>耶路撒冷</a:t>
            </a:r>
            <a:r>
              <a:rPr lang="zh-CN" altLang="en-US" b="1" dirty="0">
                <a:solidFill>
                  <a:srgbClr val="FFFFFF"/>
                </a:solidFill>
                <a:effectLst>
                  <a:outerShdw blurRad="38100" dist="38100" dir="2700000" algn="tl">
                    <a:srgbClr val="000000"/>
                  </a:outerShdw>
                </a:effectLst>
                <a:ea typeface="ＭＳ Ｐゴシック" charset="0"/>
              </a:rPr>
              <a:t>在那时已被毁了吗</a:t>
            </a:r>
            <a:r>
              <a:rPr lang="zh-CN" altLang="en-US" b="1" dirty="0" smtClean="0">
                <a:solidFill>
                  <a:srgbClr val="FFFFFF"/>
                </a:solidFill>
                <a:effectLst>
                  <a:outerShdw blurRad="38100" dist="38100" dir="2700000" algn="tl">
                    <a:srgbClr val="000000"/>
                  </a:outerShdw>
                </a:effectLst>
                <a:ea typeface="ＭＳ Ｐゴシック" charset="0"/>
              </a:rPr>
              <a:t>？</a:t>
            </a:r>
            <a:endParaRPr lang="en-US" b="1" dirty="0">
              <a:solidFill>
                <a:srgbClr val="FFFFFF"/>
              </a:solidFill>
              <a:effectLst>
                <a:outerShdw blurRad="38100" dist="38100" dir="2700000" algn="tl">
                  <a:srgbClr val="000000"/>
                </a:outerShdw>
              </a:effectLst>
              <a:ea typeface="ＭＳ Ｐゴシック" charset="0"/>
            </a:endParaRPr>
          </a:p>
        </p:txBody>
      </p:sp>
      <p:sp>
        <p:nvSpPr>
          <p:cNvPr id="24" name="Text Box 18"/>
          <p:cNvSpPr txBox="1">
            <a:spLocks noChangeArrowheads="1"/>
          </p:cNvSpPr>
          <p:nvPr/>
        </p:nvSpPr>
        <p:spPr bwMode="auto">
          <a:xfrm>
            <a:off x="-28080" y="1044135"/>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zh-CN" altLang="en-US" sz="3200" dirty="0" smtClean="0"/>
              <a:t>启示录</a:t>
            </a:r>
            <a:r>
              <a:rPr lang="en-US" sz="3200" dirty="0" smtClean="0"/>
              <a:t> </a:t>
            </a:r>
            <a:r>
              <a:rPr lang="en-US" sz="3200" dirty="0"/>
              <a:t>11:1-2 </a:t>
            </a:r>
            <a:r>
              <a:rPr lang="zh-CN" altLang="en-US" sz="3200" dirty="0" smtClean="0"/>
              <a:t>是否意味着圣殿在当时还存在？</a:t>
            </a:r>
            <a:endParaRPr lang="en-US" sz="3200" dirty="0"/>
          </a:p>
        </p:txBody>
      </p:sp>
      <p:sp>
        <p:nvSpPr>
          <p:cNvPr id="25" name="Rectangle 3"/>
          <p:cNvSpPr txBox="1">
            <a:spLocks noChangeArrowheads="1"/>
          </p:cNvSpPr>
          <p:nvPr/>
        </p:nvSpPr>
        <p:spPr bwMode="auto">
          <a:xfrm>
            <a:off x="79379" y="1967374"/>
            <a:ext cx="4093605" cy="460909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r>
              <a:rPr lang="zh-CN" altLang="en-US" sz="2800" dirty="0" smtClean="0">
                <a:solidFill>
                  <a:srgbClr val="FFFFFF"/>
                </a:solidFill>
              </a:rPr>
              <a:t> </a:t>
            </a:r>
            <a:r>
              <a:rPr lang="en-US" altLang="zh-CN" sz="2800" b="1" baseline="30000" dirty="0" smtClean="0">
                <a:solidFill>
                  <a:srgbClr val="FFFFFF"/>
                </a:solidFill>
                <a:effectLst>
                  <a:glow rad="266700">
                    <a:srgbClr val="000000">
                      <a:alpha val="75000"/>
                    </a:srgbClr>
                  </a:glow>
                </a:effectLst>
              </a:rPr>
              <a:t>1</a:t>
            </a:r>
            <a:r>
              <a:rPr lang="zh-CN" altLang="en-US" sz="2800" b="1" dirty="0" smtClean="0">
                <a:solidFill>
                  <a:srgbClr val="FFFFFF"/>
                </a:solidFill>
                <a:effectLst>
                  <a:glow rad="266700">
                    <a:srgbClr val="000000">
                      <a:alpha val="75000"/>
                    </a:srgbClr>
                  </a:glow>
                </a:effectLst>
              </a:rPr>
              <a:t> 有 一 根 苇 子 赐 给 我 ， 当 作 量 度 的 杖 ， 且 有 话 说 ： 起 来 ！ 将 神 的 殿 和 祭 坛 ， 并 在 殿 中 礼 拜 的 人 都 量 一 量 。 </a:t>
            </a:r>
          </a:p>
          <a:p>
            <a:pPr algn="l" defTabSz="457200"/>
            <a:r>
              <a:rPr lang="zh-CN" altLang="en-US" sz="2800" b="1" dirty="0">
                <a:solidFill>
                  <a:srgbClr val="FFFFFF"/>
                </a:solidFill>
                <a:effectLst>
                  <a:glow rad="266700">
                    <a:srgbClr val="000000">
                      <a:alpha val="75000"/>
                    </a:srgbClr>
                  </a:glow>
                </a:effectLst>
              </a:rPr>
              <a:t> </a:t>
            </a:r>
            <a:r>
              <a:rPr lang="en-US" altLang="zh-CN" sz="2800" b="1" baseline="30000" dirty="0">
                <a:solidFill>
                  <a:srgbClr val="FFFFFF"/>
                </a:solidFill>
                <a:effectLst>
                  <a:glow rad="266700">
                    <a:srgbClr val="000000">
                      <a:alpha val="75000"/>
                    </a:srgbClr>
                  </a:glow>
                </a:effectLst>
              </a:rPr>
              <a:t>2</a:t>
            </a:r>
            <a:r>
              <a:rPr lang="zh-CN" altLang="en-US" sz="2800" b="1" dirty="0">
                <a:solidFill>
                  <a:srgbClr val="FFFFFF"/>
                </a:solidFill>
                <a:effectLst>
                  <a:glow rad="266700">
                    <a:srgbClr val="000000">
                      <a:alpha val="75000"/>
                    </a:srgbClr>
                  </a:glow>
                </a:effectLst>
              </a:rPr>
              <a:t> 只 是 殿 外 的 院 子 要 留 下 不 用 量 </a:t>
            </a:r>
            <a:r>
              <a:rPr lang="zh-CN" altLang="en-US" sz="2800" b="1" dirty="0" smtClean="0">
                <a:solidFill>
                  <a:srgbClr val="FFFFFF"/>
                </a:solidFill>
                <a:effectLst>
                  <a:glow rad="266700">
                    <a:srgbClr val="000000">
                      <a:alpha val="75000"/>
                    </a:srgbClr>
                  </a:glow>
                </a:effectLst>
              </a:rPr>
              <a:t>，</a:t>
            </a:r>
            <a:r>
              <a:rPr lang="zh-CN" altLang="en-US" sz="2800" dirty="0">
                <a:solidFill>
                  <a:srgbClr val="FFFFFF"/>
                </a:solidFill>
              </a:rPr>
              <a:t> </a:t>
            </a:r>
            <a:r>
              <a:rPr lang="zh-CN" altLang="en-US" sz="2800" b="1" dirty="0">
                <a:solidFill>
                  <a:srgbClr val="FFFFFF"/>
                </a:solidFill>
                <a:effectLst>
                  <a:glow rad="266700">
                    <a:srgbClr val="000000">
                      <a:alpha val="75000"/>
                    </a:srgbClr>
                  </a:glow>
                </a:effectLst>
              </a:rPr>
              <a:t>因 为 这 是 给 了 外 邦 人 的 ； 他 们 要 践 踏 圣 城 四 十 二 个 月 。</a:t>
            </a:r>
          </a:p>
          <a:p>
            <a:pPr algn="l" eaLnBrk="1" hangingPunct="1"/>
            <a:endParaRPr lang="en-US" sz="2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26" name="Rectangle 3"/>
          <p:cNvSpPr txBox="1">
            <a:spLocks noChangeArrowheads="1"/>
          </p:cNvSpPr>
          <p:nvPr/>
        </p:nvSpPr>
        <p:spPr bwMode="auto">
          <a:xfrm>
            <a:off x="4399422" y="1967373"/>
            <a:ext cx="4773995"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indent="-514350" algn="l" eaLnBrk="1" hangingPunct="1">
              <a:buFont typeface="+mj-lt"/>
              <a:buAutoNum type="arabicPeriod"/>
            </a:pPr>
            <a:r>
              <a:rPr lang="zh-CN" altLang="en-US" sz="2800" b="1" dirty="0" smtClean="0">
                <a:solidFill>
                  <a:srgbClr val="FFFFFF"/>
                </a:solidFill>
                <a:effectLst>
                  <a:glow rad="266700">
                    <a:srgbClr val="000000">
                      <a:alpha val="75000"/>
                    </a:srgbClr>
                  </a:glow>
                </a:effectLst>
                <a:latin typeface="Arial" charset="0"/>
                <a:ea typeface="ＭＳ Ｐゴシック"/>
                <a:cs typeface="ＭＳ Ｐゴシック" charset="0"/>
              </a:rPr>
              <a:t>不，这段经文指的是一个在灾难时期实在的未来圣殿。</a:t>
            </a:r>
            <a:endParaRPr lang="en-US" altLang="zh-CN" sz="2800" b="1" dirty="0" smtClean="0">
              <a:solidFill>
                <a:srgbClr val="FFFFFF"/>
              </a:solidFill>
              <a:effectLst>
                <a:glow rad="266700">
                  <a:srgbClr val="000000">
                    <a:alpha val="75000"/>
                  </a:srgbClr>
                </a:glow>
              </a:effectLst>
              <a:latin typeface="Arial" charset="0"/>
              <a:ea typeface="ＭＳ Ｐゴシック"/>
              <a:cs typeface="ＭＳ Ｐゴシック" charset="0"/>
            </a:endParaRPr>
          </a:p>
          <a:p>
            <a:pPr marL="514350" indent="-514350" algn="l" eaLnBrk="1" hangingPunct="1">
              <a:buFont typeface="+mj-lt"/>
              <a:buAutoNum type="arabicPeriod"/>
            </a:pPr>
            <a:r>
              <a:rPr lang="zh-CN" altLang="en-US" sz="2800" b="1" dirty="0" smtClean="0">
                <a:solidFill>
                  <a:srgbClr val="FFFFFF"/>
                </a:solidFill>
                <a:effectLst>
                  <a:glow rad="266700">
                    <a:srgbClr val="000000">
                      <a:alpha val="75000"/>
                    </a:srgbClr>
                  </a:glow>
                </a:effectLst>
                <a:latin typeface="Arial" charset="0"/>
                <a:ea typeface="ＭＳ Ｐゴシック"/>
                <a:cs typeface="ＭＳ Ｐゴシック" charset="0"/>
              </a:rPr>
              <a:t>还有，第七个碗</a:t>
            </a:r>
            <a:r>
              <a:rPr lang="en-US" sz="2800" b="1" dirty="0" smtClean="0">
                <a:solidFill>
                  <a:srgbClr val="FFFFFF"/>
                </a:solidFill>
                <a:effectLst>
                  <a:glow rad="266700">
                    <a:srgbClr val="000000">
                      <a:alpha val="75000"/>
                    </a:srgbClr>
                  </a:glow>
                </a:effectLst>
                <a:latin typeface="Arial" charset="0"/>
                <a:ea typeface="ＭＳ Ｐゴシック"/>
                <a:cs typeface="ＭＳ Ｐゴシック" charset="0"/>
              </a:rPr>
              <a:t> </a:t>
            </a:r>
            <a:r>
              <a:rPr lang="en-US" sz="2800" b="1" dirty="0">
                <a:solidFill>
                  <a:srgbClr val="FFFFFF"/>
                </a:solidFill>
                <a:effectLst>
                  <a:glow rad="266700">
                    <a:srgbClr val="000000">
                      <a:alpha val="75000"/>
                    </a:srgbClr>
                  </a:glow>
                </a:effectLst>
                <a:latin typeface="Arial" charset="0"/>
                <a:ea typeface="ＭＳ Ｐゴシック"/>
                <a:cs typeface="ＭＳ Ｐゴシック" charset="0"/>
              </a:rPr>
              <a:t>(16:17–21</a:t>
            </a:r>
            <a:r>
              <a:rPr lang="en-US" sz="2800" b="1" dirty="0" smtClean="0">
                <a:solidFill>
                  <a:srgbClr val="FFFFFF"/>
                </a:solidFill>
                <a:effectLst>
                  <a:glow rad="266700">
                    <a:srgbClr val="000000">
                      <a:alpha val="75000"/>
                    </a:srgbClr>
                  </a:glow>
                </a:effectLst>
                <a:latin typeface="Arial" charset="0"/>
                <a:ea typeface="ＭＳ Ｐゴシック"/>
                <a:cs typeface="ＭＳ Ｐゴシック" charset="0"/>
              </a:rPr>
              <a:t>) </a:t>
            </a:r>
            <a:r>
              <a:rPr lang="zh-CN" altLang="en-US" sz="2800" b="1" dirty="0" smtClean="0">
                <a:solidFill>
                  <a:srgbClr val="FFFFFF"/>
                </a:solidFill>
                <a:effectLst>
                  <a:glow rad="266700">
                    <a:srgbClr val="000000">
                      <a:alpha val="75000"/>
                    </a:srgbClr>
                  </a:glow>
                </a:effectLst>
                <a:latin typeface="Arial" charset="0"/>
                <a:ea typeface="ＭＳ Ｐゴシック"/>
                <a:cs typeface="ＭＳ Ｐゴシック" charset="0"/>
              </a:rPr>
              <a:t>描述“大城”</a:t>
            </a:r>
            <a:r>
              <a:rPr lang="zh-CN" altLang="en-US" sz="2800" b="1" dirty="0">
                <a:solidFill>
                  <a:srgbClr val="FFFFFF"/>
                </a:solidFill>
                <a:effectLst>
                  <a:glow rad="266700">
                    <a:srgbClr val="000000">
                      <a:alpha val="75000"/>
                    </a:srgbClr>
                  </a:glow>
                </a:effectLst>
                <a:latin typeface="Arial" charset="0"/>
                <a:ea typeface="ＭＳ Ｐゴシック"/>
                <a:cs typeface="ＭＳ Ｐゴシック" charset="0"/>
              </a:rPr>
              <a:t>被完全</a:t>
            </a:r>
            <a:r>
              <a:rPr lang="zh-CN" altLang="en-US" sz="2800" b="1" dirty="0" smtClean="0">
                <a:solidFill>
                  <a:srgbClr val="FFFFFF"/>
                </a:solidFill>
                <a:effectLst>
                  <a:glow rad="266700">
                    <a:srgbClr val="000000">
                      <a:alpha val="75000"/>
                    </a:srgbClr>
                  </a:glow>
                </a:effectLst>
                <a:latin typeface="Arial" charset="0"/>
                <a:ea typeface="ＭＳ Ｐゴシック"/>
                <a:cs typeface="ＭＳ Ｐゴシック" charset="0"/>
              </a:rPr>
              <a:t>毁灭的画面，没在约翰的时代发生，因此它指的是未来的毁灭。</a:t>
            </a:r>
            <a:endParaRPr lang="en-US" sz="2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lgn="r">
              <a:defRPr/>
            </a:pPr>
            <a:r>
              <a:rPr lang="en-US" b="1" dirty="0" smtClean="0">
                <a:solidFill>
                  <a:srgbClr val="FFFFFF"/>
                </a:solidFill>
                <a:latin typeface="Arial"/>
                <a:cs typeface="Arial"/>
              </a:rPr>
              <a:t>320</a:t>
            </a:r>
            <a:endParaRPr lang="en-US" b="1" dirty="0">
              <a:solidFill>
                <a:srgbClr val="FFFFFF"/>
              </a:solidFill>
              <a:latin typeface="Arial"/>
              <a:cs typeface="Arial"/>
            </a:endParaRPr>
          </a:p>
        </p:txBody>
      </p:sp>
    </p:spTree>
    <p:extLst>
      <p:ext uri="{BB962C8B-B14F-4D97-AF65-F5344CB8AC3E}">
        <p14:creationId xmlns:p14="http://schemas.microsoft.com/office/powerpoint/2010/main" val="50663577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descr="EXPTEXTB"/>
          <p:cNvSpPr>
            <a:spLocks noChangeArrowheads="1"/>
          </p:cNvSpPr>
          <p:nvPr/>
        </p:nvSpPr>
        <p:spPr bwMode="auto">
          <a:xfrm>
            <a:off x="0" y="0"/>
            <a:ext cx="9144000" cy="6858000"/>
          </a:xfrm>
          <a:prstGeom prst="rect">
            <a:avLst/>
          </a:prstGeom>
          <a:gradFill rotWithShape="1">
            <a:gsLst>
              <a:gs pos="0">
                <a:srgbClr val="000090"/>
              </a:gs>
              <a:gs pos="100000">
                <a:srgbClr val="000000"/>
              </a:gs>
            </a:gsLst>
            <a:path path="shape">
              <a:fillToRect l="50000" t="50000" r="50000" b="50000"/>
            </a:path>
          </a:gradFill>
          <a:ln w="9525">
            <a:noFill/>
            <a:miter lim="800000"/>
            <a:headEnd/>
            <a:tailEnd/>
          </a:ln>
        </p:spPr>
        <p:txBody>
          <a:bodyPr wrap="none" anchor="ctr"/>
          <a:lstStyle/>
          <a:p>
            <a:pPr eaLnBrk="1" hangingPunct="1"/>
            <a:endParaRPr lang="en-US" sz="1800">
              <a:solidFill>
                <a:srgbClr val="000000"/>
              </a:solidFill>
              <a:latin typeface="Arial" pitchFamily="34" charset="0"/>
              <a:ea typeface="MS PGothic" pitchFamily="34" charset="-128"/>
              <a:cs typeface="Times New Roman" pitchFamily="18"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ja-JP" altLang="en-US" sz="2000">
                <a:solidFill>
                  <a:srgbClr val="2C1102"/>
                </a:solidFill>
                <a:effectLst>
                  <a:outerShdw blurRad="38100" dist="38100" dir="2700000" algn="tl">
                    <a:srgbClr val="C0C0C0"/>
                  </a:outerShdw>
                </a:effectLst>
                <a:latin typeface="MS PGothic" pitchFamily="34" charset="-128"/>
                <a:cs typeface="+mn-cs"/>
              </a:rPr>
              <a:t>“</a:t>
            </a:r>
            <a:r>
              <a:rPr lang="en-US" altLang="en-US" sz="2000">
                <a:solidFill>
                  <a:srgbClr val="2C1102"/>
                </a:solidFill>
                <a:effectLst>
                  <a:outerShdw blurRad="38100" dist="38100" dir="2700000" algn="tl">
                    <a:srgbClr val="C0C0C0"/>
                  </a:outerShdw>
                </a:effectLst>
                <a:latin typeface="MS PGothic" pitchFamily="34" charset="-128"/>
                <a:cs typeface="+mn-cs"/>
              </a:rPr>
              <a:t>直</a:t>
            </a:r>
            <a:r>
              <a:rPr lang="en-US" altLang="ja-JP" sz="2000">
                <a:solidFill>
                  <a:srgbClr val="2C1102"/>
                </a:solidFill>
                <a:effectLst>
                  <a:outerShdw blurRad="38100" dist="38100" dir="2700000" algn="tl">
                    <a:srgbClr val="C0C0C0"/>
                  </a:outerShdw>
                </a:effectLst>
                <a:latin typeface="MS PGothic" pitchFamily="34" charset="-128"/>
                <a:cs typeface="+mn-cs"/>
              </a:rPr>
              <a:t> </a:t>
            </a:r>
            <a:r>
              <a:rPr lang="en-US" altLang="en-US" sz="2000">
                <a:solidFill>
                  <a:srgbClr val="2C1102"/>
                </a:solidFill>
                <a:effectLst>
                  <a:outerShdw blurRad="38100" dist="38100" dir="2700000" algn="tl">
                    <a:srgbClr val="C0C0C0"/>
                  </a:outerShdw>
                </a:effectLst>
                <a:latin typeface="MS PGothic" pitchFamily="34" charset="-128"/>
                <a:cs typeface="+mn-cs"/>
              </a:rPr>
              <a:t>到</a:t>
            </a:r>
            <a:r>
              <a:rPr lang="en-US" altLang="ja-JP" sz="2000">
                <a:solidFill>
                  <a:srgbClr val="2C1102"/>
                </a:solidFill>
                <a:effectLst>
                  <a:outerShdw blurRad="38100" dist="38100" dir="2700000" algn="tl">
                    <a:srgbClr val="C0C0C0"/>
                  </a:outerShdw>
                </a:effectLst>
                <a:latin typeface="MS PGothic" pitchFamily="34" charset="-128"/>
                <a:cs typeface="+mn-cs"/>
              </a:rPr>
              <a:t> </a:t>
            </a:r>
            <a:r>
              <a:rPr lang="en-US" altLang="en-US" sz="2000">
                <a:solidFill>
                  <a:srgbClr val="2C1102"/>
                </a:solidFill>
                <a:effectLst>
                  <a:outerShdw blurRad="38100" dist="38100" dir="2700000" algn="tl">
                    <a:srgbClr val="C0C0C0"/>
                  </a:outerShdw>
                </a:effectLst>
                <a:latin typeface="MS PGothic" pitchFamily="34" charset="-128"/>
                <a:cs typeface="+mn-cs"/>
              </a:rPr>
              <a:t>地</a:t>
            </a:r>
            <a:r>
              <a:rPr lang="en-US" altLang="ja-JP" sz="2000">
                <a:solidFill>
                  <a:srgbClr val="2C1102"/>
                </a:solidFill>
                <a:effectLst>
                  <a:outerShdw blurRad="38100" dist="38100" dir="2700000" algn="tl">
                    <a:srgbClr val="C0C0C0"/>
                  </a:outerShdw>
                </a:effectLst>
                <a:latin typeface="MS PGothic" pitchFamily="34" charset="-128"/>
                <a:cs typeface="+mn-cs"/>
              </a:rPr>
              <a:t> </a:t>
            </a:r>
            <a:r>
              <a:rPr lang="en-US" altLang="en-US" sz="2000">
                <a:solidFill>
                  <a:srgbClr val="2C1102"/>
                </a:solidFill>
                <a:effectLst>
                  <a:outerShdw blurRad="38100" dist="38100" dir="2700000" algn="tl">
                    <a:srgbClr val="C0C0C0"/>
                  </a:outerShdw>
                </a:effectLst>
                <a:latin typeface="MS PGothic" pitchFamily="34" charset="-128"/>
                <a:cs typeface="+mn-cs"/>
              </a:rPr>
              <a:t>极</a:t>
            </a:r>
            <a:r>
              <a:rPr lang="en-US" altLang="ja-JP" sz="2000">
                <a:solidFill>
                  <a:srgbClr val="2C1102"/>
                </a:solidFill>
                <a:effectLst>
                  <a:outerShdw blurRad="38100" dist="38100" dir="2700000" algn="tl">
                    <a:srgbClr val="C0C0C0"/>
                  </a:outerShdw>
                </a:effectLst>
                <a:latin typeface="MS PGothic" pitchFamily="34" charset="-128"/>
                <a:cs typeface="+mn-cs"/>
              </a:rPr>
              <a:t>” (</a:t>
            </a:r>
            <a:r>
              <a:rPr lang="en-US" altLang="en-US" sz="2000">
                <a:solidFill>
                  <a:srgbClr val="2C1102"/>
                </a:solidFill>
                <a:effectLst>
                  <a:outerShdw blurRad="38100" dist="38100" dir="2700000" algn="tl">
                    <a:srgbClr val="C0C0C0"/>
                  </a:outerShdw>
                </a:effectLst>
                <a:latin typeface="MS PGothic" pitchFamily="34" charset="-128"/>
                <a:cs typeface="+mn-cs"/>
              </a:rPr>
              <a:t>使</a:t>
            </a:r>
            <a:r>
              <a:rPr lang="en-US" altLang="ja-JP" sz="2000">
                <a:solidFill>
                  <a:srgbClr val="2C1102"/>
                </a:solidFill>
                <a:effectLst>
                  <a:outerShdw blurRad="38100" dist="38100" dir="2700000" algn="tl">
                    <a:srgbClr val="C0C0C0"/>
                  </a:outerShdw>
                </a:effectLst>
                <a:latin typeface="MS PGothic" pitchFamily="34" charset="-128"/>
                <a:cs typeface="+mn-cs"/>
              </a:rPr>
              <a:t> </a:t>
            </a:r>
            <a:r>
              <a:rPr lang="en-US" altLang="en-US" sz="2000">
                <a:solidFill>
                  <a:srgbClr val="2C1102"/>
                </a:solidFill>
                <a:effectLst>
                  <a:outerShdw blurRad="38100" dist="38100" dir="2700000" algn="tl">
                    <a:srgbClr val="C0C0C0"/>
                  </a:outerShdw>
                </a:effectLst>
                <a:latin typeface="MS PGothic" pitchFamily="34" charset="-128"/>
                <a:cs typeface="+mn-cs"/>
              </a:rPr>
              <a:t>徒</a:t>
            </a:r>
            <a:r>
              <a:rPr lang="en-US" altLang="ja-JP" sz="2000">
                <a:solidFill>
                  <a:srgbClr val="2C1102"/>
                </a:solidFill>
                <a:effectLst>
                  <a:outerShdw blurRad="38100" dist="38100" dir="2700000" algn="tl">
                    <a:srgbClr val="C0C0C0"/>
                  </a:outerShdw>
                </a:effectLst>
                <a:latin typeface="MS PGothic" pitchFamily="34" charset="-128"/>
                <a:cs typeface="+mn-cs"/>
              </a:rPr>
              <a:t> </a:t>
            </a:r>
            <a:r>
              <a:rPr lang="en-US" altLang="en-US" sz="2000">
                <a:solidFill>
                  <a:srgbClr val="2C1102"/>
                </a:solidFill>
                <a:effectLst>
                  <a:outerShdw blurRad="38100" dist="38100" dir="2700000" algn="tl">
                    <a:srgbClr val="C0C0C0"/>
                  </a:outerShdw>
                </a:effectLst>
                <a:latin typeface="MS PGothic" pitchFamily="34" charset="-128"/>
                <a:cs typeface="+mn-cs"/>
              </a:rPr>
              <a:t>行</a:t>
            </a:r>
            <a:r>
              <a:rPr lang="en-US" altLang="ja-JP" sz="2000">
                <a:solidFill>
                  <a:srgbClr val="2C1102"/>
                </a:solidFill>
                <a:effectLst>
                  <a:outerShdw blurRad="38100" dist="38100" dir="2700000" algn="tl">
                    <a:srgbClr val="C0C0C0"/>
                  </a:outerShdw>
                </a:effectLst>
                <a:latin typeface="MS PGothic" pitchFamily="34" charset="-128"/>
                <a:cs typeface="+mn-cs"/>
              </a:rPr>
              <a:t> </a:t>
            </a:r>
            <a:r>
              <a:rPr lang="en-US" altLang="en-US" sz="2000">
                <a:solidFill>
                  <a:srgbClr val="2C1102"/>
                </a:solidFill>
                <a:effectLst>
                  <a:outerShdw blurRad="38100" dist="38100" dir="2700000" algn="tl">
                    <a:srgbClr val="C0C0C0"/>
                  </a:outerShdw>
                </a:effectLst>
                <a:latin typeface="MS PGothic" pitchFamily="34" charset="-128"/>
                <a:cs typeface="+mn-cs"/>
              </a:rPr>
              <a:t>传</a:t>
            </a:r>
            <a:r>
              <a:rPr lang="en-US" altLang="ja-JP" sz="2000">
                <a:solidFill>
                  <a:srgbClr val="2C1102"/>
                </a:solidFill>
                <a:effectLst>
                  <a:outerShdw blurRad="38100" dist="38100" dir="2700000" algn="tl">
                    <a:srgbClr val="C0C0C0"/>
                  </a:outerShdw>
                </a:effectLst>
                <a:latin typeface="MS PGothic" pitchFamily="34" charset="-128"/>
                <a:cs typeface="+mn-cs"/>
              </a:rPr>
              <a:t> 1:8</a:t>
            </a:r>
            <a:r>
              <a:rPr lang="en-US" altLang="ja-JP" sz="2000">
                <a:solidFill>
                  <a:srgbClr val="808080"/>
                </a:solidFill>
                <a:effectLst>
                  <a:outerShdw blurRad="38100" dist="38100" dir="2700000" algn="tl">
                    <a:srgbClr val="C0C0C0"/>
                  </a:outerShdw>
                </a:effectLst>
                <a:cs typeface="+mn-cs"/>
              </a:rPr>
              <a:t>)</a:t>
            </a:r>
            <a:endParaRPr lang="en-US" altLang="ja-JP" sz="2000">
              <a:solidFill>
                <a:srgbClr val="000000"/>
              </a:solidFill>
              <a:effectLst>
                <a:outerShdw blurRad="38100" dist="38100" dir="2700000" algn="tl">
                  <a:srgbClr val="C0C0C0"/>
                </a:outerShdw>
              </a:effectLst>
              <a:cs typeface="+mn-cs"/>
            </a:endParaRPr>
          </a:p>
          <a:p>
            <a:r>
              <a:rPr lang="en-US" altLang="en-US" sz="1200">
                <a:solidFill>
                  <a:srgbClr val="000000"/>
                </a:solidFill>
                <a:effectLst>
                  <a:outerShdw blurRad="38100" dist="38100" dir="2700000" algn="tl">
                    <a:srgbClr val="C0C0C0"/>
                  </a:outerShdw>
                </a:effectLst>
                <a:cs typeface="+mn-cs"/>
              </a:rPr>
              <a:t>使</a:t>
            </a:r>
            <a:r>
              <a:rPr lang="en-US" sz="1200">
                <a:solidFill>
                  <a:srgbClr val="000000"/>
                </a:solidFill>
                <a:effectLst>
                  <a:outerShdw blurRad="38100" dist="38100" dir="2700000" algn="tl">
                    <a:srgbClr val="C0C0C0"/>
                  </a:outerShdw>
                </a:effectLst>
                <a:cs typeface="+mn-cs"/>
              </a:rPr>
              <a:t> </a:t>
            </a:r>
            <a:r>
              <a:rPr lang="en-US" altLang="en-US" sz="1200">
                <a:solidFill>
                  <a:srgbClr val="000000"/>
                </a:solidFill>
                <a:effectLst>
                  <a:outerShdw blurRad="38100" dist="38100" dir="2700000" algn="tl">
                    <a:srgbClr val="C0C0C0"/>
                  </a:outerShdw>
                </a:effectLst>
                <a:cs typeface="+mn-cs"/>
              </a:rPr>
              <a:t>徒</a:t>
            </a:r>
            <a:r>
              <a:rPr lang="en-US" sz="1200">
                <a:solidFill>
                  <a:srgbClr val="000000"/>
                </a:solidFill>
                <a:effectLst>
                  <a:outerShdw blurRad="38100" dist="38100" dir="2700000" algn="tl">
                    <a:srgbClr val="C0C0C0"/>
                  </a:outerShdw>
                </a:effectLst>
                <a:cs typeface="+mn-cs"/>
              </a:rPr>
              <a:t>  </a:t>
            </a:r>
            <a:r>
              <a:rPr lang="en-US" sz="2000" b="1">
                <a:solidFill>
                  <a:srgbClr val="000000"/>
                </a:solidFill>
                <a:effectLst>
                  <a:outerShdw blurRad="38100" dist="38100" dir="2700000" algn="tl">
                    <a:srgbClr val="C0C0C0"/>
                  </a:outerShdw>
                </a:effectLst>
                <a:latin typeface="Arial" pitchFamily="34" charset="0"/>
                <a:cs typeface="Arial" pitchFamily="34" charset="0"/>
              </a:rPr>
              <a:t>9  13       14    15  16          18           21     27     28</a:t>
            </a:r>
          </a:p>
        </p:txBody>
      </p:sp>
      <p:sp>
        <p:nvSpPr>
          <p:cNvPr id="541700"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200">
                <a:solidFill>
                  <a:srgbClr val="F7F7F7"/>
                </a:solidFill>
                <a:cs typeface="+mn-cs"/>
              </a:rPr>
              <a:t>秋季</a:t>
            </a:r>
            <a:r>
              <a:rPr lang="en-US" altLang="ja-JP" sz="1200">
                <a:solidFill>
                  <a:srgbClr val="F7F7F7"/>
                </a:solidFill>
                <a:latin typeface="Arial Narrow" pitchFamily="34" charset="0"/>
                <a:cs typeface="+mn-cs"/>
              </a:rPr>
              <a:t> 49</a:t>
            </a:r>
          </a:p>
          <a:p>
            <a:pPr algn="ctr">
              <a:spcBef>
                <a:spcPct val="50000"/>
              </a:spcBef>
            </a:pPr>
            <a:r>
              <a:rPr lang="en-US" altLang="en-US" sz="1600">
                <a:solidFill>
                  <a:srgbClr val="F7F7F7"/>
                </a:solidFill>
                <a:cs typeface="+mn-cs"/>
              </a:rPr>
              <a:t>理事会</a:t>
            </a:r>
            <a:endParaRPr lang="en-US" sz="1600">
              <a:solidFill>
                <a:srgbClr val="F7F7F7"/>
              </a:solidFill>
              <a:latin typeface="Arial Narrow" pitchFamily="34" charset="0"/>
              <a:cs typeface="+mn-cs"/>
            </a:endParaRPr>
          </a:p>
        </p:txBody>
      </p:sp>
      <p:sp>
        <p:nvSpPr>
          <p:cNvPr id="541701"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200">
                <a:solidFill>
                  <a:srgbClr val="F7F7F7"/>
                </a:solidFill>
                <a:cs typeface="+mn-cs"/>
              </a:rPr>
              <a:t>五月</a:t>
            </a:r>
            <a:r>
              <a:rPr lang="en-US" altLang="ja-JP" sz="1200">
                <a:solidFill>
                  <a:srgbClr val="F7F7F7"/>
                </a:solidFill>
                <a:latin typeface="Arial Narrow" pitchFamily="34" charset="0"/>
                <a:cs typeface="+mn-cs"/>
              </a:rPr>
              <a:t> 57-</a:t>
            </a:r>
            <a:br>
              <a:rPr lang="en-US" altLang="ja-JP" sz="1200">
                <a:solidFill>
                  <a:srgbClr val="F7F7F7"/>
                </a:solidFill>
                <a:latin typeface="Arial Narrow" pitchFamily="34" charset="0"/>
                <a:cs typeface="+mn-cs"/>
              </a:rPr>
            </a:br>
            <a:r>
              <a:rPr lang="en-US" altLang="en-US" sz="1200">
                <a:solidFill>
                  <a:srgbClr val="F7F7F7"/>
                </a:solidFill>
                <a:cs typeface="+mn-cs"/>
              </a:rPr>
              <a:t>八月</a:t>
            </a:r>
            <a:r>
              <a:rPr lang="en-US" altLang="ja-JP" sz="1200">
                <a:solidFill>
                  <a:srgbClr val="F7F7F7"/>
                </a:solidFill>
                <a:latin typeface="Arial Narrow" pitchFamily="34" charset="0"/>
                <a:cs typeface="+mn-cs"/>
              </a:rPr>
              <a:t> 59</a:t>
            </a:r>
          </a:p>
          <a:p>
            <a:pPr algn="ctr">
              <a:spcBef>
                <a:spcPct val="50000"/>
              </a:spcBef>
            </a:pPr>
            <a:r>
              <a:rPr lang="en-US" altLang="en-US" sz="1600">
                <a:solidFill>
                  <a:srgbClr val="F7F7F7"/>
                </a:solidFill>
                <a:cs typeface="+mn-cs"/>
              </a:rPr>
              <a:t>试验</a:t>
            </a:r>
            <a:endParaRPr lang="en-US" sz="1800">
              <a:solidFill>
                <a:srgbClr val="F7F7F7"/>
              </a:solidFill>
              <a:latin typeface="Arial Narrow" pitchFamily="34" charset="0"/>
              <a:cs typeface="+mn-cs"/>
            </a:endParaRPr>
          </a:p>
        </p:txBody>
      </p:sp>
      <p:sp>
        <p:nvSpPr>
          <p:cNvPr id="541702" name="Line 19"/>
          <p:cNvSpPr>
            <a:spLocks noChangeShapeType="1"/>
          </p:cNvSpPr>
          <p:nvPr/>
        </p:nvSpPr>
        <p:spPr bwMode="auto">
          <a:xfrm>
            <a:off x="0" y="2590800"/>
            <a:ext cx="9067800" cy="0"/>
          </a:xfrm>
          <a:prstGeom prst="line">
            <a:avLst/>
          </a:prstGeom>
          <a:noFill/>
          <a:ln w="762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en-SG">
              <a:solidFill>
                <a:srgbClr val="2C1102"/>
              </a:solidFill>
              <a:latin typeface="Comic Sans MS" pitchFamily="66" charset="0"/>
              <a:ea typeface="MS PGothic" pitchFamily="34" charset="-128"/>
              <a:cs typeface="+mn-cs"/>
            </a:endParaRPr>
          </a:p>
        </p:txBody>
      </p:sp>
      <p:sp>
        <p:nvSpPr>
          <p:cNvPr id="541703" name="Text Box 20"/>
          <p:cNvSpPr txBox="1">
            <a:spLocks noChangeArrowheads="1"/>
          </p:cNvSpPr>
          <p:nvPr/>
        </p:nvSpPr>
        <p:spPr bwMode="auto">
          <a:xfrm>
            <a:off x="8458200" y="2311400"/>
            <a:ext cx="685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400">
                <a:solidFill>
                  <a:srgbClr val="F7F7F7"/>
                </a:solidFill>
                <a:cs typeface="+mn-cs"/>
              </a:rPr>
              <a:t>春季</a:t>
            </a:r>
            <a:r>
              <a:rPr lang="en-US" altLang="ja-JP" sz="1400">
                <a:solidFill>
                  <a:srgbClr val="F7F7F7"/>
                </a:solidFill>
                <a:latin typeface="Arial Narrow" pitchFamily="34" charset="0"/>
                <a:cs typeface="+mn-cs"/>
              </a:rPr>
              <a:t>68</a:t>
            </a:r>
          </a:p>
          <a:p>
            <a:pPr algn="ctr">
              <a:spcBef>
                <a:spcPct val="50000"/>
              </a:spcBef>
            </a:pPr>
            <a:r>
              <a:rPr lang="en-US" altLang="en-US" sz="1600">
                <a:solidFill>
                  <a:srgbClr val="FFFFFF"/>
                </a:solidFill>
                <a:latin typeface="MS PGothic" pitchFamily="34" charset="-128"/>
                <a:cs typeface="+mn-cs"/>
              </a:rPr>
              <a:t>教会扩</a:t>
            </a:r>
            <a:r>
              <a:rPr lang="zh-CN" altLang="en-US" sz="1600">
                <a:solidFill>
                  <a:srgbClr val="FFFFFF"/>
                </a:solidFill>
                <a:latin typeface="MS PGothic" pitchFamily="34" charset="-128"/>
                <a:cs typeface="+mn-cs"/>
              </a:rPr>
              <a:t>长</a:t>
            </a:r>
            <a:endParaRPr lang="en-US" sz="1800">
              <a:solidFill>
                <a:srgbClr val="FFFFFF"/>
              </a:solidFill>
              <a:latin typeface="MS PGothic" pitchFamily="34" charset="-128"/>
              <a:cs typeface="+mn-cs"/>
            </a:endParaRPr>
          </a:p>
        </p:txBody>
      </p:sp>
      <p:sp>
        <p:nvSpPr>
          <p:cNvPr id="541704"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sz="2000">
                <a:solidFill>
                  <a:srgbClr val="FFFFFF"/>
                </a:solidFill>
                <a:latin typeface="Arial Narrow" pitchFamily="34" charset="0"/>
                <a:cs typeface="+mn-cs"/>
              </a:rPr>
              <a:t>35           48          49          50          52  53          57        60             62              67           68     95</a:t>
            </a:r>
          </a:p>
        </p:txBody>
      </p:sp>
      <p:sp>
        <p:nvSpPr>
          <p:cNvPr id="541705" name="Text Box 7"/>
          <p:cNvSpPr txBox="1">
            <a:spLocks noChangeArrowheads="1"/>
          </p:cNvSpPr>
          <p:nvPr/>
        </p:nvSpPr>
        <p:spPr bwMode="auto">
          <a:xfrm>
            <a:off x="9144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200">
                <a:solidFill>
                  <a:srgbClr val="000000"/>
                </a:solidFill>
                <a:cs typeface="+mn-cs"/>
              </a:rPr>
              <a:t>四月</a:t>
            </a:r>
            <a:r>
              <a:rPr lang="en-US" altLang="ja-JP" sz="1200">
                <a:solidFill>
                  <a:srgbClr val="000000"/>
                </a:solidFill>
                <a:latin typeface="Arial Narrow" pitchFamily="34" charset="0"/>
                <a:cs typeface="+mn-cs"/>
              </a:rPr>
              <a:t>  48-</a:t>
            </a:r>
            <a:br>
              <a:rPr lang="en-US" altLang="ja-JP" sz="1200">
                <a:solidFill>
                  <a:srgbClr val="000000"/>
                </a:solidFill>
                <a:latin typeface="Arial Narrow" pitchFamily="34" charset="0"/>
                <a:cs typeface="+mn-cs"/>
              </a:rPr>
            </a:br>
            <a:r>
              <a:rPr lang="en-US" altLang="en-US" sz="1200">
                <a:solidFill>
                  <a:srgbClr val="000000"/>
                </a:solidFill>
                <a:cs typeface="+mn-cs"/>
              </a:rPr>
              <a:t>九月</a:t>
            </a:r>
            <a:r>
              <a:rPr lang="en-US" altLang="ja-JP" sz="1200">
                <a:solidFill>
                  <a:srgbClr val="000000"/>
                </a:solidFill>
                <a:latin typeface="Arial Narrow" pitchFamily="34" charset="0"/>
                <a:cs typeface="+mn-cs"/>
              </a:rPr>
              <a:t> 49</a:t>
            </a:r>
          </a:p>
          <a:p>
            <a:pPr algn="ctr"/>
            <a:r>
              <a:rPr lang="en-US">
                <a:solidFill>
                  <a:srgbClr val="000000"/>
                </a:solidFill>
                <a:latin typeface="Arial Narrow" pitchFamily="34" charset="0"/>
                <a:cs typeface="+mn-cs"/>
              </a:rPr>
              <a:t>1</a:t>
            </a:r>
            <a:br>
              <a:rPr lang="en-US">
                <a:solidFill>
                  <a:srgbClr val="000000"/>
                </a:solidFill>
                <a:latin typeface="Arial Narrow" pitchFamily="34" charset="0"/>
                <a:cs typeface="+mn-cs"/>
              </a:rPr>
            </a:br>
            <a:r>
              <a:rPr lang="en-US" altLang="en-US" sz="1800">
                <a:solidFill>
                  <a:srgbClr val="000000"/>
                </a:solidFill>
                <a:cs typeface="+mn-cs"/>
              </a:rPr>
              <a:t>加</a:t>
            </a:r>
            <a:r>
              <a:rPr lang="en-US" sz="1800">
                <a:solidFill>
                  <a:srgbClr val="000000"/>
                </a:solidFill>
                <a:cs typeface="+mn-cs"/>
              </a:rPr>
              <a:t> </a:t>
            </a:r>
            <a:r>
              <a:rPr lang="en-US" altLang="en-US" sz="1800">
                <a:solidFill>
                  <a:srgbClr val="000000"/>
                </a:solidFill>
                <a:cs typeface="+mn-cs"/>
              </a:rPr>
              <a:t>拉</a:t>
            </a:r>
            <a:r>
              <a:rPr lang="en-US" sz="1800">
                <a:solidFill>
                  <a:srgbClr val="000000"/>
                </a:solidFill>
                <a:cs typeface="+mn-cs"/>
              </a:rPr>
              <a:t> </a:t>
            </a:r>
            <a:r>
              <a:rPr lang="en-US" altLang="en-US" sz="1800">
                <a:solidFill>
                  <a:srgbClr val="000000"/>
                </a:solidFill>
                <a:cs typeface="+mn-cs"/>
              </a:rPr>
              <a:t>太</a:t>
            </a:r>
            <a:endParaRPr lang="en-US" altLang="ja-JP" sz="1800">
              <a:solidFill>
                <a:srgbClr val="000000"/>
              </a:solidFill>
              <a:latin typeface="Arial Narrow" pitchFamily="34" charset="0"/>
              <a:cs typeface="+mn-cs"/>
            </a:endParaRPr>
          </a:p>
          <a:p>
            <a:pPr algn="ctr">
              <a:spcBef>
                <a:spcPct val="50000"/>
              </a:spcBef>
            </a:pPr>
            <a:endParaRPr lang="en-US" sz="900">
              <a:solidFill>
                <a:srgbClr val="2C1102"/>
              </a:solidFill>
              <a:latin typeface="Arial Narrow" pitchFamily="34" charset="0"/>
              <a:cs typeface="+mn-cs"/>
            </a:endParaRPr>
          </a:p>
        </p:txBody>
      </p:sp>
      <p:sp>
        <p:nvSpPr>
          <p:cNvPr id="541706" name="Text Box 9"/>
          <p:cNvSpPr txBox="1">
            <a:spLocks noChangeArrowheads="1"/>
          </p:cNvSpPr>
          <p:nvPr/>
        </p:nvSpPr>
        <p:spPr bwMode="auto">
          <a:xfrm>
            <a:off x="3733800" y="2106613"/>
            <a:ext cx="1000125" cy="124618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200">
                <a:solidFill>
                  <a:srgbClr val="000404"/>
                </a:solidFill>
                <a:cs typeface="+mn-cs"/>
              </a:rPr>
              <a:t>春季</a:t>
            </a:r>
            <a:r>
              <a:rPr lang="en-US" altLang="ja-JP" sz="1200">
                <a:solidFill>
                  <a:srgbClr val="000404"/>
                </a:solidFill>
                <a:latin typeface="Arial Narrow" pitchFamily="34" charset="0"/>
                <a:cs typeface="+mn-cs"/>
              </a:rPr>
              <a:t>  53-</a:t>
            </a:r>
            <a:br>
              <a:rPr lang="en-US" altLang="ja-JP" sz="1200">
                <a:solidFill>
                  <a:srgbClr val="000404"/>
                </a:solidFill>
                <a:latin typeface="Arial Narrow" pitchFamily="34" charset="0"/>
                <a:cs typeface="+mn-cs"/>
              </a:rPr>
            </a:br>
            <a:r>
              <a:rPr lang="en-US" altLang="en-US" sz="1200">
                <a:solidFill>
                  <a:srgbClr val="000404"/>
                </a:solidFill>
                <a:cs typeface="+mn-cs"/>
              </a:rPr>
              <a:t>五月</a:t>
            </a:r>
            <a:r>
              <a:rPr lang="en-US" altLang="ja-JP" sz="1200">
                <a:solidFill>
                  <a:srgbClr val="000404"/>
                </a:solidFill>
                <a:latin typeface="Arial Narrow" pitchFamily="34" charset="0"/>
                <a:cs typeface="+mn-cs"/>
              </a:rPr>
              <a:t> 57</a:t>
            </a:r>
          </a:p>
          <a:p>
            <a:pPr algn="ctr"/>
            <a:r>
              <a:rPr lang="en-US">
                <a:solidFill>
                  <a:srgbClr val="000404"/>
                </a:solidFill>
                <a:latin typeface="Arial Narrow" pitchFamily="34" charset="0"/>
                <a:cs typeface="+mn-cs"/>
              </a:rPr>
              <a:t>3</a:t>
            </a:r>
            <a:r>
              <a:rPr lang="en-US">
                <a:solidFill>
                  <a:srgbClr val="2C1102"/>
                </a:solidFill>
                <a:latin typeface="Arial Narrow" pitchFamily="34" charset="0"/>
                <a:cs typeface="+mn-cs"/>
              </a:rPr>
              <a:t/>
            </a:r>
            <a:br>
              <a:rPr lang="en-US">
                <a:solidFill>
                  <a:srgbClr val="2C1102"/>
                </a:solidFill>
                <a:latin typeface="Arial Narrow" pitchFamily="34" charset="0"/>
                <a:cs typeface="+mn-cs"/>
              </a:rPr>
            </a:br>
            <a:r>
              <a:rPr lang="en-US" altLang="en-US" sz="1800">
                <a:solidFill>
                  <a:srgbClr val="000404"/>
                </a:solidFill>
                <a:cs typeface="+mn-cs"/>
              </a:rPr>
              <a:t>亚洲</a:t>
            </a:r>
            <a:endParaRPr lang="en-US" altLang="ja-JP" sz="1800">
              <a:solidFill>
                <a:srgbClr val="000404"/>
              </a:solidFill>
              <a:latin typeface="Arial Narrow" pitchFamily="34" charset="0"/>
              <a:cs typeface="+mn-cs"/>
            </a:endParaRPr>
          </a:p>
          <a:p>
            <a:pPr algn="ctr">
              <a:spcBef>
                <a:spcPct val="50000"/>
              </a:spcBef>
            </a:pPr>
            <a:endParaRPr lang="en-US" sz="1000">
              <a:solidFill>
                <a:srgbClr val="2C1102"/>
              </a:solidFill>
              <a:latin typeface="Arial Narrow" pitchFamily="34" charset="0"/>
              <a:cs typeface="+mn-cs"/>
            </a:endParaRPr>
          </a:p>
        </p:txBody>
      </p:sp>
      <p:sp>
        <p:nvSpPr>
          <p:cNvPr id="541707" name="Text Box 10"/>
          <p:cNvSpPr txBox="1">
            <a:spLocks noChangeArrowheads="1"/>
          </p:cNvSpPr>
          <p:nvPr/>
        </p:nvSpPr>
        <p:spPr bwMode="auto">
          <a:xfrm>
            <a:off x="5334000" y="2119313"/>
            <a:ext cx="1066800" cy="1216025"/>
          </a:xfrm>
          <a:prstGeom prst="rect">
            <a:avLst/>
          </a:prstGeom>
          <a:solidFill>
            <a:srgbClr val="000000"/>
          </a:solidFill>
          <a:ln w="12700">
            <a:solidFill>
              <a:schemeClr val="bg2"/>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100">
                <a:solidFill>
                  <a:srgbClr val="FFFFFF"/>
                </a:solidFill>
                <a:cs typeface="+mn-cs"/>
              </a:rPr>
              <a:t>二月</a:t>
            </a:r>
            <a:r>
              <a:rPr lang="en-US" altLang="ja-JP" sz="1100">
                <a:solidFill>
                  <a:srgbClr val="FFFFFF"/>
                </a:solidFill>
                <a:latin typeface="Arial Narrow" pitchFamily="34" charset="0"/>
                <a:cs typeface="+mn-cs"/>
              </a:rPr>
              <a:t> 60-</a:t>
            </a:r>
            <a:br>
              <a:rPr lang="en-US" altLang="ja-JP" sz="1100">
                <a:solidFill>
                  <a:srgbClr val="FFFFFF"/>
                </a:solidFill>
                <a:latin typeface="Arial Narrow" pitchFamily="34" charset="0"/>
                <a:cs typeface="+mn-cs"/>
              </a:rPr>
            </a:br>
            <a:r>
              <a:rPr lang="en-US" altLang="en-US" sz="1100">
                <a:solidFill>
                  <a:srgbClr val="FFFFFF"/>
                </a:solidFill>
                <a:cs typeface="+mn-cs"/>
              </a:rPr>
              <a:t>三月</a:t>
            </a:r>
            <a:r>
              <a:rPr lang="en-US" altLang="ja-JP" sz="1100">
                <a:solidFill>
                  <a:srgbClr val="FFFFFF"/>
                </a:solidFill>
                <a:latin typeface="Arial Narrow" pitchFamily="34" charset="0"/>
                <a:cs typeface="+mn-cs"/>
              </a:rPr>
              <a:t> 62</a:t>
            </a:r>
          </a:p>
          <a:p>
            <a:pPr algn="ctr"/>
            <a:r>
              <a:rPr lang="en-US">
                <a:solidFill>
                  <a:srgbClr val="FFFFFF"/>
                </a:solidFill>
                <a:latin typeface="Arial Narrow" pitchFamily="34" charset="0"/>
                <a:cs typeface="+mn-cs"/>
              </a:rPr>
              <a:t>1</a:t>
            </a:r>
            <a:br>
              <a:rPr lang="en-US">
                <a:solidFill>
                  <a:srgbClr val="FFFFFF"/>
                </a:solidFill>
                <a:latin typeface="Arial Narrow" pitchFamily="34" charset="0"/>
                <a:cs typeface="+mn-cs"/>
              </a:rPr>
            </a:br>
            <a:r>
              <a:rPr lang="en-US" altLang="en-US" sz="1800">
                <a:solidFill>
                  <a:srgbClr val="FFFFFF"/>
                </a:solidFill>
                <a:cs typeface="+mn-cs"/>
              </a:rPr>
              <a:t>罗马</a:t>
            </a:r>
            <a:endParaRPr lang="en-US" altLang="ja-JP" sz="1800">
              <a:solidFill>
                <a:srgbClr val="FFFFFF"/>
              </a:solidFill>
              <a:latin typeface="Arial Narrow" pitchFamily="34" charset="0"/>
              <a:cs typeface="+mn-cs"/>
            </a:endParaRPr>
          </a:p>
          <a:p>
            <a:pPr algn="ctr">
              <a:spcBef>
                <a:spcPct val="50000"/>
              </a:spcBef>
            </a:pPr>
            <a:endParaRPr lang="en-US" sz="1000">
              <a:solidFill>
                <a:srgbClr val="000000"/>
              </a:solidFill>
              <a:latin typeface="Arial Narrow" pitchFamily="34" charset="0"/>
              <a:cs typeface="+mn-cs"/>
            </a:endParaRPr>
          </a:p>
        </p:txBody>
      </p:sp>
      <p:sp>
        <p:nvSpPr>
          <p:cNvPr id="461838" name="Text Box 11"/>
          <p:cNvSpPr txBox="1">
            <a:spLocks noChangeArrowheads="1"/>
          </p:cNvSpPr>
          <p:nvPr/>
        </p:nvSpPr>
        <p:spPr bwMode="auto">
          <a:xfrm>
            <a:off x="7315200" y="2089150"/>
            <a:ext cx="1066800" cy="1246188"/>
          </a:xfrm>
          <a:prstGeom prst="rect">
            <a:avLst/>
          </a:prstGeom>
          <a:solidFill>
            <a:srgbClr val="000000"/>
          </a:solidFill>
          <a:ln w="12700">
            <a:solidFill>
              <a:srgbClr val="FFFFFF"/>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200">
                <a:solidFill>
                  <a:srgbClr val="FFFFFF"/>
                </a:solidFill>
                <a:effectLst>
                  <a:outerShdw blurRad="38100" dist="38100" dir="2700000" algn="tl">
                    <a:srgbClr val="808080"/>
                  </a:outerShdw>
                </a:effectLst>
                <a:cs typeface="+mn-cs"/>
              </a:rPr>
              <a:t>秋季</a:t>
            </a:r>
            <a:r>
              <a:rPr lang="en-US" altLang="ja-JP" sz="1200">
                <a:solidFill>
                  <a:srgbClr val="FFFFFF"/>
                </a:solidFill>
                <a:effectLst>
                  <a:outerShdw blurRad="38100" dist="38100" dir="2700000" algn="tl">
                    <a:srgbClr val="808080"/>
                  </a:outerShdw>
                </a:effectLst>
                <a:latin typeface="Arial Narrow" pitchFamily="34" charset="0"/>
                <a:cs typeface="+mn-cs"/>
              </a:rPr>
              <a:t> 67-</a:t>
            </a:r>
            <a:br>
              <a:rPr lang="en-US" altLang="ja-JP" sz="1200">
                <a:solidFill>
                  <a:srgbClr val="FFFFFF"/>
                </a:solidFill>
                <a:effectLst>
                  <a:outerShdw blurRad="38100" dist="38100" dir="2700000" algn="tl">
                    <a:srgbClr val="808080"/>
                  </a:outerShdw>
                </a:effectLst>
                <a:latin typeface="Arial Narrow" pitchFamily="34" charset="0"/>
                <a:cs typeface="+mn-cs"/>
              </a:rPr>
            </a:br>
            <a:r>
              <a:rPr lang="en-US" altLang="en-US" sz="1200">
                <a:solidFill>
                  <a:srgbClr val="FFFFFF"/>
                </a:solidFill>
                <a:effectLst>
                  <a:outerShdw blurRad="38100" dist="38100" dir="2700000" algn="tl">
                    <a:srgbClr val="808080"/>
                  </a:outerShdw>
                </a:effectLst>
                <a:cs typeface="+mn-cs"/>
              </a:rPr>
              <a:t>春季</a:t>
            </a:r>
            <a:r>
              <a:rPr lang="en-US" altLang="ja-JP" sz="1200">
                <a:solidFill>
                  <a:srgbClr val="FFFFFF"/>
                </a:solidFill>
                <a:effectLst>
                  <a:outerShdw blurRad="38100" dist="38100" dir="2700000" algn="tl">
                    <a:srgbClr val="808080"/>
                  </a:outerShdw>
                </a:effectLst>
                <a:latin typeface="Arial Narrow" pitchFamily="34" charset="0"/>
                <a:cs typeface="+mn-cs"/>
              </a:rPr>
              <a:t> 68</a:t>
            </a:r>
          </a:p>
          <a:p>
            <a:pPr algn="ctr"/>
            <a:r>
              <a:rPr lang="en-US">
                <a:solidFill>
                  <a:srgbClr val="FFFFFF"/>
                </a:solidFill>
                <a:effectLst>
                  <a:outerShdw blurRad="38100" dist="38100" dir="2700000" algn="tl">
                    <a:srgbClr val="808080"/>
                  </a:outerShdw>
                </a:effectLst>
                <a:latin typeface="Arial Narrow" pitchFamily="34" charset="0"/>
                <a:cs typeface="+mn-cs"/>
              </a:rPr>
              <a:t>2</a:t>
            </a:r>
            <a:br>
              <a:rPr lang="en-US">
                <a:solidFill>
                  <a:srgbClr val="FFFFFF"/>
                </a:solidFill>
                <a:effectLst>
                  <a:outerShdw blurRad="38100" dist="38100" dir="2700000" algn="tl">
                    <a:srgbClr val="808080"/>
                  </a:outerShdw>
                </a:effectLst>
                <a:latin typeface="Arial Narrow" pitchFamily="34" charset="0"/>
                <a:cs typeface="+mn-cs"/>
              </a:rPr>
            </a:br>
            <a:r>
              <a:rPr lang="en-US" altLang="en-US" sz="1800">
                <a:solidFill>
                  <a:srgbClr val="FFFFFF"/>
                </a:solidFill>
                <a:effectLst>
                  <a:outerShdw blurRad="38100" dist="38100" dir="2700000" algn="tl">
                    <a:srgbClr val="808080"/>
                  </a:outerShdw>
                </a:effectLst>
                <a:cs typeface="+mn-cs"/>
              </a:rPr>
              <a:t>罗马</a:t>
            </a:r>
            <a:endParaRPr lang="en-US" altLang="ja-JP" sz="1800">
              <a:solidFill>
                <a:srgbClr val="FFFFFF"/>
              </a:solidFill>
              <a:effectLst>
                <a:outerShdw blurRad="38100" dist="38100" dir="2700000" algn="tl">
                  <a:srgbClr val="808080"/>
                </a:outerShdw>
              </a:effectLst>
              <a:latin typeface="Arial Narrow" pitchFamily="34" charset="0"/>
              <a:cs typeface="+mn-cs"/>
            </a:endParaRPr>
          </a:p>
          <a:p>
            <a:pPr algn="ctr">
              <a:spcBef>
                <a:spcPct val="50000"/>
              </a:spcBef>
            </a:pPr>
            <a:endParaRPr lang="en-US" sz="1000">
              <a:solidFill>
                <a:srgbClr val="FFFFFF"/>
              </a:solidFill>
              <a:effectLst>
                <a:outerShdw blurRad="38100" dist="38100" dir="2700000" algn="tl">
                  <a:srgbClr val="808080"/>
                </a:outerShdw>
              </a:effectLst>
              <a:latin typeface="Arial Narrow" pitchFamily="34" charset="0"/>
              <a:cs typeface="+mn-cs"/>
            </a:endParaRPr>
          </a:p>
        </p:txBody>
      </p:sp>
      <p:sp>
        <p:nvSpPr>
          <p:cNvPr id="541709" name="Text Box 17"/>
          <p:cNvSpPr txBox="1">
            <a:spLocks noChangeArrowheads="1"/>
          </p:cNvSpPr>
          <p:nvPr/>
        </p:nvSpPr>
        <p:spPr bwMode="auto">
          <a:xfrm>
            <a:off x="-76200" y="2324100"/>
            <a:ext cx="9906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1200">
                <a:solidFill>
                  <a:srgbClr val="F7F7F7"/>
                </a:solidFill>
                <a:latin typeface="Arial Narrow" pitchFamily="34" charset="0"/>
                <a:cs typeface="+mn-cs"/>
              </a:rPr>
              <a:t>35</a:t>
            </a:r>
            <a:r>
              <a:rPr lang="en-US" altLang="ja-JP" sz="1200">
                <a:solidFill>
                  <a:srgbClr val="F7F7F7"/>
                </a:solidFill>
                <a:latin typeface="Arial Narrow" pitchFamily="34" charset="0"/>
                <a:cs typeface="+mn-cs"/>
              </a:rPr>
              <a:t>-37</a:t>
            </a:r>
          </a:p>
          <a:p>
            <a:pPr algn="ctr">
              <a:spcBef>
                <a:spcPct val="50000"/>
              </a:spcBef>
            </a:pPr>
            <a:r>
              <a:rPr lang="en-US" altLang="en-US" sz="1600">
                <a:solidFill>
                  <a:srgbClr val="F7F7F7"/>
                </a:solidFill>
                <a:cs typeface="+mn-cs"/>
              </a:rPr>
              <a:t>大</a:t>
            </a:r>
            <a:r>
              <a:rPr lang="en-US" sz="1600">
                <a:solidFill>
                  <a:srgbClr val="F7F7F7"/>
                </a:solidFill>
                <a:cs typeface="+mn-cs"/>
              </a:rPr>
              <a:t> </a:t>
            </a:r>
            <a:r>
              <a:rPr lang="en-US" altLang="en-US" sz="1600">
                <a:solidFill>
                  <a:srgbClr val="F7F7F7"/>
                </a:solidFill>
                <a:cs typeface="+mn-cs"/>
              </a:rPr>
              <a:t>马</a:t>
            </a:r>
            <a:r>
              <a:rPr lang="en-US" sz="1600">
                <a:solidFill>
                  <a:srgbClr val="F7F7F7"/>
                </a:solidFill>
                <a:cs typeface="+mn-cs"/>
              </a:rPr>
              <a:t> </a:t>
            </a:r>
            <a:r>
              <a:rPr lang="en-US" altLang="en-US" sz="1600">
                <a:solidFill>
                  <a:srgbClr val="F7F7F7"/>
                </a:solidFill>
                <a:cs typeface="+mn-cs"/>
              </a:rPr>
              <a:t>色</a:t>
            </a:r>
            <a:r>
              <a:rPr lang="en-US" altLang="ja-JP" sz="1600">
                <a:solidFill>
                  <a:srgbClr val="F7F7F7"/>
                </a:solidFill>
                <a:latin typeface="Arial Narrow" pitchFamily="34" charset="0"/>
                <a:cs typeface="+mn-cs"/>
              </a:rPr>
              <a:t/>
            </a:r>
            <a:br>
              <a:rPr lang="en-US" altLang="ja-JP" sz="1600">
                <a:solidFill>
                  <a:srgbClr val="F7F7F7"/>
                </a:solidFill>
                <a:latin typeface="Arial Narrow" pitchFamily="34" charset="0"/>
                <a:cs typeface="+mn-cs"/>
              </a:rPr>
            </a:br>
            <a:r>
              <a:rPr lang="en-US" altLang="en-US" sz="1600">
                <a:solidFill>
                  <a:srgbClr val="F7F7F7"/>
                </a:solidFill>
                <a:cs typeface="+mn-cs"/>
              </a:rPr>
              <a:t>安</a:t>
            </a:r>
            <a:r>
              <a:rPr lang="en-US" altLang="ja-JP" sz="1600">
                <a:solidFill>
                  <a:srgbClr val="F7F7F7"/>
                </a:solidFill>
                <a:cs typeface="+mn-cs"/>
              </a:rPr>
              <a:t> </a:t>
            </a:r>
            <a:r>
              <a:rPr lang="en-US" altLang="en-US" sz="1600">
                <a:solidFill>
                  <a:srgbClr val="F7F7F7"/>
                </a:solidFill>
                <a:cs typeface="+mn-cs"/>
              </a:rPr>
              <a:t>提</a:t>
            </a:r>
            <a:r>
              <a:rPr lang="en-US" altLang="ja-JP" sz="1600">
                <a:solidFill>
                  <a:srgbClr val="F7F7F7"/>
                </a:solidFill>
                <a:cs typeface="+mn-cs"/>
              </a:rPr>
              <a:t> </a:t>
            </a:r>
            <a:r>
              <a:rPr lang="en-US" altLang="en-US" sz="1600">
                <a:solidFill>
                  <a:srgbClr val="F7F7F7"/>
                </a:solidFill>
                <a:cs typeface="+mn-cs"/>
              </a:rPr>
              <a:t>阿</a:t>
            </a:r>
            <a:r>
              <a:rPr lang="en-US" altLang="ja-JP" sz="1600">
                <a:solidFill>
                  <a:srgbClr val="F7F7F7"/>
                </a:solidFill>
                <a:cs typeface="+mn-cs"/>
              </a:rPr>
              <a:t> </a:t>
            </a:r>
            <a:endParaRPr lang="en-US" sz="1600">
              <a:solidFill>
                <a:srgbClr val="F7F7F7"/>
              </a:solidFill>
              <a:latin typeface="Arial Narrow" pitchFamily="34" charset="0"/>
              <a:cs typeface="+mn-cs"/>
            </a:endParaRPr>
          </a:p>
        </p:txBody>
      </p:sp>
      <p:sp>
        <p:nvSpPr>
          <p:cNvPr id="541710"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a:solidFill>
                  <a:srgbClr val="FFFFFF"/>
                </a:solidFill>
                <a:cs typeface="Arial" pitchFamily="34" charset="0"/>
              </a:rPr>
              <a:t>38</a:t>
            </a:r>
            <a:br>
              <a:rPr lang="en-US" sz="2000">
                <a:solidFill>
                  <a:srgbClr val="FFFFFF"/>
                </a:solidFill>
                <a:cs typeface="Arial" pitchFamily="34" charset="0"/>
              </a:rPr>
            </a:br>
            <a:r>
              <a:rPr lang="en-US" sz="2000">
                <a:solidFill>
                  <a:srgbClr val="FFFFFF"/>
                </a:solidFill>
                <a:cs typeface="Arial" pitchFamily="34" charset="0"/>
              </a:rPr>
              <a:t>124</a:t>
            </a:r>
            <a:br>
              <a:rPr lang="en-US" sz="2000">
                <a:solidFill>
                  <a:srgbClr val="FFFFFF"/>
                </a:solidFill>
                <a:cs typeface="Arial" pitchFamily="34" charset="0"/>
              </a:rPr>
            </a:br>
            <a:r>
              <a:rPr lang="en-US" sz="2000">
                <a:solidFill>
                  <a:srgbClr val="FFFFFF"/>
                </a:solidFill>
                <a:cs typeface="Arial" pitchFamily="34" charset="0"/>
              </a:rPr>
              <a:t>39-41</a:t>
            </a:r>
          </a:p>
        </p:txBody>
      </p:sp>
      <p:sp>
        <p:nvSpPr>
          <p:cNvPr id="541711" name="Text Box 9"/>
          <p:cNvSpPr txBox="1">
            <a:spLocks noChangeArrowheads="1"/>
          </p:cNvSpPr>
          <p:nvPr/>
        </p:nvSpPr>
        <p:spPr bwMode="auto">
          <a:xfrm>
            <a:off x="6324600" y="2119313"/>
            <a:ext cx="990600" cy="12160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100">
                <a:solidFill>
                  <a:srgbClr val="000000"/>
                </a:solidFill>
                <a:cs typeface="+mn-cs"/>
              </a:rPr>
              <a:t>春季</a:t>
            </a:r>
            <a:r>
              <a:rPr lang="en-US" altLang="ja-JP" sz="1100">
                <a:solidFill>
                  <a:srgbClr val="000000"/>
                </a:solidFill>
                <a:latin typeface="Arial Narrow" pitchFamily="34" charset="0"/>
                <a:cs typeface="+mn-cs"/>
              </a:rPr>
              <a:t>  62-</a:t>
            </a:r>
            <a:br>
              <a:rPr lang="en-US" altLang="ja-JP" sz="1100">
                <a:solidFill>
                  <a:srgbClr val="000000"/>
                </a:solidFill>
                <a:latin typeface="Arial Narrow" pitchFamily="34" charset="0"/>
                <a:cs typeface="+mn-cs"/>
              </a:rPr>
            </a:br>
            <a:r>
              <a:rPr lang="en-US" altLang="en-US" sz="1100">
                <a:solidFill>
                  <a:srgbClr val="000000"/>
                </a:solidFill>
                <a:cs typeface="+mn-cs"/>
              </a:rPr>
              <a:t>秋季</a:t>
            </a:r>
            <a:r>
              <a:rPr lang="en-US" altLang="ja-JP" sz="1100">
                <a:solidFill>
                  <a:srgbClr val="000000"/>
                </a:solidFill>
                <a:latin typeface="Arial Narrow" pitchFamily="34" charset="0"/>
                <a:cs typeface="+mn-cs"/>
              </a:rPr>
              <a:t>  67</a:t>
            </a:r>
          </a:p>
          <a:p>
            <a:pPr algn="ctr"/>
            <a:r>
              <a:rPr lang="en-US">
                <a:solidFill>
                  <a:srgbClr val="000000"/>
                </a:solidFill>
                <a:latin typeface="Arial Narrow" pitchFamily="34" charset="0"/>
                <a:cs typeface="+mn-cs"/>
              </a:rPr>
              <a:t>4</a:t>
            </a:r>
            <a:br>
              <a:rPr lang="en-US">
                <a:solidFill>
                  <a:srgbClr val="000000"/>
                </a:solidFill>
                <a:latin typeface="Arial Narrow" pitchFamily="34" charset="0"/>
                <a:cs typeface="+mn-cs"/>
              </a:rPr>
            </a:br>
            <a:r>
              <a:rPr lang="en-US" altLang="en-US" sz="1800">
                <a:solidFill>
                  <a:srgbClr val="000000"/>
                </a:solidFill>
                <a:cs typeface="+mn-cs"/>
              </a:rPr>
              <a:t>西班牙</a:t>
            </a:r>
            <a:endParaRPr lang="en-US" altLang="ja-JP" sz="1800">
              <a:solidFill>
                <a:srgbClr val="000000"/>
              </a:solidFill>
              <a:latin typeface="Arial Narrow" pitchFamily="34" charset="0"/>
              <a:cs typeface="+mn-cs"/>
            </a:endParaRPr>
          </a:p>
          <a:p>
            <a:pPr algn="ctr">
              <a:spcBef>
                <a:spcPct val="50000"/>
              </a:spcBef>
            </a:pPr>
            <a:endParaRPr lang="en-US" sz="1000">
              <a:solidFill>
                <a:srgbClr val="2C1102"/>
              </a:solidFill>
              <a:latin typeface="Arial Narrow" pitchFamily="34" charset="0"/>
              <a:cs typeface="+mn-cs"/>
            </a:endParaRPr>
          </a:p>
        </p:txBody>
      </p:sp>
      <p:sp>
        <p:nvSpPr>
          <p:cNvPr id="34" name="Title 33"/>
          <p:cNvSpPr>
            <a:spLocks noGrp="1"/>
          </p:cNvSpPr>
          <p:nvPr>
            <p:ph type="title" idx="4294967295"/>
          </p:nvPr>
        </p:nvSpPr>
        <p:spPr>
          <a:xfrm>
            <a:off x="152400" y="206193"/>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a:ext uri="{FAA26D3D-D897-4be2-8F04-BA451C77F1D7}">
              <ma14:placeholderFlag xmlns:ma14="http://schemas.microsoft.com/office/mac/drawingml/2011/main" val="1"/>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spcBef>
                <a:spcPct val="50000"/>
              </a:spcBef>
            </a:pPr>
            <a:r>
              <a:rPr lang="en-US" altLang="en-US" sz="4000" smtClean="0">
                <a:solidFill>
                  <a:srgbClr val="FFFFFF"/>
                </a:solidFill>
                <a:latin typeface="MS Gothic" pitchFamily="49" charset="-128"/>
                <a:ea typeface="MS Gothic" pitchFamily="49" charset="-128"/>
              </a:rPr>
              <a:t>新约</a:t>
            </a:r>
            <a:r>
              <a:rPr lang="zh-CN" altLang="en-US" sz="4000" smtClean="0">
                <a:solidFill>
                  <a:srgbClr val="FFFFFF"/>
                </a:solidFill>
                <a:latin typeface="MS Gothic" pitchFamily="49" charset="-128"/>
                <a:ea typeface="MS Gothic" pitchFamily="49" charset="-128"/>
              </a:rPr>
              <a:t>综览</a:t>
            </a:r>
            <a:r>
              <a:rPr lang="en-US" altLang="ja-JP" sz="4000" smtClean="0">
                <a:solidFill>
                  <a:srgbClr val="FFFFFF"/>
                </a:solidFill>
                <a:effectLst>
                  <a:outerShdw blurRad="38100" dist="38100" dir="2700000" algn="tl">
                    <a:srgbClr val="000000"/>
                  </a:outerShdw>
                </a:effectLst>
                <a:latin typeface="MS Gothic" pitchFamily="49" charset="-128"/>
                <a:ea typeface="MS Gothic" pitchFamily="49" charset="-128"/>
              </a:rPr>
              <a:t>(</a:t>
            </a:r>
            <a:r>
              <a:rPr lang="zh-CN" altLang="en-US" sz="4000" smtClean="0">
                <a:solidFill>
                  <a:srgbClr val="FFFFFF"/>
                </a:solidFill>
                <a:latin typeface="MS Gothic" pitchFamily="49" charset="-128"/>
                <a:ea typeface="MS Gothic" pitchFamily="49" charset="-128"/>
              </a:rPr>
              <a:t>书卷＋关键字</a:t>
            </a:r>
            <a:r>
              <a:rPr lang="en-US" altLang="zh-CN" sz="4000" smtClean="0">
                <a:solidFill>
                  <a:srgbClr val="FFFFFF"/>
                </a:solidFill>
                <a:latin typeface="MS Gothic" pitchFamily="49" charset="-128"/>
                <a:ea typeface="MS Gothic" pitchFamily="49" charset="-128"/>
              </a:rPr>
              <a:t>)</a:t>
            </a:r>
            <a:endParaRPr lang="en-US" sz="4000" smtClean="0">
              <a:solidFill>
                <a:srgbClr val="FFFFFF"/>
              </a:solidFill>
              <a:effectLst>
                <a:outerShdw blurRad="38100" dist="38100" dir="2700000" algn="tl">
                  <a:srgbClr val="000000"/>
                </a:outerShdw>
              </a:effectLst>
              <a:latin typeface="MS Gothic" pitchFamily="49" charset="-128"/>
              <a:ea typeface="MS Gothic" pitchFamily="49" charset="-128"/>
            </a:endParaRPr>
          </a:p>
        </p:txBody>
      </p:sp>
      <p:sp>
        <p:nvSpPr>
          <p:cNvPr id="50" name="Text Box 19"/>
          <p:cNvSpPr txBox="1">
            <a:spLocks noChangeArrowheads="1"/>
          </p:cNvSpPr>
          <p:nvPr/>
        </p:nvSpPr>
        <p:spPr bwMode="auto">
          <a:xfrm>
            <a:off x="152400" y="5486400"/>
            <a:ext cx="2667000" cy="36988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800">
                <a:solidFill>
                  <a:srgbClr val="FFFFFF"/>
                </a:solidFill>
                <a:latin typeface="SimSun" pitchFamily="2" charset="-122"/>
                <a:ea typeface="SimSun" pitchFamily="2" charset="-122"/>
                <a:cs typeface="+mn-cs"/>
              </a:rPr>
              <a:t>福音书以及使徒行传</a:t>
            </a:r>
            <a:r>
              <a:rPr lang="en-US" altLang="ja-JP" sz="1800">
                <a:solidFill>
                  <a:srgbClr val="FFFFFF"/>
                </a:solidFill>
                <a:latin typeface="SimSun" pitchFamily="2" charset="-122"/>
                <a:ea typeface="SimSun" pitchFamily="2" charset="-122"/>
                <a:cs typeface="+mn-cs"/>
              </a:rPr>
              <a:t> </a:t>
            </a:r>
            <a:endParaRPr lang="en-US" sz="1600">
              <a:solidFill>
                <a:srgbClr val="FFFFFF"/>
              </a:solidFill>
              <a:latin typeface="SimSun" pitchFamily="2" charset="-122"/>
              <a:ea typeface="SimSun" pitchFamily="2" charset="-122"/>
              <a:cs typeface="+mn-cs"/>
            </a:endParaRPr>
          </a:p>
        </p:txBody>
      </p:sp>
      <p:sp>
        <p:nvSpPr>
          <p:cNvPr id="461847" name="Text Box 20"/>
          <p:cNvSpPr txBox="1">
            <a:spLocks noChangeArrowheads="1"/>
          </p:cNvSpPr>
          <p:nvPr/>
        </p:nvSpPr>
        <p:spPr bwMode="auto">
          <a:xfrm>
            <a:off x="6477000" y="6553200"/>
            <a:ext cx="2447925" cy="169863"/>
          </a:xfrm>
          <a:prstGeom prst="rect">
            <a:avLst/>
          </a:prstGeom>
          <a:noFill/>
          <a:ln w="9525">
            <a:noFill/>
            <a:miter lim="800000"/>
            <a:headEnd/>
            <a:tailEnd/>
          </a:ln>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spcBef>
                <a:spcPct val="50000"/>
              </a:spcBef>
            </a:pPr>
            <a:r>
              <a:rPr lang="zh-CN" altLang="en-US" sz="1100">
                <a:solidFill>
                  <a:srgbClr val="FFFFFF"/>
                </a:solidFill>
                <a:latin typeface="MS Gothic" pitchFamily="49" charset="-128"/>
                <a:ea typeface="MS Gothic" pitchFamily="49" charset="-128"/>
                <a:cs typeface="+mn-cs"/>
              </a:rPr>
              <a:t>书卷＋关键字</a:t>
            </a:r>
            <a:endParaRPr lang="en-US" sz="1100">
              <a:solidFill>
                <a:srgbClr val="FFFFFF"/>
              </a:solidFill>
              <a:effectLst>
                <a:outerShdw blurRad="38100" dist="38100" dir="2700000" algn="tl">
                  <a:srgbClr val="000000"/>
                </a:outerShdw>
              </a:effectLst>
              <a:latin typeface="SimSun" pitchFamily="2" charset="-122"/>
              <a:ea typeface="SimSun" pitchFamily="2" charset="-122"/>
              <a:cs typeface="+mn-cs"/>
            </a:endParaRPr>
          </a:p>
        </p:txBody>
      </p:sp>
      <p:sp>
        <p:nvSpPr>
          <p:cNvPr id="541717" name="Text Box 7"/>
          <p:cNvSpPr txBox="1">
            <a:spLocks noChangeArrowheads="1"/>
          </p:cNvSpPr>
          <p:nvPr/>
        </p:nvSpPr>
        <p:spPr bwMode="auto">
          <a:xfrm>
            <a:off x="26670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200">
                <a:solidFill>
                  <a:srgbClr val="000000"/>
                </a:solidFill>
                <a:cs typeface="+mn-cs"/>
              </a:rPr>
              <a:t>四月</a:t>
            </a:r>
            <a:r>
              <a:rPr lang="en-US" altLang="ja-JP" sz="1200">
                <a:solidFill>
                  <a:srgbClr val="000000"/>
                </a:solidFill>
                <a:latin typeface="Arial Narrow" pitchFamily="34" charset="0"/>
                <a:cs typeface="+mn-cs"/>
              </a:rPr>
              <a:t> 50-</a:t>
            </a:r>
            <a:br>
              <a:rPr lang="en-US" altLang="ja-JP" sz="1200">
                <a:solidFill>
                  <a:srgbClr val="000000"/>
                </a:solidFill>
                <a:latin typeface="Arial Narrow" pitchFamily="34" charset="0"/>
                <a:cs typeface="+mn-cs"/>
              </a:rPr>
            </a:br>
            <a:r>
              <a:rPr lang="en-US" altLang="en-US" sz="1200">
                <a:solidFill>
                  <a:srgbClr val="000000"/>
                </a:solidFill>
                <a:cs typeface="+mn-cs"/>
              </a:rPr>
              <a:t>九月</a:t>
            </a:r>
            <a:r>
              <a:rPr lang="en-US" altLang="ja-JP" sz="1200">
                <a:solidFill>
                  <a:srgbClr val="000000"/>
                </a:solidFill>
                <a:latin typeface="Arial Narrow" pitchFamily="34" charset="0"/>
                <a:cs typeface="+mn-cs"/>
              </a:rPr>
              <a:t> 52</a:t>
            </a:r>
          </a:p>
          <a:p>
            <a:pPr algn="ctr"/>
            <a:r>
              <a:rPr lang="en-US">
                <a:solidFill>
                  <a:srgbClr val="000000"/>
                </a:solidFill>
                <a:latin typeface="Arial Narrow" pitchFamily="34" charset="0"/>
                <a:cs typeface="+mn-cs"/>
              </a:rPr>
              <a:t>2</a:t>
            </a:r>
            <a:br>
              <a:rPr lang="en-US">
                <a:solidFill>
                  <a:srgbClr val="000000"/>
                </a:solidFill>
                <a:latin typeface="Arial Narrow" pitchFamily="34" charset="0"/>
                <a:cs typeface="+mn-cs"/>
              </a:rPr>
            </a:br>
            <a:r>
              <a:rPr lang="en-US" altLang="en-US" sz="1800">
                <a:solidFill>
                  <a:srgbClr val="000000"/>
                </a:solidFill>
                <a:cs typeface="+mn-cs"/>
              </a:rPr>
              <a:t>爱琴海</a:t>
            </a:r>
            <a:endParaRPr lang="en-US" altLang="ja-JP" sz="1800">
              <a:solidFill>
                <a:srgbClr val="000000"/>
              </a:solidFill>
              <a:latin typeface="Arial Narrow" pitchFamily="34" charset="0"/>
              <a:cs typeface="+mn-cs"/>
            </a:endParaRPr>
          </a:p>
          <a:p>
            <a:pPr algn="ctr">
              <a:spcBef>
                <a:spcPct val="50000"/>
              </a:spcBef>
            </a:pPr>
            <a:endParaRPr lang="en-US" sz="900">
              <a:solidFill>
                <a:srgbClr val="2C1102"/>
              </a:solidFill>
              <a:latin typeface="Arial Narrow" pitchFamily="34" charset="0"/>
              <a:cs typeface="+mn-cs"/>
            </a:endParaRPr>
          </a:p>
        </p:txBody>
      </p:sp>
      <p:sp>
        <p:nvSpPr>
          <p:cNvPr id="24" name="Text Box 19"/>
          <p:cNvSpPr txBox="1">
            <a:spLocks noChangeArrowheads="1"/>
          </p:cNvSpPr>
          <p:nvPr/>
        </p:nvSpPr>
        <p:spPr bwMode="auto">
          <a:xfrm>
            <a:off x="152400" y="5943600"/>
            <a:ext cx="1800225" cy="36988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800">
                <a:solidFill>
                  <a:srgbClr val="000000"/>
                </a:solidFill>
                <a:effectLst>
                  <a:outerShdw blurRad="38100" dist="38100" dir="2700000" algn="tl">
                    <a:srgbClr val="FFFFFF"/>
                  </a:outerShdw>
                </a:effectLst>
                <a:latin typeface="SimSun" pitchFamily="2" charset="-122"/>
                <a:ea typeface="SimSun" pitchFamily="2" charset="-122"/>
                <a:cs typeface="+mn-cs"/>
              </a:rPr>
              <a:t>保罗书信</a:t>
            </a:r>
            <a:endParaRPr lang="en-US" sz="1800">
              <a:solidFill>
                <a:srgbClr val="000000"/>
              </a:solidFill>
              <a:latin typeface="SimSun" pitchFamily="2" charset="-122"/>
              <a:ea typeface="SimSun" pitchFamily="2" charset="-122"/>
              <a:cs typeface="+mn-cs"/>
            </a:endParaRPr>
          </a:p>
        </p:txBody>
      </p:sp>
      <p:sp>
        <p:nvSpPr>
          <p:cNvPr id="524310"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FFFFFF"/>
                </a:solidFill>
                <a:latin typeface="MS PGothic" pitchFamily="34" charset="-128"/>
                <a:cs typeface="+mn-cs"/>
              </a:rPr>
              <a:t>马太</a:t>
            </a:r>
            <a:endParaRPr lang="en-US" sz="1600">
              <a:solidFill>
                <a:srgbClr val="FFFFFF"/>
              </a:solidFill>
              <a:latin typeface="MS PGothic" pitchFamily="34" charset="-128"/>
              <a:cs typeface="+mn-cs"/>
            </a:endParaRPr>
          </a:p>
        </p:txBody>
      </p:sp>
      <p:sp>
        <p:nvSpPr>
          <p:cNvPr id="461856"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F7F7F7"/>
                </a:solidFill>
                <a:effectLst>
                  <a:outerShdw blurRad="38100" dist="38100" dir="2700000" algn="tl">
                    <a:srgbClr val="000000"/>
                  </a:outerShdw>
                </a:effectLst>
                <a:latin typeface="MS PGothic" pitchFamily="34" charset="-128"/>
                <a:cs typeface="+mn-cs"/>
              </a:rPr>
              <a:t>路加</a:t>
            </a:r>
            <a:endParaRPr lang="en-GB" sz="1600">
              <a:solidFill>
                <a:srgbClr val="F7F7F7"/>
              </a:solidFill>
              <a:effectLst>
                <a:outerShdw blurRad="38100" dist="38100" dir="2700000" algn="tl">
                  <a:srgbClr val="000000"/>
                </a:outerShdw>
              </a:effectLst>
              <a:latin typeface="MS PGothic" pitchFamily="34" charset="-128"/>
              <a:cs typeface="+mn-cs"/>
            </a:endParaRPr>
          </a:p>
        </p:txBody>
      </p:sp>
      <p:sp>
        <p:nvSpPr>
          <p:cNvPr id="35"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F7F7F7"/>
                </a:solidFill>
                <a:latin typeface="MS PGothic" pitchFamily="34" charset="-128"/>
                <a:cs typeface="+mn-cs"/>
              </a:rPr>
              <a:t>约翰</a:t>
            </a:r>
            <a:endParaRPr lang="en-US" sz="1600">
              <a:solidFill>
                <a:srgbClr val="F7F7F7"/>
              </a:solidFill>
              <a:latin typeface="MS PGothic" pitchFamily="34" charset="-128"/>
              <a:cs typeface="+mn-cs"/>
            </a:endParaRPr>
          </a:p>
        </p:txBody>
      </p:sp>
      <p:sp>
        <p:nvSpPr>
          <p:cNvPr id="36"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F7F7F7"/>
                </a:solidFill>
                <a:latin typeface="MS Gothic" pitchFamily="49" charset="-128"/>
                <a:ea typeface="MS Gothic" pitchFamily="49" charset="-128"/>
                <a:cs typeface="+mn-cs"/>
              </a:rPr>
              <a:t>马可</a:t>
            </a:r>
            <a:endParaRPr lang="en-US" sz="1600">
              <a:solidFill>
                <a:srgbClr val="F7F7F7"/>
              </a:solidFill>
              <a:latin typeface="MS Gothic" pitchFamily="49" charset="-128"/>
              <a:ea typeface="MS Gothic" pitchFamily="49" charset="-128"/>
              <a:cs typeface="+mn-cs"/>
            </a:endParaRPr>
          </a:p>
        </p:txBody>
      </p:sp>
      <p:sp>
        <p:nvSpPr>
          <p:cNvPr id="524314" name="Text Box 22"/>
          <p:cNvSpPr txBox="1">
            <a:spLocks noChangeArrowheads="1"/>
          </p:cNvSpPr>
          <p:nvPr/>
        </p:nvSpPr>
        <p:spPr bwMode="auto">
          <a:xfrm>
            <a:off x="5486400" y="3657600"/>
            <a:ext cx="792163" cy="307975"/>
          </a:xfrm>
          <a:prstGeom prst="rect">
            <a:avLst/>
          </a:prstGeom>
          <a:solidFill>
            <a:srgbClr val="8000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400">
                <a:solidFill>
                  <a:srgbClr val="F7F7F7"/>
                </a:solidFill>
                <a:latin typeface="MS PGothic" pitchFamily="34" charset="-128"/>
                <a:cs typeface="+mn-cs"/>
              </a:rPr>
              <a:t>使徒行传</a:t>
            </a:r>
            <a:endParaRPr lang="en-US" sz="1400">
              <a:solidFill>
                <a:srgbClr val="F7F7F7"/>
              </a:solidFill>
              <a:latin typeface="MS PGothic" pitchFamily="34" charset="-128"/>
              <a:cs typeface="+mn-cs"/>
            </a:endParaRPr>
          </a:p>
        </p:txBody>
      </p:sp>
      <p:sp>
        <p:nvSpPr>
          <p:cNvPr id="37" name="Text Box 31"/>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600">
                <a:solidFill>
                  <a:srgbClr val="000000"/>
                </a:solidFill>
                <a:latin typeface="MS PGothic" pitchFamily="34" charset="-128"/>
                <a:cs typeface="+mn-cs"/>
              </a:rPr>
              <a:t>提后</a:t>
            </a:r>
            <a:endParaRPr lang="en-US" sz="1600">
              <a:solidFill>
                <a:srgbClr val="000000"/>
              </a:solidFill>
              <a:latin typeface="MS PGothic" pitchFamily="34" charset="-128"/>
              <a:cs typeface="+mn-cs"/>
            </a:endParaRPr>
          </a:p>
        </p:txBody>
      </p:sp>
      <p:sp>
        <p:nvSpPr>
          <p:cNvPr id="52" name="Text Box 20"/>
          <p:cNvSpPr txBox="1">
            <a:spLocks noChangeArrowheads="1"/>
          </p:cNvSpPr>
          <p:nvPr/>
        </p:nvSpPr>
        <p:spPr bwMode="auto">
          <a:xfrm>
            <a:off x="26527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400">
                <a:solidFill>
                  <a:srgbClr val="000000"/>
                </a:solidFill>
                <a:latin typeface="MS PGothic" pitchFamily="34" charset="-128"/>
                <a:cs typeface="+mn-cs"/>
              </a:rPr>
              <a:t>帖前</a:t>
            </a:r>
            <a:endParaRPr lang="en-US" sz="1400">
              <a:solidFill>
                <a:srgbClr val="000000"/>
              </a:solidFill>
              <a:latin typeface="MS PGothic" pitchFamily="34" charset="-128"/>
              <a:cs typeface="+mn-cs"/>
            </a:endParaRPr>
          </a:p>
        </p:txBody>
      </p:sp>
      <p:sp>
        <p:nvSpPr>
          <p:cNvPr id="53" name="Text Box 19"/>
          <p:cNvSpPr txBox="1">
            <a:spLocks noChangeArrowheads="1"/>
          </p:cNvSpPr>
          <p:nvPr/>
        </p:nvSpPr>
        <p:spPr bwMode="auto">
          <a:xfrm>
            <a:off x="9763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400">
                <a:solidFill>
                  <a:srgbClr val="2C1102"/>
                </a:solidFill>
                <a:latin typeface="MS PGothic" pitchFamily="34" charset="-128"/>
                <a:cs typeface="+mn-cs"/>
              </a:rPr>
              <a:t>加拉太</a:t>
            </a:r>
            <a:endParaRPr lang="en-US" sz="1400">
              <a:solidFill>
                <a:srgbClr val="2C1102"/>
              </a:solidFill>
              <a:latin typeface="MS PGothic" pitchFamily="34" charset="-128"/>
              <a:cs typeface="+mn-cs"/>
            </a:endParaRPr>
          </a:p>
        </p:txBody>
      </p:sp>
      <p:sp>
        <p:nvSpPr>
          <p:cNvPr id="524318" name="Text Box 21"/>
          <p:cNvSpPr txBox="1">
            <a:spLocks noChangeArrowheads="1"/>
          </p:cNvSpPr>
          <p:nvPr/>
        </p:nvSpPr>
        <p:spPr bwMode="auto">
          <a:xfrm>
            <a:off x="2652713" y="4572000"/>
            <a:ext cx="792162" cy="338138"/>
          </a:xfrm>
          <a:prstGeom prst="rect">
            <a:avLst/>
          </a:prstGeom>
          <a:solidFill>
            <a:srgbClr val="CC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000000"/>
                </a:solidFill>
                <a:latin typeface="MS PGothic" pitchFamily="34" charset="-128"/>
                <a:cs typeface="+mn-cs"/>
              </a:rPr>
              <a:t>帖后</a:t>
            </a:r>
            <a:endParaRPr lang="en-US" sz="1600">
              <a:solidFill>
                <a:srgbClr val="000000"/>
              </a:solidFill>
              <a:latin typeface="MS PGothic" pitchFamily="34" charset="-128"/>
              <a:cs typeface="+mn-cs"/>
            </a:endParaRPr>
          </a:p>
        </p:txBody>
      </p:sp>
      <p:sp>
        <p:nvSpPr>
          <p:cNvPr id="55" name="Text Box 22"/>
          <p:cNvSpPr txBox="1">
            <a:spLocks noChangeArrowheads="1"/>
          </p:cNvSpPr>
          <p:nvPr/>
        </p:nvSpPr>
        <p:spPr bwMode="auto">
          <a:xfrm>
            <a:off x="3795713" y="41576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20000"/>
              </a:spcBef>
            </a:pPr>
            <a:r>
              <a:rPr lang="zh-CN" altLang="en-US" sz="1600">
                <a:solidFill>
                  <a:srgbClr val="000000"/>
                </a:solidFill>
                <a:effectLst>
                  <a:outerShdw blurRad="38100" dist="38100" dir="2700000" algn="tl">
                    <a:srgbClr val="FFFFFF"/>
                  </a:outerShdw>
                </a:effectLst>
                <a:latin typeface="MS PGothic" pitchFamily="34" charset="-128"/>
                <a:cs typeface="+mn-cs"/>
              </a:rPr>
              <a:t>歌前</a:t>
            </a:r>
          </a:p>
        </p:txBody>
      </p:sp>
      <p:sp>
        <p:nvSpPr>
          <p:cNvPr id="524320" name="Text Box 23"/>
          <p:cNvSpPr txBox="1">
            <a:spLocks noChangeArrowheads="1"/>
          </p:cNvSpPr>
          <p:nvPr/>
        </p:nvSpPr>
        <p:spPr bwMode="auto">
          <a:xfrm>
            <a:off x="3795713" y="4572000"/>
            <a:ext cx="792162" cy="338138"/>
          </a:xfrm>
          <a:prstGeom prst="rect">
            <a:avLst/>
          </a:prstGeom>
          <a:solidFill>
            <a:srgbClr val="CC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000000"/>
                </a:solidFill>
                <a:latin typeface="MS PGothic" pitchFamily="34" charset="-128"/>
                <a:cs typeface="+mn-cs"/>
              </a:rPr>
              <a:t>歌后</a:t>
            </a:r>
            <a:endParaRPr lang="en-US" sz="1600">
              <a:solidFill>
                <a:srgbClr val="000000"/>
              </a:solidFill>
              <a:latin typeface="MS PGothic" pitchFamily="34" charset="-128"/>
              <a:cs typeface="+mn-cs"/>
            </a:endParaRPr>
          </a:p>
        </p:txBody>
      </p:sp>
      <p:sp>
        <p:nvSpPr>
          <p:cNvPr id="57" name="Text Box 24"/>
          <p:cNvSpPr txBox="1">
            <a:spLocks noChangeArrowheads="1"/>
          </p:cNvSpPr>
          <p:nvPr/>
        </p:nvSpPr>
        <p:spPr bwMode="auto">
          <a:xfrm>
            <a:off x="3795713" y="50720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000000"/>
                </a:solidFill>
                <a:effectLst>
                  <a:outerShdw blurRad="38100" dist="38100" dir="2700000" algn="tl">
                    <a:srgbClr val="FFFFFF"/>
                  </a:outerShdw>
                </a:effectLst>
                <a:latin typeface="MS PGothic" pitchFamily="34" charset="-128"/>
                <a:cs typeface="+mn-cs"/>
              </a:rPr>
              <a:t>罗马</a:t>
            </a:r>
          </a:p>
        </p:txBody>
      </p:sp>
      <p:sp>
        <p:nvSpPr>
          <p:cNvPr id="58" name="Text Box 25"/>
          <p:cNvSpPr txBox="1">
            <a:spLocks noChangeArrowheads="1"/>
          </p:cNvSpPr>
          <p:nvPr/>
        </p:nvSpPr>
        <p:spPr bwMode="auto">
          <a:xfrm>
            <a:off x="544195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2C1102"/>
                </a:solidFill>
                <a:latin typeface="Arial Narrow" pitchFamily="34" charset="0"/>
                <a:cs typeface="+mn-cs"/>
              </a:rPr>
              <a:t>以</a:t>
            </a:r>
            <a:r>
              <a:rPr lang="en-US" altLang="en-US" sz="1600">
                <a:solidFill>
                  <a:srgbClr val="2C1102"/>
                </a:solidFill>
                <a:cs typeface="+mn-cs"/>
              </a:rPr>
              <a:t>弗</a:t>
            </a:r>
            <a:r>
              <a:rPr lang="zh-CN" altLang="en-US" sz="1600">
                <a:solidFill>
                  <a:srgbClr val="2C1102"/>
                </a:solidFill>
                <a:cs typeface="+mn-cs"/>
              </a:rPr>
              <a:t>所</a:t>
            </a:r>
            <a:endParaRPr lang="en-US" sz="1600">
              <a:solidFill>
                <a:srgbClr val="2C1102"/>
              </a:solidFill>
              <a:latin typeface="Arial Narrow" pitchFamily="34" charset="0"/>
              <a:cs typeface="+mn-cs"/>
            </a:endParaRPr>
          </a:p>
        </p:txBody>
      </p:sp>
      <p:sp>
        <p:nvSpPr>
          <p:cNvPr id="59"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000000"/>
                </a:solidFill>
                <a:latin typeface="MS PGothic" pitchFamily="34" charset="-128"/>
                <a:cs typeface="+mn-cs"/>
              </a:rPr>
              <a:t>歌罗西</a:t>
            </a:r>
            <a:endParaRPr lang="en-US" sz="1600">
              <a:solidFill>
                <a:srgbClr val="000000"/>
              </a:solidFill>
              <a:latin typeface="MS PGothic" pitchFamily="34" charset="-128"/>
              <a:cs typeface="+mn-cs"/>
            </a:endParaRPr>
          </a:p>
        </p:txBody>
      </p:sp>
      <p:sp>
        <p:nvSpPr>
          <p:cNvPr id="524324" name="Text Box 27"/>
          <p:cNvSpPr txBox="1">
            <a:spLocks noChangeArrowheads="1"/>
          </p:cNvSpPr>
          <p:nvPr/>
        </p:nvSpPr>
        <p:spPr bwMode="auto">
          <a:xfrm>
            <a:off x="5456238" y="5072063"/>
            <a:ext cx="792162" cy="307975"/>
          </a:xfrm>
          <a:prstGeom prst="rect">
            <a:avLst/>
          </a:prstGeom>
          <a:solidFill>
            <a:srgbClr val="CC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400">
                <a:solidFill>
                  <a:srgbClr val="000000"/>
                </a:solidFill>
                <a:latin typeface="MS PGothic" pitchFamily="34" charset="-128"/>
                <a:cs typeface="+mn-cs"/>
              </a:rPr>
              <a:t>腓利门</a:t>
            </a:r>
            <a:endParaRPr lang="en-US" sz="1400">
              <a:solidFill>
                <a:srgbClr val="000000"/>
              </a:solidFill>
              <a:latin typeface="MS PGothic" pitchFamily="34" charset="-128"/>
              <a:cs typeface="+mn-cs"/>
            </a:endParaRPr>
          </a:p>
        </p:txBody>
      </p:sp>
      <p:sp>
        <p:nvSpPr>
          <p:cNvPr id="62"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000000"/>
                </a:solidFill>
                <a:latin typeface="MS PGothic" pitchFamily="34" charset="-128"/>
                <a:cs typeface="+mn-cs"/>
              </a:rPr>
              <a:t>腓利比</a:t>
            </a:r>
            <a:endParaRPr lang="en-US" sz="1600">
              <a:solidFill>
                <a:srgbClr val="000000"/>
              </a:solidFill>
              <a:latin typeface="MS PGothic" pitchFamily="34" charset="-128"/>
              <a:cs typeface="+mn-cs"/>
            </a:endParaRPr>
          </a:p>
        </p:txBody>
      </p:sp>
      <p:sp>
        <p:nvSpPr>
          <p:cNvPr id="541735" name="TextBox 62"/>
          <p:cNvSpPr txBox="1">
            <a:spLocks noChangeArrowheads="1"/>
          </p:cNvSpPr>
          <p:nvPr/>
        </p:nvSpPr>
        <p:spPr bwMode="auto">
          <a:xfrm>
            <a:off x="1793875" y="4914900"/>
            <a:ext cx="1857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endParaRPr lang="en-US">
              <a:solidFill>
                <a:srgbClr val="2C1102"/>
              </a:solidFill>
              <a:cs typeface="+mn-cs"/>
            </a:endParaRPr>
          </a:p>
        </p:txBody>
      </p:sp>
      <p:sp>
        <p:nvSpPr>
          <p:cNvPr id="63" name="Text Box 25"/>
          <p:cNvSpPr txBox="1">
            <a:spLocks noChangeArrowheads="1"/>
          </p:cNvSpPr>
          <p:nvPr/>
        </p:nvSpPr>
        <p:spPr bwMode="auto">
          <a:xfrm>
            <a:off x="6386513"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000000"/>
                </a:solidFill>
                <a:latin typeface="Arial Narrow" pitchFamily="34" charset="0"/>
                <a:cs typeface="+mn-cs"/>
              </a:rPr>
              <a:t>提前</a:t>
            </a:r>
            <a:endParaRPr lang="en-US" sz="1600">
              <a:solidFill>
                <a:srgbClr val="000000"/>
              </a:solidFill>
              <a:latin typeface="Arial Narrow" pitchFamily="34" charset="0"/>
              <a:cs typeface="+mn-cs"/>
            </a:endParaRPr>
          </a:p>
        </p:txBody>
      </p:sp>
      <p:sp>
        <p:nvSpPr>
          <p:cNvPr id="64" name="Text Box 25"/>
          <p:cNvSpPr txBox="1">
            <a:spLocks noChangeArrowheads="1"/>
          </p:cNvSpPr>
          <p:nvPr/>
        </p:nvSpPr>
        <p:spPr bwMode="auto">
          <a:xfrm>
            <a:off x="6416675" y="4572000"/>
            <a:ext cx="792163"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500">
                <a:solidFill>
                  <a:srgbClr val="000000"/>
                </a:solidFill>
                <a:latin typeface="Arial Narrow" pitchFamily="34" charset="0"/>
                <a:cs typeface="+mn-cs"/>
              </a:rPr>
              <a:t>提多</a:t>
            </a:r>
            <a:endParaRPr lang="en-US" sz="1500">
              <a:solidFill>
                <a:srgbClr val="000000"/>
              </a:solidFill>
              <a:latin typeface="Arial Narrow" pitchFamily="34" charset="0"/>
              <a:cs typeface="+mn-cs"/>
            </a:endParaRPr>
          </a:p>
        </p:txBody>
      </p:sp>
      <p:sp>
        <p:nvSpPr>
          <p:cNvPr id="61" name="Text Box 19"/>
          <p:cNvSpPr txBox="1">
            <a:spLocks noChangeArrowheads="1"/>
          </p:cNvSpPr>
          <p:nvPr/>
        </p:nvSpPr>
        <p:spPr bwMode="auto">
          <a:xfrm>
            <a:off x="152400" y="6421438"/>
            <a:ext cx="1800225" cy="338137"/>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Arial Narrow" pitchFamily="34" charset="0"/>
                <a:cs typeface="Times New Roman" pitchFamily="18" charset="0"/>
              </a:rPr>
              <a:t>普通书信</a:t>
            </a:r>
            <a:endParaRPr lang="en-US" sz="1600">
              <a:solidFill>
                <a:srgbClr val="000000"/>
              </a:solidFill>
              <a:latin typeface="Arial Narrow" pitchFamily="34" charset="0"/>
              <a:cs typeface="Times New Roman" pitchFamily="18" charset="0"/>
            </a:endParaRPr>
          </a:p>
        </p:txBody>
      </p:sp>
      <p:sp>
        <p:nvSpPr>
          <p:cNvPr id="66"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雅各</a:t>
            </a:r>
            <a:endParaRPr lang="en-US" sz="1600">
              <a:solidFill>
                <a:srgbClr val="000000"/>
              </a:solidFill>
              <a:latin typeface="MS PGothic" pitchFamily="34" charset="-128"/>
              <a:cs typeface="+mn-cs"/>
            </a:endParaRPr>
          </a:p>
        </p:txBody>
      </p:sp>
      <p:sp>
        <p:nvSpPr>
          <p:cNvPr id="67" name="Text Box 19"/>
          <p:cNvSpPr txBox="1">
            <a:spLocks noChangeArrowheads="1"/>
          </p:cNvSpPr>
          <p:nvPr/>
        </p:nvSpPr>
        <p:spPr bwMode="auto">
          <a:xfrm>
            <a:off x="6446838" y="5029200"/>
            <a:ext cx="792162" cy="307975"/>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400">
                <a:solidFill>
                  <a:srgbClr val="000000"/>
                </a:solidFill>
                <a:latin typeface="MS PGothic" pitchFamily="34" charset="-128"/>
                <a:cs typeface="+mn-cs"/>
              </a:rPr>
              <a:t>彼</a:t>
            </a:r>
            <a:r>
              <a:rPr lang="en-US" altLang="zh-CN" sz="1400">
                <a:solidFill>
                  <a:srgbClr val="000000"/>
                </a:solidFill>
                <a:latin typeface="MS PGothic" pitchFamily="34" charset="-128"/>
                <a:cs typeface="+mn-cs"/>
              </a:rPr>
              <a:t>  </a:t>
            </a:r>
            <a:r>
              <a:rPr lang="zh-CN" altLang="en-US" sz="1400">
                <a:solidFill>
                  <a:srgbClr val="000000"/>
                </a:solidFill>
                <a:latin typeface="MS PGothic" pitchFamily="34" charset="-128"/>
                <a:cs typeface="+mn-cs"/>
              </a:rPr>
              <a:t>前</a:t>
            </a:r>
            <a:endParaRPr lang="en-US" sz="1400">
              <a:solidFill>
                <a:srgbClr val="000000"/>
              </a:solidFill>
              <a:latin typeface="MS PGothic" pitchFamily="34" charset="-128"/>
              <a:cs typeface="+mn-cs"/>
            </a:endParaRPr>
          </a:p>
        </p:txBody>
      </p:sp>
      <p:sp>
        <p:nvSpPr>
          <p:cNvPr id="68" name="Text Box 19"/>
          <p:cNvSpPr txBox="1">
            <a:spLocks noChangeArrowheads="1"/>
          </p:cNvSpPr>
          <p:nvPr/>
        </p:nvSpPr>
        <p:spPr bwMode="auto">
          <a:xfrm>
            <a:off x="6446838" y="5486400"/>
            <a:ext cx="792162" cy="338138"/>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彼后</a:t>
            </a:r>
            <a:endParaRPr lang="en-US" sz="1600">
              <a:solidFill>
                <a:srgbClr val="000000"/>
              </a:solidFill>
              <a:latin typeface="MS PGothic" pitchFamily="34" charset="-128"/>
              <a:cs typeface="+mn-cs"/>
            </a:endParaRPr>
          </a:p>
        </p:txBody>
      </p:sp>
      <p:sp>
        <p:nvSpPr>
          <p:cNvPr id="69"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希伯来</a:t>
            </a:r>
            <a:endParaRPr lang="en-US" sz="1600">
              <a:solidFill>
                <a:srgbClr val="000000"/>
              </a:solidFill>
              <a:latin typeface="MS PGothic" pitchFamily="34" charset="-128"/>
              <a:cs typeface="+mn-cs"/>
            </a:endParaRPr>
          </a:p>
        </p:txBody>
      </p:sp>
      <p:sp>
        <p:nvSpPr>
          <p:cNvPr id="70"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犹大</a:t>
            </a:r>
            <a:endParaRPr lang="en-US" sz="1600">
              <a:solidFill>
                <a:srgbClr val="000000"/>
              </a:solidFill>
              <a:latin typeface="MS PGothic" pitchFamily="34" charset="-128"/>
              <a:cs typeface="+mn-cs"/>
            </a:endParaRPr>
          </a:p>
        </p:txBody>
      </p:sp>
      <p:sp>
        <p:nvSpPr>
          <p:cNvPr id="71"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约</a:t>
            </a:r>
            <a:r>
              <a:rPr lang="en-US" altLang="zh-CN" sz="1600">
                <a:solidFill>
                  <a:srgbClr val="000000"/>
                </a:solidFill>
                <a:latin typeface="MS PGothic" pitchFamily="34" charset="-128"/>
                <a:cs typeface="+mn-cs"/>
              </a:rPr>
              <a:t> 1</a:t>
            </a:r>
            <a:endParaRPr lang="en-US" sz="1600">
              <a:solidFill>
                <a:srgbClr val="000000"/>
              </a:solidFill>
              <a:latin typeface="MS PGothic" pitchFamily="34" charset="-128"/>
              <a:cs typeface="+mn-cs"/>
            </a:endParaRPr>
          </a:p>
        </p:txBody>
      </p:sp>
      <p:sp>
        <p:nvSpPr>
          <p:cNvPr id="72"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约</a:t>
            </a:r>
            <a:r>
              <a:rPr lang="en-US" altLang="zh-CN" sz="1600">
                <a:solidFill>
                  <a:srgbClr val="000000"/>
                </a:solidFill>
                <a:latin typeface="MS PGothic" pitchFamily="34" charset="-128"/>
                <a:cs typeface="+mn-cs"/>
              </a:rPr>
              <a:t> 2</a:t>
            </a:r>
            <a:endParaRPr lang="en-US" sz="1600">
              <a:solidFill>
                <a:srgbClr val="000000"/>
              </a:solidFill>
              <a:latin typeface="MS PGothic" pitchFamily="34" charset="-128"/>
              <a:cs typeface="+mn-cs"/>
            </a:endParaRPr>
          </a:p>
        </p:txBody>
      </p:sp>
      <p:sp>
        <p:nvSpPr>
          <p:cNvPr id="73"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约</a:t>
            </a:r>
            <a:r>
              <a:rPr lang="en-US" altLang="zh-CN" sz="1600">
                <a:solidFill>
                  <a:srgbClr val="000000"/>
                </a:solidFill>
                <a:latin typeface="MS PGothic" pitchFamily="34" charset="-128"/>
                <a:cs typeface="+mn-cs"/>
              </a:rPr>
              <a:t> 3</a:t>
            </a:r>
            <a:endParaRPr lang="en-US" sz="1600">
              <a:solidFill>
                <a:srgbClr val="000000"/>
              </a:solidFill>
              <a:latin typeface="MS PGothic" pitchFamily="34" charset="-128"/>
              <a:cs typeface="+mn-cs"/>
            </a:endParaRPr>
          </a:p>
        </p:txBody>
      </p:sp>
      <p:sp>
        <p:nvSpPr>
          <p:cNvPr id="74"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cs typeface="+mn-cs"/>
              </a:rPr>
              <a:t>启示录</a:t>
            </a:r>
            <a:endParaRPr lang="en-US" sz="1600">
              <a:solidFill>
                <a:srgbClr val="000000"/>
              </a:solidFill>
              <a:latin typeface="Arial Narrow" pitchFamily="34" charset="0"/>
              <a:cs typeface="Times New Roman" pitchFamily="18" charset="0"/>
            </a:endParaRPr>
          </a:p>
        </p:txBody>
      </p:sp>
      <p:sp>
        <p:nvSpPr>
          <p:cNvPr id="82"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行为</a:t>
            </a:r>
            <a:endParaRPr lang="en-US" sz="1600">
              <a:solidFill>
                <a:srgbClr val="000000"/>
              </a:solidFill>
              <a:latin typeface="MS PGothic" pitchFamily="34" charset="-128"/>
              <a:cs typeface="+mn-cs"/>
            </a:endParaRPr>
          </a:p>
        </p:txBody>
      </p:sp>
      <p:sp>
        <p:nvSpPr>
          <p:cNvPr id="83" name="Text Box 19"/>
          <p:cNvSpPr txBox="1">
            <a:spLocks noChangeArrowheads="1"/>
          </p:cNvSpPr>
          <p:nvPr/>
        </p:nvSpPr>
        <p:spPr bwMode="auto">
          <a:xfrm>
            <a:off x="6446838" y="5029200"/>
            <a:ext cx="792162" cy="338138"/>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b="1">
                <a:solidFill>
                  <a:srgbClr val="000000"/>
                </a:solidFill>
                <a:latin typeface="MS PGothic" pitchFamily="34" charset="-128"/>
                <a:cs typeface="+mn-cs"/>
              </a:rPr>
              <a:t>受苦</a:t>
            </a:r>
            <a:endParaRPr lang="en-US" sz="1600">
              <a:solidFill>
                <a:srgbClr val="000000"/>
              </a:solidFill>
              <a:latin typeface="MS PGothic" pitchFamily="34" charset="-128"/>
              <a:cs typeface="+mn-cs"/>
            </a:endParaRPr>
          </a:p>
        </p:txBody>
      </p:sp>
      <p:sp>
        <p:nvSpPr>
          <p:cNvPr id="85" name="Text Box 19"/>
          <p:cNvSpPr txBox="1">
            <a:spLocks noChangeArrowheads="1"/>
          </p:cNvSpPr>
          <p:nvPr/>
        </p:nvSpPr>
        <p:spPr bwMode="auto">
          <a:xfrm>
            <a:off x="6477000" y="5486400"/>
            <a:ext cx="792163" cy="338138"/>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知识</a:t>
            </a:r>
            <a:endParaRPr lang="en-US" sz="1600">
              <a:solidFill>
                <a:srgbClr val="000000"/>
              </a:solidFill>
              <a:latin typeface="MS PGothic" pitchFamily="34" charset="-128"/>
              <a:cs typeface="+mn-cs"/>
            </a:endParaRPr>
          </a:p>
        </p:txBody>
      </p:sp>
      <p:sp>
        <p:nvSpPr>
          <p:cNvPr id="87"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优秀</a:t>
            </a:r>
            <a:endParaRPr lang="en-US" sz="1600">
              <a:solidFill>
                <a:srgbClr val="000000"/>
              </a:solidFill>
              <a:latin typeface="MS PGothic" pitchFamily="34" charset="-128"/>
              <a:cs typeface="+mn-cs"/>
            </a:endParaRPr>
          </a:p>
        </p:txBody>
      </p:sp>
      <p:sp>
        <p:nvSpPr>
          <p:cNvPr id="88"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b="1">
                <a:solidFill>
                  <a:srgbClr val="000000"/>
                </a:solidFill>
                <a:latin typeface="MS PGothic" pitchFamily="34" charset="-128"/>
                <a:cs typeface="+mn-cs"/>
              </a:rPr>
              <a:t>伪装者</a:t>
            </a:r>
            <a:endParaRPr lang="en-US" altLang="zh-CN" sz="1600" b="1">
              <a:solidFill>
                <a:srgbClr val="000000"/>
              </a:solidFill>
              <a:latin typeface="MS PGothic" pitchFamily="34" charset="-128"/>
              <a:cs typeface="+mn-cs"/>
            </a:endParaRPr>
          </a:p>
        </p:txBody>
      </p:sp>
      <p:sp>
        <p:nvSpPr>
          <p:cNvPr id="89"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爱</a:t>
            </a:r>
            <a:endParaRPr lang="en-US" sz="1600">
              <a:solidFill>
                <a:srgbClr val="000000"/>
              </a:solidFill>
              <a:latin typeface="MS PGothic" pitchFamily="34" charset="-128"/>
              <a:cs typeface="+mn-cs"/>
            </a:endParaRPr>
          </a:p>
        </p:txBody>
      </p:sp>
      <p:sp>
        <p:nvSpPr>
          <p:cNvPr id="90"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1600" b="1">
                <a:solidFill>
                  <a:srgbClr val="000000"/>
                </a:solidFill>
                <a:latin typeface="MS PGothic" pitchFamily="34" charset="-128"/>
                <a:cs typeface="+mn-cs"/>
              </a:rPr>
              <a:t>极限</a:t>
            </a:r>
            <a:endParaRPr lang="en-US" altLang="zh-CN" sz="1600" b="1">
              <a:solidFill>
                <a:srgbClr val="000000"/>
              </a:solidFill>
              <a:latin typeface="MS PGothic" pitchFamily="34" charset="-128"/>
              <a:cs typeface="+mn-cs"/>
            </a:endParaRPr>
          </a:p>
        </p:txBody>
      </p:sp>
      <p:sp>
        <p:nvSpPr>
          <p:cNvPr id="91"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传教士</a:t>
            </a:r>
            <a:endParaRPr lang="en-US" sz="1600">
              <a:solidFill>
                <a:srgbClr val="000000"/>
              </a:solidFill>
              <a:latin typeface="MS PGothic" pitchFamily="34" charset="-128"/>
              <a:cs typeface="+mn-cs"/>
            </a:endParaRPr>
          </a:p>
        </p:txBody>
      </p:sp>
      <p:sp>
        <p:nvSpPr>
          <p:cNvPr id="92"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spcBef>
                <a:spcPct val="50000"/>
              </a:spcBef>
            </a:pPr>
            <a:r>
              <a:rPr lang="zh-CN" altLang="en-US" sz="1600">
                <a:solidFill>
                  <a:srgbClr val="000000"/>
                </a:solidFill>
                <a:latin typeface="MS PGothic" pitchFamily="34" charset="-128"/>
                <a:cs typeface="+mn-cs"/>
              </a:rPr>
              <a:t>胜利</a:t>
            </a:r>
            <a:endParaRPr lang="en-US" sz="1600">
              <a:solidFill>
                <a:srgbClr val="000000"/>
              </a:solidFill>
              <a:latin typeface="MS PGothic" pitchFamily="34" charset="-128"/>
              <a:cs typeface="+mn-cs"/>
            </a:endParaRPr>
          </a:p>
        </p:txBody>
      </p:sp>
      <p:sp>
        <p:nvSpPr>
          <p:cNvPr id="524349"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FFFFFF"/>
                </a:solidFill>
                <a:latin typeface="MS PGothic" pitchFamily="34" charset="-128"/>
                <a:cs typeface="+mn-cs"/>
              </a:rPr>
              <a:t>天国</a:t>
            </a:r>
            <a:endParaRPr lang="en-US" sz="1600">
              <a:solidFill>
                <a:srgbClr val="FFFFFF"/>
              </a:solidFill>
              <a:latin typeface="MS PGothic" pitchFamily="34" charset="-128"/>
              <a:cs typeface="+mn-cs"/>
            </a:endParaRPr>
          </a:p>
        </p:txBody>
      </p:sp>
      <p:sp>
        <p:nvSpPr>
          <p:cNvPr id="75"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F7F7F7"/>
                </a:solidFill>
                <a:effectLst>
                  <a:outerShdw blurRad="38100" dist="38100" dir="2700000" algn="tl">
                    <a:srgbClr val="000000"/>
                  </a:outerShdw>
                </a:effectLst>
                <a:latin typeface="MS PGothic" pitchFamily="34" charset="-128"/>
                <a:cs typeface="+mn-cs"/>
              </a:rPr>
              <a:t>主权</a:t>
            </a:r>
            <a:r>
              <a:rPr lang="en-US" altLang="zh-CN" sz="1600">
                <a:solidFill>
                  <a:srgbClr val="F7F7F7"/>
                </a:solidFill>
                <a:effectLst>
                  <a:outerShdw blurRad="38100" dist="38100" dir="2700000" algn="tl">
                    <a:srgbClr val="000000"/>
                  </a:outerShdw>
                </a:effectLst>
                <a:latin typeface="MS PGothic" pitchFamily="34" charset="-128"/>
                <a:cs typeface="+mn-cs"/>
              </a:rPr>
              <a:t>1</a:t>
            </a:r>
            <a:endParaRPr lang="en-GB" sz="1600">
              <a:solidFill>
                <a:srgbClr val="F7F7F7"/>
              </a:solidFill>
              <a:effectLst>
                <a:outerShdw blurRad="38100" dist="38100" dir="2700000" algn="tl">
                  <a:srgbClr val="000000"/>
                </a:outerShdw>
              </a:effectLst>
              <a:latin typeface="MS PGothic" pitchFamily="34" charset="-128"/>
              <a:cs typeface="+mn-cs"/>
            </a:endParaRPr>
          </a:p>
        </p:txBody>
      </p:sp>
      <p:sp>
        <p:nvSpPr>
          <p:cNvPr id="76"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F7F7F7"/>
                </a:solidFill>
                <a:latin typeface="MS PGothic" pitchFamily="34" charset="-128"/>
                <a:cs typeface="+mn-cs"/>
              </a:rPr>
              <a:t>相</a:t>
            </a:r>
            <a:r>
              <a:rPr lang="en-US" altLang="zh-CN" sz="1600">
                <a:solidFill>
                  <a:srgbClr val="F7F7F7"/>
                </a:solidFill>
                <a:latin typeface="MS PGothic" pitchFamily="34" charset="-128"/>
                <a:cs typeface="+mn-cs"/>
              </a:rPr>
              <a:t> </a:t>
            </a:r>
            <a:r>
              <a:rPr lang="zh-CN" altLang="en-US" sz="1600">
                <a:solidFill>
                  <a:srgbClr val="F7F7F7"/>
                </a:solidFill>
                <a:latin typeface="MS PGothic" pitchFamily="34" charset="-128"/>
                <a:cs typeface="+mn-cs"/>
              </a:rPr>
              <a:t>信</a:t>
            </a:r>
            <a:endParaRPr lang="en-US" sz="1600">
              <a:solidFill>
                <a:srgbClr val="F7F7F7"/>
              </a:solidFill>
              <a:latin typeface="MS PGothic" pitchFamily="34" charset="-128"/>
              <a:cs typeface="+mn-cs"/>
            </a:endParaRPr>
          </a:p>
        </p:txBody>
      </p:sp>
      <p:sp>
        <p:nvSpPr>
          <p:cNvPr id="77"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F7F7F7"/>
                </a:solidFill>
                <a:latin typeface="MS Gothic" pitchFamily="49" charset="-128"/>
                <a:ea typeface="MS Gothic" pitchFamily="49" charset="-128"/>
                <a:cs typeface="+mn-cs"/>
              </a:rPr>
              <a:t>门徒</a:t>
            </a:r>
            <a:endParaRPr lang="en-US" sz="1600">
              <a:solidFill>
                <a:srgbClr val="F7F7F7"/>
              </a:solidFill>
              <a:latin typeface="MS Gothic" pitchFamily="49" charset="-128"/>
              <a:ea typeface="MS Gothic" pitchFamily="49" charset="-128"/>
              <a:cs typeface="+mn-cs"/>
            </a:endParaRPr>
          </a:p>
        </p:txBody>
      </p:sp>
      <p:sp>
        <p:nvSpPr>
          <p:cNvPr id="524353" name="Text Box 22"/>
          <p:cNvSpPr txBox="1">
            <a:spLocks noChangeArrowheads="1"/>
          </p:cNvSpPr>
          <p:nvPr/>
        </p:nvSpPr>
        <p:spPr bwMode="auto">
          <a:xfrm>
            <a:off x="5486400" y="3657600"/>
            <a:ext cx="792163" cy="338138"/>
          </a:xfrm>
          <a:prstGeom prst="rect">
            <a:avLst/>
          </a:prstGeom>
          <a:solidFill>
            <a:srgbClr val="8000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F7F7F7"/>
                </a:solidFill>
                <a:latin typeface="MS PGothic" pitchFamily="34" charset="-128"/>
                <a:cs typeface="+mn-cs"/>
              </a:rPr>
              <a:t>主权</a:t>
            </a:r>
            <a:r>
              <a:rPr lang="en-US" altLang="zh-CN" sz="1600">
                <a:solidFill>
                  <a:srgbClr val="F7F7F7"/>
                </a:solidFill>
                <a:latin typeface="MS PGothic" pitchFamily="34" charset="-128"/>
                <a:cs typeface="+mn-cs"/>
              </a:rPr>
              <a:t>2</a:t>
            </a:r>
            <a:endParaRPr lang="en-US" sz="1600">
              <a:solidFill>
                <a:srgbClr val="F7F7F7"/>
              </a:solidFill>
              <a:latin typeface="MS PGothic" pitchFamily="34" charset="-128"/>
              <a:cs typeface="+mn-cs"/>
            </a:endParaRPr>
          </a:p>
        </p:txBody>
      </p:sp>
      <p:sp>
        <p:nvSpPr>
          <p:cNvPr id="79" name="Text Box 20"/>
          <p:cNvSpPr txBox="1">
            <a:spLocks noChangeArrowheads="1"/>
          </p:cNvSpPr>
          <p:nvPr/>
        </p:nvSpPr>
        <p:spPr bwMode="auto">
          <a:xfrm>
            <a:off x="26670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400" dirty="0">
                <a:solidFill>
                  <a:srgbClr val="000000"/>
                </a:solidFill>
                <a:latin typeface="MS PGothic" pitchFamily="34" charset="-128"/>
                <a:cs typeface="+mn-cs"/>
              </a:rPr>
              <a:t>被</a:t>
            </a:r>
            <a:r>
              <a:rPr lang="ja-JP" altLang="en-US" sz="1400" dirty="0">
                <a:solidFill>
                  <a:srgbClr val="000000"/>
                </a:solidFill>
                <a:latin typeface="MS PGothic" pitchFamily="34" charset="-128"/>
                <a:cs typeface="+mn-cs"/>
              </a:rPr>
              <a:t>提</a:t>
            </a:r>
            <a:endParaRPr lang="en-US" sz="1400" dirty="0">
              <a:solidFill>
                <a:srgbClr val="000000"/>
              </a:solidFill>
              <a:latin typeface="MS PGothic" pitchFamily="34" charset="-128"/>
              <a:cs typeface="+mn-cs"/>
            </a:endParaRPr>
          </a:p>
        </p:txBody>
      </p:sp>
      <p:sp>
        <p:nvSpPr>
          <p:cNvPr id="80" name="Text Box 19"/>
          <p:cNvSpPr txBox="1">
            <a:spLocks noChangeArrowheads="1"/>
          </p:cNvSpPr>
          <p:nvPr/>
        </p:nvSpPr>
        <p:spPr bwMode="auto">
          <a:xfrm>
            <a:off x="9906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400">
                <a:solidFill>
                  <a:srgbClr val="2C1102"/>
                </a:solidFill>
                <a:latin typeface="MS PGothic" pitchFamily="34" charset="-128"/>
                <a:cs typeface="+mn-cs"/>
              </a:rPr>
              <a:t>因信称义</a:t>
            </a:r>
            <a:endParaRPr lang="en-US" sz="1400">
              <a:solidFill>
                <a:srgbClr val="2C1102"/>
              </a:solidFill>
              <a:latin typeface="MS PGothic" pitchFamily="34" charset="-128"/>
              <a:cs typeface="+mn-cs"/>
            </a:endParaRPr>
          </a:p>
        </p:txBody>
      </p:sp>
      <p:sp>
        <p:nvSpPr>
          <p:cNvPr id="524356" name="Text Box 21"/>
          <p:cNvSpPr txBox="1">
            <a:spLocks noChangeArrowheads="1"/>
          </p:cNvSpPr>
          <p:nvPr/>
        </p:nvSpPr>
        <p:spPr bwMode="auto">
          <a:xfrm>
            <a:off x="2667000" y="4572000"/>
            <a:ext cx="792163" cy="338138"/>
          </a:xfrm>
          <a:prstGeom prst="rect">
            <a:avLst/>
          </a:prstGeom>
          <a:solidFill>
            <a:srgbClr val="CC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600">
                <a:solidFill>
                  <a:srgbClr val="000000"/>
                </a:solidFill>
                <a:latin typeface="MS PGothic" pitchFamily="34" charset="-128"/>
                <a:cs typeface="+mn-cs"/>
              </a:rPr>
              <a:t>大患难</a:t>
            </a:r>
            <a:endParaRPr lang="en-US" sz="1600">
              <a:solidFill>
                <a:srgbClr val="000000"/>
              </a:solidFill>
              <a:latin typeface="MS PGothic" pitchFamily="34" charset="-128"/>
              <a:cs typeface="+mn-cs"/>
            </a:endParaRPr>
          </a:p>
        </p:txBody>
      </p:sp>
      <p:sp>
        <p:nvSpPr>
          <p:cNvPr id="84" name="Text Box 22"/>
          <p:cNvSpPr txBox="1">
            <a:spLocks noChangeArrowheads="1"/>
          </p:cNvSpPr>
          <p:nvPr/>
        </p:nvSpPr>
        <p:spPr bwMode="auto">
          <a:xfrm>
            <a:off x="3810000" y="41576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20000"/>
              </a:spcBef>
            </a:pPr>
            <a:r>
              <a:rPr lang="zh-CN" altLang="en-US" sz="1600">
                <a:solidFill>
                  <a:srgbClr val="000000"/>
                </a:solidFill>
                <a:effectLst>
                  <a:outerShdw blurRad="38100" dist="38100" dir="2700000" algn="tl">
                    <a:srgbClr val="FFFFFF"/>
                  </a:outerShdw>
                </a:effectLst>
                <a:latin typeface="MS PGothic" pitchFamily="34" charset="-128"/>
                <a:cs typeface="+mn-cs"/>
              </a:rPr>
              <a:t>成圣</a:t>
            </a:r>
          </a:p>
        </p:txBody>
      </p:sp>
      <p:sp>
        <p:nvSpPr>
          <p:cNvPr id="524358" name="Text Box 23"/>
          <p:cNvSpPr txBox="1">
            <a:spLocks noChangeArrowheads="1"/>
          </p:cNvSpPr>
          <p:nvPr/>
        </p:nvSpPr>
        <p:spPr bwMode="auto">
          <a:xfrm>
            <a:off x="3810000" y="4572000"/>
            <a:ext cx="792163" cy="338138"/>
          </a:xfrm>
          <a:prstGeom prst="rect">
            <a:avLst/>
          </a:prstGeom>
          <a:solidFill>
            <a:srgbClr val="CC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600">
                <a:solidFill>
                  <a:srgbClr val="000000"/>
                </a:solidFill>
                <a:latin typeface="MS PGothic" pitchFamily="34" charset="-128"/>
                <a:cs typeface="+mn-cs"/>
              </a:rPr>
              <a:t>使</a:t>
            </a:r>
            <a:r>
              <a:rPr lang="en-US" altLang="ja-JP" sz="1600">
                <a:solidFill>
                  <a:srgbClr val="000000"/>
                </a:solidFill>
                <a:latin typeface="MS PGothic" pitchFamily="34" charset="-128"/>
                <a:cs typeface="+mn-cs"/>
              </a:rPr>
              <a:t> </a:t>
            </a:r>
            <a:r>
              <a:rPr lang="en-US" altLang="en-US" sz="1600">
                <a:solidFill>
                  <a:srgbClr val="000000"/>
                </a:solidFill>
                <a:latin typeface="MS PGothic" pitchFamily="34" charset="-128"/>
                <a:cs typeface="+mn-cs"/>
              </a:rPr>
              <a:t>徒</a:t>
            </a:r>
            <a:r>
              <a:rPr lang="en-US" altLang="ja-JP" sz="1600">
                <a:solidFill>
                  <a:srgbClr val="000000"/>
                </a:solidFill>
                <a:latin typeface="MS PGothic" pitchFamily="34" charset="-128"/>
                <a:cs typeface="+mn-cs"/>
              </a:rPr>
              <a:t> </a:t>
            </a:r>
            <a:endParaRPr lang="en-US" sz="1600">
              <a:solidFill>
                <a:srgbClr val="000000"/>
              </a:solidFill>
              <a:latin typeface="MS PGothic" pitchFamily="34" charset="-128"/>
              <a:cs typeface="+mn-cs"/>
            </a:endParaRPr>
          </a:p>
        </p:txBody>
      </p:sp>
      <p:sp>
        <p:nvSpPr>
          <p:cNvPr id="93" name="Text Box 24"/>
          <p:cNvSpPr txBox="1">
            <a:spLocks noChangeArrowheads="1"/>
          </p:cNvSpPr>
          <p:nvPr/>
        </p:nvSpPr>
        <p:spPr bwMode="auto">
          <a:xfrm>
            <a:off x="3810000" y="50720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600">
                <a:solidFill>
                  <a:srgbClr val="000000"/>
                </a:solidFill>
                <a:effectLst>
                  <a:outerShdw blurRad="38100" dist="38100" dir="2700000" algn="tl">
                    <a:srgbClr val="FFFFFF"/>
                  </a:outerShdw>
                </a:effectLst>
                <a:latin typeface="MS PGothic" pitchFamily="34" charset="-128"/>
                <a:cs typeface="+mn-cs"/>
              </a:rPr>
              <a:t>称义</a:t>
            </a:r>
          </a:p>
        </p:txBody>
      </p:sp>
      <p:sp>
        <p:nvSpPr>
          <p:cNvPr id="94" name="Text Box 25"/>
          <p:cNvSpPr txBox="1">
            <a:spLocks noChangeArrowheads="1"/>
          </p:cNvSpPr>
          <p:nvPr/>
        </p:nvSpPr>
        <p:spPr bwMode="auto">
          <a:xfrm>
            <a:off x="5456238"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600">
                <a:solidFill>
                  <a:srgbClr val="000000"/>
                </a:solidFill>
                <a:latin typeface="MS PGothic" pitchFamily="34" charset="-128"/>
                <a:cs typeface="+mn-cs"/>
              </a:rPr>
              <a:t>合一</a:t>
            </a:r>
            <a:endParaRPr lang="en-US" sz="1600">
              <a:solidFill>
                <a:srgbClr val="000000"/>
              </a:solidFill>
              <a:latin typeface="Arial Narrow" pitchFamily="34" charset="0"/>
              <a:cs typeface="+mn-cs"/>
            </a:endParaRPr>
          </a:p>
        </p:txBody>
      </p:sp>
      <p:sp>
        <p:nvSpPr>
          <p:cNvPr id="95"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600">
                <a:solidFill>
                  <a:srgbClr val="000000"/>
                </a:solidFill>
                <a:latin typeface="MS PGothic" pitchFamily="34" charset="-128"/>
                <a:cs typeface="+mn-cs"/>
              </a:rPr>
              <a:t>神性</a:t>
            </a:r>
            <a:endParaRPr lang="en-US" sz="1600">
              <a:solidFill>
                <a:srgbClr val="000000"/>
              </a:solidFill>
              <a:latin typeface="MS PGothic" pitchFamily="34" charset="-128"/>
              <a:cs typeface="+mn-cs"/>
            </a:endParaRPr>
          </a:p>
        </p:txBody>
      </p:sp>
      <p:sp>
        <p:nvSpPr>
          <p:cNvPr id="524362" name="Text Box 27"/>
          <p:cNvSpPr txBox="1">
            <a:spLocks noChangeArrowheads="1"/>
          </p:cNvSpPr>
          <p:nvPr/>
        </p:nvSpPr>
        <p:spPr bwMode="auto">
          <a:xfrm>
            <a:off x="5456238" y="5062538"/>
            <a:ext cx="792162" cy="338137"/>
          </a:xfrm>
          <a:prstGeom prst="rect">
            <a:avLst/>
          </a:prstGeom>
          <a:solidFill>
            <a:srgbClr val="CC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600">
                <a:solidFill>
                  <a:srgbClr val="000000"/>
                </a:solidFill>
                <a:latin typeface="MS PGothic" pitchFamily="34" charset="-128"/>
                <a:cs typeface="+mn-cs"/>
              </a:rPr>
              <a:t>饶恕</a:t>
            </a:r>
            <a:endParaRPr lang="en-US" sz="1400">
              <a:solidFill>
                <a:srgbClr val="000000"/>
              </a:solidFill>
              <a:latin typeface="MS PGothic" pitchFamily="34" charset="-128"/>
              <a:cs typeface="+mn-cs"/>
            </a:endParaRPr>
          </a:p>
        </p:txBody>
      </p:sp>
      <p:sp>
        <p:nvSpPr>
          <p:cNvPr id="97"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600">
                <a:solidFill>
                  <a:srgbClr val="000000"/>
                </a:solidFill>
                <a:latin typeface="MS PGothic" pitchFamily="34" charset="-128"/>
                <a:cs typeface="+mn-cs"/>
              </a:rPr>
              <a:t>态度</a:t>
            </a:r>
            <a:endParaRPr lang="en-US" sz="1600">
              <a:solidFill>
                <a:srgbClr val="000000"/>
              </a:solidFill>
              <a:latin typeface="MS PGothic" pitchFamily="34" charset="-128"/>
              <a:cs typeface="+mn-cs"/>
            </a:endParaRPr>
          </a:p>
        </p:txBody>
      </p:sp>
      <p:sp>
        <p:nvSpPr>
          <p:cNvPr id="98" name="Text Box 25"/>
          <p:cNvSpPr txBox="1">
            <a:spLocks noChangeArrowheads="1"/>
          </p:cNvSpPr>
          <p:nvPr/>
        </p:nvSpPr>
        <p:spPr bwMode="auto">
          <a:xfrm>
            <a:off x="64008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600">
                <a:solidFill>
                  <a:srgbClr val="000000"/>
                </a:solidFill>
                <a:cs typeface="+mn-cs"/>
              </a:rPr>
              <a:t>秩序</a:t>
            </a:r>
            <a:endParaRPr lang="en-US" sz="1600">
              <a:solidFill>
                <a:srgbClr val="000000"/>
              </a:solidFill>
              <a:latin typeface="Arial Narrow" pitchFamily="34" charset="0"/>
              <a:cs typeface="+mn-cs"/>
            </a:endParaRPr>
          </a:p>
        </p:txBody>
      </p:sp>
      <p:sp>
        <p:nvSpPr>
          <p:cNvPr id="99" name="Text Box 25"/>
          <p:cNvSpPr txBox="1">
            <a:spLocks noChangeArrowheads="1"/>
          </p:cNvSpPr>
          <p:nvPr/>
        </p:nvSpPr>
        <p:spPr bwMode="auto">
          <a:xfrm>
            <a:off x="6430963" y="4572000"/>
            <a:ext cx="792162"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500">
                <a:solidFill>
                  <a:srgbClr val="000000"/>
                </a:solidFill>
                <a:cs typeface="+mn-cs"/>
              </a:rPr>
              <a:t>行事为人</a:t>
            </a:r>
            <a:endParaRPr lang="en-US" sz="1500">
              <a:solidFill>
                <a:srgbClr val="000000"/>
              </a:solidFill>
              <a:latin typeface="Arial Narrow" pitchFamily="34" charset="0"/>
              <a:cs typeface="+mn-cs"/>
            </a:endParaRPr>
          </a:p>
        </p:txBody>
      </p:sp>
      <p:sp>
        <p:nvSpPr>
          <p:cNvPr id="100" name="Text Box 25"/>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en-US" sz="1600">
                <a:solidFill>
                  <a:srgbClr val="000103"/>
                </a:solidFill>
                <a:latin typeface="MS PGothic" pitchFamily="34" charset="-128"/>
                <a:cs typeface="+mn-cs"/>
              </a:rPr>
              <a:t>教</a:t>
            </a:r>
            <a:r>
              <a:rPr lang="en-US" sz="1600">
                <a:solidFill>
                  <a:srgbClr val="000103"/>
                </a:solidFill>
                <a:latin typeface="MS PGothic" pitchFamily="34" charset="-128"/>
                <a:cs typeface="+mn-cs"/>
              </a:rPr>
              <a:t> </a:t>
            </a:r>
            <a:r>
              <a:rPr lang="zh-CN" altLang="en-US" sz="1600">
                <a:solidFill>
                  <a:srgbClr val="000103"/>
                </a:solidFill>
                <a:latin typeface="MS PGothic" pitchFamily="34" charset="-128"/>
                <a:cs typeface="+mn-cs"/>
              </a:rPr>
              <a:t>义</a:t>
            </a:r>
            <a:endParaRPr lang="en-US" sz="1600">
              <a:solidFill>
                <a:srgbClr val="000103"/>
              </a:solidFill>
              <a:latin typeface="MS PGothic" pitchFamily="34" charset="-128"/>
              <a:cs typeface="+mn-cs"/>
            </a:endParaRPr>
          </a:p>
        </p:txBody>
      </p:sp>
    </p:spTree>
    <p:extLst>
      <p:ext uri="{BB962C8B-B14F-4D97-AF65-F5344CB8AC3E}">
        <p14:creationId xmlns:p14="http://schemas.microsoft.com/office/powerpoint/2010/main" val="36606475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43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6185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431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431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24320"/>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24324"/>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62"/>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6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6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7"/>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68"/>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70"/>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71"/>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73"/>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74"/>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524349"/>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75"/>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524353"/>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77"/>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76"/>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80"/>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79"/>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524356"/>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84"/>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524358"/>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0"/>
                                          </p:stCondLst>
                                        </p:cTn>
                                        <p:tgtEl>
                                          <p:spTgt spid="93"/>
                                        </p:tgtEl>
                                        <p:attrNameLst>
                                          <p:attrName>style.visibility</p:attrName>
                                        </p:attrNameLst>
                                      </p:cBhvr>
                                      <p:to>
                                        <p:strVal val="visible"/>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 presetClass="entr" presetSubtype="0" fill="hold" grpId="0" nodeType="clickEffect">
                                  <p:stCondLst>
                                    <p:cond delay="0"/>
                                  </p:stCondLst>
                                  <p:childTnLst>
                                    <p:set>
                                      <p:cBhvr>
                                        <p:cTn id="170" dur="1" fill="hold">
                                          <p:stCondLst>
                                            <p:cond delay="0"/>
                                          </p:stCondLst>
                                        </p:cTn>
                                        <p:tgtEl>
                                          <p:spTgt spid="94"/>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95"/>
                                        </p:tgtEl>
                                        <p:attrNameLst>
                                          <p:attrName>style.visibility</p:attrName>
                                        </p:attrNameLst>
                                      </p:cBhvr>
                                      <p:to>
                                        <p:strVal val="visible"/>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524362"/>
                                        </p:tgtEl>
                                        <p:attrNameLst>
                                          <p:attrName>style.visibility</p:attrName>
                                        </p:attrNameLst>
                                      </p:cBhvr>
                                      <p:to>
                                        <p:strVal val="visible"/>
                                      </p:to>
                                    </p:se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97"/>
                                        </p:tgtEl>
                                        <p:attrNameLst>
                                          <p:attrName>style.visibility</p:attrName>
                                        </p:attrNameLst>
                                      </p:cBhvr>
                                      <p:to>
                                        <p:strVal val="visible"/>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98"/>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0"/>
                                          </p:stCondLst>
                                        </p:cTn>
                                        <p:tgtEl>
                                          <p:spTgt spid="99"/>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00"/>
                                        </p:tgtEl>
                                        <p:attrNameLst>
                                          <p:attrName>style.visibility</p:attrName>
                                        </p:attrNameLst>
                                      </p:cBhvr>
                                      <p:to>
                                        <p:strVal val="visible"/>
                                      </p:to>
                                    </p:se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ntr" presetSubtype="0" fill="hold" grpId="0" nodeType="clickEffect">
                                  <p:stCondLst>
                                    <p:cond delay="0"/>
                                  </p:stCondLst>
                                  <p:childTnLst>
                                    <p:set>
                                      <p:cBhvr>
                                        <p:cTn id="198" dur="1" fill="hold">
                                          <p:stCondLst>
                                            <p:cond delay="0"/>
                                          </p:stCondLst>
                                        </p:cTn>
                                        <p:tgtEl>
                                          <p:spTgt spid="82"/>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0"/>
                                          </p:stCondLst>
                                        </p:cTn>
                                        <p:tgtEl>
                                          <p:spTgt spid="83"/>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grpId="0" nodeType="clickEffect">
                                  <p:stCondLst>
                                    <p:cond delay="0"/>
                                  </p:stCondLst>
                                  <p:childTnLst>
                                    <p:set>
                                      <p:cBhvr>
                                        <p:cTn id="206" dur="1" fill="hold">
                                          <p:stCondLst>
                                            <p:cond delay="0"/>
                                          </p:stCondLst>
                                        </p:cTn>
                                        <p:tgtEl>
                                          <p:spTgt spid="85"/>
                                        </p:tgtEl>
                                        <p:attrNameLst>
                                          <p:attrName>style.visibility</p:attrName>
                                        </p:attrNameLst>
                                      </p:cBhvr>
                                      <p:to>
                                        <p:strVal val="visible"/>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0" nodeType="clickEffect">
                                  <p:stCondLst>
                                    <p:cond delay="0"/>
                                  </p:stCondLst>
                                  <p:childTnLst>
                                    <p:set>
                                      <p:cBhvr>
                                        <p:cTn id="210" dur="1" fill="hold">
                                          <p:stCondLst>
                                            <p:cond delay="0"/>
                                          </p:stCondLst>
                                        </p:cTn>
                                        <p:tgtEl>
                                          <p:spTgt spid="87"/>
                                        </p:tgtEl>
                                        <p:attrNameLst>
                                          <p:attrName>style.visibility</p:attrName>
                                        </p:attrNameLst>
                                      </p:cBhvr>
                                      <p:to>
                                        <p:strVal val="visible"/>
                                      </p:to>
                                    </p:se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1" presetClass="entr" presetSubtype="0" fill="hold" grpId="0" nodeType="clickEffect">
                                  <p:stCondLst>
                                    <p:cond delay="0"/>
                                  </p:stCondLst>
                                  <p:childTnLst>
                                    <p:set>
                                      <p:cBhvr>
                                        <p:cTn id="214" dur="1" fill="hold">
                                          <p:stCondLst>
                                            <p:cond delay="0"/>
                                          </p:stCondLst>
                                        </p:cTn>
                                        <p:tgtEl>
                                          <p:spTgt spid="88"/>
                                        </p:tgtEl>
                                        <p:attrNameLst>
                                          <p:attrName>style.visibility</p:attrName>
                                        </p:attrNameLst>
                                      </p:cBhvr>
                                      <p:to>
                                        <p:strVal val="visible"/>
                                      </p:to>
                                    </p:se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89"/>
                                        </p:tgtEl>
                                        <p:attrNameLst>
                                          <p:attrName>style.visibility</p:attrName>
                                        </p:attrNameLst>
                                      </p:cBhvr>
                                      <p:to>
                                        <p:strVal val="visible"/>
                                      </p:to>
                                    </p:se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1" presetClass="entr" presetSubtype="0" fill="hold" grpId="0" nodeType="clickEffect">
                                  <p:stCondLst>
                                    <p:cond delay="0"/>
                                  </p:stCondLst>
                                  <p:childTnLst>
                                    <p:set>
                                      <p:cBhvr>
                                        <p:cTn id="222" dur="1" fill="hold">
                                          <p:stCondLst>
                                            <p:cond delay="0"/>
                                          </p:stCondLst>
                                        </p:cTn>
                                        <p:tgtEl>
                                          <p:spTgt spid="90"/>
                                        </p:tgtEl>
                                        <p:attrNameLst>
                                          <p:attrName>style.visibility</p:attrName>
                                        </p:attrNameLst>
                                      </p:cBhvr>
                                      <p:to>
                                        <p:strVal val="visible"/>
                                      </p:to>
                                    </p:se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91"/>
                                        </p:tgtEl>
                                        <p:attrNameLst>
                                          <p:attrName>style.visibility</p:attrName>
                                        </p:attrNameLst>
                                      </p:cBhvr>
                                      <p:to>
                                        <p:strVal val="visible"/>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4" grpId="0" animBg="1"/>
      <p:bldP spid="524310" grpId="0" animBg="1"/>
      <p:bldP spid="461856" grpId="0" animBg="1"/>
      <p:bldP spid="35" grpId="0" animBg="1"/>
      <p:bldP spid="36" grpId="0" animBg="1"/>
      <p:bldP spid="524314" grpId="0" animBg="1"/>
      <p:bldP spid="37" grpId="0" animBg="1"/>
      <p:bldP spid="52" grpId="0" animBg="1"/>
      <p:bldP spid="53" grpId="0" animBg="1"/>
      <p:bldP spid="524318" grpId="0" animBg="1"/>
      <p:bldP spid="55" grpId="0" animBg="1"/>
      <p:bldP spid="524320" grpId="0" animBg="1"/>
      <p:bldP spid="57" grpId="0" animBg="1"/>
      <p:bldP spid="58" grpId="0" animBg="1"/>
      <p:bldP spid="59" grpId="0" animBg="1"/>
      <p:bldP spid="524324" grpId="0" animBg="1"/>
      <p:bldP spid="62" grpId="0" animBg="1"/>
      <p:bldP spid="63" grpId="0" animBg="1"/>
      <p:bldP spid="64" grpId="0" animBg="1"/>
      <p:bldP spid="61" grpId="0" animBg="1"/>
      <p:bldP spid="66" grpId="0" animBg="1"/>
      <p:bldP spid="67" grpId="0" animBg="1"/>
      <p:bldP spid="68" grpId="0" animBg="1"/>
      <p:bldP spid="69" grpId="0" animBg="1"/>
      <p:bldP spid="70" grpId="0" animBg="1"/>
      <p:bldP spid="71" grpId="0" animBg="1"/>
      <p:bldP spid="72" grpId="0" animBg="1"/>
      <p:bldP spid="73" grpId="0" animBg="1"/>
      <p:bldP spid="74" grpId="0" animBg="1"/>
      <p:bldP spid="82" grpId="0" animBg="1"/>
      <p:bldP spid="83" grpId="0" animBg="1"/>
      <p:bldP spid="85" grpId="0" animBg="1"/>
      <p:bldP spid="87" grpId="0" animBg="1"/>
      <p:bldP spid="88" grpId="0" animBg="1"/>
      <p:bldP spid="89" grpId="0" animBg="1"/>
      <p:bldP spid="90" grpId="0" animBg="1"/>
      <p:bldP spid="91" grpId="0" animBg="1"/>
      <p:bldP spid="92" grpId="0" animBg="1"/>
      <p:bldP spid="524349" grpId="0" animBg="1"/>
      <p:bldP spid="75" grpId="0" animBg="1"/>
      <p:bldP spid="76" grpId="0" animBg="1"/>
      <p:bldP spid="77" grpId="0" animBg="1"/>
      <p:bldP spid="524353" grpId="0" animBg="1"/>
      <p:bldP spid="79" grpId="0" animBg="1"/>
      <p:bldP spid="80" grpId="0" animBg="1"/>
      <p:bldP spid="524356" grpId="0" animBg="1"/>
      <p:bldP spid="84" grpId="0" animBg="1"/>
      <p:bldP spid="524358" grpId="0" animBg="1"/>
      <p:bldP spid="93" grpId="0" animBg="1"/>
      <p:bldP spid="94" grpId="0" animBg="1"/>
      <p:bldP spid="95" grpId="0" animBg="1"/>
      <p:bldP spid="524362" grpId="0" animBg="1"/>
      <p:bldP spid="97" grpId="0" animBg="1"/>
      <p:bldP spid="98" grpId="0" animBg="1"/>
      <p:bldP spid="99" grpId="0" animBg="1"/>
      <p:bldP spid="100" grpId="0" animBg="1"/>
    </p:bld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smtClean="0">
                <a:solidFill>
                  <a:schemeClr val="bg1"/>
                </a:solidFill>
                <a:effectLst>
                  <a:glow rad="101600">
                    <a:schemeClr val="tx1">
                      <a:alpha val="99000"/>
                    </a:schemeClr>
                  </a:glow>
                </a:effectLst>
                <a:latin typeface="Arial"/>
                <a:cs typeface="Arial"/>
              </a:rPr>
              <a:t>Covenant in </a:t>
            </a:r>
            <a:r>
              <a:rPr lang="en-US" sz="3600" b="1" dirty="0">
                <a:solidFill>
                  <a:srgbClr val="FFFFFF"/>
                </a:solidFill>
                <a:effectLst>
                  <a:glow rad="127000">
                    <a:srgbClr val="000000"/>
                  </a:glow>
                </a:effectLst>
                <a:latin typeface="Arial"/>
                <a:cs typeface="Arial"/>
              </a:rPr>
              <a:t>Revelation </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Christ’s letters to seven churches shows his authority over them even though they suffer (1:9; 2:9-10; 3:10) and he gives eight promises to reward faithful believers who overcome the world </a:t>
            </a:r>
            <a:br>
              <a:rPr lang="en-US" sz="2800" b="1" dirty="0">
                <a:solidFill>
                  <a:srgbClr val="FFFFFF"/>
                </a:solidFill>
                <a:effectLst>
                  <a:glow rad="127000">
                    <a:srgbClr val="000000"/>
                  </a:glow>
                </a:effectLst>
                <a:latin typeface="Arial" charset="0"/>
                <a:ea typeface="ＭＳ Ｐゴシック" charset="0"/>
                <a:cs typeface="ＭＳ Ｐゴシック" charset="0"/>
              </a:rPr>
            </a:br>
            <a:r>
              <a:rPr lang="en-US" sz="2800" b="1" dirty="0">
                <a:solidFill>
                  <a:srgbClr val="FFFFFF"/>
                </a:solidFill>
                <a:effectLst>
                  <a:glow rad="127000">
                    <a:srgbClr val="000000"/>
                  </a:glow>
                </a:effectLst>
                <a:latin typeface="Arial" charset="0"/>
                <a:ea typeface="ＭＳ Ｐゴシック" charset="0"/>
                <a:cs typeface="ＭＳ Ｐゴシック" charset="0"/>
              </a:rPr>
              <a:t>(2:7, 11, 17, 26; 3:5, 12, 21; 21:7).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27f</a:t>
            </a:r>
          </a:p>
        </p:txBody>
      </p:sp>
    </p:spTree>
    <p:extLst>
      <p:ext uri="{BB962C8B-B14F-4D97-AF65-F5344CB8AC3E}">
        <p14:creationId xmlns:p14="http://schemas.microsoft.com/office/powerpoint/2010/main" val="5110443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FFFFFF"/>
              </a:solidFill>
            </a:endParaRPr>
          </a:p>
        </p:txBody>
      </p:sp>
      <p:pic>
        <p:nvPicPr>
          <p:cNvPr id="105474" name="Picture 1" descr="01 Map of the Seven Church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088" y="0"/>
            <a:ext cx="87725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5" name="Rectangle 2"/>
          <p:cNvSpPr>
            <a:spLocks noGrp="1" noChangeArrowheads="1"/>
          </p:cNvSpPr>
          <p:nvPr>
            <p:ph type="ctrTitle"/>
          </p:nvPr>
        </p:nvSpPr>
        <p:spPr>
          <a:xfrm>
            <a:off x="179388" y="44450"/>
            <a:ext cx="8816975" cy="863600"/>
          </a:xfrm>
        </p:spPr>
        <p:txBody>
          <a:bodyPr/>
          <a:lstStyle/>
          <a:p>
            <a:pPr algn="ctr"/>
            <a:r>
              <a:rPr lang="zh-TW" altLang="en-US" b="1" dirty="0">
                <a:solidFill>
                  <a:srgbClr val="000000"/>
                </a:solidFill>
                <a:latin typeface="Arial" charset="0"/>
                <a:ea typeface="ＭＳ Ｐゴシック" charset="0"/>
              </a:rPr>
              <a:t>小亚细亚 </a:t>
            </a:r>
            <a:r>
              <a:rPr lang="zh-CN" altLang="en-US" b="1" dirty="0" smtClean="0">
                <a:solidFill>
                  <a:srgbClr val="000000"/>
                </a:solidFill>
                <a:latin typeface="Arial" charset="0"/>
                <a:ea typeface="ＭＳ Ｐゴシック" charset="0"/>
              </a:rPr>
              <a:t>公元</a:t>
            </a:r>
            <a:r>
              <a:rPr lang="en-US" altLang="zh-CN" b="1" dirty="0" smtClean="0">
                <a:solidFill>
                  <a:srgbClr val="000000"/>
                </a:solidFill>
                <a:latin typeface="Arial" charset="0"/>
                <a:ea typeface="ＭＳ Ｐゴシック" charset="0"/>
              </a:rPr>
              <a:t>95</a:t>
            </a:r>
            <a:r>
              <a:rPr lang="zh-CN" altLang="en-US" b="1" dirty="0" smtClean="0">
                <a:solidFill>
                  <a:srgbClr val="000000"/>
                </a:solidFill>
                <a:latin typeface="Arial" charset="0"/>
                <a:ea typeface="ＭＳ Ｐゴシック" charset="0"/>
              </a:rPr>
              <a:t>年</a:t>
            </a:r>
            <a:endParaRPr lang="en-US" b="1" dirty="0">
              <a:solidFill>
                <a:srgbClr val="000000"/>
              </a:solidFill>
              <a:latin typeface="Arial" charset="0"/>
              <a:ea typeface="ＭＳ Ｐゴシック" charset="0"/>
            </a:endParaRP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smtClean="0">
                <a:solidFill>
                  <a:srgbClr val="FFFFFF"/>
                </a:solidFill>
                <a:effectLst>
                  <a:glow rad="266700">
                    <a:srgbClr val="000000">
                      <a:alpha val="75000"/>
                    </a:srgbClr>
                  </a:glow>
                </a:effectLst>
                <a:latin typeface="Arial" charset="0"/>
                <a:ea typeface="ＭＳ Ｐゴシック"/>
              </a:rPr>
              <a:t>321</a:t>
            </a:r>
          </a:p>
        </p:txBody>
      </p:sp>
    </p:spTree>
    <p:extLst>
      <p:ext uri="{BB962C8B-B14F-4D97-AF65-F5344CB8AC3E}">
        <p14:creationId xmlns:p14="http://schemas.microsoft.com/office/powerpoint/2010/main" val="2972074163"/>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73069" name="Rectangle 13"/>
          <p:cNvSpPr>
            <a:spLocks noGrp="1" noChangeArrowheads="1"/>
          </p:cNvSpPr>
          <p:nvPr>
            <p:ph type="title" idx="4294967295"/>
          </p:nvPr>
        </p:nvSpPr>
        <p:spPr>
          <a:xfrm>
            <a:off x="251520" y="4638044"/>
            <a:ext cx="4680520" cy="751447"/>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zh-CN" altLang="en-US" b="1" dirty="0" smtClean="0">
                <a:solidFill>
                  <a:srgbClr val="FFEA18"/>
                </a:solidFill>
                <a:latin typeface="Comic Sans MS" charset="0"/>
                <a:ea typeface="ＭＳ Ｐゴシック" charset="0"/>
              </a:rPr>
              <a:t>约翰看见了什么？</a:t>
            </a:r>
            <a:endParaRPr lang="en-US" b="1" dirty="0">
              <a:solidFill>
                <a:srgbClr val="FFEA18"/>
              </a:solidFill>
              <a:latin typeface="Comic Sans MS" charset="0"/>
              <a:ea typeface="ＭＳ Ｐゴシック" charset="0"/>
            </a:endParaRPr>
          </a:p>
        </p:txBody>
      </p:sp>
      <p:sp>
        <p:nvSpPr>
          <p:cNvPr id="140801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charset="0"/>
            </a:endParaRPr>
          </a:p>
        </p:txBody>
      </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SG" altLang="en-US" b="1" dirty="0">
                  <a:solidFill>
                    <a:srgbClr val="FFFFFF"/>
                  </a:solidFill>
                  <a:effectLst>
                    <a:outerShdw blurRad="38100" dist="38100" dir="2700000" algn="tl">
                      <a:srgbClr val="000000"/>
                    </a:outerShdw>
                  </a:effectLst>
                  <a:latin typeface="26" charset="0"/>
                </a:rPr>
                <a:t>亚洲</a:t>
              </a:r>
              <a:r>
                <a:rPr lang="zh-SG" altLang="en-US" b="1" dirty="0" smtClean="0">
                  <a:solidFill>
                    <a:srgbClr val="FFFFFF"/>
                  </a:solidFill>
                  <a:effectLst>
                    <a:outerShdw blurRad="38100" dist="38100" dir="2700000" algn="tl">
                      <a:srgbClr val="000000"/>
                    </a:outerShdw>
                  </a:effectLst>
                  <a:latin typeface="26" charset="0"/>
                </a:rPr>
                <a:t>的</a:t>
              </a:r>
              <a:r>
                <a:rPr lang="zh-CN" altLang="en-US" b="1" dirty="0" smtClean="0">
                  <a:solidFill>
                    <a:srgbClr val="FFFFFF"/>
                  </a:solidFill>
                  <a:effectLst>
                    <a:outerShdw blurRad="38100" dist="38100" dir="2700000" algn="tl">
                      <a:srgbClr val="000000"/>
                    </a:outerShdw>
                  </a:effectLst>
                  <a:latin typeface="26" charset="0"/>
                </a:rPr>
                <a:t>教会</a:t>
              </a:r>
              <a:endParaRPr lang="en-US" dirty="0" smtClean="0">
                <a:solidFill>
                  <a:srgbClr val="FFFFFF"/>
                </a:solidFill>
                <a:effectLst>
                  <a:outerShdw blurRad="38100" dist="38100" dir="2700000" algn="tl">
                    <a:srgbClr val="000000"/>
                  </a:outerShdw>
                </a:effectLst>
                <a:latin typeface="26" charset="0"/>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a:buAutoNum type="arabicPeriod"/>
                <a:defRPr/>
              </a:pPr>
              <a:r>
                <a:rPr lang="zh-SG" altLang="en-US" sz="3200" b="1" dirty="0" smtClean="0">
                  <a:solidFill>
                    <a:srgbClr val="FFFFFF"/>
                  </a:solidFill>
                  <a:effectLst>
                    <a:outerShdw blurRad="38100" dist="38100" dir="2700000" algn="tl">
                      <a:srgbClr val="000000"/>
                    </a:outerShdw>
                  </a:effectLst>
                  <a:latin typeface="Arial" charset="0"/>
                </a:rPr>
                <a:t>教会</a:t>
              </a:r>
              <a:r>
                <a:rPr lang="zh-CN" altLang="en-US" sz="3200" b="1" dirty="0" smtClean="0">
                  <a:solidFill>
                    <a:srgbClr val="FFFFFF"/>
                  </a:solidFill>
                  <a:effectLst>
                    <a:outerShdw blurRad="38100" dist="38100" dir="2700000" algn="tl">
                      <a:srgbClr val="000000"/>
                    </a:outerShdw>
                  </a:effectLst>
                  <a:latin typeface="Arial" charset="0"/>
                </a:rPr>
                <a:t> </a:t>
              </a:r>
              <a:r>
                <a:rPr lang="zh-CN" altLang="en-US" sz="3200" b="1" u="sng" dirty="0" smtClean="0">
                  <a:solidFill>
                    <a:srgbClr val="FFFFFF"/>
                  </a:solidFill>
                  <a:effectLst>
                    <a:outerShdw blurRad="38100" dist="38100" dir="2700000" algn="tl">
                      <a:srgbClr val="000000"/>
                    </a:outerShdw>
                  </a:effectLst>
                  <a:latin typeface="Arial" charset="0"/>
                </a:rPr>
                <a:t>内部挣扎</a:t>
              </a:r>
              <a:r>
                <a:rPr lang="en-US" altLang="ja-JP" sz="3200" b="1" dirty="0" smtClean="0">
                  <a:solidFill>
                    <a:srgbClr val="FFFFFF"/>
                  </a:solidFill>
                  <a:effectLst>
                    <a:outerShdw blurRad="38100" dist="38100" dir="2700000" algn="tl">
                      <a:srgbClr val="000000"/>
                    </a:outerShdw>
                  </a:effectLst>
                  <a:latin typeface="Arial" charset="0"/>
                </a:rPr>
                <a:t> </a:t>
              </a:r>
            </a:p>
            <a:p>
              <a:pPr>
                <a:defRPr/>
              </a:pPr>
              <a:r>
                <a:rPr lang="zh-CN" altLang="en-US" sz="2800" b="1" dirty="0">
                  <a:solidFill>
                    <a:srgbClr val="FFFFFF"/>
                  </a:solidFill>
                  <a:effectLst>
                    <a:outerShdw blurRad="38100" dist="38100" dir="2700000" algn="tl">
                      <a:srgbClr val="000000"/>
                    </a:outerShdw>
                  </a:effectLst>
                  <a:latin typeface="Arial" charset="0"/>
                </a:rPr>
                <a:t> </a:t>
              </a:r>
              <a:r>
                <a:rPr lang="zh-CN" altLang="en-US" sz="28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(2:4, 14-15, 21-24;</a:t>
              </a:r>
            </a:p>
            <a:p>
              <a:pPr>
                <a:defRPr/>
              </a:pPr>
              <a:r>
                <a:rPr lang="zh-CN" altLang="en-US" sz="2800" b="1" dirty="0">
                  <a:solidFill>
                    <a:srgbClr val="FFFFFF"/>
                  </a:solidFill>
                  <a:effectLst>
                    <a:outerShdw blurRad="38100" dist="38100" dir="2700000" algn="tl">
                      <a:srgbClr val="000000"/>
                    </a:outerShdw>
                  </a:effectLst>
                  <a:latin typeface="Arial" charset="0"/>
                </a:rPr>
                <a:t> </a:t>
              </a:r>
              <a:r>
                <a:rPr lang="zh-CN" altLang="en-US" sz="28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 </a:t>
              </a:r>
              <a:r>
                <a:rPr lang="zh-CN" altLang="en-US" sz="28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3:1, 15-17)</a:t>
              </a:r>
              <a:endParaRPr lang="en-US" sz="2800" b="1" dirty="0" smtClean="0">
                <a:solidFill>
                  <a:srgbClr val="FFFFFF"/>
                </a:solidFill>
                <a:effectLst>
                  <a:outerShdw blurRad="38100" dist="38100" dir="2700000" algn="tl">
                    <a:srgbClr val="000000"/>
                  </a:outerShdw>
                </a:effectLst>
                <a:latin typeface="26" charset="0"/>
              </a:endParaRPr>
            </a:p>
          </p:txBody>
        </p:sp>
      </p:grpSp>
      <p:grpSp>
        <p:nvGrpSpPr>
          <p:cNvPr id="4" name="Group 3"/>
          <p:cNvGrpSpPr/>
          <p:nvPr/>
        </p:nvGrpSpPr>
        <p:grpSpPr>
          <a:xfrm>
            <a:off x="107504" y="260648"/>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CN" altLang="en-US" b="1" dirty="0" smtClean="0">
                  <a:solidFill>
                    <a:srgbClr val="FFFFFF"/>
                  </a:solidFill>
                  <a:effectLst>
                    <a:outerShdw blurRad="38100" dist="38100" dir="2700000" algn="tl">
                      <a:srgbClr val="000000"/>
                    </a:outerShdw>
                  </a:effectLst>
                  <a:latin typeface="26" charset="0"/>
                </a:rPr>
                <a:t>罗马</a:t>
              </a:r>
              <a:endParaRPr lang="en-US" b="1" dirty="0" smtClean="0">
                <a:solidFill>
                  <a:srgbClr val="FFFFFF"/>
                </a:solidFill>
                <a:effectLst>
                  <a:outerShdw blurRad="38100" dist="38100" dir="2700000" algn="tl">
                    <a:srgbClr val="000000"/>
                  </a:outerShdw>
                </a:effectLst>
                <a:latin typeface="26"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a:buAutoNum type="arabicPeriod" startAt="2"/>
                <a:defRPr/>
              </a:pPr>
              <a:r>
                <a:rPr lang="zh-CN" altLang="en-US" sz="3200" b="1" u="sng" dirty="0" smtClean="0">
                  <a:solidFill>
                    <a:srgbClr val="FFFFFF"/>
                  </a:solidFill>
                  <a:effectLst>
                    <a:outerShdw blurRad="38100" dist="38100" dir="2700000" algn="tl">
                      <a:srgbClr val="000000"/>
                    </a:outerShdw>
                  </a:effectLst>
                  <a:latin typeface="Arial" charset="0"/>
                </a:rPr>
                <a:t>外部的迫害</a:t>
              </a:r>
              <a:endParaRPr lang="en-US" altLang="zh-CN" sz="3200" b="1" u="sng" dirty="0" smtClean="0">
                <a:solidFill>
                  <a:srgbClr val="FFFFFF"/>
                </a:solidFill>
                <a:effectLst>
                  <a:outerShdw blurRad="38100" dist="38100" dir="2700000" algn="tl">
                    <a:srgbClr val="000000"/>
                  </a:outerShdw>
                </a:effectLst>
                <a:latin typeface="Arial" charset="0"/>
              </a:endParaRPr>
            </a:p>
            <a:p>
              <a:pPr>
                <a:defRPr/>
              </a:pPr>
              <a:r>
                <a:rPr lang="zh-CN" altLang="en-US" sz="3200" b="1" dirty="0" smtClean="0">
                  <a:solidFill>
                    <a:srgbClr val="FFFFFF"/>
                  </a:solidFill>
                  <a:effectLst>
                    <a:outerShdw blurRad="38100" dist="38100" dir="2700000" algn="tl">
                      <a:srgbClr val="000000"/>
                    </a:outerShdw>
                  </a:effectLst>
                  <a:latin typeface="Arial" charset="0"/>
                </a:rPr>
                <a:t>     来自</a:t>
              </a:r>
              <a:r>
                <a:rPr lang="zh-SG" altLang="en-US" sz="3200" b="1" dirty="0" smtClean="0">
                  <a:solidFill>
                    <a:srgbClr val="FFFFFF"/>
                  </a:solidFill>
                  <a:effectLst>
                    <a:outerShdw blurRad="38100" dist="38100" dir="2700000" algn="tl">
                      <a:srgbClr val="000000"/>
                    </a:outerShdw>
                  </a:effectLst>
                  <a:latin typeface="Arial" charset="0"/>
                </a:rPr>
                <a:t>罗</a:t>
              </a:r>
              <a:r>
                <a:rPr lang="zh-SG" altLang="en-US" sz="3200" b="1" dirty="0">
                  <a:solidFill>
                    <a:srgbClr val="FFFFFF"/>
                  </a:solidFill>
                  <a:effectLst>
                    <a:outerShdw blurRad="38100" dist="38100" dir="2700000" algn="tl">
                      <a:srgbClr val="000000"/>
                    </a:outerShdw>
                  </a:effectLst>
                  <a:latin typeface="Arial" charset="0"/>
                </a:rPr>
                <a:t>马</a:t>
              </a:r>
            </a:p>
            <a:p>
              <a:pPr marL="571500" indent="-571500">
                <a:defRPr/>
              </a:pPr>
              <a:r>
                <a:rPr lang="en-US" altLang="ja-JP" sz="3200" b="1" dirty="0" smtClean="0">
                  <a:solidFill>
                    <a:srgbClr val="FFFFFF"/>
                  </a:solidFill>
                  <a:effectLst>
                    <a:outerShdw blurRad="38100" dist="38100" dir="2700000" algn="tl">
                      <a:srgbClr val="000000"/>
                    </a:outerShdw>
                  </a:effectLst>
                  <a:latin typeface="Arial" charset="0"/>
                </a:rPr>
                <a:t> </a:t>
              </a:r>
              <a:r>
                <a:rPr lang="zh-CN" altLang="en-US" sz="32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(1:9; 2:9-10; 3:10)</a:t>
              </a:r>
              <a:endParaRPr lang="en-US" sz="2800" b="1" dirty="0" smtClean="0">
                <a:solidFill>
                  <a:srgbClr val="FFFFFF"/>
                </a:solidFill>
                <a:effectLst>
                  <a:outerShdw blurRad="38100" dist="38100" dir="2700000" algn="tl">
                    <a:srgbClr val="000000"/>
                  </a:outerShdw>
                </a:effectLst>
                <a:latin typeface="26" charset="0"/>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139151782"/>
      </p:ext>
    </p:extLst>
  </p:cSld>
  <p:clrMapOvr>
    <a:masterClrMapping/>
  </p:clrMapOvr>
  <p:transition xmlns:p14="http://schemas.microsoft.com/office/powerpoint/2010/main">
    <p:cu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p:txBody>
          <a:bodyPr/>
          <a:lstStyle/>
          <a:p>
            <a:r>
              <a:rPr lang="en-US" dirty="0" smtClean="0">
                <a:latin typeface="Arial" charset="0"/>
              </a:rPr>
              <a:t>Don</a:t>
            </a:r>
            <a:r>
              <a:rPr lang="fr-FR" dirty="0" smtClean="0">
                <a:latin typeface="Arial" charset="0"/>
              </a:rPr>
              <a:t>'</a:t>
            </a:r>
            <a:r>
              <a:rPr lang="en-US" dirty="0" smtClean="0">
                <a:latin typeface="Arial" charset="0"/>
              </a:rPr>
              <a:t>t </a:t>
            </a:r>
            <a:r>
              <a:rPr lang="en-US" dirty="0">
                <a:latin typeface="Arial" charset="0"/>
              </a:rPr>
              <a:t>Look Down</a:t>
            </a:r>
          </a:p>
        </p:txBody>
      </p:sp>
      <p:pic>
        <p:nvPicPr>
          <p:cNvPr id="179202" name="Picture 2" descr="dont_look_down_tshirt-p235937512530650157qw9u_40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98600" y="30163"/>
            <a:ext cx="6673850" cy="667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rot="10800000">
            <a:off x="2875321" y="1397348"/>
            <a:ext cx="3075103" cy="4176464"/>
          </a:xfrm>
          <a:prstGeom prst="rect">
            <a:avLst/>
          </a:prstGeom>
          <a:solidFill>
            <a:srgbClr val="000000"/>
          </a:solidFill>
          <a:ln>
            <a:noFill/>
          </a:ln>
          <a:extLs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7200" b="1" dirty="0" smtClean="0">
                <a:effectLst>
                  <a:glow rad="228600">
                    <a:schemeClr val="accent4">
                      <a:satMod val="175000"/>
                      <a:alpha val="91000"/>
                    </a:schemeClr>
                  </a:glow>
                </a:effectLst>
              </a:rPr>
              <a:t>别往</a:t>
            </a:r>
            <a:endParaRPr lang="en-US" altLang="zh-CN" sz="7200" b="1" dirty="0" smtClean="0">
              <a:effectLst>
                <a:glow rad="228600">
                  <a:schemeClr val="accent4">
                    <a:satMod val="175000"/>
                    <a:alpha val="91000"/>
                  </a:schemeClr>
                </a:glow>
              </a:effectLst>
            </a:endParaRPr>
          </a:p>
          <a:p>
            <a:r>
              <a:rPr lang="zh-CN" altLang="en-US" sz="7200" b="1" dirty="0" smtClean="0">
                <a:effectLst>
                  <a:glow rad="228600">
                    <a:schemeClr val="accent4">
                      <a:satMod val="175000"/>
                      <a:alpha val="91000"/>
                    </a:schemeClr>
                  </a:glow>
                </a:effectLst>
              </a:rPr>
              <a:t>下看</a:t>
            </a:r>
            <a:endParaRPr lang="en-US" sz="7200" b="1" dirty="0">
              <a:effectLst>
                <a:glow rad="228600">
                  <a:schemeClr val="accent4">
                    <a:satMod val="175000"/>
                    <a:alpha val="91000"/>
                  </a:schemeClr>
                </a:glow>
              </a:effectLst>
            </a:endParaRPr>
          </a:p>
        </p:txBody>
      </p:sp>
    </p:spTree>
    <p:extLst>
      <p:ext uri="{BB962C8B-B14F-4D97-AF65-F5344CB8AC3E}">
        <p14:creationId xmlns:p14="http://schemas.microsoft.com/office/powerpoint/2010/main" val="854766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a:lnSpc>
                <a:spcPct val="95000"/>
              </a:lnSpc>
              <a:buClr>
                <a:srgbClr val="000000"/>
              </a:buClr>
              <a:buSzPct val="100000"/>
              <a:buFont typeface="Arial" charset="0"/>
              <a:buChar char="•"/>
            </a:pPr>
            <a:r>
              <a:rPr lang="zh-SG" altLang="en-US" sz="4400" dirty="0">
                <a:solidFill>
                  <a:srgbClr val="FFFFFF"/>
                </a:solidFill>
                <a:cs typeface="Arial" charset="0"/>
              </a:rPr>
              <a:t>过渡</a:t>
            </a:r>
            <a:r>
              <a:rPr lang="en-US" sz="4400" dirty="0" smtClean="0">
                <a:solidFill>
                  <a:srgbClr val="FFFFFF"/>
                </a:solidFill>
                <a:cs typeface="Arial" charset="0"/>
              </a:rPr>
              <a:t>?</a:t>
            </a:r>
            <a:endParaRPr lang="en-US" sz="4400" dirty="0">
              <a:solidFill>
                <a:srgbClr val="FFFFFF"/>
              </a:solidFill>
              <a:cs typeface="Arial" charset="0"/>
            </a:endParaRPr>
          </a:p>
          <a:p>
            <a:pPr defTabSz="449263">
              <a:lnSpc>
                <a:spcPct val="95000"/>
              </a:lnSpc>
              <a:buClr>
                <a:srgbClr val="000000"/>
              </a:buClr>
              <a:buSzPct val="100000"/>
              <a:buFont typeface="Arial" charset="0"/>
              <a:buChar char="•"/>
            </a:pPr>
            <a:r>
              <a:rPr lang="zh-SG" altLang="en-US" sz="4400" dirty="0" smtClean="0">
                <a:solidFill>
                  <a:srgbClr val="FFFFFF"/>
                </a:solidFill>
                <a:cs typeface="Arial" charset="0"/>
              </a:rPr>
              <a:t>财</a:t>
            </a:r>
            <a:r>
              <a:rPr lang="zh-SG" altLang="en-US" sz="4400" dirty="0"/>
              <a:t>金</a:t>
            </a:r>
            <a:r>
              <a:rPr lang="en-US" sz="4400" dirty="0" smtClean="0">
                <a:solidFill>
                  <a:srgbClr val="FFFFFF"/>
                </a:solidFill>
                <a:cs typeface="Arial" charset="0"/>
              </a:rPr>
              <a:t>?</a:t>
            </a:r>
            <a:endParaRPr lang="en-US" sz="4400" dirty="0">
              <a:solidFill>
                <a:srgbClr val="FFFFFF"/>
              </a:solidFill>
              <a:cs typeface="Arial" charset="0"/>
            </a:endParaRPr>
          </a:p>
          <a:p>
            <a:pPr defTabSz="449263">
              <a:lnSpc>
                <a:spcPct val="95000"/>
              </a:lnSpc>
              <a:buClr>
                <a:srgbClr val="000000"/>
              </a:buClr>
              <a:buSzPct val="100000"/>
              <a:buFont typeface="Arial" charset="0"/>
              <a:buChar char="•"/>
            </a:pPr>
            <a:r>
              <a:rPr lang="zh-CN" altLang="en-US" sz="4400" dirty="0">
                <a:solidFill>
                  <a:srgbClr val="FFFFFF"/>
                </a:solidFill>
                <a:cs typeface="Arial" charset="0"/>
              </a:rPr>
              <a:t>肢体</a:t>
            </a:r>
            <a:r>
              <a:rPr lang="en-US" sz="4400" dirty="0" smtClean="0">
                <a:solidFill>
                  <a:srgbClr val="FFFFFF"/>
                </a:solidFill>
                <a:cs typeface="Arial" charset="0"/>
              </a:rPr>
              <a:t>?</a:t>
            </a:r>
            <a:endParaRPr lang="en-US" sz="4400" dirty="0">
              <a:solidFill>
                <a:srgbClr val="FFFFFF"/>
              </a:solidFill>
              <a:cs typeface="Arial" charset="0"/>
            </a:endParaRPr>
          </a:p>
          <a:p>
            <a:pPr defTabSz="449263">
              <a:lnSpc>
                <a:spcPct val="95000"/>
              </a:lnSpc>
              <a:buClr>
                <a:srgbClr val="000000"/>
              </a:buClr>
              <a:buSzPct val="100000"/>
              <a:buFont typeface="Arial" charset="0"/>
              <a:buChar char="•"/>
            </a:pPr>
            <a:r>
              <a:rPr lang="zh-CN" altLang="en-US" sz="4400" dirty="0" smtClean="0">
                <a:solidFill>
                  <a:srgbClr val="FFFFFF"/>
                </a:solidFill>
                <a:cs typeface="Arial" charset="0"/>
              </a:rPr>
              <a:t>关系</a:t>
            </a:r>
            <a:r>
              <a:rPr lang="en-US" sz="4400" dirty="0" smtClean="0">
                <a:solidFill>
                  <a:srgbClr val="FFFFFF"/>
                </a:solidFill>
                <a:cs typeface="Arial" charset="0"/>
              </a:rPr>
              <a:t>?</a:t>
            </a:r>
            <a:endParaRPr lang="en-US" sz="4400" dirty="0">
              <a:solidFill>
                <a:srgbClr val="FFFFFF"/>
              </a:solidFill>
              <a:cs typeface="Arial" charset="0"/>
            </a:endParaRPr>
          </a:p>
        </p:txBody>
      </p:sp>
      <p:sp>
        <p:nvSpPr>
          <p:cNvPr id="180228" name="Title 1"/>
          <p:cNvSpPr>
            <a:spLocks noGrp="1"/>
          </p:cNvSpPr>
          <p:nvPr>
            <p:ph type="title"/>
          </p:nvPr>
        </p:nvSpPr>
        <p:spPr>
          <a:xfrm>
            <a:off x="0" y="0"/>
            <a:ext cx="4859338" cy="692150"/>
          </a:xfrm>
        </p:spPr>
        <p:txBody>
          <a:bodyPr/>
          <a:lstStyle/>
          <a:p>
            <a:r>
              <a:rPr lang="zh-CN" altLang="en-US" dirty="0" smtClean="0">
                <a:solidFill>
                  <a:schemeClr val="tx1"/>
                </a:solidFill>
                <a:latin typeface="Arial" charset="0"/>
              </a:rPr>
              <a:t>什么促使你</a:t>
            </a:r>
            <a:endParaRPr lang="en-US" dirty="0">
              <a:solidFill>
                <a:schemeClr val="tx1"/>
              </a:solidFill>
              <a:latin typeface="Arial" charset="0"/>
            </a:endParaRP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a:lnSpc>
                <a:spcPct val="95000"/>
              </a:lnSpc>
              <a:buClr>
                <a:srgbClr val="000000"/>
              </a:buClr>
              <a:buSzPct val="100000"/>
              <a:buFont typeface="Times New Roman" charset="0"/>
              <a:buNone/>
            </a:pPr>
            <a:r>
              <a:rPr lang="en-US" sz="4400" dirty="0">
                <a:solidFill>
                  <a:srgbClr val="000000"/>
                </a:solidFill>
                <a:cs typeface="Arial" charset="0"/>
              </a:rPr>
              <a:t>… </a:t>
            </a:r>
            <a:r>
              <a:rPr lang="zh-CN" altLang="en-US" sz="4400" dirty="0" smtClean="0">
                <a:solidFill>
                  <a:srgbClr val="000000"/>
                </a:solidFill>
                <a:cs typeface="Arial" charset="0"/>
              </a:rPr>
              <a:t>往下看</a:t>
            </a:r>
            <a:r>
              <a:rPr lang="en-US" sz="4400" dirty="0" smtClean="0">
                <a:solidFill>
                  <a:srgbClr val="000000"/>
                </a:solidFill>
                <a:cs typeface="Arial" charset="0"/>
              </a:rPr>
              <a:t>?</a:t>
            </a:r>
            <a:endParaRPr lang="en-US" sz="4400" dirty="0">
              <a:solidFill>
                <a:srgbClr val="000000"/>
              </a:solidFill>
              <a:cs typeface="Arial" charset="0"/>
            </a:endParaRPr>
          </a:p>
        </p:txBody>
      </p:sp>
    </p:spTree>
    <p:extLst>
      <p:ext uri="{BB962C8B-B14F-4D97-AF65-F5344CB8AC3E}">
        <p14:creationId xmlns:p14="http://schemas.microsoft.com/office/powerpoint/2010/main" val="15296657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2" y="609600"/>
            <a:ext cx="3917073" cy="2243138"/>
          </a:xfrm>
        </p:spPr>
        <p:txBody>
          <a:bodyPr/>
          <a:lstStyle/>
          <a:p>
            <a:r>
              <a:rPr lang="zh-CN" altLang="en-US" dirty="0">
                <a:latin typeface="Arial" charset="0"/>
              </a:rPr>
              <a:t>如</a:t>
            </a:r>
            <a:r>
              <a:rPr lang="zh-CN" altLang="en-US" dirty="0" smtClean="0">
                <a:latin typeface="Arial" charset="0"/>
              </a:rPr>
              <a:t>何在挣扎中，</a:t>
            </a:r>
            <a:r>
              <a:rPr lang="zh-CN" altLang="en-US" dirty="0" smtClean="0">
                <a:solidFill>
                  <a:srgbClr val="FFFF00"/>
                </a:solidFill>
                <a:latin typeface="Arial" charset="0"/>
              </a:rPr>
              <a:t>向上看</a:t>
            </a:r>
            <a:r>
              <a:rPr lang="zh-CN" altLang="en-US" dirty="0" smtClean="0">
                <a:latin typeface="Arial" charset="0"/>
              </a:rPr>
              <a:t>，</a:t>
            </a:r>
            <a:r>
              <a:rPr lang="en-US" altLang="zh-CN" dirty="0" smtClean="0">
                <a:latin typeface="Arial" charset="0"/>
              </a:rPr>
              <a:t/>
            </a:r>
            <a:br>
              <a:rPr lang="en-US" altLang="zh-CN" dirty="0" smtClean="0">
                <a:latin typeface="Arial" charset="0"/>
              </a:rPr>
            </a:br>
            <a:r>
              <a:rPr lang="zh-CN" altLang="en-US" dirty="0" smtClean="0">
                <a:latin typeface="Arial" charset="0"/>
              </a:rPr>
              <a:t>注视着神！</a:t>
            </a:r>
            <a:endParaRPr lang="en-US" dirty="0">
              <a:latin typeface="Arial" charset="0"/>
            </a:endParaRP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33338"/>
            <a:ext cx="47069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59176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zh-SG" altLang="en-US" dirty="0"/>
              <a:t>启示</a:t>
            </a:r>
            <a:r>
              <a:rPr lang="zh-SG" altLang="en-US" dirty="0" smtClean="0"/>
              <a:t>录</a:t>
            </a:r>
            <a:r>
              <a:rPr lang="zh-CN" altLang="en-US" dirty="0" smtClean="0"/>
              <a:t>告诉我们往上看</a:t>
            </a:r>
            <a:r>
              <a:rPr lang="en-US" dirty="0" smtClean="0"/>
              <a:t>…</a:t>
            </a:r>
            <a:endParaRPr lang="en-US" dirty="0"/>
          </a:p>
        </p:txBody>
      </p:sp>
    </p:spTree>
    <p:extLst>
      <p:ext uri="{BB962C8B-B14F-4D97-AF65-F5344CB8AC3E}">
        <p14:creationId xmlns:p14="http://schemas.microsoft.com/office/powerpoint/2010/main" val="10539472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41547" y="3699882"/>
            <a:ext cx="9138965" cy="3257510"/>
          </a:xfrm>
        </p:spPr>
        <p:txBody>
          <a:bodyPr/>
          <a:lstStyle/>
          <a:p>
            <a:r>
              <a:rPr lang="zh-CN" altLang="en-US" sz="8000" b="1" dirty="0" smtClean="0">
                <a:effectLst>
                  <a:glow rad="228600">
                    <a:schemeClr val="accent4">
                      <a:satMod val="175000"/>
                      <a:alpha val="40000"/>
                    </a:schemeClr>
                  </a:glow>
                </a:effectLst>
              </a:rPr>
              <a:t>全能的</a:t>
            </a:r>
            <a:r>
              <a:rPr lang="en-US" altLang="zh-CN" sz="8000" b="1" dirty="0" smtClean="0">
                <a:effectLst>
                  <a:glow rad="228600">
                    <a:schemeClr val="accent4">
                      <a:satMod val="175000"/>
                      <a:alpha val="40000"/>
                    </a:schemeClr>
                  </a:glow>
                </a:effectLst>
              </a:rPr>
              <a:t/>
            </a:r>
            <a:br>
              <a:rPr lang="en-US" altLang="zh-CN" sz="8000" b="1" dirty="0" smtClean="0">
                <a:effectLst>
                  <a:glow rad="228600">
                    <a:schemeClr val="accent4">
                      <a:satMod val="175000"/>
                      <a:alpha val="40000"/>
                    </a:schemeClr>
                  </a:glow>
                </a:effectLst>
              </a:rPr>
            </a:br>
            <a:r>
              <a:rPr lang="zh-CN" altLang="en-US" sz="8000" b="1" dirty="0" smtClean="0">
                <a:effectLst>
                  <a:glow rad="228600">
                    <a:schemeClr val="accent4">
                      <a:satMod val="175000"/>
                      <a:alpha val="40000"/>
                    </a:schemeClr>
                  </a:glow>
                </a:effectLst>
              </a:rPr>
              <a:t>耶稣基督</a:t>
            </a:r>
            <a:endParaRPr lang="en-US" sz="8000" b="1" dirty="0">
              <a:effectLst>
                <a:glow rad="228600">
                  <a:schemeClr val="accent4">
                    <a:satMod val="175000"/>
                    <a:alpha val="40000"/>
                  </a:schemeClr>
                </a:glow>
              </a:effectLst>
            </a:endParaRPr>
          </a:p>
        </p:txBody>
      </p:sp>
    </p:spTree>
    <p:extLst>
      <p:ext uri="{BB962C8B-B14F-4D97-AF65-F5344CB8AC3E}">
        <p14:creationId xmlns:p14="http://schemas.microsoft.com/office/powerpoint/2010/main" val="2252251687"/>
      </p:ext>
    </p:extLst>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2" descr="TheWordBull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7"/>
              </a:schemeClr>
            </a:outerShdw>
          </a:effectLst>
        </p:spPr>
        <p:txBody>
          <a:bodyPr/>
          <a:lstStyle/>
          <a:p>
            <a:pPr eaLnBrk="1" hangingPunct="1"/>
            <a:r>
              <a:rPr lang="ja-JP" altLang="en-US" b="1" smtClean="0"/>
              <a:t>严厉警告</a:t>
            </a:r>
            <a:r>
              <a:rPr lang="en-US" altLang="ja-JP" smtClean="0"/>
              <a:t>(22:18-19)</a:t>
            </a:r>
            <a:endParaRPr lang="en-US" smtClean="0">
              <a:solidFill>
                <a:schemeClr val="bg1"/>
              </a:solidFill>
            </a:endParaRPr>
          </a:p>
        </p:txBody>
      </p:sp>
      <p:sp>
        <p:nvSpPr>
          <p:cNvPr id="119812" name="Rectangle 4"/>
          <p:cNvSpPr>
            <a:spLocks noGrp="1" noChangeArrowheads="1"/>
          </p:cNvSpPr>
          <p:nvPr>
            <p:ph type="body" idx="1"/>
          </p:nvPr>
        </p:nvSpPr>
        <p:spPr>
          <a:xfrm>
            <a:off x="1981200" y="2057400"/>
            <a:ext cx="6324600" cy="1143000"/>
          </a:xfrm>
          <a:effectLst>
            <a:outerShdw blurRad="63500" dist="35921" dir="2700000" algn="ctr" rotWithShape="0">
              <a:schemeClr val="tx2">
                <a:alpha val="74997"/>
              </a:schemeClr>
            </a:outerShdw>
          </a:effectLst>
        </p:spPr>
        <p:txBody>
          <a:bodyPr/>
          <a:lstStyle/>
          <a:p>
            <a:pPr marL="0" indent="0" eaLnBrk="1" hangingPunct="1">
              <a:buFontTx/>
              <a:buNone/>
            </a:pPr>
            <a:r>
              <a:rPr lang="en-US" altLang="zh-CN" sz="4000" b="1" smtClean="0">
                <a:solidFill>
                  <a:schemeClr val="bg1"/>
                </a:solidFill>
              </a:rPr>
              <a:t>“</a:t>
            </a:r>
            <a:r>
              <a:rPr lang="zh-CN" altLang="en-US" sz="4000" b="1" smtClean="0">
                <a:solidFill>
                  <a:schemeClr val="bg1"/>
                </a:solidFill>
              </a:rPr>
              <a:t>我警告大家这书上预言：</a:t>
            </a:r>
            <a:endParaRPr lang="en-US" sz="4000" b="1" smtClean="0">
              <a:solidFill>
                <a:schemeClr val="bg1"/>
              </a:solidFill>
            </a:endParaRPr>
          </a:p>
        </p:txBody>
      </p:sp>
      <p:sp>
        <p:nvSpPr>
          <p:cNvPr id="71685" name="Rectangle 5"/>
          <p:cNvSpPr>
            <a:spLocks noChangeArrowheads="1"/>
          </p:cNvSpPr>
          <p:nvPr/>
        </p:nvSpPr>
        <p:spPr bwMode="auto">
          <a:xfrm>
            <a:off x="2057400" y="3124200"/>
            <a:ext cx="7239000" cy="3962400"/>
          </a:xfrm>
          <a:prstGeom prst="rect">
            <a:avLst/>
          </a:prstGeom>
          <a:noFill/>
          <a:ln w="9525">
            <a:noFill/>
            <a:miter lim="800000"/>
            <a:headEnd/>
            <a:tailEnd/>
          </a:ln>
          <a:effectLst>
            <a:outerShdw blurRad="63500" dist="38099" dir="2700000" algn="ctr" rotWithShape="0">
              <a:schemeClr val="tx2">
                <a:alpha val="74997"/>
              </a:schemeClr>
            </a:outerShdw>
          </a:effectLst>
        </p:spPr>
        <p:txBody>
          <a:bodyPr/>
          <a:lstStyle/>
          <a:p>
            <a:pPr marL="508000" indent="-508000" eaLnBrk="1" hangingPunct="1">
              <a:lnSpc>
                <a:spcPct val="90000"/>
              </a:lnSpc>
              <a:spcBef>
                <a:spcPct val="20000"/>
              </a:spcBef>
              <a:buFontTx/>
              <a:buChar char="•"/>
            </a:pPr>
            <a:r>
              <a:rPr lang="zh-CN" altLang="en-US" sz="3200" b="1">
                <a:solidFill>
                  <a:srgbClr val="FFFFFF"/>
                </a:solidFill>
                <a:latin typeface="Arial" pitchFamily="34" charset="0"/>
                <a:ea typeface="MS PGothic" pitchFamily="34" charset="-128"/>
                <a:cs typeface="+mn-cs"/>
              </a:rPr>
              <a:t>如果有人给他们增加了什么，上帝会加重他在这书上的灾祸。</a:t>
            </a:r>
            <a:endParaRPr lang="en-US" altLang="zh-CN" sz="3200" b="1">
              <a:solidFill>
                <a:srgbClr val="FFFFFF"/>
              </a:solidFill>
              <a:latin typeface="Arial" pitchFamily="34" charset="0"/>
              <a:ea typeface="MS PGothic" pitchFamily="34" charset="-128"/>
              <a:cs typeface="+mn-cs"/>
            </a:endParaRPr>
          </a:p>
          <a:p>
            <a:pPr marL="508000" indent="-508000" eaLnBrk="1" hangingPunct="1">
              <a:lnSpc>
                <a:spcPct val="90000"/>
              </a:lnSpc>
              <a:spcBef>
                <a:spcPct val="20000"/>
              </a:spcBef>
              <a:buFontTx/>
              <a:buChar char="•"/>
            </a:pPr>
            <a:r>
              <a:rPr lang="zh-CN" altLang="en-US" sz="4000">
                <a:solidFill>
                  <a:srgbClr val="FFFFFF"/>
                </a:solidFill>
                <a:latin typeface="Comic Sans MS" pitchFamily="66" charset="0"/>
                <a:ea typeface="MS PGothic" pitchFamily="34" charset="-128"/>
                <a:cs typeface="+mn-cs"/>
              </a:rPr>
              <a:t>如果有人删去从这书上的预言</a:t>
            </a:r>
            <a:r>
              <a:rPr lang="en-US" altLang="zh-CN" sz="4000">
                <a:solidFill>
                  <a:srgbClr val="FFFFFF"/>
                </a:solidFill>
                <a:latin typeface="Comic Sans MS" pitchFamily="66" charset="0"/>
                <a:ea typeface="MS PGothic" pitchFamily="34" charset="-128"/>
                <a:cs typeface="+mn-cs"/>
              </a:rPr>
              <a:t>,</a:t>
            </a:r>
            <a:r>
              <a:rPr lang="zh-CN" altLang="en-US" sz="4000">
                <a:solidFill>
                  <a:srgbClr val="FFFFFF"/>
                </a:solidFill>
                <a:latin typeface="Comic Sans MS" pitchFamily="66" charset="0"/>
                <a:ea typeface="MS PGothic" pitchFamily="34" charset="-128"/>
                <a:cs typeface="+mn-cs"/>
              </a:rPr>
              <a:t>神会删去他的份额的生命树和圣城</a:t>
            </a:r>
            <a:r>
              <a:rPr lang="en-US" altLang="zh-CN" sz="4000">
                <a:solidFill>
                  <a:srgbClr val="FFFFFF"/>
                </a:solidFill>
                <a:latin typeface="Comic Sans MS" pitchFamily="66" charset="0"/>
                <a:ea typeface="MS PGothic" pitchFamily="34" charset="-128"/>
                <a:cs typeface="+mn-cs"/>
              </a:rPr>
              <a:t>,</a:t>
            </a:r>
            <a:r>
              <a:rPr lang="zh-CN" altLang="en-US" sz="4000">
                <a:solidFill>
                  <a:srgbClr val="FFFFFF"/>
                </a:solidFill>
                <a:latin typeface="Comic Sans MS" pitchFamily="66" charset="0"/>
                <a:ea typeface="MS PGothic" pitchFamily="34" charset="-128"/>
                <a:cs typeface="+mn-cs"/>
              </a:rPr>
              <a:t>这书上所写的</a:t>
            </a:r>
          </a:p>
          <a:p>
            <a:pPr marL="508000" indent="-508000" eaLnBrk="1" hangingPunct="1">
              <a:lnSpc>
                <a:spcPct val="90000"/>
              </a:lnSpc>
              <a:spcBef>
                <a:spcPct val="20000"/>
              </a:spcBef>
              <a:buFontTx/>
              <a:buChar char="•"/>
            </a:pPr>
            <a:r>
              <a:rPr lang="ja-JP" altLang="en-US" sz="4000" b="1">
                <a:solidFill>
                  <a:srgbClr val="FFFFFF"/>
                </a:solidFill>
                <a:latin typeface="Arial" pitchFamily="34" charset="0"/>
                <a:ea typeface="MS PGothic" pitchFamily="34" charset="-128"/>
                <a:cs typeface="+mn-cs"/>
              </a:rPr>
              <a:t>”</a:t>
            </a:r>
            <a:endParaRPr lang="en-US" sz="4000" b="1">
              <a:solidFill>
                <a:srgbClr val="FFFFFF"/>
              </a:solidFill>
              <a:latin typeface="Arial" pitchFamily="34" charset="0"/>
              <a:ea typeface="MS PGothic" pitchFamily="34" charset="-128"/>
              <a:cs typeface="+mn-cs"/>
            </a:endParaRPr>
          </a:p>
        </p:txBody>
      </p:sp>
      <p:sp>
        <p:nvSpPr>
          <p:cNvPr id="6" name="Text Box 1034"/>
          <p:cNvSpPr txBox="1">
            <a:spLocks noChangeArrowheads="1"/>
          </p:cNvSpPr>
          <p:nvPr/>
        </p:nvSpPr>
        <p:spPr bwMode="auto">
          <a:xfrm>
            <a:off x="6372225" y="7938"/>
            <a:ext cx="2771775" cy="463550"/>
          </a:xfrm>
          <a:prstGeom prst="rect">
            <a:avLst/>
          </a:prstGeom>
          <a:noFill/>
          <a:ln>
            <a:noFill/>
          </a:ln>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b="1">
                <a:solidFill>
                  <a:srgbClr val="FFFFFF"/>
                </a:solidFill>
                <a:effectLst>
                  <a:outerShdw blurRad="38100" dist="38100" dir="2700000" algn="tl">
                    <a:srgbClr val="C0C0C0"/>
                  </a:outerShdw>
                </a:effectLst>
                <a:latin typeface="Arial" pitchFamily="34" charset="0"/>
                <a:cs typeface="Arial" pitchFamily="34" charset="0"/>
              </a:rPr>
              <a:t>p. 320 Point A</a:t>
            </a:r>
          </a:p>
        </p:txBody>
      </p:sp>
    </p:spTree>
    <p:extLst>
      <p:ext uri="{BB962C8B-B14F-4D97-AF65-F5344CB8AC3E}">
        <p14:creationId xmlns:p14="http://schemas.microsoft.com/office/powerpoint/2010/main" val="2611496595"/>
      </p:ext>
    </p:extLst>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3"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566274" name="Picture 5" descr="Revelation apocalyptic.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97288" y="1905000"/>
            <a:ext cx="5446712" cy="493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ight Arrow 3"/>
          <p:cNvSpPr>
            <a:spLocks noChangeArrowheads="1"/>
          </p:cNvSpPr>
          <p:nvPr/>
        </p:nvSpPr>
        <p:spPr bwMode="auto">
          <a:xfrm>
            <a:off x="-11113" y="333375"/>
            <a:ext cx="5951538" cy="5975350"/>
          </a:xfrm>
          <a:prstGeom prst="rightArrow">
            <a:avLst>
              <a:gd name="adj1" fmla="val 50000"/>
              <a:gd name="adj2" fmla="val 51278"/>
            </a:avLst>
          </a:prstGeom>
          <a:gradFill rotWithShape="1">
            <a:gsLst>
              <a:gs pos="0">
                <a:srgbClr val="B8FF8A"/>
              </a:gs>
              <a:gs pos="100000">
                <a:srgbClr val="7DE725"/>
              </a:gs>
            </a:gsLst>
            <a:lin ang="5400000"/>
          </a:gradFill>
          <a:ln w="9525">
            <a:solidFill>
              <a:srgbClr val="7CD036"/>
            </a:solidFill>
            <a:miter lim="800000"/>
            <a:headEnd/>
            <a:tailEnd/>
          </a:ln>
          <a:effectLst>
            <a:outerShdw blurRad="40000" dist="23000" dir="5400000" rotWithShape="0">
              <a:srgbClr val="808080">
                <a:alpha val="34998"/>
              </a:srgbClr>
            </a:outerShdw>
          </a:effectLst>
        </p:spPr>
        <p:txBody>
          <a:bodyPr anchor="ctr"/>
          <a:lstStyle/>
          <a:p>
            <a:pPr algn="ctr"/>
            <a:endParaRPr lang="en-US">
              <a:solidFill>
                <a:srgbClr val="FFFFFF"/>
              </a:solidFill>
              <a:latin typeface="Times New Roman" pitchFamily="18" charset="0"/>
              <a:ea typeface="MS PGothic" pitchFamily="34" charset="-128"/>
              <a:cs typeface="+mn-cs"/>
            </a:endParaRPr>
          </a:p>
        </p:txBody>
      </p:sp>
      <p:sp>
        <p:nvSpPr>
          <p:cNvPr id="566276" name="Title 1"/>
          <p:cNvSpPr>
            <a:spLocks noGrp="1"/>
          </p:cNvSpPr>
          <p:nvPr>
            <p:ph type="ctrTitle"/>
          </p:nvPr>
        </p:nvSpPr>
        <p:spPr>
          <a:xfrm>
            <a:off x="395288" y="2133600"/>
            <a:ext cx="4690060" cy="2374900"/>
          </a:xfrm>
        </p:spPr>
        <p:txBody>
          <a:bodyPr/>
          <a:lstStyle/>
          <a:p>
            <a:r>
              <a:rPr lang="zh-CN" altLang="en-US" b="1" dirty="0" smtClean="0">
                <a:solidFill>
                  <a:srgbClr val="000000"/>
                </a:solidFill>
                <a:latin typeface="Arial" pitchFamily="34" charset="0"/>
              </a:rPr>
              <a:t>启示</a:t>
            </a:r>
            <a:r>
              <a:rPr lang="zh-CN" altLang="en-US" b="1" dirty="0" smtClean="0">
                <a:solidFill>
                  <a:srgbClr val="000000"/>
                </a:solidFill>
                <a:ea typeface="SimSun" pitchFamily="2" charset="-122"/>
              </a:rPr>
              <a:t>录</a:t>
            </a:r>
            <a:r>
              <a:rPr lang="zh-CN" altLang="en-US" b="1" dirty="0" smtClean="0">
                <a:solidFill>
                  <a:srgbClr val="000000"/>
                </a:solidFill>
                <a:latin typeface="Arial" pitchFamily="34" charset="0"/>
              </a:rPr>
              <a:t>是唯一主要处理有关未来的</a:t>
            </a:r>
            <a:r>
              <a:rPr lang="en-US" altLang="zh-CN" b="1" dirty="0" smtClean="0">
                <a:solidFill>
                  <a:srgbClr val="000000"/>
                </a:solidFill>
                <a:latin typeface="Arial" pitchFamily="34" charset="0"/>
              </a:rPr>
              <a:t/>
            </a:r>
            <a:br>
              <a:rPr lang="en-US" altLang="zh-CN" b="1" dirty="0" smtClean="0">
                <a:solidFill>
                  <a:srgbClr val="000000"/>
                </a:solidFill>
                <a:latin typeface="Arial" pitchFamily="34" charset="0"/>
              </a:rPr>
            </a:br>
            <a:r>
              <a:rPr lang="zh-CN" altLang="en-US" b="1" dirty="0" smtClean="0">
                <a:solidFill>
                  <a:srgbClr val="000000"/>
                </a:solidFill>
                <a:latin typeface="Arial" pitchFamily="34" charset="0"/>
              </a:rPr>
              <a:t>新约书</a:t>
            </a:r>
            <a:endParaRPr lang="en-US" b="1" dirty="0" smtClean="0">
              <a:solidFill>
                <a:srgbClr val="000000"/>
              </a:solidFill>
              <a:latin typeface="Arial" pitchFamily="34" charset="0"/>
            </a:endParaRPr>
          </a:p>
        </p:txBody>
      </p:sp>
      <p:sp>
        <p:nvSpPr>
          <p:cNvPr id="5" name="Text Box 1034"/>
          <p:cNvSpPr txBox="1">
            <a:spLocks noChangeArrowheads="1"/>
          </p:cNvSpPr>
          <p:nvPr/>
        </p:nvSpPr>
        <p:spPr bwMode="auto">
          <a:xfrm>
            <a:off x="6372225" y="7938"/>
            <a:ext cx="2771775" cy="833437"/>
          </a:xfrm>
          <a:prstGeom prst="rect">
            <a:avLst/>
          </a:prstGeom>
          <a:noFill/>
          <a:ln>
            <a:noFill/>
          </a:ln>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b="1">
                <a:solidFill>
                  <a:srgbClr val="FFFFFF"/>
                </a:solidFill>
                <a:effectLst>
                  <a:outerShdw blurRad="38100" dist="38100" dir="2700000" algn="tl">
                    <a:srgbClr val="C0C0C0"/>
                  </a:outerShdw>
                </a:effectLst>
                <a:latin typeface="Arial" pitchFamily="34" charset="0"/>
                <a:cs typeface="Arial" pitchFamily="34" charset="0"/>
              </a:rPr>
              <a:t>p. 320 </a:t>
            </a:r>
            <a:br>
              <a:rPr lang="en-US" b="1">
                <a:solidFill>
                  <a:srgbClr val="FFFFFF"/>
                </a:solidFill>
                <a:effectLst>
                  <a:outerShdw blurRad="38100" dist="38100" dir="2700000" algn="tl">
                    <a:srgbClr val="C0C0C0"/>
                  </a:outerShdw>
                </a:effectLst>
                <a:latin typeface="Arial" pitchFamily="34" charset="0"/>
                <a:cs typeface="Arial" pitchFamily="34" charset="0"/>
              </a:rPr>
            </a:br>
            <a:r>
              <a:rPr lang="en-US" b="1">
                <a:solidFill>
                  <a:srgbClr val="FFFFFF"/>
                </a:solidFill>
                <a:effectLst>
                  <a:outerShdw blurRad="38100" dist="38100" dir="2700000" algn="tl">
                    <a:srgbClr val="C0C0C0"/>
                  </a:outerShdw>
                </a:effectLst>
                <a:latin typeface="Arial" pitchFamily="34" charset="0"/>
                <a:cs typeface="Arial" pitchFamily="34" charset="0"/>
              </a:rPr>
              <a:t>Point B</a:t>
            </a:r>
          </a:p>
        </p:txBody>
      </p:sp>
    </p:spTree>
    <p:extLst>
      <p:ext uri="{BB962C8B-B14F-4D97-AF65-F5344CB8AC3E}">
        <p14:creationId xmlns:p14="http://schemas.microsoft.com/office/powerpoint/2010/main" val="1471152849"/>
      </p:ext>
    </p:extLst>
  </p:cSld>
  <p:clrMapOvr>
    <a:masterClrMapping/>
  </p:clrMapOvr>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5400" b="1">
                <a:latin typeface="Bwgrki" charset="0"/>
                <a:cs typeface="Bwgrki" charset="0"/>
              </a:rPr>
              <a:t>ei=don</a:t>
            </a:r>
            <a:endParaRPr lang="en-US" sz="3600" b="1"/>
          </a:p>
        </p:txBody>
      </p:sp>
      <p:pic>
        <p:nvPicPr>
          <p:cNvPr id="673795" name="Picture 5" descr="REv 1v12 And I saw.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smtClean="0">
                <a:latin typeface="Arial" charset="0"/>
                <a:ea typeface="ＭＳ Ｐゴシック" charset="0"/>
              </a:rPr>
              <a:t>“</a:t>
            </a:r>
            <a:r>
              <a:rPr lang="zh-CN" altLang="en-US" b="1" dirty="0" smtClean="0">
                <a:latin typeface="Arial" charset="0"/>
                <a:ea typeface="ＭＳ Ｐゴシック" charset="0"/>
              </a:rPr>
              <a:t>我看到</a:t>
            </a:r>
            <a:r>
              <a:rPr lang="en-US" b="1" dirty="0" smtClean="0">
                <a:latin typeface="Arial" charset="0"/>
                <a:ea typeface="ＭＳ Ｐゴシック" charset="0"/>
              </a:rPr>
              <a:t>…" </a:t>
            </a:r>
            <a:r>
              <a:rPr lang="en-US" b="1" dirty="0">
                <a:latin typeface="Arial" charset="0"/>
                <a:ea typeface="ＭＳ Ｐゴシック" charset="0"/>
              </a:rPr>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4000" b="1" dirty="0" smtClean="0">
                <a:solidFill>
                  <a:schemeClr val="bg1"/>
                </a:solidFill>
                <a:latin typeface="Arial" charset="0"/>
                <a:cs typeface="Arial" charset="0"/>
              </a:rPr>
              <a:t>这个动</a:t>
            </a:r>
            <a:r>
              <a:rPr lang="zh-CN" altLang="en-US" sz="4000" b="1" dirty="0">
                <a:solidFill>
                  <a:schemeClr val="bg1"/>
                </a:solidFill>
                <a:latin typeface="Arial" charset="0"/>
                <a:cs typeface="Arial" charset="0"/>
              </a:rPr>
              <a:t>词</a:t>
            </a:r>
            <a:r>
              <a:rPr lang="zh-CN" altLang="en-US" sz="4000" b="1" dirty="0" smtClean="0">
                <a:solidFill>
                  <a:schemeClr val="bg1"/>
                </a:solidFill>
                <a:latin typeface="Arial" charset="0"/>
                <a:cs typeface="Arial" charset="0"/>
              </a:rPr>
              <a:t>在</a:t>
            </a:r>
            <a:endParaRPr lang="en-US" altLang="zh-CN" sz="4000" b="1" dirty="0" smtClean="0">
              <a:solidFill>
                <a:schemeClr val="bg1"/>
              </a:solidFill>
              <a:latin typeface="Arial" charset="0"/>
              <a:cs typeface="Arial" charset="0"/>
            </a:endParaRPr>
          </a:p>
          <a:p>
            <a:pPr algn="ctr"/>
            <a:r>
              <a:rPr lang="zh-CN" altLang="en-US" sz="4000" b="1" dirty="0" smtClean="0">
                <a:solidFill>
                  <a:schemeClr val="bg1"/>
                </a:solidFill>
                <a:latin typeface="Arial" charset="0"/>
                <a:cs typeface="Arial" charset="0"/>
              </a:rPr>
              <a:t>启</a:t>
            </a:r>
            <a:r>
              <a:rPr lang="zh-CN" altLang="en-US" sz="4000" b="1" dirty="0">
                <a:solidFill>
                  <a:schemeClr val="bg1"/>
                </a:solidFill>
                <a:latin typeface="Arial" charset="0"/>
                <a:cs typeface="Arial" charset="0"/>
              </a:rPr>
              <a:t>示</a:t>
            </a:r>
            <a:r>
              <a:rPr lang="zh-CN" altLang="en-US" sz="4000" b="1" dirty="0" smtClean="0">
                <a:solidFill>
                  <a:schemeClr val="bg1"/>
                </a:solidFill>
                <a:latin typeface="Arial" charset="0"/>
                <a:cs typeface="Arial" charset="0"/>
              </a:rPr>
              <a:t>录</a:t>
            </a:r>
            <a:endParaRPr lang="en-US" altLang="zh-CN" sz="4000" b="1" dirty="0" smtClean="0">
              <a:solidFill>
                <a:schemeClr val="bg1"/>
              </a:solidFill>
              <a:latin typeface="Arial" charset="0"/>
              <a:cs typeface="Arial" charset="0"/>
            </a:endParaRPr>
          </a:p>
          <a:p>
            <a:pPr algn="ctr"/>
            <a:r>
              <a:rPr lang="zh-CN" altLang="en-US" sz="4000" b="1" dirty="0">
                <a:solidFill>
                  <a:schemeClr val="bg1"/>
                </a:solidFill>
                <a:latin typeface="Arial" charset="0"/>
                <a:cs typeface="Arial" charset="0"/>
              </a:rPr>
              <a:t>出</a:t>
            </a:r>
            <a:r>
              <a:rPr lang="zh-CN" altLang="en-US" sz="4000" b="1" dirty="0" smtClean="0">
                <a:solidFill>
                  <a:schemeClr val="bg1"/>
                </a:solidFill>
                <a:latin typeface="Arial" charset="0"/>
                <a:cs typeface="Arial" charset="0"/>
              </a:rPr>
              <a:t>现了</a:t>
            </a:r>
            <a:r>
              <a:rPr lang="en-US" altLang="zh-CN" sz="4000" b="1" dirty="0" smtClean="0">
                <a:solidFill>
                  <a:schemeClr val="bg1"/>
                </a:solidFill>
                <a:latin typeface="Arial" charset="0"/>
                <a:cs typeface="Arial" charset="0"/>
              </a:rPr>
              <a:t>45</a:t>
            </a:r>
            <a:r>
              <a:rPr lang="zh-CN" altLang="en-US" sz="4000" b="1" dirty="0" smtClean="0">
                <a:solidFill>
                  <a:schemeClr val="bg1"/>
                </a:solidFill>
                <a:latin typeface="Arial" charset="0"/>
                <a:cs typeface="Arial" charset="0"/>
              </a:rPr>
              <a:t>次！</a:t>
            </a:r>
            <a:endParaRPr lang="en-US" sz="4000" b="1" dirty="0">
              <a:solidFill>
                <a:schemeClr val="bg1"/>
              </a:solidFill>
              <a:latin typeface="Arial" charset="0"/>
              <a:cs typeface="Arial" charset="0"/>
            </a:endParaRP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chemeClr val="bg1"/>
                </a:solidFill>
              </a:rPr>
              <a:t>1:12 </a:t>
            </a:r>
          </a:p>
          <a:p>
            <a:r>
              <a:rPr lang="en-US" sz="2000" b="1">
                <a:solidFill>
                  <a:schemeClr val="bg1"/>
                </a:solidFill>
              </a:rPr>
              <a:t>1:17 </a:t>
            </a:r>
          </a:p>
          <a:p>
            <a:r>
              <a:rPr lang="en-US" sz="2000" b="1">
                <a:solidFill>
                  <a:schemeClr val="bg1"/>
                </a:solidFill>
              </a:rPr>
              <a:t>4:1 </a:t>
            </a:r>
          </a:p>
          <a:p>
            <a:r>
              <a:rPr lang="en-US" sz="2000" b="1">
                <a:solidFill>
                  <a:schemeClr val="bg1"/>
                </a:solidFill>
              </a:rPr>
              <a:t>5:1 </a:t>
            </a:r>
          </a:p>
          <a:p>
            <a:r>
              <a:rPr lang="en-US" sz="2000" b="1">
                <a:solidFill>
                  <a:schemeClr val="bg1"/>
                </a:solidFill>
              </a:rPr>
              <a:t>5:2 </a:t>
            </a:r>
          </a:p>
          <a:p>
            <a:r>
              <a:rPr lang="en-US" sz="2000" b="1">
                <a:solidFill>
                  <a:schemeClr val="bg1"/>
                </a:solidFill>
              </a:rPr>
              <a:t>5:6 </a:t>
            </a:r>
          </a:p>
          <a:p>
            <a:r>
              <a:rPr lang="en-US" sz="2000" b="1">
                <a:solidFill>
                  <a:schemeClr val="bg1"/>
                </a:solidFill>
              </a:rPr>
              <a:t>5:11 </a:t>
            </a:r>
          </a:p>
          <a:p>
            <a:r>
              <a:rPr lang="en-US" sz="2000" b="1">
                <a:solidFill>
                  <a:schemeClr val="bg1"/>
                </a:solidFill>
              </a:rPr>
              <a:t>6:1 </a:t>
            </a:r>
          </a:p>
          <a:p>
            <a:r>
              <a:rPr lang="en-US" sz="2000" b="1">
                <a:solidFill>
                  <a:schemeClr val="bg1"/>
                </a:solidFill>
              </a:rPr>
              <a:t>6:2 </a:t>
            </a:r>
          </a:p>
          <a:p>
            <a:r>
              <a:rPr lang="en-US" sz="2000" b="1">
                <a:solidFill>
                  <a:schemeClr val="bg1"/>
                </a:solidFill>
              </a:rPr>
              <a:t>6:5 </a:t>
            </a:r>
          </a:p>
          <a:p>
            <a:r>
              <a:rPr lang="en-US" sz="2000" b="1">
                <a:solidFill>
                  <a:schemeClr val="bg1"/>
                </a:solidFill>
              </a:rPr>
              <a:t>6:8 </a:t>
            </a:r>
          </a:p>
          <a:p>
            <a:r>
              <a:rPr lang="en-US" sz="2000" b="1">
                <a:solidFill>
                  <a:schemeClr val="bg1"/>
                </a:solidFill>
              </a:rPr>
              <a:t>6:9 </a:t>
            </a:r>
          </a:p>
          <a:p>
            <a:r>
              <a:rPr lang="en-US" sz="2000" b="1">
                <a:solidFill>
                  <a:schemeClr val="bg1"/>
                </a:solidFill>
              </a:rPr>
              <a:t>6:12 </a:t>
            </a:r>
          </a:p>
          <a:p>
            <a:r>
              <a:rPr lang="en-US" sz="2000" b="1">
                <a:solidFill>
                  <a:schemeClr val="bg1"/>
                </a:solidFill>
              </a:rPr>
              <a:t>7:1 </a:t>
            </a:r>
          </a:p>
          <a:p>
            <a:r>
              <a:rPr lang="en-US" sz="2000" b="1">
                <a:solidFill>
                  <a:schemeClr val="bg1"/>
                </a:solidFill>
              </a:rPr>
              <a:t>7:2 </a:t>
            </a:r>
          </a:p>
          <a:p>
            <a:r>
              <a:rPr lang="en-US" sz="2000" b="1">
                <a:solidFill>
                  <a:schemeClr val="bg1"/>
                </a:solidFill>
              </a:rPr>
              <a:t>7:9 </a:t>
            </a:r>
          </a:p>
          <a:p>
            <a:r>
              <a:rPr lang="en-US" sz="2000" b="1">
                <a:solidFill>
                  <a:schemeClr val="bg1"/>
                </a:solidFill>
              </a:rPr>
              <a:t>8:2 </a:t>
            </a:r>
          </a:p>
          <a:p>
            <a:r>
              <a:rPr lang="en-US" sz="2000" b="1">
                <a:solidFill>
                  <a:schemeClr val="bg1"/>
                </a:solidFill>
              </a:rPr>
              <a:t>8:13 </a:t>
            </a:r>
          </a:p>
          <a:p>
            <a:r>
              <a:rPr lang="en-US" sz="2000" b="1">
                <a:solidFill>
                  <a:schemeClr val="bg1"/>
                </a:solidFill>
              </a:rPr>
              <a:t>9:1 </a:t>
            </a:r>
          </a:p>
          <a:p>
            <a:r>
              <a:rPr lang="en-US" sz="2000" b="1">
                <a:solidFill>
                  <a:schemeClr val="bg1"/>
                </a:solidFill>
              </a:rPr>
              <a:t>9:17 </a:t>
            </a:r>
          </a:p>
          <a:p>
            <a:r>
              <a:rPr lang="en-US" sz="2000" b="1">
                <a:solidFill>
                  <a:schemeClr val="bg1"/>
                </a:solidFill>
              </a:rPr>
              <a:t>10:1 </a:t>
            </a:r>
          </a:p>
          <a:p>
            <a:r>
              <a:rPr lang="en-US" sz="2000" b="1">
                <a:solidFill>
                  <a:schemeClr val="bg1"/>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chemeClr val="bg1"/>
                </a:solidFill>
              </a:rPr>
              <a:t>13:1 </a:t>
            </a:r>
          </a:p>
          <a:p>
            <a:r>
              <a:rPr lang="en-US" sz="2000" b="1">
                <a:solidFill>
                  <a:schemeClr val="bg1"/>
                </a:solidFill>
              </a:rPr>
              <a:t>13:2 </a:t>
            </a:r>
          </a:p>
          <a:p>
            <a:r>
              <a:rPr lang="en-US" sz="2000" b="1">
                <a:solidFill>
                  <a:schemeClr val="bg1"/>
                </a:solidFill>
              </a:rPr>
              <a:t>13:11 </a:t>
            </a:r>
          </a:p>
          <a:p>
            <a:r>
              <a:rPr lang="en-US" sz="2000" b="1">
                <a:solidFill>
                  <a:schemeClr val="bg1"/>
                </a:solidFill>
              </a:rPr>
              <a:t>14:1 </a:t>
            </a:r>
          </a:p>
          <a:p>
            <a:r>
              <a:rPr lang="en-US" sz="2000" b="1">
                <a:solidFill>
                  <a:schemeClr val="bg1"/>
                </a:solidFill>
              </a:rPr>
              <a:t>14:6 </a:t>
            </a:r>
          </a:p>
          <a:p>
            <a:r>
              <a:rPr lang="en-US" sz="2000" b="1">
                <a:solidFill>
                  <a:schemeClr val="bg1"/>
                </a:solidFill>
              </a:rPr>
              <a:t>14:14 </a:t>
            </a:r>
          </a:p>
          <a:p>
            <a:r>
              <a:rPr lang="en-US" sz="2000" b="1">
                <a:solidFill>
                  <a:schemeClr val="bg1"/>
                </a:solidFill>
              </a:rPr>
              <a:t>15:1 </a:t>
            </a:r>
          </a:p>
          <a:p>
            <a:r>
              <a:rPr lang="en-US" sz="2000" b="1">
                <a:solidFill>
                  <a:schemeClr val="bg1"/>
                </a:solidFill>
              </a:rPr>
              <a:t>15:2 </a:t>
            </a:r>
          </a:p>
          <a:p>
            <a:r>
              <a:rPr lang="en-US" sz="2000" b="1">
                <a:solidFill>
                  <a:schemeClr val="bg1"/>
                </a:solidFill>
              </a:rPr>
              <a:t>15:5 </a:t>
            </a:r>
          </a:p>
          <a:p>
            <a:r>
              <a:rPr lang="en-US" sz="2000" b="1">
                <a:solidFill>
                  <a:schemeClr val="bg1"/>
                </a:solidFill>
              </a:rPr>
              <a:t>16:13 </a:t>
            </a:r>
          </a:p>
          <a:p>
            <a:r>
              <a:rPr lang="en-US" sz="2000" b="1">
                <a:solidFill>
                  <a:schemeClr val="bg1"/>
                </a:solidFill>
              </a:rPr>
              <a:t>17:3 </a:t>
            </a:r>
          </a:p>
          <a:p>
            <a:r>
              <a:rPr lang="en-US" sz="2000" b="1">
                <a:solidFill>
                  <a:schemeClr val="bg1"/>
                </a:solidFill>
              </a:rPr>
              <a:t>17:6 </a:t>
            </a:r>
          </a:p>
          <a:p>
            <a:r>
              <a:rPr lang="en-US" sz="2000" b="1">
                <a:solidFill>
                  <a:schemeClr val="bg1"/>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chemeClr val="bg1"/>
                </a:solidFill>
              </a:rPr>
              <a:t>19:11 </a:t>
            </a:r>
          </a:p>
          <a:p>
            <a:r>
              <a:rPr lang="en-US" sz="2000" b="1">
                <a:solidFill>
                  <a:schemeClr val="bg1"/>
                </a:solidFill>
              </a:rPr>
              <a:t>19:17 </a:t>
            </a:r>
          </a:p>
          <a:p>
            <a:r>
              <a:rPr lang="en-US" sz="2000" b="1">
                <a:solidFill>
                  <a:schemeClr val="bg1"/>
                </a:solidFill>
              </a:rPr>
              <a:t>19:19 </a:t>
            </a:r>
          </a:p>
          <a:p>
            <a:r>
              <a:rPr lang="en-US" sz="2000" b="1">
                <a:solidFill>
                  <a:schemeClr val="bg1"/>
                </a:solidFill>
              </a:rPr>
              <a:t>20:1 </a:t>
            </a:r>
          </a:p>
          <a:p>
            <a:r>
              <a:rPr lang="en-US" sz="2000" b="1">
                <a:solidFill>
                  <a:schemeClr val="bg1"/>
                </a:solidFill>
              </a:rPr>
              <a:t>20:4 </a:t>
            </a:r>
          </a:p>
          <a:p>
            <a:r>
              <a:rPr lang="en-US" sz="2000" b="1">
                <a:solidFill>
                  <a:schemeClr val="bg1"/>
                </a:solidFill>
              </a:rPr>
              <a:t>20:11 </a:t>
            </a:r>
          </a:p>
          <a:p>
            <a:r>
              <a:rPr lang="en-US" sz="2000" b="1">
                <a:solidFill>
                  <a:schemeClr val="bg1"/>
                </a:solidFill>
              </a:rPr>
              <a:t>20:12 </a:t>
            </a:r>
          </a:p>
          <a:p>
            <a:r>
              <a:rPr lang="en-US" sz="2000" b="1">
                <a:solidFill>
                  <a:schemeClr val="bg1"/>
                </a:solidFill>
              </a:rPr>
              <a:t>21:1 </a:t>
            </a:r>
          </a:p>
          <a:p>
            <a:r>
              <a:rPr lang="en-US" sz="2000" b="1">
                <a:solidFill>
                  <a:schemeClr val="bg1"/>
                </a:solidFill>
              </a:rPr>
              <a:t>21:2 </a:t>
            </a:r>
          </a:p>
          <a:p>
            <a:r>
              <a:rPr lang="en-US" sz="2000" b="1">
                <a:solidFill>
                  <a:schemeClr val="bg1"/>
                </a:solidFill>
              </a:rPr>
              <a:t>21:22 </a:t>
            </a: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 in </a:t>
            </a:r>
            <a:r>
              <a:rPr lang="en-US" sz="3600" b="1" dirty="0">
                <a:solidFill>
                  <a:srgbClr val="FFFFFF"/>
                </a:solidFill>
                <a:effectLst>
                  <a:glow rad="127000">
                    <a:srgbClr val="000000"/>
                  </a:glow>
                </a:effectLst>
                <a:latin typeface="Arial"/>
                <a:cs typeface="Arial"/>
              </a:rPr>
              <a:t>Revelation </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Jesus is deemed the victorious lion once (5:5), but the greater emphasis is Jesus as sacrificial lamb since this appears about 30 times in the NAU (5:6; 7:14, 17, etc.).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27f</a:t>
            </a:r>
          </a:p>
        </p:txBody>
      </p:sp>
    </p:spTree>
    <p:extLst>
      <p:ext uri="{BB962C8B-B14F-4D97-AF65-F5344CB8AC3E}">
        <p14:creationId xmlns:p14="http://schemas.microsoft.com/office/powerpoint/2010/main" val="25408742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7298" name="Rectangle 2"/>
          <p:cNvSpPr>
            <a:spLocks noGrp="1" noChangeArrowheads="1"/>
          </p:cNvSpPr>
          <p:nvPr>
            <p:ph type="title" sz="quarter"/>
          </p:nvPr>
        </p:nvSpPr>
        <p:spPr>
          <a:xfrm>
            <a:off x="685800" y="44450"/>
            <a:ext cx="7772400" cy="792163"/>
          </a:xfrm>
        </p:spPr>
        <p:txBody>
          <a:bodyPr/>
          <a:lstStyle/>
          <a:p>
            <a:r>
              <a:rPr lang="zh-CN" altLang="en-US" dirty="0" smtClean="0">
                <a:solidFill>
                  <a:srgbClr val="FFFF00"/>
                </a:solidFill>
                <a:ea typeface="SimSun" pitchFamily="2" charset="-122"/>
              </a:rPr>
              <a:t>如此多象征啦</a:t>
            </a:r>
            <a:endParaRPr lang="en-US" altLang="zh-CN" dirty="0" smtClean="0">
              <a:solidFill>
                <a:srgbClr val="FFFF00"/>
              </a:solidFill>
              <a:ea typeface="SimSun" pitchFamily="2" charset="-122"/>
            </a:endParaRPr>
          </a:p>
        </p:txBody>
      </p:sp>
      <p:pic>
        <p:nvPicPr>
          <p:cNvPr id="530439" name="Picture 7" descr="revbeast">
            <a:hlinkClick r:id="rId3"/>
          </p:cNvPr>
          <p:cNvPicPr>
            <a:picLocks noGrp="1" noChangeAspect="1" noChangeArrowheads="1"/>
          </p:cNvPicPr>
          <p:nvPr>
            <p:ph sz="quarter" idx="1"/>
          </p:nvPr>
        </p:nvPicPr>
        <p:blipFill>
          <a:blip r:embed="rId4">
            <a:extLst>
              <a:ext uri="{28A0092B-C50C-407E-A947-70E740481C1C}">
                <a14:useLocalDpi xmlns:a14="http://schemas.microsoft.com/office/drawing/2010/main" val="0"/>
              </a:ext>
            </a:extLst>
          </a:blip>
          <a:srcRect/>
          <a:stretch>
            <a:fillRect/>
          </a:stretch>
        </p:blipFill>
        <p:spPr>
          <a:xfrm>
            <a:off x="1752600" y="2343150"/>
            <a:ext cx="1676400" cy="1257300"/>
          </a:xfrm>
        </p:spPr>
      </p:pic>
      <p:pic>
        <p:nvPicPr>
          <p:cNvPr id="530442" name="Picture 10" descr="TheBeastoftheEarth">
            <a:hlinkClick r:id="rId5"/>
          </p:cNvPr>
          <p:cNvPicPr>
            <a:picLocks noGrp="1" noChangeAspect="1" noChangeArrowheads="1"/>
          </p:cNvPicPr>
          <p:nvPr>
            <p:ph sz="quarter" idx="2"/>
          </p:nvPr>
        </p:nvPicPr>
        <p:blipFill>
          <a:blip r:embed="rId6">
            <a:extLst>
              <a:ext uri="{28A0092B-C50C-407E-A947-70E740481C1C}">
                <a14:useLocalDpi xmlns:a14="http://schemas.microsoft.com/office/drawing/2010/main" val="0"/>
              </a:ext>
            </a:extLst>
          </a:blip>
          <a:srcRect/>
          <a:stretch>
            <a:fillRect/>
          </a:stretch>
        </p:blipFill>
        <p:spPr>
          <a:xfrm>
            <a:off x="323850" y="836613"/>
            <a:ext cx="1244600" cy="1079500"/>
          </a:xfrm>
        </p:spPr>
      </p:pic>
      <p:pic>
        <p:nvPicPr>
          <p:cNvPr id="530445" name="Picture 13" descr="vatican8">
            <a:hlinkClick r:id="rId7"/>
          </p:cNvPr>
          <p:cNvPicPr>
            <a:picLocks noGrp="1" noChangeAspect="1" noChangeArrowheads="1"/>
          </p:cNvPicPr>
          <p:nvPr>
            <p:ph sz="quarter" idx="3"/>
          </p:nvPr>
        </p:nvPicPr>
        <p:blipFill>
          <a:blip r:embed="rId8">
            <a:extLst>
              <a:ext uri="{28A0092B-C50C-407E-A947-70E740481C1C}">
                <a14:useLocalDpi xmlns:a14="http://schemas.microsoft.com/office/drawing/2010/main" val="0"/>
              </a:ext>
            </a:extLst>
          </a:blip>
          <a:srcRect/>
          <a:stretch>
            <a:fillRect/>
          </a:stretch>
        </p:blipFill>
        <p:spPr>
          <a:xfrm>
            <a:off x="755650" y="1844675"/>
            <a:ext cx="1320800" cy="990600"/>
          </a:xfrm>
        </p:spPr>
      </p:pic>
      <p:pic>
        <p:nvPicPr>
          <p:cNvPr id="530437" name="Picture 5" descr="beast">
            <a:hlinkClick r:id="rId9"/>
          </p:cNvPr>
          <p:cNvPicPr>
            <a:picLocks noChangeAspect="1" noChangeArrowheads="1"/>
          </p:cNvPicPr>
          <p:nvPr/>
        </p:nvPicPr>
        <p:blipFill>
          <a:blip r:embed="rId10" cstate="screen">
            <a:extLst>
              <a:ext uri="{28A0092B-C50C-407E-A947-70E740481C1C}">
                <a14:useLocalDpi xmlns:a14="http://schemas.microsoft.com/office/drawing/2010/main" val="0"/>
              </a:ext>
            </a:extLst>
          </a:blip>
          <a:srcRect/>
          <a:stretch>
            <a:fillRect/>
          </a:stretch>
        </p:blipFill>
        <p:spPr bwMode="auto">
          <a:xfrm>
            <a:off x="-12700" y="2565400"/>
            <a:ext cx="1760538" cy="217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48" name="Picture 16" descr="hisnumbr">
            <a:hlinkClick r:id="rId11"/>
          </p:cNvPr>
          <p:cNvPicPr>
            <a:picLocks noGrp="1" noChangeAspect="1" noChangeArrowheads="1"/>
          </p:cNvPicPr>
          <p:nvPr>
            <p:ph sz="quarter" idx="4"/>
          </p:nvPr>
        </p:nvPicPr>
        <p:blipFill>
          <a:blip r:embed="rId12">
            <a:extLst>
              <a:ext uri="{28A0092B-C50C-407E-A947-70E740481C1C}">
                <a14:useLocalDpi xmlns:a14="http://schemas.microsoft.com/office/drawing/2010/main" val="0"/>
              </a:ext>
            </a:extLst>
          </a:blip>
          <a:srcRect/>
          <a:stretch>
            <a:fillRect/>
          </a:stretch>
        </p:blipFill>
        <p:spPr>
          <a:xfrm>
            <a:off x="5003800" y="2924175"/>
            <a:ext cx="1811338" cy="2160588"/>
          </a:xfrm>
        </p:spPr>
      </p:pic>
      <p:pic>
        <p:nvPicPr>
          <p:cNvPr id="530451" name="Picture 19" descr="wrldre13">
            <a:hlinkClick r:id="rId13"/>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00338" y="1484313"/>
            <a:ext cx="2089150" cy="111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57" name="Picture 25" descr="13FaslseAntichrist">
            <a:hlinkClick r:id="rId15"/>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732588" y="4221163"/>
            <a:ext cx="2232025"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59" name="Picture 27" descr="bushfraudulency13k">
            <a:hlinkClick r:id="rId17"/>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71550" y="4797425"/>
            <a:ext cx="1363663"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61" name="Picture 29" descr="iswater2">
            <a:hlinkClick r:id="rId19"/>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227763" y="1700213"/>
            <a:ext cx="2439987" cy="219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63" name="Picture 31" descr="us-flag">
            <a:hlinkClick r:id="rId21"/>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39750" y="5661025"/>
            <a:ext cx="78105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65" name="Picture 33" descr="iraq_war"/>
          <p:cNvPicPr>
            <a:picLocks noChangeAspect="1" noChangeArrowheads="1"/>
          </p:cNvPicPr>
          <p:nvPr/>
        </p:nvPicPr>
        <p:blipFill>
          <a:blip r:embed="rId23" cstate="screen">
            <a:extLst>
              <a:ext uri="{28A0092B-C50C-407E-A947-70E740481C1C}">
                <a14:useLocalDpi xmlns:a14="http://schemas.microsoft.com/office/drawing/2010/main" val="0"/>
              </a:ext>
            </a:extLst>
          </a:blip>
          <a:srcRect/>
          <a:stretch>
            <a:fillRect/>
          </a:stretch>
        </p:blipFill>
        <p:spPr bwMode="auto">
          <a:xfrm>
            <a:off x="2555875" y="3429000"/>
            <a:ext cx="2343150" cy="32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67" name="Picture 35" descr="gates-2">
            <a:hlinkClick r:id="rId24"/>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643438" y="5373688"/>
            <a:ext cx="1222375" cy="122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69" name="Picture 37" descr="666-picsm">
            <a:hlinkClick r:id="rId26"/>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787900" y="2205038"/>
            <a:ext cx="1152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71" name="Picture 39" descr="mark2">
            <a:hlinkClick r:id="rId28"/>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787900" y="1628775"/>
            <a:ext cx="1190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0473" name="Picture 41" descr="image4">
            <a:hlinkClick r:id="rId30"/>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740650" y="692150"/>
            <a:ext cx="1182688"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0474" name="Rectangle 42"/>
          <p:cNvSpPr>
            <a:spLocks noChangeArrowheads="1"/>
          </p:cNvSpPr>
          <p:nvPr/>
        </p:nvSpPr>
        <p:spPr bwMode="auto">
          <a:xfrm>
            <a:off x="755650" y="731838"/>
            <a:ext cx="7772400"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zh-CN" altLang="en-US" sz="4400" dirty="0">
                <a:solidFill>
                  <a:srgbClr val="FFFF00"/>
                </a:solidFill>
                <a:latin typeface="Times New Roman" pitchFamily="18" charset="0"/>
                <a:ea typeface="SimSun" pitchFamily="2" charset="-122"/>
                <a:cs typeface="+mn-cs"/>
              </a:rPr>
              <a:t>如此</a:t>
            </a:r>
            <a:r>
              <a:rPr lang="zh-CN" altLang="en-US" sz="4400" dirty="0" smtClean="0">
                <a:solidFill>
                  <a:srgbClr val="FFFF00"/>
                </a:solidFill>
                <a:latin typeface="Times New Roman" pitchFamily="18" charset="0"/>
                <a:ea typeface="SimSun" pitchFamily="2" charset="-122"/>
                <a:cs typeface="+mn-cs"/>
              </a:rPr>
              <a:t>多诠释</a:t>
            </a:r>
            <a:r>
              <a:rPr lang="en-US" altLang="zh-CN" sz="4400" dirty="0" smtClean="0">
                <a:solidFill>
                  <a:srgbClr val="FFFF66"/>
                </a:solidFill>
                <a:latin typeface="Times New Roman" pitchFamily="18" charset="0"/>
                <a:ea typeface="SimSun" pitchFamily="2" charset="-122"/>
                <a:cs typeface="+mn-cs"/>
              </a:rPr>
              <a:t>!</a:t>
            </a:r>
            <a:endParaRPr lang="en-US" altLang="zh-CN" sz="4400" dirty="0">
              <a:solidFill>
                <a:srgbClr val="FFFF66"/>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4267199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0442"/>
                                        </p:tgtEl>
                                        <p:attrNameLst>
                                          <p:attrName>style.visibility</p:attrName>
                                        </p:attrNameLst>
                                      </p:cBhvr>
                                      <p:to>
                                        <p:strVal val="visible"/>
                                      </p:to>
                                    </p:set>
                                    <p:anim calcmode="lin" valueType="num">
                                      <p:cBhvr additive="base">
                                        <p:cTn id="7" dur="500" fill="hold"/>
                                        <p:tgtEl>
                                          <p:spTgt spid="530442"/>
                                        </p:tgtEl>
                                        <p:attrNameLst>
                                          <p:attrName>ppt_x</p:attrName>
                                        </p:attrNameLst>
                                      </p:cBhvr>
                                      <p:tavLst>
                                        <p:tav tm="0">
                                          <p:val>
                                            <p:strVal val="#ppt_x"/>
                                          </p:val>
                                        </p:tav>
                                        <p:tav tm="100000">
                                          <p:val>
                                            <p:strVal val="#ppt_x"/>
                                          </p:val>
                                        </p:tav>
                                      </p:tavLst>
                                    </p:anim>
                                    <p:anim calcmode="lin" valueType="num">
                                      <p:cBhvr additive="base">
                                        <p:cTn id="8" dur="500" fill="hold"/>
                                        <p:tgtEl>
                                          <p:spTgt spid="5304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530473"/>
                                        </p:tgtEl>
                                        <p:attrNameLst>
                                          <p:attrName>style.visibility</p:attrName>
                                        </p:attrNameLst>
                                      </p:cBhvr>
                                      <p:to>
                                        <p:strVal val="visible"/>
                                      </p:to>
                                    </p:set>
                                    <p:animEffect transition="in" filter="checkerboard(across)">
                                      <p:cBhvr>
                                        <p:cTn id="13" dur="500"/>
                                        <p:tgtEl>
                                          <p:spTgt spid="53047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5" presetClass="entr" presetSubtype="0" fill="hold" nodeType="clickEffect">
                                  <p:stCondLst>
                                    <p:cond delay="0"/>
                                  </p:stCondLst>
                                  <p:childTnLst>
                                    <p:set>
                                      <p:cBhvr>
                                        <p:cTn id="17" dur="1" fill="hold">
                                          <p:stCondLst>
                                            <p:cond delay="0"/>
                                          </p:stCondLst>
                                        </p:cTn>
                                        <p:tgtEl>
                                          <p:spTgt spid="530439"/>
                                        </p:tgtEl>
                                        <p:attrNameLst>
                                          <p:attrName>style.visibility</p:attrName>
                                        </p:attrNameLst>
                                      </p:cBhvr>
                                      <p:to>
                                        <p:strVal val="visible"/>
                                      </p:to>
                                    </p:set>
                                    <p:anim calcmode="lin" valueType="num">
                                      <p:cBhvr>
                                        <p:cTn id="18" dur="1000" fill="hold"/>
                                        <p:tgtEl>
                                          <p:spTgt spid="530439"/>
                                        </p:tgtEl>
                                        <p:attrNameLst>
                                          <p:attrName>ppt_w</p:attrName>
                                        </p:attrNameLst>
                                      </p:cBhvr>
                                      <p:tavLst>
                                        <p:tav tm="0">
                                          <p:val>
                                            <p:strVal val="#ppt_w*0.70"/>
                                          </p:val>
                                        </p:tav>
                                        <p:tav tm="100000">
                                          <p:val>
                                            <p:strVal val="#ppt_w"/>
                                          </p:val>
                                        </p:tav>
                                      </p:tavLst>
                                    </p:anim>
                                    <p:anim calcmode="lin" valueType="num">
                                      <p:cBhvr>
                                        <p:cTn id="19" dur="1000" fill="hold"/>
                                        <p:tgtEl>
                                          <p:spTgt spid="530439"/>
                                        </p:tgtEl>
                                        <p:attrNameLst>
                                          <p:attrName>ppt_h</p:attrName>
                                        </p:attrNameLst>
                                      </p:cBhvr>
                                      <p:tavLst>
                                        <p:tav tm="0">
                                          <p:val>
                                            <p:strVal val="#ppt_h"/>
                                          </p:val>
                                        </p:tav>
                                        <p:tav tm="100000">
                                          <p:val>
                                            <p:strVal val="#ppt_h"/>
                                          </p:val>
                                        </p:tav>
                                      </p:tavLst>
                                    </p:anim>
                                    <p:animEffect transition="in" filter="fade">
                                      <p:cBhvr>
                                        <p:cTn id="20" dur="1000"/>
                                        <p:tgtEl>
                                          <p:spTgt spid="53043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5" presetClass="entr" presetSubtype="0" fill="hold" nodeType="clickEffect">
                                  <p:stCondLst>
                                    <p:cond delay="0"/>
                                  </p:stCondLst>
                                  <p:childTnLst>
                                    <p:set>
                                      <p:cBhvr>
                                        <p:cTn id="24" dur="1" fill="hold">
                                          <p:stCondLst>
                                            <p:cond delay="0"/>
                                          </p:stCondLst>
                                        </p:cTn>
                                        <p:tgtEl>
                                          <p:spTgt spid="530461"/>
                                        </p:tgtEl>
                                        <p:attrNameLst>
                                          <p:attrName>style.visibility</p:attrName>
                                        </p:attrNameLst>
                                      </p:cBhvr>
                                      <p:to>
                                        <p:strVal val="visible"/>
                                      </p:to>
                                    </p:set>
                                    <p:anim calcmode="lin" valueType="num">
                                      <p:cBhvr>
                                        <p:cTn id="25" dur="1000" fill="hold"/>
                                        <p:tgtEl>
                                          <p:spTgt spid="530461"/>
                                        </p:tgtEl>
                                        <p:attrNameLst>
                                          <p:attrName>ppt_w</p:attrName>
                                        </p:attrNameLst>
                                      </p:cBhvr>
                                      <p:tavLst>
                                        <p:tav tm="0">
                                          <p:val>
                                            <p:strVal val="#ppt_w*0.70"/>
                                          </p:val>
                                        </p:tav>
                                        <p:tav tm="100000">
                                          <p:val>
                                            <p:strVal val="#ppt_w"/>
                                          </p:val>
                                        </p:tav>
                                      </p:tavLst>
                                    </p:anim>
                                    <p:anim calcmode="lin" valueType="num">
                                      <p:cBhvr>
                                        <p:cTn id="26" dur="1000" fill="hold"/>
                                        <p:tgtEl>
                                          <p:spTgt spid="530461"/>
                                        </p:tgtEl>
                                        <p:attrNameLst>
                                          <p:attrName>ppt_h</p:attrName>
                                        </p:attrNameLst>
                                      </p:cBhvr>
                                      <p:tavLst>
                                        <p:tav tm="0">
                                          <p:val>
                                            <p:strVal val="#ppt_h"/>
                                          </p:val>
                                        </p:tav>
                                        <p:tav tm="100000">
                                          <p:val>
                                            <p:strVal val="#ppt_h"/>
                                          </p:val>
                                        </p:tav>
                                      </p:tavLst>
                                    </p:anim>
                                    <p:animEffect transition="in" filter="fade">
                                      <p:cBhvr>
                                        <p:cTn id="27" dur="1000"/>
                                        <p:tgtEl>
                                          <p:spTgt spid="5304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530474"/>
                                        </p:tgtEl>
                                        <p:attrNameLst>
                                          <p:attrName>style.visibility</p:attrName>
                                        </p:attrNameLst>
                                      </p:cBhvr>
                                      <p:to>
                                        <p:strVal val="visible"/>
                                      </p:to>
                                    </p:set>
                                    <p:animEffect transition="in" filter="fade">
                                      <p:cBhvr>
                                        <p:cTn id="32" dur="100"/>
                                        <p:tgtEl>
                                          <p:spTgt spid="530474"/>
                                        </p:tgtEl>
                                      </p:cBhvr>
                                    </p:animEffect>
                                    <p:anim calcmode="lin" valueType="num">
                                      <p:cBhvr>
                                        <p:cTn id="33" dur="400" fill="hold"/>
                                        <p:tgtEl>
                                          <p:spTgt spid="530474"/>
                                        </p:tgtEl>
                                        <p:attrNameLst>
                                          <p:attrName>ppt_x</p:attrName>
                                        </p:attrNameLst>
                                      </p:cBhvr>
                                      <p:tavLst>
                                        <p:tav tm="0">
                                          <p:val>
                                            <p:strVal val="#ppt_x"/>
                                          </p:val>
                                        </p:tav>
                                        <p:tav tm="100000">
                                          <p:val>
                                            <p:strVal val="#ppt_x"/>
                                          </p:val>
                                        </p:tav>
                                      </p:tavLst>
                                    </p:anim>
                                    <p:anim calcmode="lin" valueType="num">
                                      <p:cBhvr>
                                        <p:cTn id="34" dur="400" fill="hold"/>
                                        <p:tgtEl>
                                          <p:spTgt spid="530474"/>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5304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5304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8" presetClass="entr" presetSubtype="16" fill="hold" nodeType="clickEffect">
                                  <p:stCondLst>
                                    <p:cond delay="0"/>
                                  </p:stCondLst>
                                  <p:childTnLst>
                                    <p:set>
                                      <p:cBhvr>
                                        <p:cTn id="40" dur="1" fill="hold">
                                          <p:stCondLst>
                                            <p:cond delay="0"/>
                                          </p:stCondLst>
                                        </p:cTn>
                                        <p:tgtEl>
                                          <p:spTgt spid="530437"/>
                                        </p:tgtEl>
                                        <p:attrNameLst>
                                          <p:attrName>style.visibility</p:attrName>
                                        </p:attrNameLst>
                                      </p:cBhvr>
                                      <p:to>
                                        <p:strVal val="visible"/>
                                      </p:to>
                                    </p:set>
                                    <p:animEffect transition="in" filter="diamond(in)">
                                      <p:cBhvr>
                                        <p:cTn id="41" dur="2000"/>
                                        <p:tgtEl>
                                          <p:spTgt spid="53043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5" presetClass="entr" presetSubtype="0" fill="hold" nodeType="clickEffect">
                                  <p:stCondLst>
                                    <p:cond delay="0"/>
                                  </p:stCondLst>
                                  <p:childTnLst>
                                    <p:set>
                                      <p:cBhvr>
                                        <p:cTn id="45" dur="1" fill="hold">
                                          <p:stCondLst>
                                            <p:cond delay="0"/>
                                          </p:stCondLst>
                                        </p:cTn>
                                        <p:tgtEl>
                                          <p:spTgt spid="530459"/>
                                        </p:tgtEl>
                                        <p:attrNameLst>
                                          <p:attrName>style.visibility</p:attrName>
                                        </p:attrNameLst>
                                      </p:cBhvr>
                                      <p:to>
                                        <p:strVal val="visible"/>
                                      </p:to>
                                    </p:set>
                                    <p:animEffect transition="in" filter="fade">
                                      <p:cBhvr>
                                        <p:cTn id="46" dur="2000"/>
                                        <p:tgtEl>
                                          <p:spTgt spid="530459"/>
                                        </p:tgtEl>
                                      </p:cBhvr>
                                    </p:animEffect>
                                    <p:anim calcmode="lin" valueType="num">
                                      <p:cBhvr>
                                        <p:cTn id="47" dur="2000" fill="hold"/>
                                        <p:tgtEl>
                                          <p:spTgt spid="530459"/>
                                        </p:tgtEl>
                                        <p:attrNameLst>
                                          <p:attrName>style.rotation</p:attrName>
                                        </p:attrNameLst>
                                      </p:cBhvr>
                                      <p:tavLst>
                                        <p:tav tm="0">
                                          <p:val>
                                            <p:fltVal val="720"/>
                                          </p:val>
                                        </p:tav>
                                        <p:tav tm="100000">
                                          <p:val>
                                            <p:fltVal val="0"/>
                                          </p:val>
                                        </p:tav>
                                      </p:tavLst>
                                    </p:anim>
                                    <p:anim calcmode="lin" valueType="num">
                                      <p:cBhvr>
                                        <p:cTn id="48" dur="2000" fill="hold"/>
                                        <p:tgtEl>
                                          <p:spTgt spid="530459"/>
                                        </p:tgtEl>
                                        <p:attrNameLst>
                                          <p:attrName>ppt_h</p:attrName>
                                        </p:attrNameLst>
                                      </p:cBhvr>
                                      <p:tavLst>
                                        <p:tav tm="0">
                                          <p:val>
                                            <p:fltVal val="0"/>
                                          </p:val>
                                        </p:tav>
                                        <p:tav tm="100000">
                                          <p:val>
                                            <p:strVal val="#ppt_h"/>
                                          </p:val>
                                        </p:tav>
                                      </p:tavLst>
                                    </p:anim>
                                    <p:anim calcmode="lin" valueType="num">
                                      <p:cBhvr>
                                        <p:cTn id="49" dur="2000" fill="hold"/>
                                        <p:tgtEl>
                                          <p:spTgt spid="530459"/>
                                        </p:tgtEl>
                                        <p:attrNameLst>
                                          <p:attrName>ppt_w</p:attrName>
                                        </p:attrNameLst>
                                      </p:cBhvr>
                                      <p:tavLst>
                                        <p:tav tm="0">
                                          <p:val>
                                            <p:fltVal val="0"/>
                                          </p:val>
                                        </p:tav>
                                        <p:tav tm="100000">
                                          <p:val>
                                            <p:strVal val="#ppt_w"/>
                                          </p:val>
                                        </p:tav>
                                      </p:tavLst>
                                    </p:anim>
                                  </p:childTnLst>
                                </p:cTn>
                              </p:par>
                              <p:par>
                                <p:cTn id="50" presetID="35" presetClass="entr" presetSubtype="0" fill="hold" nodeType="withEffect">
                                  <p:stCondLst>
                                    <p:cond delay="0"/>
                                  </p:stCondLst>
                                  <p:childTnLst>
                                    <p:set>
                                      <p:cBhvr>
                                        <p:cTn id="51" dur="1" fill="hold">
                                          <p:stCondLst>
                                            <p:cond delay="0"/>
                                          </p:stCondLst>
                                        </p:cTn>
                                        <p:tgtEl>
                                          <p:spTgt spid="530463"/>
                                        </p:tgtEl>
                                        <p:attrNameLst>
                                          <p:attrName>style.visibility</p:attrName>
                                        </p:attrNameLst>
                                      </p:cBhvr>
                                      <p:to>
                                        <p:strVal val="visible"/>
                                      </p:to>
                                    </p:set>
                                    <p:animEffect transition="in" filter="fade">
                                      <p:cBhvr>
                                        <p:cTn id="52" dur="2000"/>
                                        <p:tgtEl>
                                          <p:spTgt spid="530463"/>
                                        </p:tgtEl>
                                      </p:cBhvr>
                                    </p:animEffect>
                                    <p:anim calcmode="lin" valueType="num">
                                      <p:cBhvr>
                                        <p:cTn id="53" dur="2000" fill="hold"/>
                                        <p:tgtEl>
                                          <p:spTgt spid="530463"/>
                                        </p:tgtEl>
                                        <p:attrNameLst>
                                          <p:attrName>style.rotation</p:attrName>
                                        </p:attrNameLst>
                                      </p:cBhvr>
                                      <p:tavLst>
                                        <p:tav tm="0">
                                          <p:val>
                                            <p:fltVal val="720"/>
                                          </p:val>
                                        </p:tav>
                                        <p:tav tm="100000">
                                          <p:val>
                                            <p:fltVal val="0"/>
                                          </p:val>
                                        </p:tav>
                                      </p:tavLst>
                                    </p:anim>
                                    <p:anim calcmode="lin" valueType="num">
                                      <p:cBhvr>
                                        <p:cTn id="54" dur="2000" fill="hold"/>
                                        <p:tgtEl>
                                          <p:spTgt spid="530463"/>
                                        </p:tgtEl>
                                        <p:attrNameLst>
                                          <p:attrName>ppt_h</p:attrName>
                                        </p:attrNameLst>
                                      </p:cBhvr>
                                      <p:tavLst>
                                        <p:tav tm="0">
                                          <p:val>
                                            <p:fltVal val="0"/>
                                          </p:val>
                                        </p:tav>
                                        <p:tav tm="100000">
                                          <p:val>
                                            <p:strVal val="#ppt_h"/>
                                          </p:val>
                                        </p:tav>
                                      </p:tavLst>
                                    </p:anim>
                                    <p:anim calcmode="lin" valueType="num">
                                      <p:cBhvr>
                                        <p:cTn id="55" dur="2000" fill="hold"/>
                                        <p:tgtEl>
                                          <p:spTgt spid="530463"/>
                                        </p:tgtEl>
                                        <p:attrNameLst>
                                          <p:attrName>ppt_w</p:attrName>
                                        </p:attrNameLst>
                                      </p:cBhvr>
                                      <p:tavLst>
                                        <p:tav tm="0">
                                          <p:val>
                                            <p:fltVal val="0"/>
                                          </p:val>
                                        </p:tav>
                                        <p:tav tm="100000">
                                          <p:val>
                                            <p:strVal val="#ppt_w"/>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3" presetClass="entr" presetSubtype="10" fill="hold" nodeType="clickEffect">
                                  <p:stCondLst>
                                    <p:cond delay="0"/>
                                  </p:stCondLst>
                                  <p:childTnLst>
                                    <p:set>
                                      <p:cBhvr>
                                        <p:cTn id="59" dur="1" fill="hold">
                                          <p:stCondLst>
                                            <p:cond delay="0"/>
                                          </p:stCondLst>
                                        </p:cTn>
                                        <p:tgtEl>
                                          <p:spTgt spid="530465"/>
                                        </p:tgtEl>
                                        <p:attrNameLst>
                                          <p:attrName>style.visibility</p:attrName>
                                        </p:attrNameLst>
                                      </p:cBhvr>
                                      <p:to>
                                        <p:strVal val="visible"/>
                                      </p:to>
                                    </p:set>
                                    <p:animEffect transition="in" filter="blinds(horizontal)">
                                      <p:cBhvr>
                                        <p:cTn id="60" dur="500"/>
                                        <p:tgtEl>
                                          <p:spTgt spid="53046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5" presetClass="entr" presetSubtype="0" fill="hold" nodeType="clickEffect">
                                  <p:stCondLst>
                                    <p:cond delay="0"/>
                                  </p:stCondLst>
                                  <p:childTnLst>
                                    <p:set>
                                      <p:cBhvr>
                                        <p:cTn id="64" dur="1" fill="hold">
                                          <p:stCondLst>
                                            <p:cond delay="0"/>
                                          </p:stCondLst>
                                        </p:cTn>
                                        <p:tgtEl>
                                          <p:spTgt spid="530445"/>
                                        </p:tgtEl>
                                        <p:attrNameLst>
                                          <p:attrName>style.visibility</p:attrName>
                                        </p:attrNameLst>
                                      </p:cBhvr>
                                      <p:to>
                                        <p:strVal val="visible"/>
                                      </p:to>
                                    </p:set>
                                    <p:anim calcmode="lin" valueType="num">
                                      <p:cBhvr>
                                        <p:cTn id="65" dur="500" decel="50000" fill="hold">
                                          <p:stCondLst>
                                            <p:cond delay="0"/>
                                          </p:stCondLst>
                                        </p:cTn>
                                        <p:tgtEl>
                                          <p:spTgt spid="530445"/>
                                        </p:tgtEl>
                                        <p:attrNameLst>
                                          <p:attrName>style.rotation</p:attrName>
                                        </p:attrNameLst>
                                      </p:cBhvr>
                                      <p:tavLst>
                                        <p:tav tm="0">
                                          <p:val>
                                            <p:fltVal val="-90"/>
                                          </p:val>
                                        </p:tav>
                                        <p:tav tm="100000">
                                          <p:val>
                                            <p:fltVal val="0"/>
                                          </p:val>
                                        </p:tav>
                                      </p:tavLst>
                                    </p:anim>
                                    <p:anim calcmode="lin" valueType="num">
                                      <p:cBhvr>
                                        <p:cTn id="66" dur="500" decel="50000" fill="hold">
                                          <p:stCondLst>
                                            <p:cond delay="0"/>
                                          </p:stCondLst>
                                        </p:cTn>
                                        <p:tgtEl>
                                          <p:spTgt spid="530445"/>
                                        </p:tgtEl>
                                        <p:attrNameLst>
                                          <p:attrName>ppt_w</p:attrName>
                                        </p:attrNameLst>
                                      </p:cBhvr>
                                      <p:tavLst>
                                        <p:tav tm="0">
                                          <p:val>
                                            <p:strVal val="#ppt_w"/>
                                          </p:val>
                                        </p:tav>
                                        <p:tav tm="100000">
                                          <p:val>
                                            <p:strVal val="#ppt_w*.05"/>
                                          </p:val>
                                        </p:tav>
                                      </p:tavLst>
                                    </p:anim>
                                    <p:anim calcmode="lin" valueType="num">
                                      <p:cBhvr>
                                        <p:cTn id="67" dur="500" accel="50000" fill="hold">
                                          <p:stCondLst>
                                            <p:cond delay="500"/>
                                          </p:stCondLst>
                                        </p:cTn>
                                        <p:tgtEl>
                                          <p:spTgt spid="530445"/>
                                        </p:tgtEl>
                                        <p:attrNameLst>
                                          <p:attrName>ppt_w</p:attrName>
                                        </p:attrNameLst>
                                      </p:cBhvr>
                                      <p:tavLst>
                                        <p:tav tm="0">
                                          <p:val>
                                            <p:strVal val="#ppt_w*.05"/>
                                          </p:val>
                                        </p:tav>
                                        <p:tav tm="100000">
                                          <p:val>
                                            <p:strVal val="#ppt_w"/>
                                          </p:val>
                                        </p:tav>
                                      </p:tavLst>
                                    </p:anim>
                                    <p:anim calcmode="lin" valueType="num">
                                      <p:cBhvr>
                                        <p:cTn id="68" dur="1000" fill="hold"/>
                                        <p:tgtEl>
                                          <p:spTgt spid="530445"/>
                                        </p:tgtEl>
                                        <p:attrNameLst>
                                          <p:attrName>ppt_h</p:attrName>
                                        </p:attrNameLst>
                                      </p:cBhvr>
                                      <p:tavLst>
                                        <p:tav tm="0">
                                          <p:val>
                                            <p:strVal val="#ppt_h"/>
                                          </p:val>
                                        </p:tav>
                                        <p:tav tm="100000">
                                          <p:val>
                                            <p:strVal val="#ppt_h"/>
                                          </p:val>
                                        </p:tav>
                                      </p:tavLst>
                                    </p:anim>
                                    <p:anim calcmode="lin" valueType="num">
                                      <p:cBhvr>
                                        <p:cTn id="69" dur="500" decel="50000" fill="hold">
                                          <p:stCondLst>
                                            <p:cond delay="0"/>
                                          </p:stCondLst>
                                        </p:cTn>
                                        <p:tgtEl>
                                          <p:spTgt spid="530445"/>
                                        </p:tgtEl>
                                        <p:attrNameLst>
                                          <p:attrName>ppt_x</p:attrName>
                                        </p:attrNameLst>
                                      </p:cBhvr>
                                      <p:tavLst>
                                        <p:tav tm="0">
                                          <p:val>
                                            <p:strVal val="#ppt_x+.4"/>
                                          </p:val>
                                        </p:tav>
                                        <p:tav tm="100000">
                                          <p:val>
                                            <p:strVal val="#ppt_x"/>
                                          </p:val>
                                        </p:tav>
                                      </p:tavLst>
                                    </p:anim>
                                    <p:anim calcmode="lin" valueType="num">
                                      <p:cBhvr>
                                        <p:cTn id="70" dur="500" decel="50000" fill="hold">
                                          <p:stCondLst>
                                            <p:cond delay="0"/>
                                          </p:stCondLst>
                                        </p:cTn>
                                        <p:tgtEl>
                                          <p:spTgt spid="530445"/>
                                        </p:tgtEl>
                                        <p:attrNameLst>
                                          <p:attrName>ppt_y</p:attrName>
                                        </p:attrNameLst>
                                      </p:cBhvr>
                                      <p:tavLst>
                                        <p:tav tm="0">
                                          <p:val>
                                            <p:strVal val="#ppt_y-.2"/>
                                          </p:val>
                                        </p:tav>
                                        <p:tav tm="100000">
                                          <p:val>
                                            <p:strVal val="#ppt_y+.1"/>
                                          </p:val>
                                        </p:tav>
                                      </p:tavLst>
                                    </p:anim>
                                    <p:anim calcmode="lin" valueType="num">
                                      <p:cBhvr>
                                        <p:cTn id="71" dur="500" accel="50000" fill="hold">
                                          <p:stCondLst>
                                            <p:cond delay="500"/>
                                          </p:stCondLst>
                                        </p:cTn>
                                        <p:tgtEl>
                                          <p:spTgt spid="530445"/>
                                        </p:tgtEl>
                                        <p:attrNameLst>
                                          <p:attrName>ppt_y</p:attrName>
                                        </p:attrNameLst>
                                      </p:cBhvr>
                                      <p:tavLst>
                                        <p:tav tm="0">
                                          <p:val>
                                            <p:strVal val="#ppt_y+.1"/>
                                          </p:val>
                                        </p:tav>
                                        <p:tav tm="100000">
                                          <p:val>
                                            <p:strVal val="#ppt_y"/>
                                          </p:val>
                                        </p:tav>
                                      </p:tavLst>
                                    </p:anim>
                                    <p:animEffect transition="in" filter="fade">
                                      <p:cBhvr>
                                        <p:cTn id="72" dur="1000" decel="50000">
                                          <p:stCondLst>
                                            <p:cond delay="0"/>
                                          </p:stCondLst>
                                        </p:cTn>
                                        <p:tgtEl>
                                          <p:spTgt spid="53044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3" presetClass="entr" presetSubtype="16" fill="hold" nodeType="clickEffect">
                                  <p:stCondLst>
                                    <p:cond delay="0"/>
                                  </p:stCondLst>
                                  <p:childTnLst>
                                    <p:set>
                                      <p:cBhvr>
                                        <p:cTn id="76" dur="1" fill="hold">
                                          <p:stCondLst>
                                            <p:cond delay="0"/>
                                          </p:stCondLst>
                                        </p:cTn>
                                        <p:tgtEl>
                                          <p:spTgt spid="530467"/>
                                        </p:tgtEl>
                                        <p:attrNameLst>
                                          <p:attrName>style.visibility</p:attrName>
                                        </p:attrNameLst>
                                      </p:cBhvr>
                                      <p:to>
                                        <p:strVal val="visible"/>
                                      </p:to>
                                    </p:set>
                                    <p:anim calcmode="lin" valueType="num">
                                      <p:cBhvr>
                                        <p:cTn id="77" dur="500" fill="hold"/>
                                        <p:tgtEl>
                                          <p:spTgt spid="530467"/>
                                        </p:tgtEl>
                                        <p:attrNameLst>
                                          <p:attrName>ppt_w</p:attrName>
                                        </p:attrNameLst>
                                      </p:cBhvr>
                                      <p:tavLst>
                                        <p:tav tm="0">
                                          <p:val>
                                            <p:fltVal val="0"/>
                                          </p:val>
                                        </p:tav>
                                        <p:tav tm="100000">
                                          <p:val>
                                            <p:strVal val="#ppt_w"/>
                                          </p:val>
                                        </p:tav>
                                      </p:tavLst>
                                    </p:anim>
                                    <p:anim calcmode="lin" valueType="num">
                                      <p:cBhvr>
                                        <p:cTn id="78" dur="500" fill="hold"/>
                                        <p:tgtEl>
                                          <p:spTgt spid="530467"/>
                                        </p:tgtEl>
                                        <p:attrNameLst>
                                          <p:attrName>ppt_h</p:attrName>
                                        </p:attrNameLst>
                                      </p:cBhvr>
                                      <p:tavLst>
                                        <p:tav tm="0">
                                          <p:val>
                                            <p:fltVal val="0"/>
                                          </p:val>
                                        </p:tav>
                                        <p:tav tm="100000">
                                          <p:val>
                                            <p:strVal val="#ppt_h"/>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50" presetClass="entr" presetSubtype="0" decel="100000" fill="hold" nodeType="clickEffect">
                                  <p:stCondLst>
                                    <p:cond delay="0"/>
                                  </p:stCondLst>
                                  <p:childTnLst>
                                    <p:set>
                                      <p:cBhvr>
                                        <p:cTn id="82" dur="1" fill="hold">
                                          <p:stCondLst>
                                            <p:cond delay="0"/>
                                          </p:stCondLst>
                                        </p:cTn>
                                        <p:tgtEl>
                                          <p:spTgt spid="530451"/>
                                        </p:tgtEl>
                                        <p:attrNameLst>
                                          <p:attrName>style.visibility</p:attrName>
                                        </p:attrNameLst>
                                      </p:cBhvr>
                                      <p:to>
                                        <p:strVal val="visible"/>
                                      </p:to>
                                    </p:set>
                                    <p:anim calcmode="lin" valueType="num">
                                      <p:cBhvr>
                                        <p:cTn id="83" dur="1000" fill="hold"/>
                                        <p:tgtEl>
                                          <p:spTgt spid="530451"/>
                                        </p:tgtEl>
                                        <p:attrNameLst>
                                          <p:attrName>ppt_w</p:attrName>
                                        </p:attrNameLst>
                                      </p:cBhvr>
                                      <p:tavLst>
                                        <p:tav tm="0">
                                          <p:val>
                                            <p:strVal val="#ppt_w+.3"/>
                                          </p:val>
                                        </p:tav>
                                        <p:tav tm="100000">
                                          <p:val>
                                            <p:strVal val="#ppt_w"/>
                                          </p:val>
                                        </p:tav>
                                      </p:tavLst>
                                    </p:anim>
                                    <p:anim calcmode="lin" valueType="num">
                                      <p:cBhvr>
                                        <p:cTn id="84" dur="1000" fill="hold"/>
                                        <p:tgtEl>
                                          <p:spTgt spid="530451"/>
                                        </p:tgtEl>
                                        <p:attrNameLst>
                                          <p:attrName>ppt_h</p:attrName>
                                        </p:attrNameLst>
                                      </p:cBhvr>
                                      <p:tavLst>
                                        <p:tav tm="0">
                                          <p:val>
                                            <p:strVal val="#ppt_h"/>
                                          </p:val>
                                        </p:tav>
                                        <p:tav tm="100000">
                                          <p:val>
                                            <p:strVal val="#ppt_h"/>
                                          </p:val>
                                        </p:tav>
                                      </p:tavLst>
                                    </p:anim>
                                    <p:animEffect transition="in" filter="fade">
                                      <p:cBhvr>
                                        <p:cTn id="85" dur="1000"/>
                                        <p:tgtEl>
                                          <p:spTgt spid="530451"/>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nodeType="clickEffect">
                                  <p:stCondLst>
                                    <p:cond delay="0"/>
                                  </p:stCondLst>
                                  <p:childTnLst>
                                    <p:set>
                                      <p:cBhvr>
                                        <p:cTn id="89" dur="1" fill="hold">
                                          <p:stCondLst>
                                            <p:cond delay="0"/>
                                          </p:stCondLst>
                                        </p:cTn>
                                        <p:tgtEl>
                                          <p:spTgt spid="530471"/>
                                        </p:tgtEl>
                                        <p:attrNameLst>
                                          <p:attrName>style.visibility</p:attrName>
                                        </p:attrNameLst>
                                      </p:cBhvr>
                                      <p:to>
                                        <p:strVal val="visible"/>
                                      </p:to>
                                    </p:set>
                                    <p:anim calcmode="lin" valueType="num">
                                      <p:cBhvr additive="base">
                                        <p:cTn id="90" dur="500" fill="hold"/>
                                        <p:tgtEl>
                                          <p:spTgt spid="530471"/>
                                        </p:tgtEl>
                                        <p:attrNameLst>
                                          <p:attrName>ppt_x</p:attrName>
                                        </p:attrNameLst>
                                      </p:cBhvr>
                                      <p:tavLst>
                                        <p:tav tm="0">
                                          <p:val>
                                            <p:strVal val="#ppt_x"/>
                                          </p:val>
                                        </p:tav>
                                        <p:tav tm="100000">
                                          <p:val>
                                            <p:strVal val="#ppt_x"/>
                                          </p:val>
                                        </p:tav>
                                      </p:tavLst>
                                    </p:anim>
                                    <p:anim calcmode="lin" valueType="num">
                                      <p:cBhvr additive="base">
                                        <p:cTn id="91" dur="500" fill="hold"/>
                                        <p:tgtEl>
                                          <p:spTgt spid="530471"/>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30469"/>
                                        </p:tgtEl>
                                        <p:attrNameLst>
                                          <p:attrName>style.visibility</p:attrName>
                                        </p:attrNameLst>
                                      </p:cBhvr>
                                      <p:to>
                                        <p:strVal val="visible"/>
                                      </p:to>
                                    </p:set>
                                    <p:anim calcmode="lin" valueType="num">
                                      <p:cBhvr additive="base">
                                        <p:cTn id="94" dur="500" fill="hold"/>
                                        <p:tgtEl>
                                          <p:spTgt spid="530469"/>
                                        </p:tgtEl>
                                        <p:attrNameLst>
                                          <p:attrName>ppt_x</p:attrName>
                                        </p:attrNameLst>
                                      </p:cBhvr>
                                      <p:tavLst>
                                        <p:tav tm="0">
                                          <p:val>
                                            <p:strVal val="#ppt_x"/>
                                          </p:val>
                                        </p:tav>
                                        <p:tav tm="100000">
                                          <p:val>
                                            <p:strVal val="#ppt_x"/>
                                          </p:val>
                                        </p:tav>
                                      </p:tavLst>
                                    </p:anim>
                                    <p:anim calcmode="lin" valueType="num">
                                      <p:cBhvr additive="base">
                                        <p:cTn id="95" dur="500" fill="hold"/>
                                        <p:tgtEl>
                                          <p:spTgt spid="530469"/>
                                        </p:tgtEl>
                                        <p:attrNameLst>
                                          <p:attrName>ppt_y</p:attrName>
                                        </p:attrNameLst>
                                      </p:cBhvr>
                                      <p:tavLst>
                                        <p:tav tm="0">
                                          <p:val>
                                            <p:strVal val="1+#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530448"/>
                                        </p:tgtEl>
                                        <p:attrNameLst>
                                          <p:attrName>style.visibility</p:attrName>
                                        </p:attrNameLst>
                                      </p:cBhvr>
                                      <p:to>
                                        <p:strVal val="visible"/>
                                      </p:to>
                                    </p:set>
                                    <p:anim calcmode="lin" valueType="num">
                                      <p:cBhvr additive="base">
                                        <p:cTn id="100" dur="500" fill="hold"/>
                                        <p:tgtEl>
                                          <p:spTgt spid="530448"/>
                                        </p:tgtEl>
                                        <p:attrNameLst>
                                          <p:attrName>ppt_x</p:attrName>
                                        </p:attrNameLst>
                                      </p:cBhvr>
                                      <p:tavLst>
                                        <p:tav tm="0">
                                          <p:val>
                                            <p:strVal val="#ppt_x"/>
                                          </p:val>
                                        </p:tav>
                                        <p:tav tm="100000">
                                          <p:val>
                                            <p:strVal val="#ppt_x"/>
                                          </p:val>
                                        </p:tav>
                                      </p:tavLst>
                                    </p:anim>
                                    <p:anim calcmode="lin" valueType="num">
                                      <p:cBhvr additive="base">
                                        <p:cTn id="101" dur="500" fill="hold"/>
                                        <p:tgtEl>
                                          <p:spTgt spid="530448"/>
                                        </p:tgtEl>
                                        <p:attrNameLst>
                                          <p:attrName>ppt_y</p:attrName>
                                        </p:attrNameLst>
                                      </p:cBhvr>
                                      <p:tavLst>
                                        <p:tav tm="0">
                                          <p:val>
                                            <p:strVal val="1+#ppt_h/2"/>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0" presetClass="entr" presetSubtype="0" fill="hold" nodeType="clickEffect">
                                  <p:stCondLst>
                                    <p:cond delay="0"/>
                                  </p:stCondLst>
                                  <p:childTnLst>
                                    <p:set>
                                      <p:cBhvr>
                                        <p:cTn id="105" dur="1" fill="hold">
                                          <p:stCondLst>
                                            <p:cond delay="0"/>
                                          </p:stCondLst>
                                        </p:cTn>
                                        <p:tgtEl>
                                          <p:spTgt spid="530457"/>
                                        </p:tgtEl>
                                        <p:attrNameLst>
                                          <p:attrName>style.visibility</p:attrName>
                                        </p:attrNameLst>
                                      </p:cBhvr>
                                      <p:to>
                                        <p:strVal val="visible"/>
                                      </p:to>
                                    </p:set>
                                    <p:animEffect transition="in" filter="fade">
                                      <p:cBhvr>
                                        <p:cTn id="106" dur="2000"/>
                                        <p:tgtEl>
                                          <p:spTgt spid="53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74"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5925" y="231038"/>
            <a:ext cx="8081318" cy="1376784"/>
          </a:xfrm>
        </p:spPr>
        <p:txBody>
          <a:bodyPr/>
          <a:lstStyle/>
          <a:p>
            <a:r>
              <a:rPr lang="zh-CN" altLang="en-US" dirty="0" smtClean="0"/>
              <a:t>如何阐释启示录的最普遍看法</a:t>
            </a:r>
            <a:endParaRPr lang="en-US" dirty="0"/>
          </a:p>
        </p:txBody>
      </p:sp>
      <p:sp>
        <p:nvSpPr>
          <p:cNvPr id="5" name="Text Box 1034"/>
          <p:cNvSpPr txBox="1">
            <a:spLocks noChangeArrowheads="1"/>
          </p:cNvSpPr>
          <p:nvPr/>
        </p:nvSpPr>
        <p:spPr bwMode="auto">
          <a:xfrm>
            <a:off x="8105915" y="30024"/>
            <a:ext cx="982870" cy="833178"/>
          </a:xfrm>
          <a:prstGeom prst="rect">
            <a:avLst/>
          </a:prstGeom>
          <a:noFill/>
          <a:ln>
            <a:noFill/>
          </a:ln>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en-US" b="1" dirty="0" smtClean="0">
                <a:solidFill>
                  <a:srgbClr val="FFFFFF"/>
                </a:solidFill>
                <a:effectLst>
                  <a:outerShdw blurRad="38100" dist="38100" dir="2700000" algn="tl">
                    <a:srgbClr val="4E5B6F"/>
                  </a:outerShdw>
                </a:effectLst>
                <a:latin typeface="Arial" charset="0"/>
                <a:cs typeface="Arial" charset="0"/>
              </a:rPr>
              <a:t>322</a:t>
            </a:r>
            <a:br>
              <a:rPr lang="en-US" b="1" dirty="0" smtClean="0">
                <a:solidFill>
                  <a:srgbClr val="FFFFFF"/>
                </a:solidFill>
                <a:effectLst>
                  <a:outerShdw blurRad="38100" dist="38100" dir="2700000" algn="tl">
                    <a:srgbClr val="4E5B6F"/>
                  </a:outerShdw>
                </a:effectLst>
                <a:latin typeface="Arial" charset="0"/>
                <a:cs typeface="Arial" charset="0"/>
              </a:rPr>
            </a:br>
            <a:r>
              <a:rPr lang="en-US" b="1" dirty="0" smtClean="0">
                <a:solidFill>
                  <a:srgbClr val="FFFFFF"/>
                </a:solidFill>
                <a:effectLst>
                  <a:outerShdw blurRad="38100" dist="38100" dir="2700000" algn="tl">
                    <a:srgbClr val="4E5B6F"/>
                  </a:outerShdw>
                </a:effectLst>
                <a:latin typeface="Arial" charset="0"/>
                <a:cs typeface="Arial" charset="0"/>
              </a:rPr>
              <a:t>C</a:t>
            </a:r>
          </a:p>
        </p:txBody>
      </p:sp>
      <p:pic>
        <p:nvPicPr>
          <p:cNvPr id="4" name="Picture 3" descr="rev 20 sinful nature.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784370"/>
            <a:ext cx="9144000" cy="5073630"/>
          </a:xfrm>
          <a:prstGeom prst="rect">
            <a:avLst/>
          </a:prstGeom>
        </p:spPr>
      </p:pic>
    </p:spTree>
    <p:extLst>
      <p:ext uri="{BB962C8B-B14F-4D97-AF65-F5344CB8AC3E}">
        <p14:creationId xmlns:p14="http://schemas.microsoft.com/office/powerpoint/2010/main" val="290832503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4 woman at rapture_by_chrissiecool.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379" y="0"/>
            <a:ext cx="9113621" cy="6858000"/>
          </a:xfrm>
          <a:prstGeom prst="rect">
            <a:avLst/>
          </a:prstGeom>
        </p:spPr>
      </p:pic>
      <p:sp>
        <p:nvSpPr>
          <p:cNvPr id="4" name="Text Box 1041"/>
          <p:cNvSpPr txBox="1">
            <a:spLocks noChangeArrowheads="1"/>
          </p:cNvSpPr>
          <p:nvPr/>
        </p:nvSpPr>
        <p:spPr bwMode="auto">
          <a:xfrm>
            <a:off x="8404299" y="60325"/>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smtClean="0">
                <a:solidFill>
                  <a:srgbClr val="FFFFFF"/>
                </a:solidFill>
                <a:latin typeface="Arial"/>
                <a:cs typeface="Arial"/>
              </a:rPr>
              <a:t>368</a:t>
            </a:r>
            <a:endParaRPr lang="en-US" b="1" dirty="0" smtClean="0">
              <a:solidFill>
                <a:srgbClr val="000000"/>
              </a:solidFill>
              <a:latin typeface="Arial"/>
              <a:cs typeface="Arial"/>
            </a:endParaRPr>
          </a:p>
        </p:txBody>
      </p:sp>
      <p:sp>
        <p:nvSpPr>
          <p:cNvPr id="6" name="Rectangle 2"/>
          <p:cNvSpPr txBox="1">
            <a:spLocks noChangeArrowheads="1"/>
          </p:cNvSpPr>
          <p:nvPr/>
        </p:nvSpPr>
        <p:spPr>
          <a:xfrm>
            <a:off x="0" y="696515"/>
            <a:ext cx="9144000" cy="791831"/>
          </a:xfrm>
          <a:prstGeom prst="rect">
            <a:avLst/>
          </a:prstGeom>
          <a:gradFill flip="none" rotWithShape="1">
            <a:gsLst>
              <a:gs pos="49000">
                <a:srgbClr val="000090"/>
              </a:gs>
              <a:gs pos="100000">
                <a:srgbClr val="000000"/>
              </a:gs>
              <a:gs pos="49000">
                <a:schemeClr val="tx1"/>
              </a:gs>
              <a:gs pos="3000">
                <a:srgbClr val="010201"/>
              </a:gs>
            </a:gsLst>
            <a:path path="circle">
              <a:fillToRect l="50000" t="50000" r="50000" b="50000"/>
            </a:path>
            <a:tileRect/>
          </a:gradFill>
          <a:effectLst>
            <a:outerShdw blurRad="63500" dist="35921" dir="2700000" algn="ctr" rotWithShape="0">
              <a:schemeClr val="tx2">
                <a:alpha val="74998"/>
              </a:schemeClr>
            </a:outerShdw>
          </a:effectLst>
        </p:spPr>
        <p:txBody>
          <a:bodyPr vert="horz" lIns="91440" tIns="45720" rIns="91440" bIns="45720" rtlCol="0"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a:defRPr/>
            </a:pPr>
            <a:r>
              <a:rPr lang="zh-CN" altLang="en-US" sz="3600" b="1" dirty="0" smtClean="0">
                <a:ea typeface="ＭＳ Ｐゴシック" charset="0"/>
              </a:rPr>
              <a:t>象征有三个优点：</a:t>
            </a:r>
            <a:endParaRPr lang="en-US" sz="3600" b="1" dirty="0">
              <a:ea typeface="ＭＳ Ｐゴシック" charset="0"/>
            </a:endParaRPr>
          </a:p>
        </p:txBody>
      </p:sp>
      <p:sp>
        <p:nvSpPr>
          <p:cNvPr id="8" name="Rectangle 2"/>
          <p:cNvSpPr txBox="1">
            <a:spLocks noChangeArrowheads="1"/>
          </p:cNvSpPr>
          <p:nvPr/>
        </p:nvSpPr>
        <p:spPr>
          <a:xfrm>
            <a:off x="3960066" y="1679510"/>
            <a:ext cx="5183935" cy="5048095"/>
          </a:xfrm>
          <a:prstGeom prst="rect">
            <a:avLst/>
          </a:prstGeom>
          <a:effectLst/>
        </p:spPr>
        <p:txBody>
          <a:bodyPr vert="horz" lIns="91440" tIns="45720" rIns="91440" bIns="45720" rtlCol="0" anchor="t">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571500" indent="-571500" algn="l">
              <a:buFont typeface="+mj-lt"/>
              <a:buAutoNum type="arabicPeriod"/>
              <a:defRPr/>
            </a:pPr>
            <a:r>
              <a:rPr lang="zh-CN" altLang="en-US" sz="2800" b="1" dirty="0" smtClean="0">
                <a:effectLst>
                  <a:glow rad="228600">
                    <a:prstClr val="black">
                      <a:alpha val="75000"/>
                    </a:prstClr>
                  </a:glow>
                </a:effectLst>
                <a:ea typeface="ＭＳ Ｐゴシック" charset="0"/>
              </a:rPr>
              <a:t>象征是“属灵密码”，向不信的人</a:t>
            </a:r>
            <a:r>
              <a:rPr lang="zh-CN" altLang="en-US" sz="2800" b="1" dirty="0" smtClean="0">
                <a:solidFill>
                  <a:srgbClr val="FFFF00"/>
                </a:solidFill>
                <a:effectLst>
                  <a:glow rad="228600">
                    <a:prstClr val="black">
                      <a:alpha val="75000"/>
                    </a:prstClr>
                  </a:glow>
                </a:effectLst>
                <a:ea typeface="ＭＳ Ｐゴシック" charset="0"/>
              </a:rPr>
              <a:t>隐藏真理</a:t>
            </a:r>
            <a:r>
              <a:rPr lang="en-US" sz="2800" b="1" dirty="0" smtClean="0">
                <a:effectLst>
                  <a:glow rad="228600">
                    <a:prstClr val="black">
                      <a:alpha val="75000"/>
                    </a:prstClr>
                  </a:glow>
                </a:effectLst>
                <a:ea typeface="ＭＳ Ｐゴシック" charset="0"/>
              </a:rPr>
              <a:t> (</a:t>
            </a:r>
            <a:r>
              <a:rPr lang="zh-CN" altLang="en-US" sz="2800" b="1" dirty="0" smtClean="0">
                <a:effectLst>
                  <a:glow rad="228600">
                    <a:prstClr val="black">
                      <a:alpha val="75000"/>
                    </a:prstClr>
                  </a:glow>
                </a:effectLst>
                <a:ea typeface="ＭＳ Ｐゴシック" charset="0"/>
              </a:rPr>
              <a:t>可参考比喻）</a:t>
            </a:r>
            <a:endParaRPr lang="en-US" altLang="zh-CN" sz="2800" b="1" dirty="0" smtClean="0">
              <a:effectLst>
                <a:glow rad="228600">
                  <a:prstClr val="black">
                    <a:alpha val="75000"/>
                  </a:prstClr>
                </a:glow>
              </a:effectLst>
              <a:ea typeface="ＭＳ Ｐゴシック" charset="0"/>
            </a:endParaRPr>
          </a:p>
          <a:p>
            <a:pPr algn="l">
              <a:defRPr/>
            </a:pPr>
            <a:endParaRPr lang="en-US" sz="2800" b="1" dirty="0" smtClean="0">
              <a:effectLst>
                <a:glow rad="228600">
                  <a:prstClr val="black">
                    <a:alpha val="75000"/>
                  </a:prstClr>
                </a:glow>
              </a:effectLst>
              <a:ea typeface="ＭＳ Ｐゴシック" charset="0"/>
            </a:endParaRPr>
          </a:p>
          <a:p>
            <a:pPr marL="571500" indent="-571500" algn="l">
              <a:buFont typeface="+mj-lt"/>
              <a:buAutoNum type="arabicPeriod"/>
              <a:defRPr/>
            </a:pPr>
            <a:r>
              <a:rPr lang="zh-CN" altLang="en-US" sz="2800" b="1" dirty="0" smtClean="0">
                <a:effectLst>
                  <a:glow rad="228600">
                    <a:prstClr val="black">
                      <a:alpha val="75000"/>
                    </a:prstClr>
                  </a:glow>
                </a:effectLst>
                <a:ea typeface="ＭＳ Ｐゴシック" charset="0"/>
              </a:rPr>
              <a:t>象征</a:t>
            </a:r>
            <a:r>
              <a:rPr lang="zh-CN" altLang="en-US" sz="2800" b="1" dirty="0" smtClean="0">
                <a:solidFill>
                  <a:srgbClr val="FFFF00"/>
                </a:solidFill>
                <a:effectLst>
                  <a:glow rad="228600">
                    <a:prstClr val="black">
                      <a:alpha val="75000"/>
                    </a:prstClr>
                  </a:glow>
                </a:effectLst>
                <a:ea typeface="ＭＳ Ｐゴシック" charset="0"/>
              </a:rPr>
              <a:t>不会随着时间的推移而减弱</a:t>
            </a:r>
            <a:r>
              <a:rPr lang="zh-CN" altLang="en-US" sz="2800" b="1" dirty="0" smtClean="0">
                <a:effectLst>
                  <a:glow rad="228600">
                    <a:prstClr val="black">
                      <a:alpha val="75000"/>
                    </a:prstClr>
                  </a:glow>
                </a:effectLst>
                <a:ea typeface="ＭＳ Ｐゴシック" charset="0"/>
              </a:rPr>
              <a:t>。</a:t>
            </a:r>
            <a:endParaRPr lang="en-US" altLang="zh-CN" sz="2800" b="1" dirty="0" smtClean="0">
              <a:effectLst>
                <a:glow rad="228600">
                  <a:prstClr val="black">
                    <a:alpha val="75000"/>
                  </a:prstClr>
                </a:glow>
              </a:effectLst>
              <a:ea typeface="ＭＳ Ｐゴシック" charset="0"/>
            </a:endParaRPr>
          </a:p>
          <a:p>
            <a:pPr algn="l">
              <a:defRPr/>
            </a:pPr>
            <a:endParaRPr lang="en-US" sz="2800" b="1" dirty="0" smtClean="0">
              <a:solidFill>
                <a:srgbClr val="FFFF00"/>
              </a:solidFill>
              <a:effectLst>
                <a:glow rad="228600">
                  <a:prstClr val="black">
                    <a:alpha val="75000"/>
                  </a:prstClr>
                </a:glow>
              </a:effectLst>
              <a:ea typeface="ＭＳ Ｐゴシック" charset="0"/>
            </a:endParaRPr>
          </a:p>
          <a:p>
            <a:pPr marL="571500" indent="-571500" algn="l">
              <a:buFont typeface="+mj-lt"/>
              <a:buAutoNum type="arabicPeriod"/>
              <a:defRPr/>
            </a:pPr>
            <a:r>
              <a:rPr lang="zh-CN" altLang="en-US" sz="2800" b="1" dirty="0" smtClean="0">
                <a:effectLst>
                  <a:glow rad="228600">
                    <a:prstClr val="black">
                      <a:alpha val="75000"/>
                    </a:prstClr>
                  </a:glow>
                </a:effectLst>
                <a:ea typeface="ＭＳ Ｐゴシック" charset="0"/>
              </a:rPr>
              <a:t>象征不但传达信息， 也</a:t>
            </a:r>
            <a:r>
              <a:rPr lang="zh-CN" altLang="en-US" sz="2800" b="1" dirty="0" smtClean="0">
                <a:solidFill>
                  <a:srgbClr val="FFFF00"/>
                </a:solidFill>
                <a:effectLst>
                  <a:glow rad="228600">
                    <a:prstClr val="black">
                      <a:alpha val="75000"/>
                    </a:prstClr>
                  </a:glow>
                </a:effectLst>
                <a:ea typeface="ＭＳ Ｐゴシック" charset="0"/>
              </a:rPr>
              <a:t>传授价值观及激起情绪</a:t>
            </a:r>
            <a:r>
              <a:rPr lang="zh-CN" altLang="en-US" sz="2800" b="1" dirty="0" smtClean="0">
                <a:effectLst>
                  <a:glow rad="228600">
                    <a:prstClr val="black">
                      <a:alpha val="75000"/>
                    </a:prstClr>
                  </a:glow>
                </a:effectLst>
                <a:ea typeface="ＭＳ Ｐゴシック" charset="0"/>
              </a:rPr>
              <a:t>。</a:t>
            </a:r>
            <a:endParaRPr lang="en-US" sz="2800" b="1" dirty="0">
              <a:effectLst>
                <a:glow rad="228600">
                  <a:prstClr val="black">
                    <a:alpha val="75000"/>
                  </a:prstClr>
                </a:glow>
              </a:effectLst>
              <a:ea typeface="ＭＳ Ｐゴシック" charset="0"/>
            </a:endParaRPr>
          </a:p>
        </p:txBody>
      </p:sp>
      <p:sp>
        <p:nvSpPr>
          <p:cNvPr id="841730" name="Rectangle 2"/>
          <p:cNvSpPr>
            <a:spLocks noGrp="1" noChangeArrowheads="1"/>
          </p:cNvSpPr>
          <p:nvPr>
            <p:ph type="title"/>
          </p:nvPr>
        </p:nvSpPr>
        <p:spPr>
          <a:xfrm>
            <a:off x="0" y="1575"/>
            <a:ext cx="9144000" cy="838200"/>
          </a:xfrm>
          <a:effectLst>
            <a:outerShdw blurRad="63500" dist="35921" dir="2700000" algn="ctr" rotWithShape="0">
              <a:schemeClr val="tx2">
                <a:alpha val="74998"/>
              </a:schemeClr>
            </a:outerShdw>
          </a:effectLst>
        </p:spPr>
        <p:txBody>
          <a:bodyPr>
            <a:noAutofit/>
          </a:bodyPr>
          <a:lstStyle/>
          <a:p>
            <a:pPr>
              <a:defRPr/>
            </a:pPr>
            <a:r>
              <a:rPr lang="zh-CN" altLang="en-US" sz="6000" b="1" dirty="0" smtClean="0">
                <a:effectLst>
                  <a:glow rad="228600">
                    <a:schemeClr val="tx1">
                      <a:alpha val="75000"/>
                    </a:schemeClr>
                  </a:glow>
                </a:effectLst>
                <a:ea typeface="ＭＳ Ｐゴシック" charset="0"/>
              </a:rPr>
              <a:t>为何用象征？</a:t>
            </a:r>
            <a:endParaRPr lang="en-US" sz="6000" b="1" dirty="0">
              <a:effectLst>
                <a:glow rad="228600">
                  <a:schemeClr val="tx1">
                    <a:alpha val="75000"/>
                  </a:schemeClr>
                </a:glow>
              </a:effectLst>
              <a:ea typeface="ＭＳ Ｐゴシック" charset="0"/>
            </a:endParaRPr>
          </a:p>
        </p:txBody>
      </p:sp>
      <p:sp>
        <p:nvSpPr>
          <p:cNvPr id="10" name="Rectangle 3"/>
          <p:cNvSpPr txBox="1">
            <a:spLocks noChangeArrowheads="1"/>
          </p:cNvSpPr>
          <p:nvPr/>
        </p:nvSpPr>
        <p:spPr bwMode="auto">
          <a:xfrm>
            <a:off x="136550" y="5700889"/>
            <a:ext cx="4025574" cy="1157111"/>
          </a:xfrm>
          <a:prstGeom prst="rect">
            <a:avLst/>
          </a:prstGeom>
          <a:noFill/>
          <a:ln>
            <a:noFill/>
          </a:ln>
          <a:effectLs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eaLnBrk="1" hangingPunct="1"/>
            <a:r>
              <a:rPr lang="en-US" sz="2000" b="1" dirty="0" smtClean="0">
                <a:solidFill>
                  <a:srgbClr val="FFFFFF"/>
                </a:solidFill>
                <a:effectLst>
                  <a:glow rad="266700">
                    <a:srgbClr val="000000">
                      <a:alpha val="75000"/>
                    </a:srgbClr>
                  </a:glow>
                </a:effectLst>
                <a:latin typeface="Arial" charset="0"/>
                <a:ea typeface="ＭＳ Ｐゴシック"/>
                <a:cs typeface="ＭＳ Ｐゴシック" charset="0"/>
              </a:rPr>
              <a:t>Warren Wiersbe, </a:t>
            </a:r>
            <a:br>
              <a:rPr lang="en-US" sz="2000" b="1" dirty="0" smtClean="0">
                <a:solidFill>
                  <a:srgbClr val="FFFFFF"/>
                </a:solidFill>
                <a:effectLst>
                  <a:glow rad="266700">
                    <a:srgbClr val="000000">
                      <a:alpha val="75000"/>
                    </a:srgbClr>
                  </a:glow>
                </a:effectLst>
                <a:latin typeface="Arial" charset="0"/>
                <a:ea typeface="ＭＳ Ｐゴシック"/>
                <a:cs typeface="ＭＳ Ｐゴシック" charset="0"/>
              </a:rPr>
            </a:br>
            <a:r>
              <a:rPr lang="en-US" sz="2000" b="1" i="1" dirty="0" smtClean="0">
                <a:solidFill>
                  <a:srgbClr val="FFFFFF"/>
                </a:solidFill>
                <a:effectLst>
                  <a:glow rad="266700">
                    <a:srgbClr val="000000">
                      <a:alpha val="75000"/>
                    </a:srgbClr>
                  </a:glow>
                </a:effectLst>
                <a:latin typeface="Arial" charset="0"/>
                <a:ea typeface="ＭＳ Ｐゴシック"/>
                <a:cs typeface="ＭＳ Ｐゴシック" charset="0"/>
              </a:rPr>
              <a:t>Bible Exposition Commentary</a:t>
            </a:r>
            <a:endParaRPr lang="en-US" sz="2000" b="1" i="1" dirty="0">
              <a:solidFill>
                <a:srgbClr val="FFFFFF"/>
              </a:solidFill>
              <a:effectLst>
                <a:glow rad="266700">
                  <a:srgbClr val="000000">
                    <a:alpha val="75000"/>
                  </a:srgbClr>
                </a:glow>
              </a:effectLst>
              <a:latin typeface="Arial" charset="0"/>
              <a:ea typeface="ＭＳ Ｐゴシック"/>
              <a:cs typeface="ＭＳ Ｐゴシック" charset="0"/>
            </a:endParaRPr>
          </a:p>
        </p:txBody>
      </p:sp>
    </p:spTree>
    <p:extLst>
      <p:ext uri="{BB962C8B-B14F-4D97-AF65-F5344CB8AC3E}">
        <p14:creationId xmlns:p14="http://schemas.microsoft.com/office/powerpoint/2010/main" val="31335025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p:tgtEl>
                                          <p:spTgt spid="10">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10">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345" name="Picture 2" descr="Revelation apocalyptic work.1676769.4.flat,550x550,075,f.a-last-minute-apocalyptic-education-oil-on-canvas-24-x-18.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88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3338" y="4941888"/>
            <a:ext cx="4467225" cy="1771650"/>
          </a:xfrm>
          <a:ln>
            <a:miter lim="800000"/>
            <a:headEnd/>
            <a:tailEnd/>
          </a:ln>
          <a:effectLst>
            <a:outerShdw blurRad="50800" dist="38100" dir="2700000" rotWithShape="0">
              <a:srgbClr val="000000">
                <a:alpha val="42998"/>
              </a:srgbClr>
            </a:outerShdw>
          </a:effectLst>
          <a:extLst>
            <a:ext uri="{FAA26D3D-D897-4be2-8F04-BA451C77F1D7}">
              <ma14:placeholderFlag xmlns:ma14="http://schemas.microsoft.com/office/mac/drawingml/2011/main" val="1"/>
            </a:ext>
          </a:extLst>
        </p:spPr>
        <p:txBody>
          <a:bodyPr/>
          <a:lstStyle/>
          <a:p>
            <a:pPr>
              <a:defRPr/>
            </a:pPr>
            <a:r>
              <a:rPr lang="zh-CN" altLang="en-US" b="1" dirty="0" smtClean="0">
                <a:solidFill>
                  <a:srgbClr val="FFFFFF"/>
                </a:solidFill>
                <a:effectLst>
                  <a:glow rad="177800">
                    <a:schemeClr val="tx1">
                      <a:alpha val="75000"/>
                    </a:schemeClr>
                  </a:glow>
                </a:effectLst>
                <a:latin typeface="Arial" charset="0"/>
                <a:ea typeface="ＭＳ Ｐゴシック" charset="-128"/>
              </a:rPr>
              <a:t>启示录是</a:t>
            </a:r>
            <a:r>
              <a:rPr lang="en-US" altLang="zh-CN" b="1" dirty="0" smtClean="0">
                <a:solidFill>
                  <a:srgbClr val="FFFFFF"/>
                </a:solidFill>
                <a:effectLst>
                  <a:glow rad="177800">
                    <a:schemeClr val="tx1">
                      <a:alpha val="75000"/>
                    </a:schemeClr>
                  </a:glow>
                </a:effectLst>
                <a:latin typeface="Arial" charset="0"/>
                <a:ea typeface="ＭＳ Ｐゴシック" charset="-128"/>
              </a:rPr>
              <a:t/>
            </a:r>
            <a:br>
              <a:rPr lang="en-US" altLang="zh-CN" b="1" dirty="0" smtClean="0">
                <a:solidFill>
                  <a:srgbClr val="FFFFFF"/>
                </a:solidFill>
                <a:effectLst>
                  <a:glow rad="177800">
                    <a:schemeClr val="tx1">
                      <a:alpha val="75000"/>
                    </a:schemeClr>
                  </a:glow>
                </a:effectLst>
                <a:latin typeface="Arial" charset="0"/>
                <a:ea typeface="ＭＳ Ｐゴシック" charset="-128"/>
              </a:rPr>
            </a:br>
            <a:r>
              <a:rPr lang="zh-CN" altLang="en-US" b="1" dirty="0" smtClean="0">
                <a:solidFill>
                  <a:srgbClr val="FFFFFF"/>
                </a:solidFill>
                <a:effectLst>
                  <a:glow rad="177800">
                    <a:schemeClr val="tx1">
                      <a:alpha val="75000"/>
                    </a:schemeClr>
                  </a:glow>
                </a:effectLst>
                <a:latin typeface="Arial" charset="0"/>
                <a:ea typeface="ＭＳ Ｐゴシック" charset="-128"/>
              </a:rPr>
              <a:t>唯一预示世界</a:t>
            </a:r>
            <a:r>
              <a:rPr lang="en-US" altLang="zh-CN" b="1" dirty="0" smtClean="0">
                <a:solidFill>
                  <a:srgbClr val="FFFFFF"/>
                </a:solidFill>
                <a:effectLst>
                  <a:glow rad="177800">
                    <a:schemeClr val="tx1">
                      <a:alpha val="75000"/>
                    </a:schemeClr>
                  </a:glow>
                </a:effectLst>
                <a:latin typeface="Arial" charset="0"/>
                <a:ea typeface="ＭＳ Ｐゴシック" charset="-128"/>
              </a:rPr>
              <a:t/>
            </a:r>
            <a:br>
              <a:rPr lang="en-US" altLang="zh-CN" b="1" dirty="0" smtClean="0">
                <a:solidFill>
                  <a:srgbClr val="FFFFFF"/>
                </a:solidFill>
                <a:effectLst>
                  <a:glow rad="177800">
                    <a:schemeClr val="tx1">
                      <a:alpha val="75000"/>
                    </a:schemeClr>
                  </a:glow>
                </a:effectLst>
                <a:latin typeface="Arial" charset="0"/>
                <a:ea typeface="ＭＳ Ｐゴシック" charset="-128"/>
              </a:rPr>
            </a:br>
            <a:r>
              <a:rPr lang="zh-CN" altLang="en-US" b="1" dirty="0" smtClean="0">
                <a:solidFill>
                  <a:srgbClr val="FFFFFF"/>
                </a:solidFill>
                <a:effectLst>
                  <a:glow rad="177800">
                    <a:schemeClr val="tx1">
                      <a:alpha val="75000"/>
                    </a:schemeClr>
                  </a:glow>
                </a:effectLst>
                <a:latin typeface="Arial" charset="0"/>
                <a:ea typeface="ＭＳ Ｐゴシック" charset="-128"/>
              </a:rPr>
              <a:t>末</a:t>
            </a:r>
            <a:r>
              <a:rPr lang="zh-CN" altLang="en-US" b="1" dirty="0">
                <a:solidFill>
                  <a:srgbClr val="FFFFFF"/>
                </a:solidFill>
                <a:effectLst>
                  <a:glow rad="177800">
                    <a:schemeClr val="tx1">
                      <a:alpha val="75000"/>
                    </a:schemeClr>
                  </a:glow>
                </a:effectLst>
                <a:latin typeface="Arial" charset="0"/>
                <a:ea typeface="ＭＳ Ｐゴシック" charset="-128"/>
              </a:rPr>
              <a:t>日</a:t>
            </a:r>
            <a:r>
              <a:rPr lang="zh-CN" altLang="en-US" b="1" dirty="0" smtClean="0">
                <a:solidFill>
                  <a:srgbClr val="FFFFFF"/>
                </a:solidFill>
                <a:effectLst>
                  <a:glow rad="177800">
                    <a:schemeClr val="tx1">
                      <a:alpha val="75000"/>
                    </a:schemeClr>
                  </a:glow>
                </a:effectLst>
                <a:latin typeface="Arial" charset="0"/>
                <a:ea typeface="ＭＳ Ｐゴシック" charset="-128"/>
              </a:rPr>
              <a:t>的新约书</a:t>
            </a:r>
            <a:endParaRPr lang="en-US" b="1" dirty="0">
              <a:solidFill>
                <a:srgbClr val="FFFFFF"/>
              </a:solidFill>
              <a:effectLst>
                <a:glow rad="177800">
                  <a:schemeClr val="tx1">
                    <a:alpha val="75000"/>
                  </a:schemeClr>
                </a:glow>
              </a:effectLst>
              <a:latin typeface="Arial" charset="0"/>
              <a:ea typeface="ＭＳ Ｐゴシック" charset="-128"/>
            </a:endParaRPr>
          </a:p>
        </p:txBody>
      </p:sp>
      <p:sp>
        <p:nvSpPr>
          <p:cNvPr id="5" name="Text Box 1034"/>
          <p:cNvSpPr txBox="1">
            <a:spLocks noChangeArrowheads="1"/>
          </p:cNvSpPr>
          <p:nvPr/>
        </p:nvSpPr>
        <p:spPr bwMode="auto">
          <a:xfrm>
            <a:off x="6372225" y="7938"/>
            <a:ext cx="2771775" cy="833437"/>
          </a:xfrm>
          <a:prstGeom prst="rect">
            <a:avLst/>
          </a:prstGeom>
          <a:noFill/>
          <a:ln>
            <a:noFill/>
          </a:ln>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b="1">
                <a:solidFill>
                  <a:srgbClr val="FFFFFF"/>
                </a:solidFill>
                <a:effectLst>
                  <a:outerShdw blurRad="38100" dist="38100" dir="2700000" algn="tl">
                    <a:srgbClr val="C0C0C0"/>
                  </a:outerShdw>
                </a:effectLst>
                <a:latin typeface="Arial" pitchFamily="34" charset="0"/>
                <a:cs typeface="Arial" pitchFamily="34" charset="0"/>
              </a:rPr>
              <a:t>p. 320 </a:t>
            </a:r>
            <a:br>
              <a:rPr lang="en-US" b="1">
                <a:solidFill>
                  <a:srgbClr val="FFFFFF"/>
                </a:solidFill>
                <a:effectLst>
                  <a:outerShdw blurRad="38100" dist="38100" dir="2700000" algn="tl">
                    <a:srgbClr val="C0C0C0"/>
                  </a:outerShdw>
                </a:effectLst>
                <a:latin typeface="Arial" pitchFamily="34" charset="0"/>
                <a:cs typeface="Arial" pitchFamily="34" charset="0"/>
              </a:rPr>
            </a:br>
            <a:r>
              <a:rPr lang="en-US" b="1">
                <a:solidFill>
                  <a:srgbClr val="FFFFFF"/>
                </a:solidFill>
                <a:effectLst>
                  <a:outerShdw blurRad="38100" dist="38100" dir="2700000" algn="tl">
                    <a:srgbClr val="C0C0C0"/>
                  </a:outerShdw>
                </a:effectLst>
                <a:latin typeface="Arial" pitchFamily="34" charset="0"/>
                <a:cs typeface="Arial" pitchFamily="34" charset="0"/>
              </a:rPr>
              <a:t>Point D</a:t>
            </a:r>
          </a:p>
        </p:txBody>
      </p:sp>
      <p:sp>
        <p:nvSpPr>
          <p:cNvPr id="6" name="Title 1"/>
          <p:cNvSpPr txBox="1">
            <a:spLocks/>
          </p:cNvSpPr>
          <p:nvPr/>
        </p:nvSpPr>
        <p:spPr bwMode="auto">
          <a:xfrm>
            <a:off x="0" y="3644900"/>
            <a:ext cx="3132138" cy="792163"/>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保密</a:t>
            </a:r>
            <a:r>
              <a:rPr lang="en-US" sz="4800" b="1">
                <a:solidFill>
                  <a:srgbClr val="FFFFFF"/>
                </a:solidFill>
                <a:effectLst>
                  <a:glow rad="177800">
                    <a:srgbClr val="000000">
                      <a:alpha val="75000"/>
                    </a:srgbClr>
                  </a:glow>
                </a:effectLst>
                <a:latin typeface="Arial" charset="0"/>
                <a:ea typeface="Arial" charset="0"/>
                <a:cs typeface="Arial" charset="0"/>
              </a:rPr>
              <a:t> </a:t>
            </a:r>
          </a:p>
        </p:txBody>
      </p:sp>
      <p:sp>
        <p:nvSpPr>
          <p:cNvPr id="7" name="Title 1"/>
          <p:cNvSpPr txBox="1">
            <a:spLocks/>
          </p:cNvSpPr>
          <p:nvPr/>
        </p:nvSpPr>
        <p:spPr bwMode="auto">
          <a:xfrm>
            <a:off x="1547813" y="2349500"/>
            <a:ext cx="3744912" cy="792163"/>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悲观主义</a:t>
            </a:r>
            <a:endParaRPr lang="en-US" sz="4800" b="1">
              <a:solidFill>
                <a:srgbClr val="FFFFFF"/>
              </a:solidFill>
              <a:effectLst>
                <a:glow rad="177800">
                  <a:srgbClr val="000000">
                    <a:alpha val="75000"/>
                  </a:srgbClr>
                </a:glow>
              </a:effectLst>
              <a:latin typeface="Arial" charset="0"/>
              <a:ea typeface="Arial" charset="0"/>
              <a:cs typeface="Arial" charset="0"/>
            </a:endParaRPr>
          </a:p>
        </p:txBody>
      </p:sp>
      <p:sp>
        <p:nvSpPr>
          <p:cNvPr id="8" name="Title 1"/>
          <p:cNvSpPr txBox="1">
            <a:spLocks/>
          </p:cNvSpPr>
          <p:nvPr/>
        </p:nvSpPr>
        <p:spPr bwMode="auto">
          <a:xfrm>
            <a:off x="4140200" y="0"/>
            <a:ext cx="3744913" cy="792163"/>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结束时间</a:t>
            </a:r>
            <a:endParaRPr lang="en-US" sz="4800" b="1">
              <a:solidFill>
                <a:srgbClr val="FFFFFF"/>
              </a:solidFill>
              <a:effectLst>
                <a:glow rad="177800">
                  <a:srgbClr val="000000">
                    <a:alpha val="75000"/>
                  </a:srgbClr>
                </a:glow>
              </a:effectLst>
              <a:latin typeface="Arial" charset="0"/>
              <a:ea typeface="Arial" charset="0"/>
              <a:cs typeface="Arial" charset="0"/>
            </a:endParaRPr>
          </a:p>
        </p:txBody>
      </p:sp>
      <p:sp>
        <p:nvSpPr>
          <p:cNvPr id="9" name="Title 1"/>
          <p:cNvSpPr txBox="1">
            <a:spLocks/>
          </p:cNvSpPr>
          <p:nvPr/>
        </p:nvSpPr>
        <p:spPr bwMode="auto">
          <a:xfrm>
            <a:off x="5364163" y="981075"/>
            <a:ext cx="3744912" cy="1584325"/>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警告</a:t>
            </a:r>
            <a:endParaRPr lang="en-US" altLang="ja-JP" sz="4800" b="1">
              <a:solidFill>
                <a:srgbClr val="FFFFFF"/>
              </a:solidFill>
              <a:effectLst>
                <a:glow rad="177800">
                  <a:srgbClr val="000000">
                    <a:alpha val="75000"/>
                  </a:srgbClr>
                </a:glow>
              </a:effectLst>
              <a:latin typeface="Arial" charset="0"/>
              <a:ea typeface="Arial" charset="0"/>
              <a:cs typeface="Arial" charset="0"/>
            </a:endParaRPr>
          </a:p>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（不悔改）</a:t>
            </a:r>
            <a:endParaRPr lang="en-US" sz="3200" b="1">
              <a:solidFill>
                <a:srgbClr val="FFFFFF"/>
              </a:solidFill>
              <a:effectLst>
                <a:glow rad="177800">
                  <a:srgbClr val="000000">
                    <a:alpha val="75000"/>
                  </a:srgbClr>
                </a:glow>
              </a:effectLst>
              <a:latin typeface="Arial" charset="0"/>
              <a:ea typeface="Arial" charset="0"/>
              <a:cs typeface="Arial" charset="0"/>
            </a:endParaRPr>
          </a:p>
        </p:txBody>
      </p:sp>
      <p:sp>
        <p:nvSpPr>
          <p:cNvPr id="10" name="Title 1"/>
          <p:cNvSpPr txBox="1">
            <a:spLocks/>
          </p:cNvSpPr>
          <p:nvPr/>
        </p:nvSpPr>
        <p:spPr bwMode="auto">
          <a:xfrm>
            <a:off x="5399088" y="2781300"/>
            <a:ext cx="3744912" cy="1584325"/>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神的胜利</a:t>
            </a:r>
            <a:endParaRPr lang="en-US" sz="3200" b="1">
              <a:solidFill>
                <a:srgbClr val="FFFFFF"/>
              </a:solidFill>
              <a:effectLst>
                <a:glow rad="177800">
                  <a:srgbClr val="000000">
                    <a:alpha val="75000"/>
                  </a:srgbClr>
                </a:glow>
              </a:effectLst>
              <a:latin typeface="Arial" charset="0"/>
              <a:ea typeface="Arial" charset="0"/>
              <a:cs typeface="Arial" charset="0"/>
            </a:endParaRPr>
          </a:p>
        </p:txBody>
      </p:sp>
      <p:sp>
        <p:nvSpPr>
          <p:cNvPr id="11" name="Title 1"/>
          <p:cNvSpPr txBox="1">
            <a:spLocks/>
          </p:cNvSpPr>
          <p:nvPr/>
        </p:nvSpPr>
        <p:spPr bwMode="auto">
          <a:xfrm>
            <a:off x="4897438" y="5300663"/>
            <a:ext cx="4211637" cy="1584325"/>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lgn="ctr">
              <a:defRPr/>
            </a:pPr>
            <a:r>
              <a:rPr lang="ja-JP" altLang="en-US" sz="4800" b="1">
                <a:solidFill>
                  <a:srgbClr val="FFFFFF"/>
                </a:solidFill>
                <a:effectLst>
                  <a:glow rad="177800">
                    <a:srgbClr val="000000">
                      <a:alpha val="75000"/>
                    </a:srgbClr>
                  </a:glow>
                </a:effectLst>
                <a:latin typeface="Arial" charset="0"/>
                <a:ea typeface="Arial" charset="0"/>
                <a:cs typeface="Arial" charset="0"/>
              </a:rPr>
              <a:t>宿命论</a:t>
            </a:r>
            <a:endParaRPr lang="en-US" sz="3200" b="1">
              <a:solidFill>
                <a:srgbClr val="FFFFFF"/>
              </a:solidFill>
              <a:effectLst>
                <a:glow rad="177800">
                  <a:srgbClr val="000000">
                    <a:alpha val="75000"/>
                  </a:srgbClr>
                </a:glow>
              </a:effectLst>
              <a:latin typeface="Arial" charset="0"/>
              <a:ea typeface="Arial" charset="0"/>
              <a:cs typeface="Arial" charset="0"/>
            </a:endParaRPr>
          </a:p>
        </p:txBody>
      </p:sp>
    </p:spTree>
    <p:extLst>
      <p:ext uri="{BB962C8B-B14F-4D97-AF65-F5344CB8AC3E}">
        <p14:creationId xmlns:p14="http://schemas.microsoft.com/office/powerpoint/2010/main" val="7800813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2"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zh-CN" altLang="en-US" dirty="0" smtClean="0"/>
              <a:t>特点</a:t>
            </a:r>
            <a:endParaRPr lang="en-US" dirty="0"/>
          </a:p>
        </p:txBody>
      </p:sp>
      <p:sp>
        <p:nvSpPr>
          <p:cNvPr id="3" name="TextBox 2"/>
          <p:cNvSpPr txBox="1"/>
          <p:nvPr/>
        </p:nvSpPr>
        <p:spPr>
          <a:xfrm>
            <a:off x="185860" y="1027556"/>
            <a:ext cx="8958140" cy="138499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r>
              <a:rPr lang="en-US" dirty="0" smtClean="0">
                <a:solidFill>
                  <a:srgbClr val="FFFFFF"/>
                </a:solidFill>
                <a:effectLst>
                  <a:glow rad="266700">
                    <a:srgbClr val="000000">
                      <a:alpha val="75000"/>
                    </a:srgbClr>
                  </a:glow>
                </a:effectLst>
              </a:rPr>
              <a:t>E.	</a:t>
            </a:r>
            <a:r>
              <a:rPr lang="zh-CN" altLang="en-US" dirty="0" smtClean="0">
                <a:solidFill>
                  <a:srgbClr val="FFFFFF"/>
                </a:solidFill>
                <a:effectLst>
                  <a:glow rad="266700">
                    <a:srgbClr val="000000">
                      <a:alpha val="75000"/>
                    </a:srgbClr>
                  </a:glow>
                </a:effectLst>
              </a:rPr>
              <a:t>启示录</a:t>
            </a:r>
            <a:r>
              <a:rPr lang="zh-TW" altLang="en-US" dirty="0" smtClean="0">
                <a:solidFill>
                  <a:srgbClr val="FFFFFF"/>
                </a:solidFill>
                <a:effectLst>
                  <a:glow rad="266700">
                    <a:srgbClr val="000000">
                      <a:alpha val="75000"/>
                    </a:srgbClr>
                  </a:glow>
                </a:effectLst>
                <a:ea typeface="+mn-ea"/>
              </a:rPr>
              <a:t>引用</a:t>
            </a:r>
            <a:r>
              <a:rPr lang="zh-TW" altLang="en-US" dirty="0">
                <a:solidFill>
                  <a:srgbClr val="FFFFFF"/>
                </a:solidFill>
                <a:effectLst>
                  <a:glow rad="266700">
                    <a:srgbClr val="000000">
                      <a:alpha val="75000"/>
                    </a:srgbClr>
                  </a:glow>
                </a:effectLst>
                <a:ea typeface="+mn-ea"/>
              </a:rPr>
              <a:t>了</a:t>
            </a:r>
            <a:r>
              <a:rPr lang="zh-TW" altLang="en-US" dirty="0" smtClean="0">
                <a:solidFill>
                  <a:srgbClr val="FFFFFF"/>
                </a:solidFill>
                <a:effectLst>
                  <a:glow rad="266700">
                    <a:srgbClr val="000000">
                      <a:alpha val="75000"/>
                    </a:srgbClr>
                  </a:glow>
                </a:effectLst>
                <a:ea typeface="+mn-ea"/>
              </a:rPr>
              <a:t>大量</a:t>
            </a:r>
            <a:r>
              <a:rPr lang="zh-CN" altLang="en-US" dirty="0" smtClean="0">
                <a:solidFill>
                  <a:srgbClr val="FFFFFF"/>
                </a:solidFill>
                <a:effectLst>
                  <a:glow rad="266700">
                    <a:srgbClr val="000000">
                      <a:alpha val="75000"/>
                    </a:srgbClr>
                  </a:glow>
                </a:effectLst>
                <a:ea typeface="+mn-ea"/>
              </a:rPr>
              <a:t>旧</a:t>
            </a:r>
            <a:r>
              <a:rPr lang="zh-TW" altLang="en-US" dirty="0" smtClean="0">
                <a:solidFill>
                  <a:srgbClr val="FFFFFF"/>
                </a:solidFill>
                <a:effectLst>
                  <a:glow rad="266700">
                    <a:srgbClr val="000000">
                      <a:alpha val="75000"/>
                    </a:srgbClr>
                  </a:glow>
                </a:effectLst>
                <a:ea typeface="+mn-ea"/>
              </a:rPr>
              <a:t>約典故</a:t>
            </a:r>
            <a:r>
              <a:rPr lang="en-US" altLang="zh-TW" dirty="0">
                <a:solidFill>
                  <a:srgbClr val="FFFFFF"/>
                </a:solidFill>
                <a:effectLst>
                  <a:glow rad="266700">
                    <a:srgbClr val="000000">
                      <a:alpha val="75000"/>
                    </a:srgbClr>
                  </a:glow>
                </a:effectLst>
                <a:ea typeface="+mn-ea"/>
              </a:rPr>
              <a:t> </a:t>
            </a:r>
            <a:r>
              <a:rPr lang="en-US" altLang="zh-CN" dirty="0" smtClean="0">
                <a:solidFill>
                  <a:srgbClr val="FFFFFF"/>
                </a:solidFill>
                <a:effectLst>
                  <a:glow rad="266700">
                    <a:srgbClr val="000000">
                      <a:alpha val="75000"/>
                    </a:srgbClr>
                  </a:glow>
                </a:effectLst>
                <a:ea typeface="+mn-ea"/>
              </a:rPr>
              <a:t>(250-550</a:t>
            </a:r>
            <a:r>
              <a:rPr lang="zh-CN" altLang="en-US" dirty="0" smtClean="0">
                <a:solidFill>
                  <a:srgbClr val="FFFFFF"/>
                </a:solidFill>
                <a:effectLst>
                  <a:glow rad="266700">
                    <a:srgbClr val="000000">
                      <a:alpha val="75000"/>
                    </a:srgbClr>
                  </a:glow>
                </a:effectLst>
                <a:ea typeface="+mn-ea"/>
              </a:rPr>
              <a:t>个），比任何新约书卷都多。但是，它却只有非常少数的引文 </a:t>
            </a:r>
            <a:r>
              <a:rPr lang="en-US" dirty="0" smtClean="0">
                <a:solidFill>
                  <a:srgbClr val="FFFFFF"/>
                </a:solidFill>
                <a:effectLst>
                  <a:glow rad="266700">
                    <a:srgbClr val="000000">
                      <a:alpha val="75000"/>
                    </a:srgbClr>
                  </a:glow>
                </a:effectLst>
              </a:rPr>
              <a:t>(1:7 </a:t>
            </a:r>
            <a:r>
              <a:rPr lang="zh-CN" altLang="en-US" dirty="0" smtClean="0">
                <a:solidFill>
                  <a:srgbClr val="FFFFFF"/>
                </a:solidFill>
                <a:effectLst>
                  <a:glow rad="266700">
                    <a:srgbClr val="000000">
                      <a:alpha val="75000"/>
                    </a:srgbClr>
                  </a:glow>
                </a:effectLst>
              </a:rPr>
              <a:t>引用</a:t>
            </a:r>
            <a:r>
              <a:rPr lang="en-US" dirty="0" smtClean="0">
                <a:solidFill>
                  <a:srgbClr val="FFFFFF"/>
                </a:solidFill>
                <a:effectLst>
                  <a:glow rad="266700">
                    <a:srgbClr val="000000">
                      <a:alpha val="75000"/>
                    </a:srgbClr>
                  </a:glow>
                </a:effectLst>
              </a:rPr>
              <a:t> </a:t>
            </a:r>
            <a:r>
              <a:rPr lang="zh-CN" altLang="en-US" dirty="0">
                <a:solidFill>
                  <a:srgbClr val="FFFFFF"/>
                </a:solidFill>
                <a:effectLst>
                  <a:glow rad="266700">
                    <a:srgbClr val="000000">
                      <a:alpha val="75000"/>
                    </a:srgbClr>
                  </a:glow>
                </a:effectLst>
                <a:ea typeface="+mn-ea"/>
              </a:rPr>
              <a:t>撒 迦 利 </a:t>
            </a:r>
            <a:r>
              <a:rPr lang="zh-CN" altLang="en-US" dirty="0" smtClean="0">
                <a:solidFill>
                  <a:srgbClr val="FFFFFF"/>
                </a:solidFill>
                <a:effectLst>
                  <a:glow rad="266700">
                    <a:srgbClr val="000000">
                      <a:alpha val="75000"/>
                    </a:srgbClr>
                  </a:glow>
                </a:effectLst>
                <a:ea typeface="+mn-ea"/>
              </a:rPr>
              <a:t>亞书</a:t>
            </a:r>
            <a:r>
              <a:rPr lang="en-US" dirty="0" smtClean="0">
                <a:solidFill>
                  <a:srgbClr val="FFFFFF"/>
                </a:solidFill>
                <a:effectLst>
                  <a:glow rad="266700">
                    <a:srgbClr val="000000">
                      <a:alpha val="75000"/>
                    </a:srgbClr>
                  </a:glow>
                </a:effectLst>
              </a:rPr>
              <a:t> </a:t>
            </a:r>
            <a:r>
              <a:rPr lang="en-US" dirty="0">
                <a:solidFill>
                  <a:srgbClr val="FFFFFF"/>
                </a:solidFill>
                <a:effectLst>
                  <a:glow rad="266700">
                    <a:srgbClr val="000000">
                      <a:alpha val="75000"/>
                    </a:srgbClr>
                  </a:glow>
                </a:effectLst>
              </a:rPr>
              <a:t>12:10; 2:27 </a:t>
            </a:r>
            <a:r>
              <a:rPr lang="zh-CN" altLang="en-US" dirty="0" smtClean="0">
                <a:solidFill>
                  <a:srgbClr val="FFFFFF"/>
                </a:solidFill>
                <a:effectLst>
                  <a:glow rad="266700">
                    <a:srgbClr val="000000">
                      <a:alpha val="75000"/>
                    </a:srgbClr>
                  </a:glow>
                </a:effectLst>
              </a:rPr>
              <a:t>引用诗篇</a:t>
            </a:r>
            <a:r>
              <a:rPr lang="en-US" dirty="0" smtClean="0">
                <a:solidFill>
                  <a:srgbClr val="FFFFFF"/>
                </a:solidFill>
                <a:effectLst>
                  <a:glow rad="266700">
                    <a:srgbClr val="000000">
                      <a:alpha val="75000"/>
                    </a:srgbClr>
                  </a:glow>
                </a:effectLst>
              </a:rPr>
              <a:t>2:9</a:t>
            </a:r>
            <a:r>
              <a:rPr lang="en-US" dirty="0">
                <a:solidFill>
                  <a:srgbClr val="FFFFFF"/>
                </a:solidFill>
                <a:effectLst>
                  <a:glow rad="266700">
                    <a:srgbClr val="000000">
                      <a:alpha val="75000"/>
                    </a:srgbClr>
                  </a:glow>
                </a:effectLst>
              </a:rPr>
              <a:t>)</a:t>
            </a:r>
            <a:r>
              <a:rPr lang="en-US" dirty="0" smtClean="0">
                <a:solidFill>
                  <a:srgbClr val="FFFFFF"/>
                </a:solidFill>
                <a:effectLst>
                  <a:glow rad="266700">
                    <a:srgbClr val="000000">
                      <a:alpha val="75000"/>
                    </a:srgbClr>
                  </a:glow>
                </a:effectLst>
              </a:rPr>
              <a:t>.</a:t>
            </a:r>
            <a:endParaRPr lang="en-US" dirty="0">
              <a:solidFill>
                <a:srgbClr val="FFFFFF"/>
              </a:solidFill>
              <a:effectLst>
                <a:glow rad="266700">
                  <a:srgbClr val="000000">
                    <a:alpha val="75000"/>
                  </a:srgbClr>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smtClean="0">
                <a:solidFill>
                  <a:srgbClr val="FFFFFF"/>
                </a:solidFill>
                <a:effectLst>
                  <a:outerShdw blurRad="38100" dist="38100" dir="2700000" algn="tl">
                    <a:srgbClr val="4E5B6F"/>
                  </a:outerShdw>
                </a:effectLst>
                <a:latin typeface="Arial" charset="0"/>
                <a:cs typeface="Arial" charset="0"/>
              </a:rPr>
              <a:t>322</a:t>
            </a:r>
          </a:p>
        </p:txBody>
      </p:sp>
      <p:pic>
        <p:nvPicPr>
          <p:cNvPr id="6" name="Picture 5" descr="bible0014.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626202"/>
            <a:ext cx="4309062" cy="3231797"/>
          </a:xfrm>
          <a:prstGeom prst="rect">
            <a:avLst/>
          </a:prstGeom>
        </p:spPr>
      </p:pic>
      <p:pic>
        <p:nvPicPr>
          <p:cNvPr id="7" name="Picture 6" descr="bible0013.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30686" y="3623014"/>
            <a:ext cx="4313314" cy="3234985"/>
          </a:xfrm>
          <a:prstGeom prst="rect">
            <a:avLst/>
          </a:prstGeom>
        </p:spPr>
      </p:pic>
      <p:sp>
        <p:nvSpPr>
          <p:cNvPr id="9" name="Curved Down Arrow 8"/>
          <p:cNvSpPr/>
          <p:nvPr/>
        </p:nvSpPr>
        <p:spPr bwMode="auto">
          <a:xfrm>
            <a:off x="2993664" y="3175265"/>
            <a:ext cx="3719401" cy="1043300"/>
          </a:xfrm>
          <a:prstGeom prst="curvedDownArrow">
            <a:avLst>
              <a:gd name="adj1" fmla="val 25000"/>
              <a:gd name="adj2" fmla="val 87250"/>
              <a:gd name="adj3" fmla="val 25000"/>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Tree>
    <p:extLst>
      <p:ext uri="{BB962C8B-B14F-4D97-AF65-F5344CB8AC3E}">
        <p14:creationId xmlns:p14="http://schemas.microsoft.com/office/powerpoint/2010/main" val="14384009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1300"/>
                                        <p:tgtEl>
                                          <p:spTgt spid="9"/>
                                        </p:tgtEl>
                                      </p:cBhvr>
                                    </p:animEffect>
                                  </p:childTnLst>
                                </p:cTn>
                              </p:par>
                            </p:childTnLst>
                          </p:cTn>
                        </p:par>
                        <p:par>
                          <p:cTn id="8" fill="hold">
                            <p:stCondLst>
                              <p:cond delay="13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5" name="Text Box 2"/>
          <p:cNvSpPr txBox="1">
            <a:spLocks noChangeArrowheads="1"/>
          </p:cNvSpPr>
          <p:nvPr/>
        </p:nvSpPr>
        <p:spPr bwMode="auto">
          <a:xfrm>
            <a:off x="850900" y="76200"/>
            <a:ext cx="753745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8800" b="1" dirty="0">
                <a:solidFill>
                  <a:schemeClr val="bg1"/>
                </a:solidFill>
                <a:latin typeface="SimSun" pitchFamily="2" charset="-122"/>
                <a:ea typeface="SimSun" pitchFamily="2" charset="-122"/>
                <a:cs typeface="+mn-cs"/>
              </a:rPr>
              <a:t>启 示 录</a:t>
            </a:r>
            <a:r>
              <a:rPr lang="zh-TW" altLang="en-US" sz="9600" b="1" dirty="0">
                <a:solidFill>
                  <a:schemeClr val="bg1"/>
                </a:solidFill>
                <a:latin typeface="SimSun" pitchFamily="2" charset="-122"/>
                <a:ea typeface="SimSun" pitchFamily="2" charset="-122"/>
                <a:cs typeface="+mn-cs"/>
              </a:rPr>
              <a:t> </a:t>
            </a:r>
            <a:endParaRPr lang="en-US" altLang="zh-CN" sz="9600" b="1" dirty="0">
              <a:solidFill>
                <a:schemeClr val="bg1"/>
              </a:solidFill>
              <a:latin typeface="SimSun" pitchFamily="2" charset="-122"/>
              <a:ea typeface="SimSun" pitchFamily="2" charset="-122"/>
              <a:cs typeface="+mn-cs"/>
            </a:endParaRPr>
          </a:p>
        </p:txBody>
      </p:sp>
      <p:sp>
        <p:nvSpPr>
          <p:cNvPr id="641026" name="Text Box 3"/>
          <p:cNvSpPr txBox="1">
            <a:spLocks noChangeArrowheads="1"/>
          </p:cNvSpPr>
          <p:nvPr/>
        </p:nvSpPr>
        <p:spPr bwMode="auto">
          <a:xfrm>
            <a:off x="914400" y="1752600"/>
            <a:ext cx="7620000" cy="4244975"/>
          </a:xfrm>
          <a:prstGeom prst="rect">
            <a:avLst/>
          </a:prstGeom>
          <a:solidFill>
            <a:srgbClr val="FFFF00"/>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8000" b="1">
                <a:solidFill>
                  <a:srgbClr val="000000"/>
                </a:solidFill>
                <a:ea typeface="SimSun" pitchFamily="2" charset="-122"/>
                <a:cs typeface="+mn-cs"/>
                <a:sym typeface="Symbol" pitchFamily="18" charset="2"/>
              </a:rPr>
              <a:t>圣 经 </a:t>
            </a:r>
          </a:p>
          <a:p>
            <a:pPr algn="ctr">
              <a:lnSpc>
                <a:spcPct val="80000"/>
              </a:lnSpc>
              <a:spcBef>
                <a:spcPct val="50000"/>
              </a:spcBef>
            </a:pPr>
            <a:r>
              <a:rPr lang="zh-CN" altLang="en-US" sz="8000" b="1">
                <a:solidFill>
                  <a:srgbClr val="000000"/>
                </a:solidFill>
                <a:ea typeface="SimSun" pitchFamily="2" charset="-122"/>
                <a:cs typeface="+mn-cs"/>
                <a:sym typeface="Symbol" pitchFamily="18" charset="2"/>
              </a:rPr>
              <a:t>的</a:t>
            </a:r>
          </a:p>
          <a:p>
            <a:pPr algn="ctr">
              <a:lnSpc>
                <a:spcPct val="80000"/>
              </a:lnSpc>
              <a:spcBef>
                <a:spcPct val="50000"/>
              </a:spcBef>
            </a:pPr>
            <a:r>
              <a:rPr lang="zh-CN" altLang="en-US" sz="8000" b="1">
                <a:solidFill>
                  <a:srgbClr val="000000"/>
                </a:solidFill>
                <a:ea typeface="SimSun" pitchFamily="2" charset="-122"/>
                <a:cs typeface="+mn-cs"/>
                <a:sym typeface="Symbol" pitchFamily="18" charset="2"/>
              </a:rPr>
              <a:t>总 结</a:t>
            </a:r>
            <a:endParaRPr lang="en-US" altLang="zh-CN" sz="8000" b="1">
              <a:solidFill>
                <a:srgbClr val="000000"/>
              </a:solidFill>
              <a:latin typeface="Times New Roman" pitchFamily="18" charset="0"/>
              <a:ea typeface="SimSun" pitchFamily="2" charset="-122"/>
              <a:cs typeface="+mn-cs"/>
            </a:endParaRPr>
          </a:p>
        </p:txBody>
      </p:sp>
      <p:sp>
        <p:nvSpPr>
          <p:cNvPr id="5125" name="Text Box 5"/>
          <p:cNvSpPr txBox="1">
            <a:spLocks noChangeArrowheads="1"/>
          </p:cNvSpPr>
          <p:nvPr/>
        </p:nvSpPr>
        <p:spPr bwMode="auto">
          <a:xfrm rot="-1020094">
            <a:off x="6350" y="2643188"/>
            <a:ext cx="9144000" cy="1571625"/>
          </a:xfrm>
          <a:prstGeom prst="rect">
            <a:avLst/>
          </a:prstGeom>
          <a:solidFill>
            <a:srgbClr val="FF0000"/>
          </a:solidFill>
          <a:ln w="57150">
            <a:solidFill>
              <a:schemeClr val="tx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9600" b="1">
                <a:solidFill>
                  <a:srgbClr val="FFFFFF"/>
                </a:solidFill>
                <a:ea typeface="SimSun" pitchFamily="2" charset="-122"/>
                <a:cs typeface="+mn-cs"/>
              </a:rPr>
              <a:t>其 余 的 故 事</a:t>
            </a:r>
            <a:endParaRPr lang="en-US" altLang="zh-CN" sz="9600">
              <a:solidFill>
                <a:srgbClr val="FFFFFF"/>
              </a:solidFill>
              <a:ea typeface="SimSun" pitchFamily="2" charset="-122"/>
              <a:cs typeface="+mn-cs"/>
            </a:endParaRPr>
          </a:p>
        </p:txBody>
      </p:sp>
      <p:sp>
        <p:nvSpPr>
          <p:cNvPr id="641028" name="Rectangle 6"/>
          <p:cNvSpPr>
            <a:spLocks noGrp="1" noChangeArrowheads="1"/>
          </p:cNvSpPr>
          <p:nvPr>
            <p:ph type="title" idx="4294967295"/>
          </p:nvPr>
        </p:nvSpPr>
        <p:spPr>
          <a:xfrm>
            <a:off x="4876800" y="6324600"/>
            <a:ext cx="4267200" cy="533400"/>
          </a:xfrm>
        </p:spPr>
        <p:txBody>
          <a:bodyPr/>
          <a:lstStyle/>
          <a:p>
            <a:r>
              <a:rPr lang="zh-CN" altLang="en-US" sz="4000" b="1" smtClean="0">
                <a:ea typeface="SimSun" pitchFamily="2" charset="-122"/>
              </a:rPr>
              <a:t>启示综述经文 </a:t>
            </a:r>
            <a:endParaRPr lang="en-US" altLang="zh-CN" sz="4000" b="1" smtClean="0">
              <a:ea typeface="SimSun" pitchFamily="2" charset="-122"/>
            </a:endParaRPr>
          </a:p>
        </p:txBody>
      </p:sp>
    </p:spTree>
    <p:extLst>
      <p:ext uri="{BB962C8B-B14F-4D97-AF65-F5344CB8AC3E}">
        <p14:creationId xmlns:p14="http://schemas.microsoft.com/office/powerpoint/2010/main" val="32360135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125">
                                            <p:bg/>
                                          </p:spTgt>
                                        </p:tgtEl>
                                        <p:attrNameLst>
                                          <p:attrName>style.visibility</p:attrName>
                                        </p:attrNameLst>
                                      </p:cBhvr>
                                      <p:to>
                                        <p:strVal val="visible"/>
                                      </p:to>
                                    </p:set>
                                    <p:animEffect transition="in" filter="wipe(down)">
                                      <p:cBhvr>
                                        <p:cTn id="7" dur="580">
                                          <p:stCondLst>
                                            <p:cond delay="0"/>
                                          </p:stCondLst>
                                        </p:cTn>
                                        <p:tgtEl>
                                          <p:spTgt spid="5125">
                                            <p:bg/>
                                          </p:spTgt>
                                        </p:tgtEl>
                                      </p:cBhvr>
                                    </p:animEffect>
                                    <p:anim calcmode="lin" valueType="num">
                                      <p:cBhvr>
                                        <p:cTn id="8" dur="1822" tmFilter="0,0; 0.14,0.36; 0.43,0.73; 0.71,0.91; 1.0,1.0">
                                          <p:stCondLst>
                                            <p:cond delay="0"/>
                                          </p:stCondLst>
                                        </p:cTn>
                                        <p:tgtEl>
                                          <p:spTgt spid="5125">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125">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125">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125">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125">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125">
                                            <p:bg/>
                                          </p:spTgt>
                                        </p:tgtEl>
                                      </p:cBhvr>
                                      <p:to x="100000" y="60000"/>
                                    </p:animScale>
                                    <p:animScale>
                                      <p:cBhvr>
                                        <p:cTn id="14" dur="166" decel="50000">
                                          <p:stCondLst>
                                            <p:cond delay="676"/>
                                          </p:stCondLst>
                                        </p:cTn>
                                        <p:tgtEl>
                                          <p:spTgt spid="5125">
                                            <p:bg/>
                                          </p:spTgt>
                                        </p:tgtEl>
                                      </p:cBhvr>
                                      <p:to x="100000" y="100000"/>
                                    </p:animScale>
                                    <p:animScale>
                                      <p:cBhvr>
                                        <p:cTn id="15" dur="26">
                                          <p:stCondLst>
                                            <p:cond delay="1312"/>
                                          </p:stCondLst>
                                        </p:cTn>
                                        <p:tgtEl>
                                          <p:spTgt spid="5125">
                                            <p:bg/>
                                          </p:spTgt>
                                        </p:tgtEl>
                                      </p:cBhvr>
                                      <p:to x="100000" y="80000"/>
                                    </p:animScale>
                                    <p:animScale>
                                      <p:cBhvr>
                                        <p:cTn id="16" dur="166" decel="50000">
                                          <p:stCondLst>
                                            <p:cond delay="1338"/>
                                          </p:stCondLst>
                                        </p:cTn>
                                        <p:tgtEl>
                                          <p:spTgt spid="5125">
                                            <p:bg/>
                                          </p:spTgt>
                                        </p:tgtEl>
                                      </p:cBhvr>
                                      <p:to x="100000" y="100000"/>
                                    </p:animScale>
                                    <p:animScale>
                                      <p:cBhvr>
                                        <p:cTn id="17" dur="26">
                                          <p:stCondLst>
                                            <p:cond delay="1642"/>
                                          </p:stCondLst>
                                        </p:cTn>
                                        <p:tgtEl>
                                          <p:spTgt spid="5125">
                                            <p:bg/>
                                          </p:spTgt>
                                        </p:tgtEl>
                                      </p:cBhvr>
                                      <p:to x="100000" y="90000"/>
                                    </p:animScale>
                                    <p:animScale>
                                      <p:cBhvr>
                                        <p:cTn id="18" dur="166" decel="50000">
                                          <p:stCondLst>
                                            <p:cond delay="1668"/>
                                          </p:stCondLst>
                                        </p:cTn>
                                        <p:tgtEl>
                                          <p:spTgt spid="5125">
                                            <p:bg/>
                                          </p:spTgt>
                                        </p:tgtEl>
                                      </p:cBhvr>
                                      <p:to x="100000" y="100000"/>
                                    </p:animScale>
                                    <p:animScale>
                                      <p:cBhvr>
                                        <p:cTn id="19" dur="26">
                                          <p:stCondLst>
                                            <p:cond delay="1808"/>
                                          </p:stCondLst>
                                        </p:cTn>
                                        <p:tgtEl>
                                          <p:spTgt spid="5125">
                                            <p:bg/>
                                          </p:spTgt>
                                        </p:tgtEl>
                                      </p:cBhvr>
                                      <p:to x="100000" y="95000"/>
                                    </p:animScale>
                                    <p:animScale>
                                      <p:cBhvr>
                                        <p:cTn id="20" dur="166" decel="50000">
                                          <p:stCondLst>
                                            <p:cond delay="1834"/>
                                          </p:stCondLst>
                                        </p:cTn>
                                        <p:tgtEl>
                                          <p:spTgt spid="5125">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5125">
                                            <p:txEl>
                                              <p:pRg st="0" end="0"/>
                                            </p:txEl>
                                          </p:spTgt>
                                        </p:tgtEl>
                                        <p:attrNameLst>
                                          <p:attrName>style.visibility</p:attrName>
                                        </p:attrNameLst>
                                      </p:cBhvr>
                                      <p:to>
                                        <p:strVal val="visible"/>
                                      </p:to>
                                    </p:set>
                                    <p:animEffect transition="in" filter="wipe(down)">
                                      <p:cBhvr>
                                        <p:cTn id="23" dur="580">
                                          <p:stCondLst>
                                            <p:cond delay="0"/>
                                          </p:stCondLst>
                                        </p:cTn>
                                        <p:tgtEl>
                                          <p:spTgt spid="5125">
                                            <p:txEl>
                                              <p:pRg st="0" end="0"/>
                                            </p:txEl>
                                          </p:spTgt>
                                        </p:tgtEl>
                                      </p:cBhvr>
                                    </p:animEffect>
                                    <p:anim calcmode="lin" valueType="num">
                                      <p:cBhvr>
                                        <p:cTn id="24" dur="1822" tmFilter="0,0; 0.14,0.36; 0.43,0.73; 0.71,0.91; 1.0,1.0">
                                          <p:stCondLst>
                                            <p:cond delay="0"/>
                                          </p:stCondLst>
                                        </p:cTn>
                                        <p:tgtEl>
                                          <p:spTgt spid="5125">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5125">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5125">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5125">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5125">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5125">
                                            <p:txEl>
                                              <p:pRg st="0" end="0"/>
                                            </p:txEl>
                                          </p:spTgt>
                                        </p:tgtEl>
                                      </p:cBhvr>
                                      <p:to x="100000" y="60000"/>
                                    </p:animScale>
                                    <p:animScale>
                                      <p:cBhvr>
                                        <p:cTn id="30" dur="166" decel="50000">
                                          <p:stCondLst>
                                            <p:cond delay="676"/>
                                          </p:stCondLst>
                                        </p:cTn>
                                        <p:tgtEl>
                                          <p:spTgt spid="5125">
                                            <p:txEl>
                                              <p:pRg st="0" end="0"/>
                                            </p:txEl>
                                          </p:spTgt>
                                        </p:tgtEl>
                                      </p:cBhvr>
                                      <p:to x="100000" y="100000"/>
                                    </p:animScale>
                                    <p:animScale>
                                      <p:cBhvr>
                                        <p:cTn id="31" dur="26">
                                          <p:stCondLst>
                                            <p:cond delay="1312"/>
                                          </p:stCondLst>
                                        </p:cTn>
                                        <p:tgtEl>
                                          <p:spTgt spid="5125">
                                            <p:txEl>
                                              <p:pRg st="0" end="0"/>
                                            </p:txEl>
                                          </p:spTgt>
                                        </p:tgtEl>
                                      </p:cBhvr>
                                      <p:to x="100000" y="80000"/>
                                    </p:animScale>
                                    <p:animScale>
                                      <p:cBhvr>
                                        <p:cTn id="32" dur="166" decel="50000">
                                          <p:stCondLst>
                                            <p:cond delay="1338"/>
                                          </p:stCondLst>
                                        </p:cTn>
                                        <p:tgtEl>
                                          <p:spTgt spid="5125">
                                            <p:txEl>
                                              <p:pRg st="0" end="0"/>
                                            </p:txEl>
                                          </p:spTgt>
                                        </p:tgtEl>
                                      </p:cBhvr>
                                      <p:to x="100000" y="100000"/>
                                    </p:animScale>
                                    <p:animScale>
                                      <p:cBhvr>
                                        <p:cTn id="33" dur="26">
                                          <p:stCondLst>
                                            <p:cond delay="1642"/>
                                          </p:stCondLst>
                                        </p:cTn>
                                        <p:tgtEl>
                                          <p:spTgt spid="5125">
                                            <p:txEl>
                                              <p:pRg st="0" end="0"/>
                                            </p:txEl>
                                          </p:spTgt>
                                        </p:tgtEl>
                                      </p:cBhvr>
                                      <p:to x="100000" y="90000"/>
                                    </p:animScale>
                                    <p:animScale>
                                      <p:cBhvr>
                                        <p:cTn id="34" dur="166" decel="50000">
                                          <p:stCondLst>
                                            <p:cond delay="1668"/>
                                          </p:stCondLst>
                                        </p:cTn>
                                        <p:tgtEl>
                                          <p:spTgt spid="5125">
                                            <p:txEl>
                                              <p:pRg st="0" end="0"/>
                                            </p:txEl>
                                          </p:spTgt>
                                        </p:tgtEl>
                                      </p:cBhvr>
                                      <p:to x="100000" y="100000"/>
                                    </p:animScale>
                                    <p:animScale>
                                      <p:cBhvr>
                                        <p:cTn id="35" dur="26">
                                          <p:stCondLst>
                                            <p:cond delay="1808"/>
                                          </p:stCondLst>
                                        </p:cTn>
                                        <p:tgtEl>
                                          <p:spTgt spid="5125">
                                            <p:txEl>
                                              <p:pRg st="0" end="0"/>
                                            </p:txEl>
                                          </p:spTgt>
                                        </p:tgtEl>
                                      </p:cBhvr>
                                      <p:to x="100000" y="95000"/>
                                    </p:animScale>
                                    <p:animScale>
                                      <p:cBhvr>
                                        <p:cTn id="36" dur="166" decel="50000">
                                          <p:stCondLst>
                                            <p:cond delay="1834"/>
                                          </p:stCondLst>
                                        </p:cTn>
                                        <p:tgtEl>
                                          <p:spTgt spid="5125">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5" grpId="0" build="allAtOnce"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zh-CN" altLang="en-US" dirty="0" smtClean="0"/>
              <a:t>特点</a:t>
            </a:r>
            <a:endParaRPr lang="en-US" dirty="0"/>
          </a:p>
        </p:txBody>
      </p:sp>
      <p:sp>
        <p:nvSpPr>
          <p:cNvPr id="5" name="Text Box 1034"/>
          <p:cNvSpPr txBox="1">
            <a:spLocks noChangeArrowheads="1"/>
          </p:cNvSpPr>
          <p:nvPr/>
        </p:nvSpPr>
        <p:spPr bwMode="auto">
          <a:xfrm>
            <a:off x="8105915" y="30024"/>
            <a:ext cx="982870" cy="463846"/>
          </a:xfrm>
          <a:prstGeom prst="rect">
            <a:avLst/>
          </a:prstGeom>
          <a:noFill/>
          <a:ln>
            <a:noFill/>
          </a:ln>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smtClean="0">
                <a:solidFill>
                  <a:srgbClr val="FFFFFF"/>
                </a:solidFill>
                <a:effectLst>
                  <a:outerShdw blurRad="38100" dist="38100" dir="2700000" algn="tl">
                    <a:srgbClr val="4E5B6F"/>
                  </a:outerShdw>
                </a:effectLst>
                <a:latin typeface="Arial" charset="0"/>
                <a:cs typeface="Arial" charset="0"/>
              </a:rPr>
              <a:t>322</a:t>
            </a:r>
          </a:p>
        </p:txBody>
      </p:sp>
      <p:pic>
        <p:nvPicPr>
          <p:cNvPr id="6" name="Picture 5" descr="rev intro Col_ReadingColossian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59000" y="1320800"/>
            <a:ext cx="6985000" cy="5537200"/>
          </a:xfrm>
          <a:prstGeom prst="rect">
            <a:avLst/>
          </a:prstGeom>
        </p:spPr>
      </p:pic>
      <p:sp>
        <p:nvSpPr>
          <p:cNvPr id="3" name="TextBox 2"/>
          <p:cNvSpPr txBox="1"/>
          <p:nvPr/>
        </p:nvSpPr>
        <p:spPr>
          <a:xfrm>
            <a:off x="185860" y="1027556"/>
            <a:ext cx="8456701" cy="138499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r>
              <a:rPr lang="en-US" dirty="0" smtClean="0">
                <a:solidFill>
                  <a:srgbClr val="FFFFFF"/>
                </a:solidFill>
                <a:effectLst>
                  <a:glow rad="266700">
                    <a:srgbClr val="000000">
                      <a:alpha val="75000"/>
                    </a:srgbClr>
                  </a:glow>
                </a:effectLst>
              </a:rPr>
              <a:t>F.	</a:t>
            </a:r>
            <a:r>
              <a:rPr lang="zh-CN" altLang="en-US" dirty="0" smtClean="0">
                <a:solidFill>
                  <a:srgbClr val="FFFFFF"/>
                </a:solidFill>
                <a:effectLst>
                  <a:glow rad="266700">
                    <a:srgbClr val="000000">
                      <a:alpha val="75000"/>
                    </a:srgbClr>
                  </a:glow>
                </a:effectLst>
              </a:rPr>
              <a:t>第二到三章记录了唯一被保存下来的基督所写的书信。</a:t>
            </a:r>
            <a:r>
              <a:rPr lang="en-US" dirty="0" smtClean="0">
                <a:solidFill>
                  <a:srgbClr val="FFFFFF"/>
                </a:solidFill>
                <a:effectLst>
                  <a:glow rad="266700">
                    <a:srgbClr val="000000">
                      <a:alpha val="75000"/>
                    </a:srgbClr>
                  </a:glow>
                </a:effectLst>
              </a:rPr>
              <a:t> </a:t>
            </a:r>
            <a:r>
              <a:rPr lang="zh-CN" altLang="en-US" dirty="0" smtClean="0">
                <a:solidFill>
                  <a:srgbClr val="FFFFFF"/>
                </a:solidFill>
                <a:effectLst>
                  <a:glow rad="266700">
                    <a:srgbClr val="000000">
                      <a:alpha val="75000"/>
                    </a:srgbClr>
                  </a:glow>
                </a:effectLst>
              </a:rPr>
              <a:t>启示录也是新约书里唯一有给不同教会的个别书信。</a:t>
            </a:r>
            <a:endParaRPr lang="en-US" dirty="0">
              <a:solidFill>
                <a:srgbClr val="FFFFFF"/>
              </a:solidFill>
              <a:effectLst>
                <a:glow rad="266700">
                  <a:srgbClr val="000000">
                    <a:alpha val="75000"/>
                  </a:srgbClr>
                </a:glow>
              </a:effectLst>
            </a:endParaRPr>
          </a:p>
        </p:txBody>
      </p:sp>
    </p:spTree>
    <p:extLst>
      <p:ext uri="{BB962C8B-B14F-4D97-AF65-F5344CB8AC3E}">
        <p14:creationId xmlns:p14="http://schemas.microsoft.com/office/powerpoint/2010/main" val="4254396205"/>
      </p:ext>
    </p:extLst>
  </p:cSld>
  <p:clrMapOvr>
    <a:masterClrMapping/>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zh-CN" altLang="en-US" dirty="0" smtClean="0"/>
              <a:t>特点</a:t>
            </a:r>
            <a:endParaRPr lang="en-US" dirty="0"/>
          </a:p>
        </p:txBody>
      </p:sp>
      <p:sp>
        <p:nvSpPr>
          <p:cNvPr id="3" name="TextBox 2"/>
          <p:cNvSpPr txBox="1"/>
          <p:nvPr/>
        </p:nvSpPr>
        <p:spPr>
          <a:xfrm>
            <a:off x="132522" y="1369391"/>
            <a:ext cx="3302000" cy="3046988"/>
          </a:xfrm>
          <a:prstGeom prst="rect">
            <a:avLst/>
          </a:prstGeom>
          <a:noFill/>
        </p:spPr>
        <p:txBody>
          <a:bodyPr wrap="square" rtlCol="0">
            <a:spAutoFit/>
          </a:bodyPr>
          <a:lstStyle/>
          <a:p>
            <a:pPr marL="541338" indent="-541338"/>
            <a:r>
              <a:rPr lang="en-US" sz="3200" b="1" dirty="0" smtClean="0">
                <a:solidFill>
                  <a:srgbClr val="FFFFFF"/>
                </a:solidFill>
                <a:effectLst>
                  <a:glow rad="266700">
                    <a:srgbClr val="000000">
                      <a:alpha val="75000"/>
                    </a:srgbClr>
                  </a:glow>
                </a:effectLst>
                <a:latin typeface="Arial"/>
                <a:cs typeface="Arial"/>
              </a:rPr>
              <a:t>G.	</a:t>
            </a:r>
            <a:r>
              <a:rPr lang="zh-CN" altLang="en-US" sz="3200" b="1" dirty="0" smtClean="0">
                <a:solidFill>
                  <a:srgbClr val="FFFFFF"/>
                </a:solidFill>
                <a:effectLst>
                  <a:glow rad="266700">
                    <a:srgbClr val="000000">
                      <a:alpha val="75000"/>
                    </a:srgbClr>
                  </a:glow>
                </a:effectLst>
                <a:latin typeface="Arial"/>
                <a:cs typeface="Arial"/>
              </a:rPr>
              <a:t>这预言比福音书更详细的描述耶稣基督的荣耀，完整了我们对这圣经课题的理解。</a:t>
            </a:r>
            <a:endParaRPr lang="en-US" sz="3200" b="1" dirty="0">
              <a:solidFill>
                <a:srgbClr val="FFFFFF"/>
              </a:solidFill>
              <a:effectLst>
                <a:glow rad="266700">
                  <a:srgbClr val="000000">
                    <a:alpha val="75000"/>
                  </a:srgbClr>
                </a:glow>
              </a:effectLst>
              <a:latin typeface="Arial"/>
              <a:cs typeface="Arial"/>
            </a:endParaRPr>
          </a:p>
        </p:txBody>
      </p:sp>
      <p:sp>
        <p:nvSpPr>
          <p:cNvPr id="5" name="Text Box 1034"/>
          <p:cNvSpPr txBox="1">
            <a:spLocks noChangeArrowheads="1"/>
          </p:cNvSpPr>
          <p:nvPr/>
        </p:nvSpPr>
        <p:spPr bwMode="auto">
          <a:xfrm>
            <a:off x="8105915" y="30024"/>
            <a:ext cx="982870" cy="463846"/>
          </a:xfrm>
          <a:prstGeom prst="rect">
            <a:avLst/>
          </a:prstGeom>
          <a:noFill/>
          <a:ln>
            <a:noFill/>
          </a:ln>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smtClean="0">
                <a:solidFill>
                  <a:srgbClr val="FFFFFF"/>
                </a:solidFill>
                <a:effectLst>
                  <a:outerShdw blurRad="38100" dist="38100" dir="2700000" algn="tl">
                    <a:srgbClr val="4E5B6F"/>
                  </a:outerShdw>
                </a:effectLst>
                <a:latin typeface="Arial" charset="0"/>
                <a:cs typeface="Arial" charset="0"/>
              </a:rPr>
              <a:t>322</a:t>
            </a:r>
          </a:p>
        </p:txBody>
      </p:sp>
      <p:pic>
        <p:nvPicPr>
          <p:cNvPr id="8" name="Picture 7" descr="rev jesus transfiguration.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29000" y="1451388"/>
            <a:ext cx="5715000" cy="4584700"/>
          </a:xfrm>
          <a:prstGeom prst="rect">
            <a:avLst/>
          </a:prstGeom>
        </p:spPr>
      </p:pic>
    </p:spTree>
    <p:extLst>
      <p:ext uri="{BB962C8B-B14F-4D97-AF65-F5344CB8AC3E}">
        <p14:creationId xmlns:p14="http://schemas.microsoft.com/office/powerpoint/2010/main" val="3079397712"/>
      </p:ext>
    </p:extLst>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6"/>
          <p:cNvSpPr>
            <a:spLocks noChangeArrowheads="1"/>
          </p:cNvSpPr>
          <p:nvPr/>
        </p:nvSpPr>
        <p:spPr bwMode="auto">
          <a:xfrm>
            <a:off x="0" y="0"/>
            <a:ext cx="9144000" cy="6858000"/>
          </a:xfrm>
          <a:prstGeom prst="rect">
            <a:avLst/>
          </a:prstGeom>
          <a:solidFill>
            <a:srgbClr val="004700"/>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558088" name="Rectangle 1032"/>
          <p:cNvSpPr>
            <a:spLocks noChangeArrowheads="1"/>
          </p:cNvSpPr>
          <p:nvPr/>
        </p:nvSpPr>
        <p:spPr bwMode="auto">
          <a:xfrm>
            <a:off x="395288" y="3698875"/>
            <a:ext cx="3168650" cy="466725"/>
          </a:xfrm>
          <a:prstGeom prst="rect">
            <a:avLst/>
          </a:prstGeom>
          <a:solidFill>
            <a:srgbClr val="0033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endParaRPr>
          </a:p>
        </p:txBody>
      </p:sp>
      <p:sp>
        <p:nvSpPr>
          <p:cNvPr id="558089" name="Rectangle 1033"/>
          <p:cNvSpPr>
            <a:spLocks noChangeArrowheads="1"/>
          </p:cNvSpPr>
          <p:nvPr/>
        </p:nvSpPr>
        <p:spPr bwMode="auto">
          <a:xfrm>
            <a:off x="5292725" y="3698875"/>
            <a:ext cx="3382963" cy="466725"/>
          </a:xfrm>
          <a:prstGeom prst="rect">
            <a:avLst/>
          </a:prstGeom>
          <a:solidFill>
            <a:srgbClr val="0033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endParaRPr>
          </a:p>
        </p:txBody>
      </p:sp>
      <p:sp>
        <p:nvSpPr>
          <p:cNvPr id="574468" name="Rectangle 1029"/>
          <p:cNvSpPr>
            <a:spLocks noGrp="1" noChangeArrowheads="1"/>
          </p:cNvSpPr>
          <p:nvPr>
            <p:ph type="title"/>
          </p:nvPr>
        </p:nvSpPr>
        <p:spPr>
          <a:xfrm>
            <a:off x="0" y="44450"/>
            <a:ext cx="9144000" cy="1022350"/>
          </a:xfrm>
        </p:spPr>
        <p:txBody>
          <a:bodyPr/>
          <a:lstStyle/>
          <a:p>
            <a:r>
              <a:rPr lang="zh-CN" altLang="en-US" sz="7200" b="1" dirty="0" smtClean="0">
                <a:solidFill>
                  <a:schemeClr val="bg1"/>
                </a:solidFill>
                <a:ea typeface="SimSun" pitchFamily="2" charset="-122"/>
              </a:rPr>
              <a:t>焦点：基督的再来</a:t>
            </a:r>
            <a:endParaRPr lang="en-US" sz="7200" b="1" dirty="0" smtClean="0">
              <a:solidFill>
                <a:schemeClr val="bg1"/>
              </a:solidFill>
            </a:endParaRPr>
          </a:p>
        </p:txBody>
      </p:sp>
      <p:pic>
        <p:nvPicPr>
          <p:cNvPr id="574469" name="Picture 1028" descr="Pict1031"/>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43677" y="1066800"/>
            <a:ext cx="8537575" cy="5530850"/>
          </a:xfrm>
          <a:noFill/>
          <a:ln w="57150">
            <a:solidFill>
              <a:srgbClr val="003300"/>
            </a:solidFill>
            <a:miter lim="800000"/>
            <a:headEnd/>
            <a:tailEnd/>
          </a:ln>
        </p:spPr>
      </p:pic>
      <p:sp>
        <p:nvSpPr>
          <p:cNvPr id="574470" name="Text Box 1034"/>
          <p:cNvSpPr txBox="1">
            <a:spLocks noChangeArrowheads="1"/>
          </p:cNvSpPr>
          <p:nvPr/>
        </p:nvSpPr>
        <p:spPr bwMode="auto">
          <a:xfrm>
            <a:off x="8455025" y="7938"/>
            <a:ext cx="6461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a:solidFill>
                  <a:srgbClr val="FFFFFF"/>
                </a:solidFill>
              </a:rPr>
              <a:t>344</a:t>
            </a:r>
          </a:p>
        </p:txBody>
      </p:sp>
      <p:sp>
        <p:nvSpPr>
          <p:cNvPr id="2" name="TextBox 1"/>
          <p:cNvSpPr txBox="1"/>
          <p:nvPr/>
        </p:nvSpPr>
        <p:spPr>
          <a:xfrm>
            <a:off x="388763" y="5844039"/>
            <a:ext cx="3006424" cy="646331"/>
          </a:xfrm>
          <a:prstGeom prst="rect">
            <a:avLst/>
          </a:prstGeom>
          <a:solidFill>
            <a:schemeClr val="bg1"/>
          </a:solidFill>
        </p:spPr>
        <p:txBody>
          <a:bodyPr wrap="square" rtlCol="0">
            <a:spAutoFit/>
          </a:bodyPr>
          <a:lstStyle/>
          <a:p>
            <a:pPr algn="ctr"/>
            <a:r>
              <a:rPr lang="zh-TW" altLang="en-US" sz="3600" b="1" dirty="0">
                <a:ea typeface="PMingLiU" pitchFamily="18" charset="-120"/>
              </a:rPr>
              <a:t>旧约</a:t>
            </a:r>
            <a:endParaRPr lang="en-US" sz="3600" b="1" dirty="0"/>
          </a:p>
        </p:txBody>
      </p:sp>
      <p:sp>
        <p:nvSpPr>
          <p:cNvPr id="10" name="TextBox 9"/>
          <p:cNvSpPr txBox="1"/>
          <p:nvPr/>
        </p:nvSpPr>
        <p:spPr>
          <a:xfrm>
            <a:off x="5662959" y="5818123"/>
            <a:ext cx="3006424" cy="646331"/>
          </a:xfrm>
          <a:prstGeom prst="rect">
            <a:avLst/>
          </a:prstGeom>
          <a:solidFill>
            <a:schemeClr val="bg1"/>
          </a:solidFill>
        </p:spPr>
        <p:txBody>
          <a:bodyPr wrap="square" rtlCol="0">
            <a:spAutoFit/>
          </a:bodyPr>
          <a:lstStyle/>
          <a:p>
            <a:pPr algn="ctr"/>
            <a:r>
              <a:rPr lang="zh-TW" altLang="en-US" sz="3600" b="1" dirty="0">
                <a:ea typeface="PMingLiU" pitchFamily="18" charset="-120"/>
              </a:rPr>
              <a:t>新约</a:t>
            </a:r>
            <a:endParaRPr lang="en-US" sz="3600" b="1" dirty="0"/>
          </a:p>
        </p:txBody>
      </p:sp>
      <p:sp>
        <p:nvSpPr>
          <p:cNvPr id="12" name="TextBox 11"/>
          <p:cNvSpPr txBox="1"/>
          <p:nvPr/>
        </p:nvSpPr>
        <p:spPr>
          <a:xfrm>
            <a:off x="565266" y="1237172"/>
            <a:ext cx="2258143" cy="707886"/>
          </a:xfrm>
          <a:prstGeom prst="rect">
            <a:avLst/>
          </a:prstGeom>
          <a:solidFill>
            <a:schemeClr val="bg1"/>
          </a:solidFill>
        </p:spPr>
        <p:txBody>
          <a:bodyPr wrap="square" rtlCol="0">
            <a:spAutoFit/>
          </a:bodyPr>
          <a:lstStyle/>
          <a:p>
            <a:pPr algn="ctr"/>
            <a:r>
              <a:rPr lang="zh-TW" altLang="en-US" sz="4000" dirty="0" smtClean="0">
                <a:ea typeface="PMingLiU" pitchFamily="18" charset="-120"/>
              </a:rPr>
              <a:t>他</a:t>
            </a:r>
            <a:r>
              <a:rPr lang="zh-CN" altLang="en-US" sz="4000" dirty="0" smtClean="0">
                <a:ea typeface="PMingLiU" pitchFamily="18" charset="-120"/>
              </a:rPr>
              <a:t>要</a:t>
            </a:r>
            <a:r>
              <a:rPr lang="zh-TW" altLang="en-US" sz="4000" dirty="0" smtClean="0">
                <a:ea typeface="PMingLiU" pitchFamily="18" charset="-120"/>
              </a:rPr>
              <a:t>来</a:t>
            </a:r>
            <a:r>
              <a:rPr lang="zh-TW" altLang="en-US" sz="4000" dirty="0">
                <a:ea typeface="PMingLiU" pitchFamily="18" charset="-120"/>
              </a:rPr>
              <a:t>了</a:t>
            </a:r>
            <a:endParaRPr lang="en-US" sz="4000" b="1" dirty="0"/>
          </a:p>
        </p:txBody>
      </p:sp>
      <p:grpSp>
        <p:nvGrpSpPr>
          <p:cNvPr id="6" name="Group 5"/>
          <p:cNvGrpSpPr/>
          <p:nvPr/>
        </p:nvGrpSpPr>
        <p:grpSpPr>
          <a:xfrm>
            <a:off x="6647825" y="3563438"/>
            <a:ext cx="1801262" cy="1477207"/>
            <a:chOff x="6647825" y="3563438"/>
            <a:chExt cx="1801262" cy="1477207"/>
          </a:xfrm>
        </p:grpSpPr>
        <p:sp>
          <p:nvSpPr>
            <p:cNvPr id="3" name="Oval 2"/>
            <p:cNvSpPr/>
            <p:nvPr/>
          </p:nvSpPr>
          <p:spPr bwMode="auto">
            <a:xfrm>
              <a:off x="6647825" y="3563438"/>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Comic Sans MS" pitchFamily="66" charset="0"/>
              </a:endParaRPr>
            </a:p>
          </p:txBody>
        </p:sp>
        <p:sp>
          <p:nvSpPr>
            <p:cNvPr id="15" name="Oval 14"/>
            <p:cNvSpPr/>
            <p:nvPr/>
          </p:nvSpPr>
          <p:spPr bwMode="auto">
            <a:xfrm>
              <a:off x="6673743" y="4392747"/>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Comic Sans MS" pitchFamily="66" charset="0"/>
              </a:endParaRPr>
            </a:p>
          </p:txBody>
        </p:sp>
        <p:sp>
          <p:nvSpPr>
            <p:cNvPr id="16" name="Oval 15"/>
            <p:cNvSpPr/>
            <p:nvPr/>
          </p:nvSpPr>
          <p:spPr bwMode="auto">
            <a:xfrm>
              <a:off x="7127298" y="4042882"/>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Comic Sans MS" pitchFamily="66" charset="0"/>
              </a:endParaRPr>
            </a:p>
          </p:txBody>
        </p:sp>
        <p:sp>
          <p:nvSpPr>
            <p:cNvPr id="17" name="Oval 16"/>
            <p:cNvSpPr/>
            <p:nvPr/>
          </p:nvSpPr>
          <p:spPr bwMode="auto">
            <a:xfrm>
              <a:off x="7088422" y="4302041"/>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Comic Sans MS" pitchFamily="66" charset="0"/>
              </a:endParaRPr>
            </a:p>
          </p:txBody>
        </p:sp>
        <p:sp>
          <p:nvSpPr>
            <p:cNvPr id="18" name="Oval 17"/>
            <p:cNvSpPr/>
            <p:nvPr/>
          </p:nvSpPr>
          <p:spPr bwMode="auto">
            <a:xfrm>
              <a:off x="6725578" y="4016966"/>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Comic Sans MS" pitchFamily="66" charset="0"/>
              </a:endParaRPr>
            </a:p>
          </p:txBody>
        </p:sp>
      </p:grpSp>
      <p:sp>
        <p:nvSpPr>
          <p:cNvPr id="13" name="TextBox 12"/>
          <p:cNvSpPr txBox="1"/>
          <p:nvPr/>
        </p:nvSpPr>
        <p:spPr>
          <a:xfrm>
            <a:off x="6103560" y="3731891"/>
            <a:ext cx="2617661" cy="1323439"/>
          </a:xfrm>
          <a:prstGeom prst="rect">
            <a:avLst/>
          </a:prstGeom>
          <a:noFill/>
        </p:spPr>
        <p:txBody>
          <a:bodyPr wrap="square" rtlCol="0">
            <a:spAutoFit/>
          </a:bodyPr>
          <a:lstStyle/>
          <a:p>
            <a:pPr algn="ctr"/>
            <a:r>
              <a:rPr lang="zh-CN" altLang="en-US" sz="4000" dirty="0">
                <a:ea typeface="SimSun" pitchFamily="2" charset="-122"/>
              </a:rPr>
              <a:t>他即将</a:t>
            </a:r>
            <a:r>
              <a:rPr lang="zh-CN" altLang="en-US" sz="4000" b="1" dirty="0">
                <a:solidFill>
                  <a:schemeClr val="bg1"/>
                </a:solidFill>
                <a:ea typeface="SimSun" pitchFamily="2" charset="-122"/>
              </a:rPr>
              <a:t>再</a:t>
            </a:r>
            <a:r>
              <a:rPr lang="zh-CN" altLang="en-US" sz="4000" dirty="0">
                <a:ea typeface="SimSun" pitchFamily="2" charset="-122"/>
              </a:rPr>
              <a:t>来！</a:t>
            </a:r>
            <a:endParaRPr lang="en-US" sz="4000" b="1" dirty="0"/>
          </a:p>
        </p:txBody>
      </p:sp>
      <p:sp>
        <p:nvSpPr>
          <p:cNvPr id="9" name="Rectangle 6"/>
          <p:cNvSpPr>
            <a:spLocks noChangeArrowheads="1"/>
          </p:cNvSpPr>
          <p:nvPr/>
        </p:nvSpPr>
        <p:spPr bwMode="auto">
          <a:xfrm>
            <a:off x="5359027" y="1079619"/>
            <a:ext cx="3929962" cy="5778381"/>
          </a:xfrm>
          <a:prstGeom prst="rect">
            <a:avLst/>
          </a:prstGeom>
          <a:solidFill>
            <a:srgbClr val="004700"/>
          </a:solidFill>
          <a:ln>
            <a:noFill/>
          </a:ln>
          <a:extLst>
            <a:ext uri="{91240B29-F687-4f45-9708-019B960494DF}">
              <a14:hiddenLine xmlns:a14="http://schemas.microsoft.com/office/drawing/2010/main" w="9525">
                <a:solidFill>
                  <a:srgbClr val="000000"/>
                </a:solidFill>
                <a:round/>
                <a:headEnd/>
                <a:tailEnd type="stealth" w="lg" len="lg"/>
              </a14:hiddenLine>
            </a:ext>
          </a:extLst>
        </p:spPr>
        <p:txBody>
          <a:bodyPr wrap="square" lIns="90000" tIns="46800" rIns="90000" bIns="46800">
            <a:spAutoFit/>
          </a:bodyPr>
          <a:lstStyle/>
          <a:p>
            <a:endParaRPr lang="en-US">
              <a:solidFill>
                <a:srgbClr val="000000"/>
              </a:solidFill>
            </a:endParaRPr>
          </a:p>
        </p:txBody>
      </p:sp>
    </p:spTree>
    <p:extLst>
      <p:ext uri="{BB962C8B-B14F-4D97-AF65-F5344CB8AC3E}">
        <p14:creationId xmlns:p14="http://schemas.microsoft.com/office/powerpoint/2010/main" val="220141295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4" descr="j02851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a:extLst/>
        </p:spPr>
        <p:txBody>
          <a:bodyPr/>
          <a:lstStyle/>
          <a:p>
            <a:pPr>
              <a:spcBef>
                <a:spcPct val="20000"/>
              </a:spcBef>
            </a:pP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“耶稣基督的启示，就是神赐给他以示他的仆人的事情，必须尽快进行。他派遣他的使者，将他的仆人约翰，见证了上帝的话和对耶稣基督的见证，甚至说，他看到的所有“（</a:t>
            </a:r>
            <a:r>
              <a:rPr lang="en-US" altLang="zh-CN"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1:1-2</a:t>
            </a: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148484" name="Rectangle 6"/>
          <p:cNvSpPr>
            <a:spLocks noChangeArrowheads="1"/>
          </p:cNvSpPr>
          <p:nvPr/>
        </p:nvSpPr>
        <p:spPr bwMode="auto">
          <a:xfrm>
            <a:off x="34925" y="4546600"/>
            <a:ext cx="7291388" cy="2311400"/>
          </a:xfrm>
          <a:prstGeom prst="rect">
            <a:avLst/>
          </a:prstGeom>
          <a:gradFill rotWithShape="1">
            <a:gsLst>
              <a:gs pos="0">
                <a:srgbClr val="2F002F"/>
              </a:gs>
              <a:gs pos="50000">
                <a:srgbClr val="660066"/>
              </a:gs>
              <a:gs pos="100000">
                <a:srgbClr val="2F002F"/>
              </a:gs>
            </a:gsLst>
            <a:lin ang="5400000" scaled="1"/>
          </a:gradFill>
          <a:ln>
            <a:noFill/>
          </a:ln>
          <a:extLst/>
        </p:spPr>
        <p:txBody>
          <a:bodyPr/>
          <a:lstStyle/>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关键词：胜利</a:t>
            </a:r>
          </a:p>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关键句：“写，因此，你所看到的，什么是现在，以后会发生什么”（</a:t>
            </a:r>
            <a:r>
              <a:rPr lang="en-US" altLang="zh-CN"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1:19</a:t>
            </a: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32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6" name="Rectangle 2"/>
          <p:cNvSpPr txBox="1">
            <a:spLocks noChangeArrowheads="1"/>
          </p:cNvSpPr>
          <p:nvPr/>
        </p:nvSpPr>
        <p:spPr bwMode="auto">
          <a:xfrm>
            <a:off x="7470775" y="1844675"/>
            <a:ext cx="15113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cs typeface="+mn-cs"/>
              </a:rPr>
              <a:t>上帝</a:t>
            </a:r>
            <a:endParaRPr lang="en-US" sz="3200" b="1">
              <a:solidFill>
                <a:srgbClr val="000000"/>
              </a:solidFill>
              <a:latin typeface="Arial" pitchFamily="34" charset="0"/>
              <a:cs typeface="Arial" pitchFamily="34" charset="0"/>
            </a:endParaRPr>
          </a:p>
        </p:txBody>
      </p:sp>
      <p:sp>
        <p:nvSpPr>
          <p:cNvPr id="7" name="Rectangle 2"/>
          <p:cNvSpPr txBox="1">
            <a:spLocks noChangeArrowheads="1"/>
          </p:cNvSpPr>
          <p:nvPr/>
        </p:nvSpPr>
        <p:spPr bwMode="auto">
          <a:xfrm>
            <a:off x="7470775" y="2757488"/>
            <a:ext cx="15113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cs typeface="+mn-cs"/>
              </a:rPr>
              <a:t>天使</a:t>
            </a:r>
            <a:endParaRPr lang="en-US" sz="3200" b="1">
              <a:solidFill>
                <a:srgbClr val="000000"/>
              </a:solidFill>
              <a:latin typeface="Arial" pitchFamily="34" charset="0"/>
              <a:cs typeface="Arial" pitchFamily="34" charset="0"/>
            </a:endParaRPr>
          </a:p>
        </p:txBody>
      </p:sp>
      <p:sp>
        <p:nvSpPr>
          <p:cNvPr id="8" name="Rectangle 2"/>
          <p:cNvSpPr txBox="1">
            <a:spLocks noChangeArrowheads="1"/>
          </p:cNvSpPr>
          <p:nvPr/>
        </p:nvSpPr>
        <p:spPr bwMode="auto">
          <a:xfrm>
            <a:off x="7470775" y="3668713"/>
            <a:ext cx="15113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b="1">
                <a:solidFill>
                  <a:srgbClr val="000000"/>
                </a:solidFill>
                <a:latin typeface="Arial" pitchFamily="34" charset="0"/>
                <a:cs typeface="Arial" pitchFamily="34" charset="0"/>
              </a:rPr>
              <a:t>约翰</a:t>
            </a:r>
            <a:endParaRPr lang="en-US" sz="3200" b="1">
              <a:solidFill>
                <a:srgbClr val="000000"/>
              </a:solidFill>
              <a:latin typeface="Arial" pitchFamily="34" charset="0"/>
              <a:cs typeface="Arial" pitchFamily="34" charset="0"/>
            </a:endParaRPr>
          </a:p>
        </p:txBody>
      </p:sp>
      <p:sp>
        <p:nvSpPr>
          <p:cNvPr id="9" name="Rectangle 2"/>
          <p:cNvSpPr txBox="1">
            <a:spLocks noChangeArrowheads="1"/>
          </p:cNvSpPr>
          <p:nvPr/>
        </p:nvSpPr>
        <p:spPr bwMode="auto">
          <a:xfrm>
            <a:off x="7345363" y="4729163"/>
            <a:ext cx="1835150" cy="197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000000"/>
                </a:solidFill>
                <a:cs typeface="+mn-cs"/>
              </a:rPr>
              <a:t>读者</a:t>
            </a:r>
            <a:endParaRPr lang="en-US" altLang="zh-CN" sz="3200" b="1">
              <a:solidFill>
                <a:srgbClr val="000000"/>
              </a:solidFill>
              <a:cs typeface="+mn-cs"/>
            </a:endParaRPr>
          </a:p>
          <a:p>
            <a:pPr algn="ctr"/>
            <a:r>
              <a:rPr lang="en-US" altLang="zh-CN" sz="3200" b="1">
                <a:solidFill>
                  <a:srgbClr val="000000"/>
                </a:solidFill>
                <a:cs typeface="+mn-cs"/>
              </a:rPr>
              <a:t>(</a:t>
            </a:r>
            <a:r>
              <a:rPr lang="zh-CN" altLang="en-US" sz="3200" b="1">
                <a:solidFill>
                  <a:srgbClr val="000000"/>
                </a:solidFill>
                <a:cs typeface="+mn-cs"/>
              </a:rPr>
              <a:t>耶和华的仆人</a:t>
            </a:r>
            <a:r>
              <a:rPr lang="en-US" altLang="zh-CN" sz="3200" b="1">
                <a:solidFill>
                  <a:srgbClr val="000000"/>
                </a:solidFill>
                <a:cs typeface="+mn-cs"/>
              </a:rPr>
              <a:t>)</a:t>
            </a:r>
          </a:p>
        </p:txBody>
      </p:sp>
      <p:sp>
        <p:nvSpPr>
          <p:cNvPr id="2" name="Down Arrow 1"/>
          <p:cNvSpPr>
            <a:spLocks noChangeArrowheads="1"/>
          </p:cNvSpPr>
          <p:nvPr/>
        </p:nvSpPr>
        <p:spPr bwMode="auto">
          <a:xfrm>
            <a:off x="7956550" y="2492375"/>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11" name="Down Arrow 10"/>
          <p:cNvSpPr>
            <a:spLocks noChangeArrowheads="1"/>
          </p:cNvSpPr>
          <p:nvPr/>
        </p:nvSpPr>
        <p:spPr bwMode="auto">
          <a:xfrm>
            <a:off x="7956550" y="34290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12" name="Down Arrow 11"/>
          <p:cNvSpPr>
            <a:spLocks noChangeArrowheads="1"/>
          </p:cNvSpPr>
          <p:nvPr/>
        </p:nvSpPr>
        <p:spPr bwMode="auto">
          <a:xfrm>
            <a:off x="7956550" y="42926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570379" name="Rectangle 2"/>
          <p:cNvSpPr>
            <a:spLocks noGrp="1" noChangeArrowheads="1"/>
          </p:cNvSpPr>
          <p:nvPr>
            <p:ph type="title"/>
          </p:nvPr>
        </p:nvSpPr>
        <p:spPr>
          <a:xfrm>
            <a:off x="3132138" y="404813"/>
            <a:ext cx="4391025" cy="1295400"/>
          </a:xfrm>
          <a:solidFill>
            <a:schemeClr val="bg1"/>
          </a:solidFill>
        </p:spPr>
        <p:txBody>
          <a:bodyPr/>
          <a:lstStyle/>
          <a:p>
            <a:r>
              <a:rPr lang="ja-JP" altLang="en-US" b="1" smtClean="0">
                <a:latin typeface="Arial" pitchFamily="34" charset="0"/>
              </a:rPr>
              <a:t>启示</a:t>
            </a:r>
            <a:r>
              <a:rPr lang="zh-CN" altLang="en-US" b="1" smtClean="0">
                <a:solidFill>
                  <a:schemeClr val="tx1"/>
                </a:solidFill>
                <a:ea typeface="SimSun" pitchFamily="2" charset="-122"/>
              </a:rPr>
              <a:t>录</a:t>
            </a:r>
            <a:r>
              <a:rPr lang="ja-JP" altLang="en-US" b="1" smtClean="0">
                <a:latin typeface="Arial" pitchFamily="34" charset="0"/>
              </a:rPr>
              <a:t>的关键</a:t>
            </a:r>
            <a:endParaRPr lang="en-US" b="1" smtClean="0">
              <a:latin typeface="Arial" pitchFamily="34" charset="0"/>
            </a:endParaRPr>
          </a:p>
        </p:txBody>
      </p:sp>
      <p:sp>
        <p:nvSpPr>
          <p:cNvPr id="13" name="Text Box 1034"/>
          <p:cNvSpPr txBox="1">
            <a:spLocks noChangeArrowheads="1"/>
          </p:cNvSpPr>
          <p:nvPr/>
        </p:nvSpPr>
        <p:spPr bwMode="auto">
          <a:xfrm>
            <a:off x="7596188" y="7938"/>
            <a:ext cx="1744662" cy="1201737"/>
          </a:xfrm>
          <a:prstGeom prst="rect">
            <a:avLst/>
          </a:prstGeom>
          <a:noFill/>
          <a:ln>
            <a:noFill/>
          </a:ln>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000000"/>
                </a:solidFill>
                <a:effectLst>
                  <a:outerShdw blurRad="38100" dist="38100" dir="2700000" algn="tl">
                    <a:srgbClr val="C0C0C0"/>
                  </a:outerShdw>
                </a:effectLst>
                <a:latin typeface="Arial" pitchFamily="34" charset="0"/>
                <a:cs typeface="Arial" pitchFamily="34" charset="0"/>
              </a:rPr>
              <a:t>320</a:t>
            </a:r>
          </a:p>
          <a:p>
            <a:pPr algn="ctr"/>
            <a:r>
              <a:rPr lang="en-US" b="1">
                <a:solidFill>
                  <a:srgbClr val="000000"/>
                </a:solidFill>
                <a:effectLst>
                  <a:outerShdw blurRad="38100" dist="38100" dir="2700000" algn="tl">
                    <a:srgbClr val="C0C0C0"/>
                  </a:outerShdw>
                </a:effectLst>
                <a:latin typeface="Arial" pitchFamily="34" charset="0"/>
                <a:cs typeface="Arial" pitchFamily="34" charset="0"/>
              </a:rPr>
              <a:t>Points E, F, J, M</a:t>
            </a:r>
          </a:p>
        </p:txBody>
      </p:sp>
    </p:spTree>
    <p:extLst>
      <p:ext uri="{BB962C8B-B14F-4D97-AF65-F5344CB8AC3E}">
        <p14:creationId xmlns:p14="http://schemas.microsoft.com/office/powerpoint/2010/main" val="247254335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up)">
                                      <p:cBhvr>
                                        <p:cTn id="21" dur="500"/>
                                        <p:tgtEl>
                                          <p:spTgt spid="11"/>
                                        </p:tgtEl>
                                      </p:cBhvr>
                                    </p:animEffec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up)">
                                      <p:cBhvr>
                                        <p:cTn id="30" dur="500"/>
                                        <p:tgtEl>
                                          <p:spTgt spid="12"/>
                                        </p:tgtEl>
                                      </p:cBhvr>
                                    </p:animEffec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 in </a:t>
            </a:r>
            <a:r>
              <a:rPr lang="en-US" sz="3600" b="1" dirty="0">
                <a:solidFill>
                  <a:srgbClr val="FFFFFF"/>
                </a:solidFill>
                <a:effectLst>
                  <a:glow rad="127000">
                    <a:srgbClr val="000000"/>
                  </a:glow>
                </a:effectLst>
                <a:latin typeface="Arial"/>
                <a:cs typeface="Arial"/>
              </a:rPr>
              <a:t>Revelation </a:t>
            </a:r>
            <a:r>
              <a:rPr lang="en-US" sz="3600" b="1" dirty="0">
                <a:solidFill>
                  <a:schemeClr val="bg1"/>
                </a:solidFill>
                <a:effectLst>
                  <a:glow rad="101600">
                    <a:schemeClr val="tx1">
                      <a:alpha val="99000"/>
                    </a:schemeClr>
                  </a:glow>
                </a:effectLst>
                <a:latin typeface="Arial"/>
                <a:cs typeface="Arial"/>
              </a:rPr>
              <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The glorified Jesus Christ is revealed better than anywhere in the Bible to prove Christ's ability to handle the Church's internal and external problems (1:12-16) and assure believers of his return (19:11-16; 22:7,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27f</a:t>
            </a:r>
          </a:p>
        </p:txBody>
      </p:sp>
    </p:spTree>
    <p:extLst>
      <p:ext uri="{BB962C8B-B14F-4D97-AF65-F5344CB8AC3E}">
        <p14:creationId xmlns:p14="http://schemas.microsoft.com/office/powerpoint/2010/main" val="17933347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REv 4 throne of God inspired-word dot com.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53154" y="0"/>
            <a:ext cx="5890846"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zh-CN" altLang="en-US" dirty="0" smtClean="0">
                <a:effectLst>
                  <a:glow rad="241300">
                    <a:schemeClr val="tx1"/>
                  </a:glow>
                </a:effectLst>
              </a:rPr>
              <a:t>特点</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457200" eaLnBrk="1" fontAlgn="auto" hangingPunct="1">
              <a:spcBef>
                <a:spcPts val="0"/>
              </a:spcBef>
              <a:spcAft>
                <a:spcPts val="0"/>
              </a:spcAft>
              <a:defRPr/>
            </a:pPr>
            <a:r>
              <a:rPr lang="en-US" b="1" dirty="0" smtClean="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 y="771234"/>
            <a:ext cx="3414071" cy="6001643"/>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457200" eaLnBrk="1" fontAlgn="auto" hangingPunct="1">
              <a:spcBef>
                <a:spcPts val="0"/>
              </a:spcBef>
              <a:spcAft>
                <a:spcPts val="0"/>
              </a:spcAft>
            </a:pPr>
            <a:r>
              <a:rPr lang="en-US" sz="3200" dirty="0" smtClean="0">
                <a:solidFill>
                  <a:srgbClr val="FFFFFF"/>
                </a:solidFill>
                <a:effectLst/>
                <a:ea typeface="+mn-ea"/>
              </a:rPr>
              <a:t>J.	</a:t>
            </a:r>
            <a:r>
              <a:rPr lang="zh-CN" altLang="en-US" sz="3200" dirty="0" smtClean="0">
                <a:solidFill>
                  <a:srgbClr val="FFFFFF"/>
                </a:solidFill>
                <a:effectLst/>
                <a:ea typeface="+mn-ea"/>
              </a:rPr>
              <a:t>启示录里</a:t>
            </a:r>
            <a:r>
              <a:rPr lang="zh-CN" altLang="en-US" sz="3200" u="sng" dirty="0" smtClean="0">
                <a:solidFill>
                  <a:srgbClr val="FFFFFF"/>
                </a:solidFill>
                <a:effectLst/>
                <a:ea typeface="+mn-ea"/>
              </a:rPr>
              <a:t>诗歌</a:t>
            </a:r>
            <a:r>
              <a:rPr lang="zh-CN" altLang="en-US" sz="3200" dirty="0" smtClean="0">
                <a:solidFill>
                  <a:srgbClr val="FFFFFF"/>
                </a:solidFill>
                <a:effectLst/>
                <a:ea typeface="+mn-ea"/>
              </a:rPr>
              <a:t>的数目，比任何新约书还多。众天使俯伏敬拜赞美神十四次。因此，启示录给了我们敬拜的模式。 它尤其与以西结书里的敬拜有相似之处。</a:t>
            </a:r>
            <a:endParaRPr lang="en-US" sz="3200" dirty="0">
              <a:solidFill>
                <a:srgbClr val="FFFFFF"/>
              </a:solidFill>
              <a:effectLst>
                <a:glow rad="266700">
                  <a:srgbClr val="000000">
                    <a:alpha val="75000"/>
                  </a:srgbClr>
                </a:glow>
              </a:effectLst>
              <a:ea typeface="+mn-ea"/>
            </a:endParaRPr>
          </a:p>
        </p:txBody>
      </p:sp>
    </p:spTree>
    <p:extLst>
      <p:ext uri="{BB962C8B-B14F-4D97-AF65-F5344CB8AC3E}">
        <p14:creationId xmlns:p14="http://schemas.microsoft.com/office/powerpoint/2010/main" val="3440242315"/>
      </p:ext>
    </p:extLst>
  </p:cSld>
  <p:clrMapOvr>
    <a:masterClrMapping/>
  </p:clrMapOvr>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zh-CN" altLang="en-US" dirty="0" smtClean="0">
                <a:effectLst>
                  <a:glow rad="241300">
                    <a:schemeClr val="tx1"/>
                  </a:glow>
                </a:effectLst>
              </a:rPr>
              <a:t>特点</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457200" eaLnBrk="1" fontAlgn="auto" hangingPunct="1">
              <a:spcBef>
                <a:spcPts val="0"/>
              </a:spcBef>
              <a:spcAft>
                <a:spcPts val="0"/>
              </a:spcAft>
              <a:defRPr/>
            </a:pPr>
            <a:r>
              <a:rPr lang="en-US" b="1" dirty="0" smtClean="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456701" cy="1077218"/>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defTabSz="457200" eaLnBrk="1" fontAlgn="auto" hangingPunct="1">
              <a:spcBef>
                <a:spcPts val="0"/>
              </a:spcBef>
              <a:spcAft>
                <a:spcPts val="0"/>
              </a:spcAft>
            </a:pPr>
            <a:r>
              <a:rPr lang="en-US" sz="3200" dirty="0">
                <a:solidFill>
                  <a:srgbClr val="FFFFFF"/>
                </a:solidFill>
                <a:effectLst>
                  <a:glow rad="241300">
                    <a:srgbClr val="000000">
                      <a:alpha val="75000"/>
                    </a:srgbClr>
                  </a:glow>
                </a:effectLst>
                <a:ea typeface="+mn-ea"/>
              </a:rPr>
              <a:t>K.	</a:t>
            </a:r>
            <a:r>
              <a:rPr lang="zh-CN" altLang="en-US" sz="3200" dirty="0" smtClean="0">
                <a:solidFill>
                  <a:srgbClr val="FFFFFF"/>
                </a:solidFill>
                <a:effectLst>
                  <a:glow rad="241300">
                    <a:srgbClr val="000000">
                      <a:alpha val="75000"/>
                    </a:srgbClr>
                  </a:glow>
                </a:effectLst>
                <a:ea typeface="+mn-ea"/>
              </a:rPr>
              <a:t>这是圣经书卷中唯一一本承诺特别的</a:t>
            </a:r>
            <a:r>
              <a:rPr lang="zh-CN" altLang="en-US" sz="3200" u="sng" dirty="0" smtClean="0">
                <a:solidFill>
                  <a:srgbClr val="FFFFFF"/>
                </a:solidFill>
                <a:effectLst>
                  <a:glow rad="241300">
                    <a:srgbClr val="000000">
                      <a:alpha val="75000"/>
                    </a:srgbClr>
                  </a:glow>
                </a:effectLst>
                <a:ea typeface="+mn-ea"/>
              </a:rPr>
              <a:t>祝福给念这书的人</a:t>
            </a:r>
            <a:r>
              <a:rPr lang="zh-CN" altLang="en-US" sz="3200" dirty="0" smtClean="0">
                <a:solidFill>
                  <a:srgbClr val="FFFFFF"/>
                </a:solidFill>
                <a:effectLst>
                  <a:glow rad="241300">
                    <a:srgbClr val="000000">
                      <a:alpha val="75000"/>
                    </a:srgbClr>
                  </a:glow>
                </a:effectLst>
                <a:ea typeface="+mn-ea"/>
              </a:rPr>
              <a:t> </a:t>
            </a:r>
            <a:r>
              <a:rPr lang="en-US" sz="3200" dirty="0" smtClean="0">
                <a:solidFill>
                  <a:srgbClr val="FFFFFF"/>
                </a:solidFill>
                <a:effectLst>
                  <a:glow rad="241300">
                    <a:srgbClr val="000000">
                      <a:alpha val="75000"/>
                    </a:srgbClr>
                  </a:glow>
                </a:effectLst>
                <a:ea typeface="+mn-ea"/>
              </a:rPr>
              <a:t>(</a:t>
            </a:r>
            <a:r>
              <a:rPr lang="en-US" sz="3200" dirty="0">
                <a:solidFill>
                  <a:srgbClr val="FFFFFF"/>
                </a:solidFill>
                <a:effectLst>
                  <a:glow rad="241300">
                    <a:srgbClr val="000000">
                      <a:alpha val="75000"/>
                    </a:srgbClr>
                  </a:glow>
                </a:effectLst>
                <a:ea typeface="+mn-ea"/>
              </a:rPr>
              <a:t>1:3).</a:t>
            </a:r>
          </a:p>
        </p:txBody>
      </p:sp>
    </p:spTree>
    <p:extLst>
      <p:ext uri="{BB962C8B-B14F-4D97-AF65-F5344CB8AC3E}">
        <p14:creationId xmlns:p14="http://schemas.microsoft.com/office/powerpoint/2010/main" val="2660973037"/>
      </p:ext>
    </p:extLst>
  </p:cSld>
  <p:clrMapOvr>
    <a:masterClrMapping/>
  </p:clrMapOvr>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20 jesus-thomas_caravaggio.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6609"/>
            <a:ext cx="9144000" cy="6688183"/>
          </a:xfrm>
          <a:prstGeom prst="rect">
            <a:avLst/>
          </a:prstGeom>
        </p:spPr>
      </p:pic>
      <p:sp>
        <p:nvSpPr>
          <p:cNvPr id="2" name="Title 1"/>
          <p:cNvSpPr>
            <a:spLocks noGrp="1"/>
          </p:cNvSpPr>
          <p:nvPr>
            <p:ph type="title"/>
          </p:nvPr>
        </p:nvSpPr>
        <p:spPr>
          <a:xfrm>
            <a:off x="37728" y="44624"/>
            <a:ext cx="9070776" cy="915728"/>
          </a:xfrm>
        </p:spPr>
        <p:txBody>
          <a:bodyPr/>
          <a:lstStyle/>
          <a:p>
            <a:r>
              <a:rPr lang="zh-CN" altLang="en-US" dirty="0" smtClean="0">
                <a:effectLst>
                  <a:glow rad="241300">
                    <a:schemeClr val="tx1"/>
                  </a:glow>
                </a:effectLst>
              </a:rPr>
              <a:t>特点</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457200" eaLnBrk="1" fontAlgn="auto" hangingPunct="1">
              <a:spcBef>
                <a:spcPts val="0"/>
              </a:spcBef>
              <a:spcAft>
                <a:spcPts val="0"/>
              </a:spcAft>
              <a:defRPr/>
            </a:pPr>
            <a:r>
              <a:rPr lang="en-US" b="1" dirty="0" smtClean="0">
                <a:solidFill>
                  <a:srgbClr val="FFFFFF"/>
                </a:solidFill>
                <a:effectLst>
                  <a:glow rad="241300">
                    <a:srgbClr val="000000"/>
                  </a:glow>
                  <a:outerShdw blurRad="38100" dist="38100" dir="2700000" algn="tl">
                    <a:srgbClr val="4E5B6F"/>
                  </a:outerShdw>
                </a:effectLst>
                <a:latin typeface="Arial" charset="0"/>
                <a:cs typeface="Arial" charset="0"/>
              </a:rPr>
              <a:t>322</a:t>
            </a:r>
          </a:p>
        </p:txBody>
      </p:sp>
      <p:sp>
        <p:nvSpPr>
          <p:cNvPr id="3" name="TextBox 2"/>
          <p:cNvSpPr txBox="1"/>
          <p:nvPr/>
        </p:nvSpPr>
        <p:spPr>
          <a:xfrm>
            <a:off x="302955" y="4674282"/>
            <a:ext cx="8456701" cy="1569660"/>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457200" eaLnBrk="1" fontAlgn="auto" hangingPunct="1">
              <a:spcBef>
                <a:spcPts val="0"/>
              </a:spcBef>
              <a:spcAft>
                <a:spcPts val="0"/>
              </a:spcAft>
            </a:pPr>
            <a:r>
              <a:rPr lang="en-US" sz="3200" dirty="0">
                <a:solidFill>
                  <a:srgbClr val="FFFFFF"/>
                </a:solidFill>
                <a:effectLst>
                  <a:glow rad="241300">
                    <a:srgbClr val="000000">
                      <a:alpha val="75000"/>
                    </a:srgbClr>
                  </a:glow>
                </a:effectLst>
                <a:ea typeface="+mn-ea"/>
              </a:rPr>
              <a:t>L</a:t>
            </a:r>
            <a:r>
              <a:rPr lang="en-US" sz="3200" dirty="0" smtClean="0">
                <a:solidFill>
                  <a:srgbClr val="FFFFFF"/>
                </a:solidFill>
                <a:effectLst>
                  <a:glow rad="241300">
                    <a:srgbClr val="000000">
                      <a:alpha val="75000"/>
                    </a:srgbClr>
                  </a:glow>
                </a:effectLst>
                <a:ea typeface="+mn-ea"/>
              </a:rPr>
              <a:t>.	</a:t>
            </a:r>
            <a:r>
              <a:rPr lang="zh-CN" altLang="en-US" sz="3200" dirty="0" smtClean="0">
                <a:solidFill>
                  <a:srgbClr val="FFFFFF"/>
                </a:solidFill>
                <a:effectLst>
                  <a:glow rad="241300">
                    <a:srgbClr val="000000">
                      <a:alpha val="75000"/>
                    </a:srgbClr>
                  </a:glow>
                </a:effectLst>
                <a:ea typeface="+mn-ea"/>
              </a:rPr>
              <a:t>这是圣经里</a:t>
            </a:r>
            <a:r>
              <a:rPr lang="zh-CN" altLang="en-US" sz="3200" u="sng" dirty="0" smtClean="0">
                <a:solidFill>
                  <a:srgbClr val="FFFFFF"/>
                </a:solidFill>
                <a:effectLst>
                  <a:glow rad="241300">
                    <a:srgbClr val="000000">
                      <a:alpha val="75000"/>
                    </a:srgbClr>
                  </a:glow>
                </a:effectLst>
                <a:ea typeface="+mn-ea"/>
              </a:rPr>
              <a:t>约翰</a:t>
            </a:r>
            <a:r>
              <a:rPr lang="zh-CN" altLang="en-US" sz="3200" dirty="0" smtClean="0">
                <a:solidFill>
                  <a:srgbClr val="FFFFFF"/>
                </a:solidFill>
                <a:effectLst>
                  <a:glow rad="241300">
                    <a:srgbClr val="000000">
                      <a:alpha val="75000"/>
                    </a:srgbClr>
                  </a:glow>
                </a:effectLst>
                <a:ea typeface="+mn-ea"/>
              </a:rPr>
              <a:t>所著的书卷中，唯一在文本里有他的名字的书 </a:t>
            </a:r>
            <a:r>
              <a:rPr lang="en-US" sz="3200" dirty="0">
                <a:solidFill>
                  <a:srgbClr val="FFFFFF"/>
                </a:solidFill>
                <a:effectLst>
                  <a:glow rad="241300">
                    <a:srgbClr val="000000"/>
                  </a:glow>
                </a:effectLst>
                <a:ea typeface="+mn-ea"/>
              </a:rPr>
              <a:t>(1:1, 4, 9</a:t>
            </a:r>
            <a:r>
              <a:rPr lang="en-US" sz="3200" dirty="0" smtClean="0">
                <a:solidFill>
                  <a:srgbClr val="FFFFFF"/>
                </a:solidFill>
                <a:effectLst>
                  <a:glow rad="241300">
                    <a:srgbClr val="000000"/>
                  </a:glow>
                </a:effectLst>
                <a:ea typeface="+mn-ea"/>
              </a:rPr>
              <a:t>)</a:t>
            </a:r>
            <a:r>
              <a:rPr lang="zh-CN" altLang="en-US" sz="3200" dirty="0" smtClean="0">
                <a:solidFill>
                  <a:srgbClr val="FFFFFF"/>
                </a:solidFill>
                <a:effectLst>
                  <a:glow rad="241300">
                    <a:srgbClr val="000000">
                      <a:alpha val="75000"/>
                    </a:srgbClr>
                  </a:glow>
                </a:effectLst>
                <a:ea typeface="+mn-ea"/>
              </a:rPr>
              <a:t>。 新约书的书名都是后加上的。</a:t>
            </a:r>
            <a:endParaRPr lang="en-US" sz="3200" dirty="0">
              <a:solidFill>
                <a:srgbClr val="FFFFFF"/>
              </a:solidFill>
              <a:effectLst>
                <a:glow rad="241300">
                  <a:srgbClr val="000000"/>
                </a:glow>
              </a:effectLst>
              <a:ea typeface="+mn-ea"/>
            </a:endParaRPr>
          </a:p>
        </p:txBody>
      </p:sp>
    </p:spTree>
    <p:extLst>
      <p:ext uri="{BB962C8B-B14F-4D97-AF65-F5344CB8AC3E}">
        <p14:creationId xmlns:p14="http://schemas.microsoft.com/office/powerpoint/2010/main" val="100536260"/>
      </p:ext>
    </p:extLst>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smtClean="0">
                <a:solidFill>
                  <a:srgbClr val="FFFFFF"/>
                </a:solidFill>
                <a:effectLst>
                  <a:glow rad="266700">
                    <a:srgbClr val="000000">
                      <a:alpha val="75000"/>
                    </a:srgbClr>
                  </a:glow>
                </a:effectLst>
                <a:latin typeface="Arial" charset="0"/>
              </a:rPr>
              <a:t>319</a:t>
            </a:r>
          </a:p>
        </p:txBody>
      </p:sp>
      <p:sp>
        <p:nvSpPr>
          <p:cNvPr id="192515" name="Rectangle 3"/>
          <p:cNvSpPr>
            <a:spLocks noGrp="1" noChangeArrowheads="1"/>
          </p:cNvSpPr>
          <p:nvPr>
            <p:ph type="title"/>
          </p:nvPr>
        </p:nvSpPr>
        <p:spPr>
          <a:xfrm>
            <a:off x="-1" y="325578"/>
            <a:ext cx="8466668"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zh-CN" altLang="en-US" b="1" dirty="0" smtClean="0">
                <a:solidFill>
                  <a:srgbClr val="FFFFFF"/>
                </a:solidFill>
                <a:effectLst>
                  <a:glow rad="266700">
                    <a:srgbClr val="000000">
                      <a:alpha val="75000"/>
                    </a:srgbClr>
                  </a:glow>
                </a:effectLst>
                <a:latin typeface="Arial" charset="0"/>
                <a:ea typeface="ＭＳ Ｐゴシック"/>
                <a:cs typeface="ＭＳ Ｐゴシック" charset="0"/>
              </a:rPr>
              <a:t>约翰写了哪些书</a:t>
            </a:r>
            <a:r>
              <a:rPr lang="en-US" b="1" dirty="0" smtClean="0">
                <a:solidFill>
                  <a:srgbClr val="FFFFFF"/>
                </a:solidFill>
                <a:effectLst>
                  <a:glow rad="266700">
                    <a:srgbClr val="000000">
                      <a:alpha val="75000"/>
                    </a:srgbClr>
                  </a:glow>
                </a:effectLst>
                <a:latin typeface="Arial" charset="0"/>
                <a:ea typeface="ＭＳ Ｐゴシック"/>
                <a:cs typeface="ＭＳ Ｐゴシック" charset="0"/>
              </a:rPr>
              <a:t>?</a:t>
            </a:r>
            <a:endParaRPr lang="en-US"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7" name="Rectangle 3"/>
          <p:cNvSpPr txBox="1">
            <a:spLocks noChangeArrowheads="1"/>
          </p:cNvSpPr>
          <p:nvPr/>
        </p:nvSpPr>
        <p:spPr bwMode="auto">
          <a:xfrm>
            <a:off x="4946042" y="5630335"/>
            <a:ext cx="4025574" cy="1157111"/>
          </a:xfrm>
          <a:prstGeom prst="rect">
            <a:avLst/>
          </a:prstGeom>
          <a:noFill/>
          <a:ln>
            <a:noFill/>
          </a:ln>
          <a:effectLs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eaLnBrk="1" hangingPunct="1"/>
            <a:r>
              <a:rPr lang="en-US" sz="2000" b="1" dirty="0" smtClean="0">
                <a:solidFill>
                  <a:srgbClr val="FFFFFF"/>
                </a:solidFill>
                <a:effectLst>
                  <a:glow rad="266700">
                    <a:srgbClr val="000000">
                      <a:alpha val="75000"/>
                    </a:srgbClr>
                  </a:glow>
                </a:effectLst>
                <a:latin typeface="Arial" charset="0"/>
                <a:cs typeface="ＭＳ Ｐゴシック" charset="0"/>
              </a:rPr>
              <a:t>Warren Wiersbe, </a:t>
            </a:r>
            <a:br>
              <a:rPr lang="en-US" sz="2000" b="1" dirty="0" smtClean="0">
                <a:solidFill>
                  <a:srgbClr val="FFFFFF"/>
                </a:solidFill>
                <a:effectLst>
                  <a:glow rad="266700">
                    <a:srgbClr val="000000">
                      <a:alpha val="75000"/>
                    </a:srgbClr>
                  </a:glow>
                </a:effectLst>
                <a:latin typeface="Arial" charset="0"/>
                <a:cs typeface="ＭＳ Ｐゴシック" charset="0"/>
              </a:rPr>
            </a:br>
            <a:r>
              <a:rPr lang="en-US" sz="2000" b="1" i="1" dirty="0" smtClean="0">
                <a:solidFill>
                  <a:srgbClr val="FFFFFF"/>
                </a:solidFill>
                <a:effectLst>
                  <a:glow rad="266700">
                    <a:srgbClr val="000000">
                      <a:alpha val="75000"/>
                    </a:srgbClr>
                  </a:glow>
                </a:effectLst>
                <a:latin typeface="Arial" charset="0"/>
                <a:cs typeface="ＭＳ Ｐゴシック" charset="0"/>
              </a:rPr>
              <a:t>Bible Exposition Commentary</a:t>
            </a:r>
            <a:endParaRPr lang="en-US" sz="2000" b="1" i="1" dirty="0">
              <a:solidFill>
                <a:srgbClr val="FFFFFF"/>
              </a:solidFill>
              <a:effectLst>
                <a:glow rad="266700">
                  <a:srgbClr val="000000">
                    <a:alpha val="75000"/>
                  </a:srgbClr>
                </a:glow>
              </a:effectLst>
              <a:latin typeface="Arial" charset="0"/>
              <a:cs typeface="ＭＳ Ｐゴシック"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262159680"/>
              </p:ext>
            </p:extLst>
          </p:nvPr>
        </p:nvGraphicFramePr>
        <p:xfrm>
          <a:off x="254001" y="1495778"/>
          <a:ext cx="8763000" cy="4229384"/>
        </p:xfrm>
        <a:graphic>
          <a:graphicData uri="http://schemas.openxmlformats.org/drawingml/2006/table">
            <a:tbl>
              <a:tblPr firstRow="1" bandRow="1">
                <a:tableStyleId>{5C22544A-7EE6-4342-B048-85BDC9FD1C3A}</a:tableStyleId>
              </a:tblPr>
              <a:tblGrid>
                <a:gridCol w="2921000"/>
                <a:gridCol w="2921000"/>
                <a:gridCol w="2921000"/>
              </a:tblGrid>
              <a:tr h="807156">
                <a:tc>
                  <a:txBody>
                    <a:bodyPr/>
                    <a:lstStyle/>
                    <a:p>
                      <a:pPr algn="ctr">
                        <a:spcAft>
                          <a:spcPts val="0"/>
                        </a:spcAft>
                      </a:pPr>
                      <a:r>
                        <a:rPr lang="zh-CN" altLang="en-US" sz="3200" b="1" i="1" dirty="0" smtClean="0">
                          <a:solidFill>
                            <a:schemeClr val="tx1"/>
                          </a:solidFill>
                          <a:effectLst/>
                          <a:latin typeface="Arial"/>
                          <a:ea typeface="Times New Roman"/>
                          <a:cs typeface="Times New Roman"/>
                        </a:rPr>
                        <a:t>约翰福音</a:t>
                      </a:r>
                      <a:endParaRPr lang="en-US" sz="3600" b="1"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a:spcAft>
                          <a:spcPts val="0"/>
                        </a:spcAft>
                      </a:pPr>
                      <a:r>
                        <a:rPr lang="zh-CN" altLang="en-US" sz="3200" b="1" i="1" dirty="0" smtClean="0">
                          <a:solidFill>
                            <a:schemeClr val="tx1"/>
                          </a:solidFill>
                          <a:effectLst/>
                          <a:latin typeface="Arial"/>
                          <a:ea typeface="Times New Roman"/>
                          <a:cs typeface="Times New Roman"/>
                        </a:rPr>
                        <a:t>书信</a:t>
                      </a:r>
                      <a:endParaRPr lang="en-US" sz="3600" b="1"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a:spcAft>
                          <a:spcPts val="0"/>
                        </a:spcAft>
                      </a:pPr>
                      <a:r>
                        <a:rPr lang="zh-CN" altLang="en-US" sz="3200" b="1" i="1" dirty="0" smtClean="0">
                          <a:solidFill>
                            <a:schemeClr val="tx1"/>
                          </a:solidFill>
                          <a:effectLst/>
                          <a:latin typeface="Arial"/>
                          <a:ea typeface="Times New Roman"/>
                          <a:cs typeface="Times New Roman"/>
                        </a:rPr>
                        <a:t>启示录</a:t>
                      </a:r>
                      <a:endParaRPr lang="en-US" sz="3600" b="1" dirty="0">
                        <a:solidFill>
                          <a:schemeClr val="tx1"/>
                        </a:solidFill>
                        <a:effectLst/>
                        <a:latin typeface="Times"/>
                        <a:ea typeface="Times New Roman"/>
                        <a:cs typeface="Times New Roman"/>
                      </a:endParaRPr>
                    </a:p>
                  </a:txBody>
                  <a:tcPr marL="68580" marR="68580" marT="0" marB="0" anchor="ctr">
                    <a:solidFill>
                      <a:schemeClr val="bg2"/>
                    </a:solidFill>
                  </a:tcPr>
                </a:tc>
              </a:tr>
              <a:tr h="807156">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相信</a:t>
                      </a:r>
                      <a:endParaRPr 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endParaRPr>
                    </a:p>
                    <a:p>
                      <a:pPr algn="ctr">
                        <a:spcAft>
                          <a:spcPts val="0"/>
                        </a:spcAft>
                      </a:pPr>
                      <a:r>
                        <a:rPr 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20:22</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肯定</a:t>
                      </a:r>
                      <a:r>
                        <a:rPr 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
                      </a:r>
                      <a:br>
                        <a:rPr 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b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约翰一书</a:t>
                      </a:r>
                      <a:r>
                        <a:rPr 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 5:13</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做好准备</a:t>
                      </a:r>
                      <a:r>
                        <a:rPr 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
                      </a:r>
                      <a:br>
                        <a:rPr 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br>
                      <a:r>
                        <a:rPr 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22:20</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r>
              <a:tr h="807156">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领受新生命</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新生命显露</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新生命获赏赐 </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r>
              <a:tr h="807156">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救恩</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成圣</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主权</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r>
              <a:tr h="807156">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先知</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祭司</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smtClean="0">
                          <a:solidFill>
                            <a:schemeClr val="tx1"/>
                          </a:solidFill>
                          <a:effectLst>
                            <a:outerShdw blurRad="38100" dist="38100" dir="2700000" algn="tl">
                              <a:srgbClr val="000000">
                                <a:alpha val="43137"/>
                              </a:srgbClr>
                            </a:outerShdw>
                          </a:effectLst>
                          <a:latin typeface="Arial"/>
                          <a:ea typeface="Times New Roman"/>
                          <a:cs typeface="Times New Roman"/>
                        </a:rPr>
                        <a:t>君王</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r>
            </a:tbl>
          </a:graphicData>
        </a:graphic>
      </p:graphicFrame>
    </p:spTree>
    <p:extLst>
      <p:ext uri="{BB962C8B-B14F-4D97-AF65-F5344CB8AC3E}">
        <p14:creationId xmlns:p14="http://schemas.microsoft.com/office/powerpoint/2010/main" val="4248719996"/>
      </p:ext>
    </p:extLst>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5"/>
          <p:cNvSpPr>
            <a:spLocks noGrp="1" noChangeArrowheads="1"/>
          </p:cNvSpPr>
          <p:nvPr>
            <p:ph type="title"/>
          </p:nvPr>
        </p:nvSpPr>
        <p:spPr>
          <a:xfrm rot="5400000">
            <a:off x="5076031" y="2782094"/>
            <a:ext cx="6985001" cy="1366837"/>
          </a:xfrm>
          <a:solidFill>
            <a:srgbClr val="000000"/>
          </a:solidFill>
        </p:spPr>
        <p:txBody>
          <a:bodyPr/>
          <a:lstStyle/>
          <a:p>
            <a:r>
              <a:rPr lang="zh-CN" altLang="en-US" sz="8800" dirty="0" smtClean="0">
                <a:solidFill>
                  <a:schemeClr val="bg1"/>
                </a:solidFill>
                <a:ea typeface="SimSun" pitchFamily="2" charset="-122"/>
              </a:rPr>
              <a:t>启示录</a:t>
            </a:r>
            <a:endParaRPr lang="en-US" sz="8800" dirty="0" smtClean="0">
              <a:solidFill>
                <a:schemeClr val="bg1"/>
              </a:solidFill>
            </a:endParaRPr>
          </a:p>
        </p:txBody>
      </p:sp>
      <p:sp>
        <p:nvSpPr>
          <p:cNvPr id="653314" name="Text Box 7"/>
          <p:cNvSpPr txBox="1">
            <a:spLocks noChangeArrowheads="1"/>
          </p:cNvSpPr>
          <p:nvPr/>
        </p:nvSpPr>
        <p:spPr bwMode="auto">
          <a:xfrm>
            <a:off x="8488391" y="476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dirty="0">
                <a:solidFill>
                  <a:srgbClr val="FFFFFF"/>
                </a:solidFill>
                <a:latin typeface="Arial"/>
                <a:cs typeface="Arial"/>
              </a:rPr>
              <a:t>318</a:t>
            </a:r>
          </a:p>
        </p:txBody>
      </p:sp>
      <p:graphicFrame>
        <p:nvGraphicFramePr>
          <p:cNvPr id="9" name="Table 8"/>
          <p:cNvGraphicFramePr>
            <a:graphicFrameLocks noGrp="1"/>
          </p:cNvGraphicFramePr>
          <p:nvPr>
            <p:extLst>
              <p:ext uri="{D42A27DB-BD31-4B8C-83A1-F6EECF244321}">
                <p14:modId xmlns:p14="http://schemas.microsoft.com/office/powerpoint/2010/main" val="831710870"/>
              </p:ext>
            </p:extLst>
          </p:nvPr>
        </p:nvGraphicFramePr>
        <p:xfrm>
          <a:off x="0" y="0"/>
          <a:ext cx="7924800" cy="6858000"/>
        </p:xfrm>
        <a:graphic>
          <a:graphicData uri="http://schemas.openxmlformats.org/drawingml/2006/table">
            <a:tbl>
              <a:tblPr/>
              <a:tblGrid>
                <a:gridCol w="609600"/>
                <a:gridCol w="685800"/>
                <a:gridCol w="609600"/>
                <a:gridCol w="2209800"/>
                <a:gridCol w="685800"/>
                <a:gridCol w="639763"/>
                <a:gridCol w="793750"/>
                <a:gridCol w="881062"/>
                <a:gridCol w="809625"/>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smtClean="0">
                          <a:ln>
                            <a:noFill/>
                          </a:ln>
                          <a:solidFill>
                            <a:schemeClr val="bg1"/>
                          </a:solidFill>
                          <a:effectLst>
                            <a:outerShdw blurRad="38100" dist="38100" dir="2700000" algn="tl">
                              <a:srgbClr val="000000"/>
                            </a:outerShdw>
                          </a:effectLst>
                          <a:latin typeface="Arial"/>
                          <a:ea typeface="NSimSun" pitchFamily="49" charset="-122"/>
                          <a:cs typeface="Arial"/>
                        </a:rPr>
                        <a:t>基督的主权在未来的胜利</a:t>
                      </a:r>
                      <a:endParaRPr kumimoji="0" lang="en-US" sz="2800" b="1" i="0" u="none" strike="noStrike" cap="none" normalizeH="0" baseline="0" smtClean="0">
                        <a:ln>
                          <a:noFill/>
                        </a:ln>
                        <a:solidFill>
                          <a:schemeClr val="bg1"/>
                        </a:solidFill>
                        <a:effectLst>
                          <a:outerShdw blurRad="38100" dist="38100" dir="2700000" algn="tl">
                            <a:srgbClr val="000000"/>
                          </a:outerShdw>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SimSun" pitchFamily="2" charset="-122"/>
                          <a:cs typeface="Arial"/>
                        </a:rPr>
                        <a:t>主权是属于基督</a:t>
                      </a:r>
                      <a:endParaRPr kumimoji="0" lang="en-US" sz="18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PMingLiU" pitchFamily="18" charset="-120"/>
                          <a:cs typeface="Arial"/>
                        </a:rPr>
                        <a:t>主权在教会</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SimSun" pitchFamily="2" charset="-122"/>
                          <a:cs typeface="Arial"/>
                        </a:rPr>
                        <a:t>主权在末日</a:t>
                      </a:r>
                      <a:r>
                        <a:rPr kumimoji="0" lang="zh-TW" altLang="en-US" sz="2000" b="1" i="0" u="none" strike="noStrike" cap="none" normalizeH="0" baseline="0" smtClean="0">
                          <a:ln>
                            <a:noFill/>
                          </a:ln>
                          <a:solidFill>
                            <a:schemeClr val="tx1"/>
                          </a:solidFill>
                          <a:effectLst/>
                          <a:latin typeface="Arial"/>
                          <a:ea typeface="ヒラギノ角ゴ Pro W3" pitchFamily="1" charset="-128"/>
                          <a:cs typeface="Arial"/>
                        </a:rPr>
                        <a:t>的</a:t>
                      </a:r>
                      <a:r>
                        <a:rPr kumimoji="0" lang="zh-CN" altLang="en-US" sz="2000" b="1" i="0" u="none" strike="noStrike" cap="none" normalizeH="0" baseline="0" smtClean="0">
                          <a:ln>
                            <a:noFill/>
                          </a:ln>
                          <a:solidFill>
                            <a:schemeClr val="tx1"/>
                          </a:solidFill>
                          <a:effectLst/>
                          <a:latin typeface="Arial"/>
                          <a:ea typeface="SimSun" pitchFamily="2" charset="-122"/>
                          <a:cs typeface="Arial"/>
                        </a:rPr>
                        <a:t>事件</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SimSun" pitchFamily="2" charset="-122"/>
                          <a:cs typeface="Arial"/>
                        </a:rPr>
                        <a:t>第 </a:t>
                      </a:r>
                      <a:r>
                        <a:rPr kumimoji="0" lang="en-US" sz="1800" b="1" i="0" u="none" strike="noStrike" cap="none" normalizeH="0" baseline="0" dirty="0" smtClean="0">
                          <a:ln>
                            <a:noFill/>
                          </a:ln>
                          <a:solidFill>
                            <a:schemeClr val="tx1"/>
                          </a:solidFill>
                          <a:effectLst/>
                          <a:latin typeface="Arial"/>
                          <a:ea typeface="SimSun" pitchFamily="2" charset="-122"/>
                          <a:cs typeface="Arial"/>
                        </a:rPr>
                        <a:t>1 </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章</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tx1"/>
                          </a:solidFill>
                          <a:effectLst/>
                          <a:latin typeface="Arial"/>
                          <a:ea typeface="NSimSun" pitchFamily="49" charset="-122"/>
                          <a:cs typeface="Arial"/>
                        </a:rPr>
                        <a:t>第 </a:t>
                      </a:r>
                      <a:r>
                        <a:rPr kumimoji="0" lang="en-US" altLang="zh-TW" sz="2000" b="1" i="0" u="none" strike="noStrike" cap="none" normalizeH="0" baseline="0" dirty="0" smtClean="0">
                          <a:ln>
                            <a:noFill/>
                          </a:ln>
                          <a:solidFill>
                            <a:schemeClr val="tx1"/>
                          </a:solidFill>
                          <a:effectLst/>
                          <a:latin typeface="Arial"/>
                          <a:ea typeface="MS PGothic" pitchFamily="34" charset="-128"/>
                          <a:cs typeface="Arial"/>
                        </a:rPr>
                        <a:t>2–3 </a:t>
                      </a:r>
                      <a:r>
                        <a:rPr kumimoji="0" lang="zh-TW" altLang="en-US" sz="2000" b="1" i="0" u="none" strike="noStrike" cap="none" normalizeH="0" baseline="0" dirty="0" smtClean="0">
                          <a:ln>
                            <a:noFill/>
                          </a:ln>
                          <a:solidFill>
                            <a:schemeClr val="tx1"/>
                          </a:solidFill>
                          <a:effectLst/>
                          <a:latin typeface="Arial"/>
                          <a:ea typeface="NSimSun" pitchFamily="49" charset="-122"/>
                          <a:cs typeface="Arial"/>
                        </a:rPr>
                        <a:t>章</a:t>
                      </a:r>
                      <a:endParaRPr kumimoji="0" lang="en-US" sz="2000" b="1" i="0" u="none" strike="noStrike" cap="none" normalizeH="0" baseline="0" dirty="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第 </a:t>
                      </a:r>
                      <a:r>
                        <a:rPr kumimoji="0" lang="en-US" sz="2000" b="1" i="0" u="none" strike="noStrike" cap="none" normalizeH="0" baseline="0" dirty="0" smtClean="0">
                          <a:ln>
                            <a:noFill/>
                          </a:ln>
                          <a:solidFill>
                            <a:schemeClr val="tx1"/>
                          </a:solidFill>
                          <a:effectLst/>
                          <a:latin typeface="Arial"/>
                          <a:ea typeface="SimSun" pitchFamily="2" charset="-122"/>
                          <a:cs typeface="Arial"/>
                        </a:rPr>
                        <a:t>4–22 </a:t>
                      </a:r>
                      <a:r>
                        <a:rPr kumimoji="0" lang="zh-CN" altLang="en-US" sz="2000" b="1" i="0" u="none" strike="noStrike" cap="none" normalizeH="0" baseline="0" dirty="0" smtClean="0">
                          <a:ln>
                            <a:noFill/>
                          </a:ln>
                          <a:solidFill>
                            <a:schemeClr val="tx1"/>
                          </a:solidFill>
                          <a:effectLst/>
                          <a:latin typeface="Arial"/>
                          <a:ea typeface="SimSun" pitchFamily="2" charset="-122"/>
                          <a:cs typeface="Arial"/>
                        </a:rPr>
                        <a:t>章</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a:t>
                      </a:r>
                      <a:r>
                        <a:rPr kumimoji="0" lang="zh-TW" altLang="en-US" sz="1800" b="1" i="0" u="none" strike="noStrike" cap="none" normalizeH="0" baseline="0" dirty="0" smtClean="0">
                          <a:ln>
                            <a:noFill/>
                          </a:ln>
                          <a:solidFill>
                            <a:schemeClr val="tx1"/>
                          </a:solidFill>
                          <a:effectLst/>
                          <a:latin typeface="Arial"/>
                          <a:ea typeface="MS PGothic" pitchFamily="34" charset="-128"/>
                          <a:cs typeface="Arial"/>
                        </a:rPr>
                        <a:t>你看到什么</a:t>
                      </a: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a:t>
                      </a:r>
                      <a:endParaRPr kumimoji="0" lang="zh-TW" altLang="en-US" sz="18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(1:19</a:t>
                      </a:r>
                      <a:r>
                        <a:rPr kumimoji="0" lang="en-US" sz="1800" b="1" i="0" u="none" strike="noStrike" cap="none" normalizeH="0" baseline="0" dirty="0" smtClean="0">
                          <a:ln>
                            <a:noFill/>
                          </a:ln>
                          <a:solidFill>
                            <a:schemeClr val="tx1"/>
                          </a:solidFill>
                          <a:effectLst/>
                          <a:latin typeface="Arial"/>
                          <a:ea typeface="MS PGothic" pitchFamily="34" charset="-128"/>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smtClean="0">
                          <a:ln>
                            <a:noFill/>
                          </a:ln>
                          <a:solidFill>
                            <a:schemeClr val="tx1"/>
                          </a:solidFill>
                          <a:effectLst/>
                          <a:latin typeface="Arial"/>
                          <a:ea typeface="MS PGothic" pitchFamily="34" charset="-128"/>
                          <a:cs typeface="Arial"/>
                        </a:rPr>
                        <a:t>“</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现在是什么</a:t>
                      </a:r>
                      <a:r>
                        <a:rPr kumimoji="0" lang="en-US" altLang="ja-JP" sz="1800" b="1" i="0" u="none" strike="noStrike" cap="none" normalizeH="0" baseline="0" dirty="0" smtClean="0">
                          <a:ln>
                            <a:noFill/>
                          </a:ln>
                          <a:solidFill>
                            <a:schemeClr val="tx1"/>
                          </a:solidFill>
                          <a:effectLst/>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SimSun" pitchFamily="2" charset="-122"/>
                          <a:cs typeface="Arial"/>
                        </a:rPr>
                        <a:t>(1:19b)</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smtClean="0">
                          <a:ln>
                            <a:noFill/>
                          </a:ln>
                          <a:solidFill>
                            <a:schemeClr val="tx1"/>
                          </a:solidFill>
                          <a:effectLst/>
                          <a:latin typeface="Arial"/>
                          <a:ea typeface="MS PGothic" pitchFamily="34" charset="-128"/>
                          <a:cs typeface="Arial"/>
                        </a:rPr>
                        <a:t>“</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以后会发生什么</a:t>
                      </a:r>
                      <a:r>
                        <a:rPr kumimoji="0" lang="en-US" altLang="ja-JP" sz="1800" b="1" i="0" u="none" strike="noStrike" cap="none" normalizeH="0" baseline="0" dirty="0" smtClean="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smtClean="0">
                          <a:ln>
                            <a:noFill/>
                          </a:ln>
                          <a:solidFill>
                            <a:schemeClr val="tx1"/>
                          </a:solidFill>
                          <a:effectLst/>
                          <a:latin typeface="Arial"/>
                          <a:ea typeface="SimSun" pitchFamily="2" charset="-122"/>
                          <a:cs typeface="Arial"/>
                        </a:rPr>
                        <a:t>(1:19c)</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chemeClr val="tx1"/>
                          </a:solidFill>
                          <a:effectLst/>
                          <a:latin typeface="Arial"/>
                          <a:ea typeface="NSimSun" pitchFamily="49" charset="-122"/>
                          <a:cs typeface="Arial"/>
                        </a:rPr>
                        <a:t>过去</a:t>
                      </a:r>
                      <a:endParaRPr kumimoji="0" lang="en-US" sz="1800" b="1" i="0" u="none" strike="noStrike" cap="none" normalizeH="0" baseline="0" dirty="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现在</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chemeClr val="tx1"/>
                          </a:solidFill>
                          <a:effectLst/>
                          <a:latin typeface="Arial"/>
                          <a:ea typeface="MS PGothic" pitchFamily="34" charset="-128"/>
                          <a:cs typeface="Arial"/>
                        </a:rPr>
                        <a:t>未来</a:t>
                      </a:r>
                      <a:endParaRPr kumimoji="0" lang="en-US" sz="18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基督揭露</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tx1"/>
                          </a:solidFill>
                          <a:effectLst/>
                          <a:latin typeface="Arial"/>
                          <a:ea typeface="MS PGothic" pitchFamily="34" charset="-128"/>
                          <a:cs typeface="Arial"/>
                        </a:rPr>
                        <a:t>教会揭露</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SimSun" pitchFamily="2" charset="-122"/>
                          <a:cs typeface="Arial"/>
                        </a:rPr>
                        <a:t>完成揭露</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tx1"/>
                          </a:solidFill>
                          <a:effectLst/>
                          <a:latin typeface="Arial"/>
                          <a:ea typeface="NSimSun" pitchFamily="49" charset="-122"/>
                          <a:cs typeface="Arial"/>
                        </a:rPr>
                        <a:t>上帝在地上</a:t>
                      </a:r>
                      <a:endParaRPr kumimoji="0" lang="en-US" sz="1600" b="1" i="0" u="none" strike="noStrike" cap="none" normalizeH="0" baseline="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上帝的使者</a:t>
                      </a:r>
                      <a:endParaRPr kumimoji="0" lang="en-US" altLang="zh-CN" sz="2000" b="1" i="0" u="none" strike="noStrike" cap="none" normalizeH="0" baseline="0" dirty="0" smtClean="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在地上</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MS PGothic" pitchFamily="34" charset="-128"/>
                          <a:cs typeface="Arial"/>
                        </a:rPr>
                        <a:t>从地狱在地上到天堂地上</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a:ea typeface="ヒラギノ角ゴ Pro W3" pitchFamily="1" charset="-128"/>
                          <a:cs typeface="Arial"/>
                        </a:rPr>
                        <a:t>审判官  </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SimSun" pitchFamily="2" charset="-122"/>
                          <a:cs typeface="Arial"/>
                        </a:rPr>
                        <a:t>任务</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SimSun" pitchFamily="2" charset="-122"/>
                          <a:cs typeface="Arial"/>
                        </a:rPr>
                        <a:t>判决和奖励</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主题</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1:1-3</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敬拜三位一体神</a:t>
                      </a:r>
                      <a:endParaRPr kumimoji="0" lang="en-US" altLang="ja-JP" sz="1600" b="1" i="0" u="none" strike="noStrike" cap="none" normalizeH="0" baseline="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tx1"/>
                          </a:solidFill>
                          <a:effectLst/>
                          <a:latin typeface="Arial"/>
                          <a:ea typeface="SimSun" pitchFamily="2" charset="-122"/>
                          <a:cs typeface="Arial"/>
                        </a:rPr>
                        <a:t>1:4-8</a:t>
                      </a:r>
                      <a:endParaRPr kumimoji="0" lang="en-US" sz="1600" b="1" i="0" u="none" strike="noStrike" cap="none" normalizeH="0" baseline="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荣耀耶稣基督</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1:9-</a:t>
                      </a:r>
                      <a:br>
                        <a:rPr kumimoji="0" lang="en-US" sz="1600" b="1" i="0" u="none" strike="noStrike" cap="none" normalizeH="0" baseline="0" dirty="0" smtClean="0">
                          <a:ln>
                            <a:noFill/>
                          </a:ln>
                          <a:solidFill>
                            <a:schemeClr val="tx1"/>
                          </a:solidFill>
                          <a:effectLst/>
                          <a:latin typeface="Arial"/>
                          <a:ea typeface="SimSun" pitchFamily="2" charset="-122"/>
                          <a:cs typeface="Arial"/>
                        </a:rPr>
                      </a:br>
                      <a:r>
                        <a:rPr kumimoji="0" lang="en-US" sz="1600" b="1" i="0" u="none" strike="noStrike" cap="none" normalizeH="0" baseline="0" dirty="0" smtClean="0">
                          <a:ln>
                            <a:noFill/>
                          </a:ln>
                          <a:solidFill>
                            <a:schemeClr val="tx1"/>
                          </a:solidFill>
                          <a:effectLst/>
                          <a:latin typeface="Arial"/>
                          <a:ea typeface="SimSun" pitchFamily="2" charset="-122"/>
                          <a:cs typeface="Arial"/>
                        </a:rPr>
                        <a:t>20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smtClean="0">
                          <a:ln>
                            <a:noFill/>
                          </a:ln>
                          <a:solidFill>
                            <a:schemeClr val="tx1"/>
                          </a:solidFill>
                          <a:effectLst/>
                          <a:latin typeface="Arial"/>
                          <a:ea typeface="ヒラギノ角ゴ Pro W3" pitchFamily="1" charset="-128"/>
                          <a:cs typeface="Arial"/>
                        </a:rPr>
                        <a:t>小亚细亚</a:t>
                      </a:r>
                      <a:r>
                        <a:rPr kumimoji="0" lang="zh-CN" altLang="en-US" sz="1600" b="1" i="0" u="none" strike="noStrike" cap="none" normalizeH="0" baseline="0" smtClean="0">
                          <a:ln>
                            <a:noFill/>
                          </a:ln>
                          <a:solidFill>
                            <a:schemeClr val="tx1"/>
                          </a:solidFill>
                          <a:effectLst/>
                          <a:latin typeface="Arial"/>
                          <a:ea typeface="SimSun" pitchFamily="2" charset="-122"/>
                          <a:cs typeface="Arial"/>
                        </a:rPr>
                        <a:t>七教会</a:t>
                      </a:r>
                      <a:r>
                        <a:rPr kumimoji="0" lang="en-US" altLang="zh-CN" sz="1600" b="1" i="0" u="none" strike="noStrike" cap="none" normalizeH="0" baseline="0" smtClean="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以弗所、士每拿、别迦摩、推雅推喇、撒狄、非拉铁非、</a:t>
                      </a:r>
                      <a:endParaRPr kumimoji="0" lang="en-US" altLang="zh-CN" sz="1600" b="1" i="0" u="none" strike="noStrike" cap="none" normalizeH="0" baseline="0" smtClean="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老底嘉</a:t>
                      </a:r>
                      <a:endParaRPr kumimoji="0" lang="en-US" sz="1600" b="1" i="0" u="none" strike="noStrike" cap="none" normalizeH="0" baseline="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苦难</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4:1–</a:t>
                      </a:r>
                      <a:br>
                        <a:rPr kumimoji="0" lang="en-US" sz="1600" b="1" i="0" u="none" strike="noStrike" cap="none" normalizeH="0" baseline="0" dirty="0" smtClean="0">
                          <a:ln>
                            <a:noFill/>
                          </a:ln>
                          <a:solidFill>
                            <a:schemeClr val="tx1"/>
                          </a:solidFill>
                          <a:effectLst/>
                          <a:latin typeface="Arial"/>
                          <a:ea typeface="SimSun" pitchFamily="2" charset="-122"/>
                          <a:cs typeface="Arial"/>
                        </a:rPr>
                      </a:br>
                      <a:r>
                        <a:rPr kumimoji="0" lang="en-US" sz="1600" b="1" i="0" u="none" strike="noStrike" cap="none" normalizeH="0" baseline="0" dirty="0" smtClean="0">
                          <a:ln>
                            <a:noFill/>
                          </a:ln>
                          <a:solidFill>
                            <a:schemeClr val="tx1"/>
                          </a:solidFill>
                          <a:effectLst/>
                          <a:latin typeface="Arial"/>
                          <a:ea typeface="SimSun" pitchFamily="2" charset="-122"/>
                          <a:cs typeface="Arial"/>
                        </a:rPr>
                        <a:t>19:10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第二次来</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19:11-21</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千禧年</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    20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永恒的状态</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21:1–22:5</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chemeClr val="tx1"/>
                          </a:solidFill>
                          <a:effectLst/>
                          <a:latin typeface="Arial"/>
                          <a:ea typeface="ヒラギノ角ゴ Pro W3" pitchFamily="1" charset="-128"/>
                          <a:cs typeface="Arial"/>
                        </a:rPr>
                        <a:t>终结</a:t>
                      </a:r>
                      <a:r>
                        <a:rPr kumimoji="0" lang="zh-CN" altLang="en-US" sz="1600" b="1" i="0" u="none" strike="noStrike" cap="none" normalizeH="0" baseline="0" dirty="0" smtClean="0">
                          <a:ln>
                            <a:noFill/>
                          </a:ln>
                          <a:solidFill>
                            <a:srgbClr val="000000"/>
                          </a:solidFill>
                          <a:effectLst/>
                          <a:latin typeface="Arial"/>
                          <a:ea typeface="SimSun" pitchFamily="2" charset="-122"/>
                          <a:cs typeface="Arial"/>
                        </a:rPr>
                        <a:t>的</a:t>
                      </a:r>
                      <a:r>
                        <a:rPr kumimoji="0" lang="zh-CN" altLang="en-US" sz="1600" b="1" i="0" u="none" strike="noStrike" cap="none" normalizeH="0" baseline="0" dirty="0" smtClean="0">
                          <a:ln>
                            <a:noFill/>
                          </a:ln>
                          <a:solidFill>
                            <a:schemeClr val="tx1"/>
                          </a:solidFill>
                          <a:effectLst/>
                          <a:latin typeface="Arial"/>
                          <a:ea typeface="SimSun" pitchFamily="2" charset="-122"/>
                          <a:cs typeface="Arial"/>
                        </a:rPr>
                        <a:t>迫切性</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22:6-21</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MS PGothic" pitchFamily="34" charset="-128"/>
                          <a:cs typeface="Arial"/>
                        </a:rPr>
                        <a:t>A.D. 95 </a:t>
                      </a:r>
                      <a:endParaRPr kumimoji="0" lang="en-US" sz="12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bl>
          </a:graphicData>
        </a:graphic>
      </p:graphicFrame>
    </p:spTree>
    <p:extLst>
      <p:ext uri="{BB962C8B-B14F-4D97-AF65-F5344CB8AC3E}">
        <p14:creationId xmlns:p14="http://schemas.microsoft.com/office/powerpoint/2010/main" val="1232510971"/>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p:cNvSpPr>
            <a:spLocks noGrp="1" noChangeArrowheads="1"/>
          </p:cNvSpPr>
          <p:nvPr>
            <p:ph type="ctrTitle" idx="4294967295"/>
          </p:nvPr>
        </p:nvSpPr>
        <p:spPr>
          <a:xfrm>
            <a:off x="34925" y="4365625"/>
            <a:ext cx="2736850" cy="1800225"/>
          </a:xfrm>
          <a:solidFill>
            <a:srgbClr val="FFFF00"/>
          </a:solidFill>
          <a:effectLst>
            <a:outerShdw dist="99190" dir="3011666" algn="ctr" rotWithShape="0">
              <a:schemeClr val="tx2">
                <a:alpha val="74997"/>
              </a:schemeClr>
            </a:outerShdw>
          </a:effectLst>
        </p:spPr>
        <p:txBody>
          <a:bodyPr/>
          <a:lstStyle/>
          <a:p>
            <a:r>
              <a:rPr lang="zh-CN" altLang="en-GB" sz="5400" b="1" smtClean="0">
                <a:solidFill>
                  <a:srgbClr val="000066"/>
                </a:solidFill>
                <a:ea typeface="SimSun" pitchFamily="2" charset="-122"/>
              </a:rPr>
              <a:t>伊甸</a:t>
            </a:r>
            <a:br>
              <a:rPr lang="zh-CN" altLang="en-GB" sz="5400" b="1" smtClean="0">
                <a:solidFill>
                  <a:srgbClr val="000066"/>
                </a:solidFill>
                <a:ea typeface="SimSun" pitchFamily="2" charset="-122"/>
              </a:rPr>
            </a:br>
            <a:r>
              <a:rPr lang="zh-CN" altLang="en-GB" sz="5400" b="1" smtClean="0">
                <a:solidFill>
                  <a:srgbClr val="000066"/>
                </a:solidFill>
                <a:ea typeface="SimSun" pitchFamily="2" charset="-122"/>
              </a:rPr>
              <a:t>园</a:t>
            </a:r>
          </a:p>
        </p:txBody>
      </p:sp>
      <p:sp>
        <p:nvSpPr>
          <p:cNvPr id="224261" name="Rectangle 5"/>
          <p:cNvSpPr>
            <a:spLocks noChangeArrowheads="1"/>
          </p:cNvSpPr>
          <p:nvPr/>
        </p:nvSpPr>
        <p:spPr bwMode="auto">
          <a:xfrm>
            <a:off x="6084888" y="2924175"/>
            <a:ext cx="2879725" cy="1728788"/>
          </a:xfrm>
          <a:prstGeom prst="rect">
            <a:avLst/>
          </a:prstGeom>
          <a:solidFill>
            <a:srgbClr val="FFFF00"/>
          </a:solidFill>
          <a:ln w="9525">
            <a:noFill/>
            <a:miter lim="800000"/>
            <a:headEnd/>
            <a:tailEnd/>
          </a:ln>
          <a:effectLst>
            <a:outerShdw dist="107763" dir="2700000" algn="ctr" rotWithShape="0">
              <a:schemeClr val="accent2">
                <a:alpha val="50000"/>
              </a:schemeClr>
            </a:outerShdw>
          </a:effectLst>
        </p:spPr>
        <p:txBody>
          <a:bodyPr anchor="ctr">
            <a:scene3d>
              <a:camera prst="orthographicFront"/>
              <a:lightRig rig="threePt" dir="t"/>
            </a:scene3d>
            <a:sp3d extrusionH="57150">
              <a:bevelT w="38100" h="38100"/>
            </a:sp3d>
          </a:bodyPr>
          <a:lstStyle/>
          <a:p>
            <a:pPr algn="ctr">
              <a:defRPr/>
            </a:pPr>
            <a:r>
              <a:rPr lang="zh-CN" altLang="en-GB" sz="5400" b="1" dirty="0">
                <a:solidFill>
                  <a:srgbClr val="000066"/>
                </a:solidFill>
                <a:latin typeface="Times New Roman" pitchFamily="18" charset="0"/>
                <a:ea typeface="宋体" pitchFamily="2" charset="-122"/>
                <a:cs typeface="+mn-cs"/>
              </a:rPr>
              <a:t>神的</a:t>
            </a:r>
          </a:p>
          <a:p>
            <a:pPr algn="ctr">
              <a:defRPr/>
            </a:pPr>
            <a:r>
              <a:rPr lang="zh-CN" altLang="en-GB" sz="5400" b="1" dirty="0">
                <a:solidFill>
                  <a:srgbClr val="000066"/>
                </a:solidFill>
                <a:latin typeface="Times New Roman" pitchFamily="18" charset="0"/>
                <a:ea typeface="宋体" pitchFamily="2" charset="-122"/>
                <a:cs typeface="+mn-cs"/>
              </a:rPr>
              <a:t>乐园</a:t>
            </a:r>
          </a:p>
        </p:txBody>
      </p:sp>
      <p:sp>
        <p:nvSpPr>
          <p:cNvPr id="224264" name="Freeform 8"/>
          <p:cNvSpPr>
            <a:spLocks/>
          </p:cNvSpPr>
          <p:nvPr/>
        </p:nvSpPr>
        <p:spPr bwMode="auto">
          <a:xfrm>
            <a:off x="1649413" y="2870200"/>
            <a:ext cx="4362450" cy="533400"/>
          </a:xfrm>
          <a:custGeom>
            <a:avLst/>
            <a:gdLst>
              <a:gd name="T0" fmla="*/ 2147483647 w 2786"/>
              <a:gd name="T1" fmla="*/ 2147483647 h 1664"/>
              <a:gd name="T2" fmla="*/ 2147483647 w 2786"/>
              <a:gd name="T3" fmla="*/ 2147483647 h 1664"/>
              <a:gd name="T4" fmla="*/ 2147483647 w 2786"/>
              <a:gd name="T5" fmla="*/ 2147483647 h 1664"/>
              <a:gd name="T6" fmla="*/ 2147483647 w 2786"/>
              <a:gd name="T7" fmla="*/ 2147483647 h 1664"/>
              <a:gd name="T8" fmla="*/ 2147483647 w 2786"/>
              <a:gd name="T9" fmla="*/ 2147483647 h 1664"/>
              <a:gd name="T10" fmla="*/ 2147483647 w 2786"/>
              <a:gd name="T11" fmla="*/ 2147483647 h 1664"/>
              <a:gd name="T12" fmla="*/ 2147483647 w 2786"/>
              <a:gd name="T13" fmla="*/ 2147483647 h 1664"/>
              <a:gd name="T14" fmla="*/ 2147483647 w 2786"/>
              <a:gd name="T15" fmla="*/ 2147483647 h 1664"/>
              <a:gd name="T16" fmla="*/ 2147483647 w 2786"/>
              <a:gd name="T17" fmla="*/ 2147483647 h 1664"/>
              <a:gd name="T18" fmla="*/ 2147483647 w 2786"/>
              <a:gd name="T19" fmla="*/ 2147483647 h 1664"/>
              <a:gd name="T20" fmla="*/ 2147483647 w 2786"/>
              <a:gd name="T21" fmla="*/ 2147483647 h 1664"/>
              <a:gd name="T22" fmla="*/ 2147483647 w 2786"/>
              <a:gd name="T23" fmla="*/ 2147483647 h 1664"/>
              <a:gd name="T24" fmla="*/ 2147483647 w 2786"/>
              <a:gd name="T25" fmla="*/ 2147483647 h 1664"/>
              <a:gd name="T26" fmla="*/ 2147483647 w 2786"/>
              <a:gd name="T27" fmla="*/ 2147483647 h 1664"/>
              <a:gd name="T28" fmla="*/ 2147483647 w 2786"/>
              <a:gd name="T29" fmla="*/ 2147483647 h 1664"/>
              <a:gd name="T30" fmla="*/ 2147483647 w 2786"/>
              <a:gd name="T31" fmla="*/ 2147483647 h 1664"/>
              <a:gd name="T32" fmla="*/ 2147483647 w 2786"/>
              <a:gd name="T33" fmla="*/ 2147483647 h 1664"/>
              <a:gd name="T34" fmla="*/ 2147483647 w 2786"/>
              <a:gd name="T35" fmla="*/ 2147483647 h 1664"/>
              <a:gd name="T36" fmla="*/ 2147483647 w 2786"/>
              <a:gd name="T37" fmla="*/ 2147483647 h 1664"/>
              <a:gd name="T38" fmla="*/ 2147483647 w 2786"/>
              <a:gd name="T39" fmla="*/ 2147483647 h 1664"/>
              <a:gd name="T40" fmla="*/ 2147483647 w 2786"/>
              <a:gd name="T41" fmla="*/ 2147483647 h 1664"/>
              <a:gd name="T42" fmla="*/ 2147483647 w 2786"/>
              <a:gd name="T43" fmla="*/ 2147483647 h 1664"/>
              <a:gd name="T44" fmla="*/ 2147483647 w 2786"/>
              <a:gd name="T45" fmla="*/ 2147483647 h 1664"/>
              <a:gd name="T46" fmla="*/ 2147483647 w 2786"/>
              <a:gd name="T47" fmla="*/ 2147483647 h 1664"/>
              <a:gd name="T48" fmla="*/ 2147483647 w 2786"/>
              <a:gd name="T49" fmla="*/ 2147483647 h 1664"/>
              <a:gd name="T50" fmla="*/ 2147483647 w 2786"/>
              <a:gd name="T51" fmla="*/ 2147483647 h 1664"/>
              <a:gd name="T52" fmla="*/ 2147483647 w 2786"/>
              <a:gd name="T53" fmla="*/ 2147483647 h 1664"/>
              <a:gd name="T54" fmla="*/ 2147483647 w 2786"/>
              <a:gd name="T55" fmla="*/ 2147483647 h 1664"/>
              <a:gd name="T56" fmla="*/ 2147483647 w 2786"/>
              <a:gd name="T57" fmla="*/ 2147483647 h 1664"/>
              <a:gd name="T58" fmla="*/ 2147483647 w 2786"/>
              <a:gd name="T59" fmla="*/ 2147483647 h 1664"/>
              <a:gd name="T60" fmla="*/ 2147483647 w 2786"/>
              <a:gd name="T61" fmla="*/ 2147483647 h 1664"/>
              <a:gd name="T62" fmla="*/ 2147483647 w 2786"/>
              <a:gd name="T63" fmla="*/ 2147483647 h 1664"/>
              <a:gd name="T64" fmla="*/ 2147483647 w 2786"/>
              <a:gd name="T65" fmla="*/ 2147483647 h 1664"/>
              <a:gd name="T66" fmla="*/ 2147483647 w 2786"/>
              <a:gd name="T67" fmla="*/ 2147483647 h 1664"/>
              <a:gd name="T68" fmla="*/ 2147483647 w 2786"/>
              <a:gd name="T69" fmla="*/ 2147483647 h 1664"/>
              <a:gd name="T70" fmla="*/ 2147483647 w 2786"/>
              <a:gd name="T71" fmla="*/ 2147483647 h 16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86"/>
              <a:gd name="T109" fmla="*/ 0 h 1664"/>
              <a:gd name="T110" fmla="*/ 2786 w 2786"/>
              <a:gd name="T111" fmla="*/ 1664 h 16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86" h="1664">
                <a:moveTo>
                  <a:pt x="17" y="60"/>
                </a:moveTo>
                <a:cubicBezTo>
                  <a:pt x="14" y="47"/>
                  <a:pt x="0" y="33"/>
                  <a:pt x="7" y="22"/>
                </a:cubicBezTo>
                <a:cubicBezTo>
                  <a:pt x="21" y="0"/>
                  <a:pt x="83" y="19"/>
                  <a:pt x="94" y="22"/>
                </a:cubicBezTo>
                <a:cubicBezTo>
                  <a:pt x="171" y="40"/>
                  <a:pt x="231" y="70"/>
                  <a:pt x="286" y="128"/>
                </a:cubicBezTo>
                <a:cubicBezTo>
                  <a:pt x="292" y="147"/>
                  <a:pt x="299" y="166"/>
                  <a:pt x="305" y="185"/>
                </a:cubicBezTo>
                <a:cubicBezTo>
                  <a:pt x="308" y="195"/>
                  <a:pt x="315" y="214"/>
                  <a:pt x="315" y="214"/>
                </a:cubicBezTo>
                <a:cubicBezTo>
                  <a:pt x="318" y="414"/>
                  <a:pt x="178" y="779"/>
                  <a:pt x="430" y="857"/>
                </a:cubicBezTo>
                <a:cubicBezTo>
                  <a:pt x="526" y="850"/>
                  <a:pt x="638" y="882"/>
                  <a:pt x="718" y="828"/>
                </a:cubicBezTo>
                <a:cubicBezTo>
                  <a:pt x="794" y="776"/>
                  <a:pt x="818" y="715"/>
                  <a:pt x="919" y="684"/>
                </a:cubicBezTo>
                <a:cubicBezTo>
                  <a:pt x="993" y="661"/>
                  <a:pt x="1066" y="638"/>
                  <a:pt x="1140" y="617"/>
                </a:cubicBezTo>
                <a:cubicBezTo>
                  <a:pt x="1182" y="620"/>
                  <a:pt x="1225" y="616"/>
                  <a:pt x="1265" y="627"/>
                </a:cubicBezTo>
                <a:cubicBezTo>
                  <a:pt x="1288" y="633"/>
                  <a:pt x="1299" y="707"/>
                  <a:pt x="1303" y="723"/>
                </a:cubicBezTo>
                <a:cubicBezTo>
                  <a:pt x="1310" y="880"/>
                  <a:pt x="1314" y="1036"/>
                  <a:pt x="1323" y="1193"/>
                </a:cubicBezTo>
                <a:cubicBezTo>
                  <a:pt x="1326" y="1239"/>
                  <a:pt x="1369" y="1251"/>
                  <a:pt x="1409" y="1270"/>
                </a:cubicBezTo>
                <a:cubicBezTo>
                  <a:pt x="1483" y="1305"/>
                  <a:pt x="1570" y="1318"/>
                  <a:pt x="1649" y="1337"/>
                </a:cubicBezTo>
                <a:cubicBezTo>
                  <a:pt x="1720" y="1334"/>
                  <a:pt x="1801" y="1357"/>
                  <a:pt x="1860" y="1318"/>
                </a:cubicBezTo>
                <a:cubicBezTo>
                  <a:pt x="1953" y="1255"/>
                  <a:pt x="2008" y="1143"/>
                  <a:pt x="2119" y="1107"/>
                </a:cubicBezTo>
                <a:cubicBezTo>
                  <a:pt x="2162" y="1228"/>
                  <a:pt x="2187" y="1353"/>
                  <a:pt x="2235" y="1472"/>
                </a:cubicBezTo>
                <a:cubicBezTo>
                  <a:pt x="2261" y="1535"/>
                  <a:pt x="2234" y="1537"/>
                  <a:pt x="2273" y="1568"/>
                </a:cubicBezTo>
                <a:cubicBezTo>
                  <a:pt x="2303" y="1592"/>
                  <a:pt x="2297" y="1584"/>
                  <a:pt x="2331" y="1596"/>
                </a:cubicBezTo>
                <a:cubicBezTo>
                  <a:pt x="2514" y="1663"/>
                  <a:pt x="2426" y="1645"/>
                  <a:pt x="2551" y="1664"/>
                </a:cubicBezTo>
                <a:cubicBezTo>
                  <a:pt x="2577" y="1661"/>
                  <a:pt x="2604" y="1664"/>
                  <a:pt x="2628" y="1654"/>
                </a:cubicBezTo>
                <a:cubicBezTo>
                  <a:pt x="2639" y="1650"/>
                  <a:pt x="2642" y="1635"/>
                  <a:pt x="2647" y="1625"/>
                </a:cubicBezTo>
                <a:cubicBezTo>
                  <a:pt x="2652" y="1616"/>
                  <a:pt x="2652" y="1605"/>
                  <a:pt x="2657" y="1596"/>
                </a:cubicBezTo>
                <a:cubicBezTo>
                  <a:pt x="2668" y="1576"/>
                  <a:pt x="2682" y="1558"/>
                  <a:pt x="2695" y="1539"/>
                </a:cubicBezTo>
                <a:cubicBezTo>
                  <a:pt x="2719" y="1424"/>
                  <a:pt x="2690" y="1565"/>
                  <a:pt x="2715" y="1433"/>
                </a:cubicBezTo>
                <a:cubicBezTo>
                  <a:pt x="2724" y="1385"/>
                  <a:pt x="2743" y="1289"/>
                  <a:pt x="2743" y="1289"/>
                </a:cubicBezTo>
                <a:cubicBezTo>
                  <a:pt x="2739" y="1059"/>
                  <a:pt x="2786" y="773"/>
                  <a:pt x="2657" y="560"/>
                </a:cubicBezTo>
                <a:cubicBezTo>
                  <a:pt x="2651" y="534"/>
                  <a:pt x="2644" y="509"/>
                  <a:pt x="2638" y="483"/>
                </a:cubicBezTo>
                <a:cubicBezTo>
                  <a:pt x="2634" y="467"/>
                  <a:pt x="2610" y="465"/>
                  <a:pt x="2599" y="454"/>
                </a:cubicBezTo>
                <a:cubicBezTo>
                  <a:pt x="2568" y="423"/>
                  <a:pt x="2554" y="401"/>
                  <a:pt x="2532" y="368"/>
                </a:cubicBezTo>
                <a:cubicBezTo>
                  <a:pt x="2516" y="299"/>
                  <a:pt x="2532" y="254"/>
                  <a:pt x="2561" y="195"/>
                </a:cubicBezTo>
                <a:cubicBezTo>
                  <a:pt x="2566" y="186"/>
                  <a:pt x="2565" y="174"/>
                  <a:pt x="2571" y="166"/>
                </a:cubicBezTo>
                <a:cubicBezTo>
                  <a:pt x="2584" y="150"/>
                  <a:pt x="2606" y="144"/>
                  <a:pt x="2619" y="128"/>
                </a:cubicBezTo>
                <a:cubicBezTo>
                  <a:pt x="2652" y="88"/>
                  <a:pt x="2620" y="105"/>
                  <a:pt x="2667" y="89"/>
                </a:cubicBezTo>
                <a:cubicBezTo>
                  <a:pt x="2673" y="79"/>
                  <a:pt x="2686" y="60"/>
                  <a:pt x="2686" y="60"/>
                </a:cubicBezTo>
              </a:path>
            </a:pathLst>
          </a:custGeom>
          <a:noFill/>
          <a:ln w="76200">
            <a:solidFill>
              <a:schemeClr val="tx2"/>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pic>
        <p:nvPicPr>
          <p:cNvPr id="224265" name="Picture 9" descr="j0173993"/>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34925" y="2565400"/>
            <a:ext cx="2016125"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69" name="Picture 13" descr="The New Jerusale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5600" y="44450"/>
            <a:ext cx="3652838" cy="2859088"/>
          </a:xfrm>
          <a:prstGeom prst="rect">
            <a:avLst/>
          </a:prstGeom>
          <a:noFill/>
          <a:ln w="76200" cmpd="tri">
            <a:solidFill>
              <a:srgbClr val="FF0000"/>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068563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24258"/>
                                        </p:tgtEl>
                                        <p:attrNameLst>
                                          <p:attrName>style.visibility</p:attrName>
                                        </p:attrNameLst>
                                      </p:cBhvr>
                                      <p:to>
                                        <p:strVal val="visible"/>
                                      </p:to>
                                    </p:set>
                                    <p:animEffect transition="in" filter="dissolve">
                                      <p:cBhvr>
                                        <p:cTn id="7" dur="500"/>
                                        <p:tgtEl>
                                          <p:spTgt spid="224258"/>
                                        </p:tgtEl>
                                      </p:cBhvr>
                                    </p:animEffect>
                                  </p:childTnLst>
                                </p:cTn>
                              </p:par>
                              <p:par>
                                <p:cTn id="8" presetID="9" presetClass="entr" presetSubtype="0" fill="hold" nodeType="withEffect">
                                  <p:stCondLst>
                                    <p:cond delay="0"/>
                                  </p:stCondLst>
                                  <p:childTnLst>
                                    <p:set>
                                      <p:cBhvr>
                                        <p:cTn id="9" dur="1" fill="hold">
                                          <p:stCondLst>
                                            <p:cond delay="0"/>
                                          </p:stCondLst>
                                        </p:cTn>
                                        <p:tgtEl>
                                          <p:spTgt spid="224265"/>
                                        </p:tgtEl>
                                        <p:attrNameLst>
                                          <p:attrName>style.visibility</p:attrName>
                                        </p:attrNameLst>
                                      </p:cBhvr>
                                      <p:to>
                                        <p:strVal val="visible"/>
                                      </p:to>
                                    </p:set>
                                    <p:animEffect transition="in" filter="dissolve">
                                      <p:cBhvr>
                                        <p:cTn id="10" dur="500"/>
                                        <p:tgtEl>
                                          <p:spTgt spid="22426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224264"/>
                                        </p:tgtEl>
                                        <p:attrNameLst>
                                          <p:attrName>style.visibility</p:attrName>
                                        </p:attrNameLst>
                                      </p:cBhvr>
                                      <p:to>
                                        <p:strVal val="visible"/>
                                      </p:to>
                                    </p:set>
                                    <p:animEffect transition="in" filter="wipe(left)">
                                      <p:cBhvr>
                                        <p:cTn id="15" dur="2000"/>
                                        <p:tgtEl>
                                          <p:spTgt spid="2242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32" fill="hold" nodeType="clickEffect">
                                  <p:stCondLst>
                                    <p:cond delay="0"/>
                                  </p:stCondLst>
                                  <p:childTnLst>
                                    <p:set>
                                      <p:cBhvr>
                                        <p:cTn id="19" dur="1" fill="hold">
                                          <p:stCondLst>
                                            <p:cond delay="0"/>
                                          </p:stCondLst>
                                        </p:cTn>
                                        <p:tgtEl>
                                          <p:spTgt spid="224269"/>
                                        </p:tgtEl>
                                        <p:attrNameLst>
                                          <p:attrName>style.visibility</p:attrName>
                                        </p:attrNameLst>
                                      </p:cBhvr>
                                      <p:to>
                                        <p:strVal val="visible"/>
                                      </p:to>
                                    </p:set>
                                    <p:animEffect transition="in" filter="box(out)">
                                      <p:cBhvr>
                                        <p:cTn id="20" dur="500"/>
                                        <p:tgtEl>
                                          <p:spTgt spid="224269"/>
                                        </p:tgtEl>
                                      </p:cBhvr>
                                    </p:animEffect>
                                  </p:childTnLst>
                                </p:cTn>
                              </p:par>
                              <p:par>
                                <p:cTn id="21" presetID="32" presetClass="emph" presetSubtype="0" fill="hold" nodeType="withEffect">
                                  <p:stCondLst>
                                    <p:cond delay="0"/>
                                  </p:stCondLst>
                                  <p:childTnLst>
                                    <p:animClr clrSpc="rgb" dir="cw">
                                      <p:cBhvr override="childStyle">
                                        <p:cTn id="22" dur="100" fill="hold"/>
                                        <p:tgtEl>
                                          <p:spTgt spid="224269"/>
                                        </p:tgtEl>
                                        <p:attrNameLst>
                                          <p:attrName>style.color</p:attrName>
                                        </p:attrNameLst>
                                      </p:cBhvr>
                                      <p:to>
                                        <a:schemeClr val="accent2"/>
                                      </p:to>
                                    </p:animClr>
                                    <p:animClr clrSpc="rgb" dir="cw">
                                      <p:cBhvr>
                                        <p:cTn id="23" dur="100" fill="hold"/>
                                        <p:tgtEl>
                                          <p:spTgt spid="224269"/>
                                        </p:tgtEl>
                                        <p:attrNameLst>
                                          <p:attrName>fillcolor</p:attrName>
                                        </p:attrNameLst>
                                      </p:cBhvr>
                                      <p:to>
                                        <a:schemeClr val="accent2"/>
                                      </p:to>
                                    </p:animClr>
                                    <p:set>
                                      <p:cBhvr>
                                        <p:cTn id="24" dur="100" fill="hold"/>
                                        <p:tgtEl>
                                          <p:spTgt spid="224269"/>
                                        </p:tgtEl>
                                        <p:attrNameLst>
                                          <p:attrName>fill.type</p:attrName>
                                        </p:attrNameLst>
                                      </p:cBhvr>
                                      <p:to>
                                        <p:strVal val="solid"/>
                                      </p:to>
                                    </p:set>
                                    <p:set>
                                      <p:cBhvr>
                                        <p:cTn id="25" dur="100" fill="hold"/>
                                        <p:tgtEl>
                                          <p:spTgt spid="224269"/>
                                        </p:tgtEl>
                                        <p:attrNameLst>
                                          <p:attrName>fill.on</p:attrName>
                                        </p:attrNameLst>
                                      </p:cBhvr>
                                      <p:to>
                                        <p:strVal val="true"/>
                                      </p:to>
                                    </p:set>
                                    <p:animRot by="120000">
                                      <p:cBhvr>
                                        <p:cTn id="26" dur="100" fill="hold">
                                          <p:stCondLst>
                                            <p:cond delay="0"/>
                                          </p:stCondLst>
                                        </p:cTn>
                                        <p:tgtEl>
                                          <p:spTgt spid="224269"/>
                                        </p:tgtEl>
                                        <p:attrNameLst>
                                          <p:attrName>r</p:attrName>
                                        </p:attrNameLst>
                                      </p:cBhvr>
                                    </p:animRot>
                                    <p:animRot by="-240000">
                                      <p:cBhvr>
                                        <p:cTn id="27" dur="200" fill="hold">
                                          <p:stCondLst>
                                            <p:cond delay="200"/>
                                          </p:stCondLst>
                                        </p:cTn>
                                        <p:tgtEl>
                                          <p:spTgt spid="224269"/>
                                        </p:tgtEl>
                                        <p:attrNameLst>
                                          <p:attrName>r</p:attrName>
                                        </p:attrNameLst>
                                      </p:cBhvr>
                                    </p:animRot>
                                    <p:animRot by="240000">
                                      <p:cBhvr>
                                        <p:cTn id="28" dur="200" fill="hold">
                                          <p:stCondLst>
                                            <p:cond delay="400"/>
                                          </p:stCondLst>
                                        </p:cTn>
                                        <p:tgtEl>
                                          <p:spTgt spid="224269"/>
                                        </p:tgtEl>
                                        <p:attrNameLst>
                                          <p:attrName>r</p:attrName>
                                        </p:attrNameLst>
                                      </p:cBhvr>
                                    </p:animRot>
                                    <p:animRot by="-240000">
                                      <p:cBhvr>
                                        <p:cTn id="29" dur="200" fill="hold">
                                          <p:stCondLst>
                                            <p:cond delay="600"/>
                                          </p:stCondLst>
                                        </p:cTn>
                                        <p:tgtEl>
                                          <p:spTgt spid="224269"/>
                                        </p:tgtEl>
                                        <p:attrNameLst>
                                          <p:attrName>r</p:attrName>
                                        </p:attrNameLst>
                                      </p:cBhvr>
                                    </p:animRot>
                                    <p:animRot by="120000">
                                      <p:cBhvr>
                                        <p:cTn id="30" dur="200" fill="hold">
                                          <p:stCondLst>
                                            <p:cond delay="800"/>
                                          </p:stCondLst>
                                        </p:cTn>
                                        <p:tgtEl>
                                          <p:spTgt spid="224269"/>
                                        </p:tgtEl>
                                        <p:attrNameLst>
                                          <p:attrName>r</p:attrName>
                                        </p:attrNameLst>
                                      </p:cBhvr>
                                    </p:animRot>
                                  </p:childTnLst>
                                </p:cTn>
                              </p:par>
                              <p:par>
                                <p:cTn id="31" presetID="25" presetClass="entr" presetSubtype="0" fill="hold" nodeType="withEffect">
                                  <p:stCondLst>
                                    <p:cond delay="0"/>
                                  </p:stCondLst>
                                  <p:childTnLst>
                                    <p:set>
                                      <p:cBhvr>
                                        <p:cTn id="32" dur="1" fill="hold">
                                          <p:stCondLst>
                                            <p:cond delay="0"/>
                                          </p:stCondLst>
                                        </p:cTn>
                                        <p:tgtEl>
                                          <p:spTgt spid="224261"/>
                                        </p:tgtEl>
                                        <p:attrNameLst>
                                          <p:attrName>style.visibility</p:attrName>
                                        </p:attrNameLst>
                                      </p:cBhvr>
                                      <p:to>
                                        <p:strVal val="visible"/>
                                      </p:to>
                                    </p:set>
                                    <p:anim calcmode="lin" valueType="num">
                                      <p:cBhvr>
                                        <p:cTn id="33" dur="500" decel="50000" fill="hold">
                                          <p:stCondLst>
                                            <p:cond delay="0"/>
                                          </p:stCondLst>
                                        </p:cTn>
                                        <p:tgtEl>
                                          <p:spTgt spid="224261"/>
                                        </p:tgtEl>
                                        <p:attrNameLst>
                                          <p:attrName>style.rotation</p:attrName>
                                        </p:attrNameLst>
                                      </p:cBhvr>
                                      <p:tavLst>
                                        <p:tav tm="0">
                                          <p:val>
                                            <p:fltVal val="-90"/>
                                          </p:val>
                                        </p:tav>
                                        <p:tav tm="100000">
                                          <p:val>
                                            <p:fltVal val="0"/>
                                          </p:val>
                                        </p:tav>
                                      </p:tavLst>
                                    </p:anim>
                                    <p:anim calcmode="lin" valueType="num">
                                      <p:cBhvr>
                                        <p:cTn id="34" dur="500" decel="50000" fill="hold">
                                          <p:stCondLst>
                                            <p:cond delay="0"/>
                                          </p:stCondLst>
                                        </p:cTn>
                                        <p:tgtEl>
                                          <p:spTgt spid="224261"/>
                                        </p:tgtEl>
                                        <p:attrNameLst>
                                          <p:attrName>ppt_w</p:attrName>
                                        </p:attrNameLst>
                                      </p:cBhvr>
                                      <p:tavLst>
                                        <p:tav tm="0">
                                          <p:val>
                                            <p:strVal val="#ppt_w"/>
                                          </p:val>
                                        </p:tav>
                                        <p:tav tm="100000">
                                          <p:val>
                                            <p:strVal val="#ppt_w*.05"/>
                                          </p:val>
                                        </p:tav>
                                      </p:tavLst>
                                    </p:anim>
                                    <p:anim calcmode="lin" valueType="num">
                                      <p:cBhvr>
                                        <p:cTn id="35" dur="500" accel="50000" fill="hold">
                                          <p:stCondLst>
                                            <p:cond delay="500"/>
                                          </p:stCondLst>
                                        </p:cTn>
                                        <p:tgtEl>
                                          <p:spTgt spid="224261"/>
                                        </p:tgtEl>
                                        <p:attrNameLst>
                                          <p:attrName>ppt_w</p:attrName>
                                        </p:attrNameLst>
                                      </p:cBhvr>
                                      <p:tavLst>
                                        <p:tav tm="0">
                                          <p:val>
                                            <p:strVal val="#ppt_w*.05"/>
                                          </p:val>
                                        </p:tav>
                                        <p:tav tm="100000">
                                          <p:val>
                                            <p:strVal val="#ppt_w"/>
                                          </p:val>
                                        </p:tav>
                                      </p:tavLst>
                                    </p:anim>
                                    <p:anim calcmode="lin" valueType="num">
                                      <p:cBhvr>
                                        <p:cTn id="36" dur="1000" fill="hold"/>
                                        <p:tgtEl>
                                          <p:spTgt spid="224261"/>
                                        </p:tgtEl>
                                        <p:attrNameLst>
                                          <p:attrName>ppt_h</p:attrName>
                                        </p:attrNameLst>
                                      </p:cBhvr>
                                      <p:tavLst>
                                        <p:tav tm="0">
                                          <p:val>
                                            <p:strVal val="#ppt_h"/>
                                          </p:val>
                                        </p:tav>
                                        <p:tav tm="100000">
                                          <p:val>
                                            <p:strVal val="#ppt_h"/>
                                          </p:val>
                                        </p:tav>
                                      </p:tavLst>
                                    </p:anim>
                                    <p:anim calcmode="lin" valueType="num">
                                      <p:cBhvr>
                                        <p:cTn id="37" dur="500" decel="50000" fill="hold">
                                          <p:stCondLst>
                                            <p:cond delay="0"/>
                                          </p:stCondLst>
                                        </p:cTn>
                                        <p:tgtEl>
                                          <p:spTgt spid="224261"/>
                                        </p:tgtEl>
                                        <p:attrNameLst>
                                          <p:attrName>ppt_x</p:attrName>
                                        </p:attrNameLst>
                                      </p:cBhvr>
                                      <p:tavLst>
                                        <p:tav tm="0">
                                          <p:val>
                                            <p:strVal val="#ppt_x+.4"/>
                                          </p:val>
                                        </p:tav>
                                        <p:tav tm="100000">
                                          <p:val>
                                            <p:strVal val="#ppt_x"/>
                                          </p:val>
                                        </p:tav>
                                      </p:tavLst>
                                    </p:anim>
                                    <p:anim calcmode="lin" valueType="num">
                                      <p:cBhvr>
                                        <p:cTn id="38" dur="500" decel="50000" fill="hold">
                                          <p:stCondLst>
                                            <p:cond delay="0"/>
                                          </p:stCondLst>
                                        </p:cTn>
                                        <p:tgtEl>
                                          <p:spTgt spid="224261"/>
                                        </p:tgtEl>
                                        <p:attrNameLst>
                                          <p:attrName>ppt_y</p:attrName>
                                        </p:attrNameLst>
                                      </p:cBhvr>
                                      <p:tavLst>
                                        <p:tav tm="0">
                                          <p:val>
                                            <p:strVal val="#ppt_y-.2"/>
                                          </p:val>
                                        </p:tav>
                                        <p:tav tm="100000">
                                          <p:val>
                                            <p:strVal val="#ppt_y+.1"/>
                                          </p:val>
                                        </p:tav>
                                      </p:tavLst>
                                    </p:anim>
                                    <p:anim calcmode="lin" valueType="num">
                                      <p:cBhvr>
                                        <p:cTn id="39" dur="500" accel="50000" fill="hold">
                                          <p:stCondLst>
                                            <p:cond delay="500"/>
                                          </p:stCondLst>
                                        </p:cTn>
                                        <p:tgtEl>
                                          <p:spTgt spid="224261"/>
                                        </p:tgtEl>
                                        <p:attrNameLst>
                                          <p:attrName>ppt_y</p:attrName>
                                        </p:attrNameLst>
                                      </p:cBhvr>
                                      <p:tavLst>
                                        <p:tav tm="0">
                                          <p:val>
                                            <p:strVal val="#ppt_y+.1"/>
                                          </p:val>
                                        </p:tav>
                                        <p:tav tm="100000">
                                          <p:val>
                                            <p:strVal val="#ppt_y"/>
                                          </p:val>
                                        </p:tav>
                                      </p:tavLst>
                                    </p:anim>
                                    <p:animEffect transition="in" filter="fade">
                                      <p:cBhvr>
                                        <p:cTn id="40" dur="1000" decel="50000">
                                          <p:stCondLst>
                                            <p:cond delay="0"/>
                                          </p:stCondLst>
                                        </p:cTn>
                                        <p:tgtEl>
                                          <p:spTgt spid="224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8" grpId="0" animBg="1"/>
      <p:bldP spid="22426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6" descr="Brown Backgr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1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0610" name="Rectangle 4"/>
          <p:cNvSpPr>
            <a:spLocks noGrp="1" noChangeArrowheads="1"/>
          </p:cNvSpPr>
          <p:nvPr>
            <p:ph type="title"/>
          </p:nvPr>
        </p:nvSpPr>
        <p:spPr>
          <a:xfrm>
            <a:off x="687388" y="153988"/>
            <a:ext cx="7772400" cy="1127125"/>
          </a:xfrm>
          <a:solidFill>
            <a:srgbClr val="006600"/>
          </a:solidFill>
          <a:ln w="28575">
            <a:solidFill>
              <a:srgbClr val="FFFF00"/>
            </a:solidFill>
            <a:miter lim="800000"/>
            <a:headEnd/>
            <a:tailEnd/>
          </a:ln>
        </p:spPr>
        <p:txBody>
          <a:bodyPr>
            <a:spAutoFit/>
          </a:bodyPr>
          <a:lstStyle/>
          <a:p>
            <a:r>
              <a:rPr lang="zh-CN" altLang="en-US" sz="6600" b="1" dirty="0" smtClean="0">
                <a:solidFill>
                  <a:srgbClr val="FFFF66"/>
                </a:solidFill>
                <a:ea typeface="SimSun" pitchFamily="2" charset="-122"/>
              </a:rPr>
              <a:t>四个见解？</a:t>
            </a:r>
            <a:endParaRPr lang="en-US" sz="6600" b="1" dirty="0" smtClean="0">
              <a:solidFill>
                <a:srgbClr val="FFFF66"/>
              </a:solidFill>
            </a:endParaRPr>
          </a:p>
        </p:txBody>
      </p:sp>
      <p:sp>
        <p:nvSpPr>
          <p:cNvPr id="588807" name="Text Box 7"/>
          <p:cNvSpPr txBox="1">
            <a:spLocks noChangeArrowheads="1"/>
          </p:cNvSpPr>
          <p:nvPr/>
        </p:nvSpPr>
        <p:spPr bwMode="auto">
          <a:xfrm>
            <a:off x="1009650" y="1268413"/>
            <a:ext cx="7127875" cy="58737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sz="3200" b="1">
                <a:solidFill>
                  <a:srgbClr val="FFFFFF"/>
                </a:solidFill>
                <a:effectLst>
                  <a:outerShdw blurRad="38100" dist="38100" dir="2700000" algn="tl">
                    <a:srgbClr val="C0C0C0"/>
                  </a:outerShdw>
                </a:effectLst>
                <a:cs typeface="+mn-cs"/>
              </a:rPr>
              <a:t>(</a:t>
            </a:r>
            <a:r>
              <a:rPr lang="zh-CN" altLang="en-US" sz="3200" b="1">
                <a:solidFill>
                  <a:srgbClr val="FFFFFF"/>
                </a:solidFill>
                <a:effectLst>
                  <a:outerShdw blurRad="38100" dist="38100" dir="2700000" algn="tl">
                    <a:srgbClr val="C0C0C0"/>
                  </a:outerShdw>
                </a:effectLst>
                <a:ea typeface="SimSun" pitchFamily="2" charset="-122"/>
                <a:cs typeface="+mn-cs"/>
              </a:rPr>
              <a:t>启示录</a:t>
            </a:r>
            <a:r>
              <a:rPr lang="zh-CN" altLang="en-US" sz="3200" b="1">
                <a:solidFill>
                  <a:srgbClr val="FFFFFF"/>
                </a:solidFill>
                <a:effectLst>
                  <a:outerShdw blurRad="38100" dist="38100" dir="2700000" algn="tl">
                    <a:srgbClr val="C0C0C0"/>
                  </a:outerShdw>
                </a:effectLst>
                <a:cs typeface="+mn-cs"/>
              </a:rPr>
              <a:t> </a:t>
            </a:r>
            <a:r>
              <a:rPr lang="en-US" altLang="ja-JP" sz="3200" b="1">
                <a:solidFill>
                  <a:srgbClr val="FFFFFF"/>
                </a:solidFill>
                <a:effectLst>
                  <a:outerShdw blurRad="38100" dist="38100" dir="2700000" algn="tl">
                    <a:srgbClr val="C0C0C0"/>
                  </a:outerShdw>
                </a:effectLst>
                <a:cs typeface="+mn-cs"/>
              </a:rPr>
              <a:t>6-18 </a:t>
            </a:r>
            <a:r>
              <a:rPr lang="zh-CN" altLang="en-US" sz="3200" b="1">
                <a:solidFill>
                  <a:srgbClr val="FFFFFF"/>
                </a:solidFill>
                <a:effectLst>
                  <a:outerShdw blurRad="38100" dist="38100" dir="2700000" algn="tl">
                    <a:srgbClr val="C0C0C0"/>
                  </a:outerShdw>
                </a:effectLst>
                <a:ea typeface="SimSun" pitchFamily="2" charset="-122"/>
                <a:cs typeface="+mn-cs"/>
              </a:rPr>
              <a:t>章描绘哪个年代</a:t>
            </a:r>
            <a:r>
              <a:rPr lang="en-US" altLang="ja-JP" sz="3200" b="1">
                <a:solidFill>
                  <a:srgbClr val="FFFFFF"/>
                </a:solidFill>
                <a:effectLst>
                  <a:outerShdw blurRad="38100" dist="38100" dir="2700000" algn="tl">
                    <a:srgbClr val="C0C0C0"/>
                  </a:outerShdw>
                </a:effectLst>
                <a:cs typeface="+mn-cs"/>
              </a:rPr>
              <a:t>?)</a:t>
            </a:r>
            <a:endParaRPr lang="en-US" sz="3200" b="1">
              <a:solidFill>
                <a:srgbClr val="FFFFFF"/>
              </a:solidFill>
              <a:effectLst>
                <a:outerShdw blurRad="38100" dist="38100" dir="2700000" algn="tl">
                  <a:srgbClr val="C0C0C0"/>
                </a:outerShdw>
              </a:effectLst>
              <a:cs typeface="+mn-cs"/>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nvGrpSpPr>
            <p:cNvPr id="580621"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6" name="Text Box 16"/>
          <p:cNvSpPr txBox="1">
            <a:spLocks noChangeArrowheads="1"/>
          </p:cNvSpPr>
          <p:nvPr/>
        </p:nvSpPr>
        <p:spPr bwMode="auto">
          <a:xfrm rot="5400000">
            <a:off x="-68262" y="3405187"/>
            <a:ext cx="2590800" cy="157162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latin typeface="Consolas" pitchFamily="49" charset="0"/>
                <a:ea typeface="SimSun" pitchFamily="2" charset="-122"/>
                <a:cs typeface="+mn-cs"/>
              </a:rPr>
              <a:t>实现主义观</a:t>
            </a:r>
            <a:endParaRPr lang="en-US" sz="4800" b="1">
              <a:solidFill>
                <a:srgbClr val="FFFFFF"/>
              </a:solidFill>
              <a:ea typeface="SimSun" pitchFamily="2" charset="-122"/>
              <a:cs typeface="+mn-cs"/>
            </a:endParaRPr>
          </a:p>
        </p:txBody>
      </p:sp>
      <p:sp>
        <p:nvSpPr>
          <p:cNvPr id="588812" name="Text Box 12"/>
          <p:cNvSpPr txBox="1">
            <a:spLocks noChangeArrowheads="1"/>
          </p:cNvSpPr>
          <p:nvPr/>
        </p:nvSpPr>
        <p:spPr bwMode="auto">
          <a:xfrm>
            <a:off x="2438400" y="2743200"/>
            <a:ext cx="990600" cy="280352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成书</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日期</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主后 </a:t>
            </a:r>
            <a:r>
              <a:rPr lang="en-US" altLang="zh-CN" sz="2800" b="1" dirty="0">
                <a:solidFill>
                  <a:srgbClr val="FFFFFF"/>
                </a:solidFill>
                <a:effectLst>
                  <a:outerShdw blurRad="38100" dist="38100" dir="2700000" algn="tl">
                    <a:srgbClr val="C0C0C0"/>
                  </a:outerShdw>
                </a:effectLst>
                <a:ea typeface="SimSun" pitchFamily="2" charset="-122"/>
                <a:cs typeface="+mn-cs"/>
              </a:rPr>
              <a:t>95</a:t>
            </a:r>
          </a:p>
          <a:p>
            <a:pPr algn="ctr">
              <a:spcBef>
                <a:spcPct val="50000"/>
              </a:spcBef>
            </a:pPr>
            <a:endParaRPr lang="en-US" dirty="0">
              <a:solidFill>
                <a:srgbClr val="FFFFFF"/>
              </a:solidFill>
              <a:effectLst>
                <a:outerShdw blurRad="38100" dist="38100" dir="2700000" algn="tl">
                  <a:srgbClr val="C0C0C0"/>
                </a:outerShdw>
              </a:effectLst>
              <a:ea typeface="SimSun" pitchFamily="2" charset="-122"/>
              <a:cs typeface="+mn-cs"/>
            </a:endParaRPr>
          </a:p>
        </p:txBody>
      </p:sp>
      <p:sp>
        <p:nvSpPr>
          <p:cNvPr id="588817" name="Text Box 17"/>
          <p:cNvSpPr txBox="1">
            <a:spLocks noChangeArrowheads="1"/>
          </p:cNvSpPr>
          <p:nvPr/>
        </p:nvSpPr>
        <p:spPr bwMode="auto">
          <a:xfrm rot="5400000">
            <a:off x="6188868" y="2812257"/>
            <a:ext cx="2481263" cy="249555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ea typeface="SimSun" pitchFamily="2" charset="-122"/>
                <a:cs typeface="+mn-cs"/>
              </a:rPr>
              <a:t>未来主义观</a:t>
            </a:r>
          </a:p>
          <a:p>
            <a:pPr algn="ctr">
              <a:spcBef>
                <a:spcPct val="50000"/>
              </a:spcBef>
            </a:pPr>
            <a:endParaRPr lang="en-US" sz="4000" b="1">
              <a:solidFill>
                <a:srgbClr val="FFFFFF"/>
              </a:solidFill>
              <a:ea typeface="SimSun" pitchFamily="2" charset="-122"/>
              <a:cs typeface="+mn-cs"/>
            </a:endParaRPr>
          </a:p>
        </p:txBody>
      </p:sp>
      <p:sp>
        <p:nvSpPr>
          <p:cNvPr id="588819" name="Text Box 19"/>
          <p:cNvSpPr txBox="1">
            <a:spLocks noChangeArrowheads="1"/>
          </p:cNvSpPr>
          <p:nvPr/>
        </p:nvSpPr>
        <p:spPr bwMode="auto">
          <a:xfrm>
            <a:off x="4038600" y="2971800"/>
            <a:ext cx="3124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历史主义观</a:t>
            </a:r>
          </a:p>
          <a:p>
            <a:pPr algn="ctr">
              <a:spcBef>
                <a:spcPct val="50000"/>
              </a:spcBef>
            </a:pPr>
            <a:endParaRPr lang="en-US" sz="4000" b="1">
              <a:solidFill>
                <a:srgbClr val="FFFFFF"/>
              </a:solidFill>
              <a:ea typeface="SimSun" pitchFamily="2" charset="-122"/>
              <a:cs typeface="+mn-cs"/>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88822" name="Text Box 22"/>
          <p:cNvSpPr txBox="1">
            <a:spLocks noChangeArrowheads="1"/>
          </p:cNvSpPr>
          <p:nvPr/>
        </p:nvSpPr>
        <p:spPr bwMode="auto">
          <a:xfrm>
            <a:off x="8408988" y="-49213"/>
            <a:ext cx="739775" cy="457201"/>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wrap="none" lIns="90000" tIns="46800" rIns="90000" bIns="46800">
            <a:spAutoFit/>
          </a:bodyPr>
          <a:lstStyle/>
          <a:p>
            <a:pPr algn="ctr">
              <a:defRPr/>
            </a:pPr>
            <a:r>
              <a:rPr lang="en-US" b="1" dirty="0">
                <a:solidFill>
                  <a:srgbClr val="FFFFFF"/>
                </a:solidFill>
                <a:latin typeface="Comic Sans MS" pitchFamily="-111" charset="0"/>
                <a:ea typeface="MS PGothic" pitchFamily="34" charset="-128"/>
                <a:cs typeface="+mn-cs"/>
              </a:rPr>
              <a:t>321</a:t>
            </a:r>
          </a:p>
        </p:txBody>
      </p:sp>
      <p:sp>
        <p:nvSpPr>
          <p:cNvPr id="588818" name="Text Box 18"/>
          <p:cNvSpPr txBox="1">
            <a:spLocks noChangeArrowheads="1"/>
          </p:cNvSpPr>
          <p:nvPr/>
        </p:nvSpPr>
        <p:spPr bwMode="auto">
          <a:xfrm>
            <a:off x="3505200" y="4648200"/>
            <a:ext cx="2743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理想主义观</a:t>
            </a:r>
          </a:p>
          <a:p>
            <a:pPr algn="ctr">
              <a:spcBef>
                <a:spcPct val="50000"/>
              </a:spcBef>
            </a:pPr>
            <a:endParaRPr lang="en-US" sz="4000">
              <a:solidFill>
                <a:srgbClr val="FFFFFF"/>
              </a:solidFill>
              <a:ea typeface="SimSun" pitchFamily="2" charset="-122"/>
              <a:cs typeface="+mn-cs"/>
            </a:endParaRPr>
          </a:p>
        </p:txBody>
      </p:sp>
    </p:spTree>
    <p:extLst>
      <p:ext uri="{BB962C8B-B14F-4D97-AF65-F5344CB8AC3E}">
        <p14:creationId xmlns:p14="http://schemas.microsoft.com/office/powerpoint/2010/main" val="319900446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8807"/>
                                        </p:tgtEl>
                                        <p:attrNameLst>
                                          <p:attrName>style.visibility</p:attrName>
                                        </p:attrNameLst>
                                      </p:cBhvr>
                                      <p:to>
                                        <p:strVal val="visible"/>
                                      </p:to>
                                    </p:set>
                                    <p:anim calcmode="lin" valueType="num">
                                      <p:cBhvr>
                                        <p:cTn id="7" dur="1000" fill="hold"/>
                                        <p:tgtEl>
                                          <p:spTgt spid="588807"/>
                                        </p:tgtEl>
                                        <p:attrNameLst>
                                          <p:attrName>ppt_w</p:attrName>
                                        </p:attrNameLst>
                                      </p:cBhvr>
                                      <p:tavLst>
                                        <p:tav tm="0">
                                          <p:val>
                                            <p:strVal val="#ppt_w*0.70"/>
                                          </p:val>
                                        </p:tav>
                                        <p:tav tm="100000">
                                          <p:val>
                                            <p:strVal val="#ppt_w"/>
                                          </p:val>
                                        </p:tav>
                                      </p:tavLst>
                                    </p:anim>
                                    <p:anim calcmode="lin" valueType="num">
                                      <p:cBhvr>
                                        <p:cTn id="8" dur="1000" fill="hold"/>
                                        <p:tgtEl>
                                          <p:spTgt spid="588807"/>
                                        </p:tgtEl>
                                        <p:attrNameLst>
                                          <p:attrName>ppt_h</p:attrName>
                                        </p:attrNameLst>
                                      </p:cBhvr>
                                      <p:tavLst>
                                        <p:tav tm="0">
                                          <p:val>
                                            <p:strVal val="#ppt_h"/>
                                          </p:val>
                                        </p:tav>
                                        <p:tav tm="100000">
                                          <p:val>
                                            <p:strVal val="#ppt_h"/>
                                          </p:val>
                                        </p:tav>
                                      </p:tavLst>
                                    </p:anim>
                                    <p:animEffect transition="in" filter="fade">
                                      <p:cBhvr>
                                        <p:cTn id="9" dur="1000"/>
                                        <p:tgtEl>
                                          <p:spTgt spid="58880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8"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par>
                                <p:cTn id="15" presetID="30" presetClass="entr" presetSubtype="0" fill="hold" grpId="0" nodeType="withEffect">
                                  <p:stCondLst>
                                    <p:cond delay="0"/>
                                  </p:stCondLst>
                                  <p:childTnLst>
                                    <p:set>
                                      <p:cBhvr>
                                        <p:cTn id="16" dur="1" fill="hold">
                                          <p:stCondLst>
                                            <p:cond delay="0"/>
                                          </p:stCondLst>
                                        </p:cTn>
                                        <p:tgtEl>
                                          <p:spTgt spid="588812"/>
                                        </p:tgtEl>
                                        <p:attrNameLst>
                                          <p:attrName>style.visibility</p:attrName>
                                        </p:attrNameLst>
                                      </p:cBhvr>
                                      <p:to>
                                        <p:strVal val="visible"/>
                                      </p:to>
                                    </p:set>
                                    <p:animEffect transition="in" filter="fade">
                                      <p:cBhvr>
                                        <p:cTn id="17" dur="800" decel="100000"/>
                                        <p:tgtEl>
                                          <p:spTgt spid="588812"/>
                                        </p:tgtEl>
                                      </p:cBhvr>
                                    </p:animEffect>
                                    <p:anim calcmode="lin" valueType="num">
                                      <p:cBhvr>
                                        <p:cTn id="18" dur="800" decel="100000" fill="hold"/>
                                        <p:tgtEl>
                                          <p:spTgt spid="588812"/>
                                        </p:tgtEl>
                                        <p:attrNameLst>
                                          <p:attrName>style.rotation</p:attrName>
                                        </p:attrNameLst>
                                      </p:cBhvr>
                                      <p:tavLst>
                                        <p:tav tm="0">
                                          <p:val>
                                            <p:fltVal val="-90"/>
                                          </p:val>
                                        </p:tav>
                                        <p:tav tm="100000">
                                          <p:val>
                                            <p:fltVal val="0"/>
                                          </p:val>
                                        </p:tav>
                                      </p:tavLst>
                                    </p:anim>
                                    <p:anim calcmode="lin" valueType="num">
                                      <p:cBhvr>
                                        <p:cTn id="19" dur="800" decel="100000" fill="hold"/>
                                        <p:tgtEl>
                                          <p:spTgt spid="588812"/>
                                        </p:tgtEl>
                                        <p:attrNameLst>
                                          <p:attrName>ppt_x</p:attrName>
                                        </p:attrNameLst>
                                      </p:cBhvr>
                                      <p:tavLst>
                                        <p:tav tm="0">
                                          <p:val>
                                            <p:strVal val="#ppt_x+0.4"/>
                                          </p:val>
                                        </p:tav>
                                        <p:tav tm="100000">
                                          <p:val>
                                            <p:strVal val="#ppt_x-0.05"/>
                                          </p:val>
                                        </p:tav>
                                      </p:tavLst>
                                    </p:anim>
                                    <p:anim calcmode="lin" valueType="num">
                                      <p:cBhvr>
                                        <p:cTn id="20" dur="800" decel="100000" fill="hold"/>
                                        <p:tgtEl>
                                          <p:spTgt spid="588812"/>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588812"/>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588812"/>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88816"/>
                                        </p:tgtEl>
                                        <p:attrNameLst>
                                          <p:attrName>style.visibility</p:attrName>
                                        </p:attrNameLst>
                                      </p:cBhvr>
                                      <p:to>
                                        <p:strVal val="visible"/>
                                      </p:to>
                                    </p:set>
                                    <p:animEffect transition="in" filter="dissolve">
                                      <p:cBhvr>
                                        <p:cTn id="27" dur="500"/>
                                        <p:tgtEl>
                                          <p:spTgt spid="58881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88817"/>
                                        </p:tgtEl>
                                        <p:attrNameLst>
                                          <p:attrName>style.visibility</p:attrName>
                                        </p:attrNameLst>
                                      </p:cBhvr>
                                      <p:to>
                                        <p:strVal val="visible"/>
                                      </p:to>
                                    </p:set>
                                    <p:animEffect transition="in" filter="dissolve">
                                      <p:cBhvr>
                                        <p:cTn id="32" dur="500"/>
                                        <p:tgtEl>
                                          <p:spTgt spid="5888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88819"/>
                                        </p:tgtEl>
                                        <p:attrNameLst>
                                          <p:attrName>style.visibility</p:attrName>
                                        </p:attrNameLst>
                                      </p:cBhvr>
                                      <p:to>
                                        <p:strVal val="visible"/>
                                      </p:to>
                                    </p:set>
                                    <p:animEffect transition="in" filter="dissolve">
                                      <p:cBhvr>
                                        <p:cTn id="37" dur="500"/>
                                        <p:tgtEl>
                                          <p:spTgt spid="58881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88818"/>
                                        </p:tgtEl>
                                        <p:attrNameLst>
                                          <p:attrName>style.visibility</p:attrName>
                                        </p:attrNameLst>
                                      </p:cBhvr>
                                      <p:to>
                                        <p:strVal val="visible"/>
                                      </p:to>
                                    </p:set>
                                    <p:animEffect transition="in" filter="dissolve">
                                      <p:cBhvr>
                                        <p:cTn id="42" dur="500"/>
                                        <p:tgtEl>
                                          <p:spTgt spid="588818"/>
                                        </p:tgtEl>
                                      </p:cBhvr>
                                    </p:animEffect>
                                  </p:childTnLst>
                                </p:cTn>
                              </p:par>
                            </p:childTnLst>
                          </p:cTn>
                        </p:par>
                        <p:par>
                          <p:cTn id="43" fill="hold" nodeType="afterGroup">
                            <p:stCondLst>
                              <p:cond delay="500"/>
                            </p:stCondLst>
                            <p:childTnLst>
                              <p:par>
                                <p:cTn id="44" presetID="9" presetClass="entr" presetSubtype="0" fill="hold" grpId="0" nodeType="afterEffect">
                                  <p:stCondLst>
                                    <p:cond delay="0"/>
                                  </p:stCondLst>
                                  <p:childTnLst>
                                    <p:set>
                                      <p:cBhvr>
                                        <p:cTn id="45" dur="1" fill="hold">
                                          <p:stCondLst>
                                            <p:cond delay="0"/>
                                          </p:stCondLst>
                                        </p:cTn>
                                        <p:tgtEl>
                                          <p:spTgt spid="588820"/>
                                        </p:tgtEl>
                                        <p:attrNameLst>
                                          <p:attrName>style.visibility</p:attrName>
                                        </p:attrNameLst>
                                      </p:cBhvr>
                                      <p:to>
                                        <p:strVal val="visible"/>
                                      </p:to>
                                    </p:set>
                                    <p:animEffect transition="in" filter="dissolve">
                                      <p:cBhvr>
                                        <p:cTn id="46" dur="500"/>
                                        <p:tgtEl>
                                          <p:spTgt spid="588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7" grpId="0"/>
      <p:bldP spid="588816" grpId="0"/>
      <p:bldP spid="588812" grpId="0"/>
      <p:bldP spid="588817" grpId="0"/>
      <p:bldP spid="588819" grpId="0"/>
      <p:bldP spid="588820" grpId="0" animBg="1"/>
      <p:bldP spid="58881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6" descr="Brown Backgr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1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0610" name="Rectangle 4"/>
          <p:cNvSpPr>
            <a:spLocks noGrp="1" noChangeArrowheads="1"/>
          </p:cNvSpPr>
          <p:nvPr>
            <p:ph type="title"/>
          </p:nvPr>
        </p:nvSpPr>
        <p:spPr>
          <a:xfrm>
            <a:off x="687388" y="153988"/>
            <a:ext cx="7772400" cy="1127125"/>
          </a:xfrm>
          <a:solidFill>
            <a:srgbClr val="006600"/>
          </a:solidFill>
          <a:ln w="28575">
            <a:solidFill>
              <a:srgbClr val="FFFF00"/>
            </a:solidFill>
            <a:miter lim="800000"/>
            <a:headEnd/>
            <a:tailEnd/>
          </a:ln>
        </p:spPr>
        <p:txBody>
          <a:bodyPr>
            <a:spAutoFit/>
          </a:bodyPr>
          <a:lstStyle/>
          <a:p>
            <a:r>
              <a:rPr lang="zh-CN" altLang="en-US" sz="6600" b="1" dirty="0" smtClean="0">
                <a:solidFill>
                  <a:srgbClr val="FFFF66"/>
                </a:solidFill>
                <a:ea typeface="SimSun" pitchFamily="2" charset="-122"/>
              </a:rPr>
              <a:t>四个见解？</a:t>
            </a:r>
            <a:endParaRPr lang="en-US" sz="6600" b="1" dirty="0" smtClean="0">
              <a:solidFill>
                <a:srgbClr val="FFFF66"/>
              </a:solidFill>
            </a:endParaRPr>
          </a:p>
        </p:txBody>
      </p:sp>
      <p:sp>
        <p:nvSpPr>
          <p:cNvPr id="588807" name="Text Box 7"/>
          <p:cNvSpPr txBox="1">
            <a:spLocks noChangeArrowheads="1"/>
          </p:cNvSpPr>
          <p:nvPr/>
        </p:nvSpPr>
        <p:spPr bwMode="auto">
          <a:xfrm>
            <a:off x="1009650" y="1268413"/>
            <a:ext cx="7127875" cy="58737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sz="3200" b="1">
                <a:solidFill>
                  <a:srgbClr val="FFFFFF"/>
                </a:solidFill>
                <a:effectLst>
                  <a:outerShdw blurRad="38100" dist="38100" dir="2700000" algn="tl">
                    <a:srgbClr val="C0C0C0"/>
                  </a:outerShdw>
                </a:effectLst>
                <a:cs typeface="+mn-cs"/>
              </a:rPr>
              <a:t>(</a:t>
            </a:r>
            <a:r>
              <a:rPr lang="zh-CN" altLang="en-US" sz="3200" b="1">
                <a:solidFill>
                  <a:srgbClr val="FFFFFF"/>
                </a:solidFill>
                <a:effectLst>
                  <a:outerShdw blurRad="38100" dist="38100" dir="2700000" algn="tl">
                    <a:srgbClr val="C0C0C0"/>
                  </a:outerShdw>
                </a:effectLst>
                <a:ea typeface="SimSun" pitchFamily="2" charset="-122"/>
                <a:cs typeface="+mn-cs"/>
              </a:rPr>
              <a:t>启示录</a:t>
            </a:r>
            <a:r>
              <a:rPr lang="zh-CN" altLang="en-US" sz="3200" b="1">
                <a:solidFill>
                  <a:srgbClr val="FFFFFF"/>
                </a:solidFill>
                <a:effectLst>
                  <a:outerShdw blurRad="38100" dist="38100" dir="2700000" algn="tl">
                    <a:srgbClr val="C0C0C0"/>
                  </a:outerShdw>
                </a:effectLst>
                <a:cs typeface="+mn-cs"/>
              </a:rPr>
              <a:t> </a:t>
            </a:r>
            <a:r>
              <a:rPr lang="en-US" altLang="ja-JP" sz="3200" b="1">
                <a:solidFill>
                  <a:srgbClr val="FFFFFF"/>
                </a:solidFill>
                <a:effectLst>
                  <a:outerShdw blurRad="38100" dist="38100" dir="2700000" algn="tl">
                    <a:srgbClr val="C0C0C0"/>
                  </a:outerShdw>
                </a:effectLst>
                <a:cs typeface="+mn-cs"/>
              </a:rPr>
              <a:t>6-18 </a:t>
            </a:r>
            <a:r>
              <a:rPr lang="zh-CN" altLang="en-US" sz="3200" b="1">
                <a:solidFill>
                  <a:srgbClr val="FFFFFF"/>
                </a:solidFill>
                <a:effectLst>
                  <a:outerShdw blurRad="38100" dist="38100" dir="2700000" algn="tl">
                    <a:srgbClr val="C0C0C0"/>
                  </a:outerShdw>
                </a:effectLst>
                <a:ea typeface="SimSun" pitchFamily="2" charset="-122"/>
                <a:cs typeface="+mn-cs"/>
              </a:rPr>
              <a:t>章描绘哪个年代</a:t>
            </a:r>
            <a:r>
              <a:rPr lang="en-US" altLang="ja-JP" sz="3200" b="1">
                <a:solidFill>
                  <a:srgbClr val="FFFFFF"/>
                </a:solidFill>
                <a:effectLst>
                  <a:outerShdw blurRad="38100" dist="38100" dir="2700000" algn="tl">
                    <a:srgbClr val="C0C0C0"/>
                  </a:outerShdw>
                </a:effectLst>
                <a:cs typeface="+mn-cs"/>
              </a:rPr>
              <a:t>?)</a:t>
            </a:r>
            <a:endParaRPr lang="en-US" sz="3200" b="1">
              <a:solidFill>
                <a:srgbClr val="FFFFFF"/>
              </a:solidFill>
              <a:effectLst>
                <a:outerShdw blurRad="38100" dist="38100" dir="2700000" algn="tl">
                  <a:srgbClr val="C0C0C0"/>
                </a:outerShdw>
              </a:effectLst>
              <a:cs typeface="+mn-cs"/>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nvGrpSpPr>
            <p:cNvPr id="580621"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6" name="Text Box 16"/>
          <p:cNvSpPr txBox="1">
            <a:spLocks noChangeArrowheads="1"/>
          </p:cNvSpPr>
          <p:nvPr/>
        </p:nvSpPr>
        <p:spPr bwMode="auto">
          <a:xfrm rot="5400000">
            <a:off x="-68262" y="3405187"/>
            <a:ext cx="2590800" cy="157162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latin typeface="Consolas" pitchFamily="49" charset="0"/>
                <a:ea typeface="SimSun" pitchFamily="2" charset="-122"/>
                <a:cs typeface="+mn-cs"/>
              </a:rPr>
              <a:t>实现主义观</a:t>
            </a:r>
            <a:endParaRPr lang="en-US" sz="4800" b="1">
              <a:solidFill>
                <a:srgbClr val="FFFFFF"/>
              </a:solidFill>
              <a:ea typeface="SimSun" pitchFamily="2" charset="-122"/>
              <a:cs typeface="+mn-cs"/>
            </a:endParaRPr>
          </a:p>
        </p:txBody>
      </p:sp>
      <p:sp>
        <p:nvSpPr>
          <p:cNvPr id="588812" name="Text Box 12"/>
          <p:cNvSpPr txBox="1">
            <a:spLocks noChangeArrowheads="1"/>
          </p:cNvSpPr>
          <p:nvPr/>
        </p:nvSpPr>
        <p:spPr bwMode="auto">
          <a:xfrm>
            <a:off x="2438400" y="2743200"/>
            <a:ext cx="990600" cy="280352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成书</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日期</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主后 </a:t>
            </a:r>
            <a:r>
              <a:rPr lang="en-US" altLang="zh-CN" sz="2800" b="1" dirty="0">
                <a:solidFill>
                  <a:srgbClr val="FFFFFF"/>
                </a:solidFill>
                <a:effectLst>
                  <a:outerShdw blurRad="38100" dist="38100" dir="2700000" algn="tl">
                    <a:srgbClr val="C0C0C0"/>
                  </a:outerShdw>
                </a:effectLst>
                <a:ea typeface="SimSun" pitchFamily="2" charset="-122"/>
                <a:cs typeface="+mn-cs"/>
              </a:rPr>
              <a:t>95</a:t>
            </a:r>
          </a:p>
          <a:p>
            <a:pPr algn="ctr">
              <a:spcBef>
                <a:spcPct val="50000"/>
              </a:spcBef>
            </a:pPr>
            <a:endParaRPr lang="en-US" dirty="0">
              <a:solidFill>
                <a:srgbClr val="FFFFFF"/>
              </a:solidFill>
              <a:effectLst>
                <a:outerShdw blurRad="38100" dist="38100" dir="2700000" algn="tl">
                  <a:srgbClr val="C0C0C0"/>
                </a:outerShdw>
              </a:effectLst>
              <a:ea typeface="SimSun" pitchFamily="2" charset="-122"/>
              <a:cs typeface="+mn-cs"/>
            </a:endParaRPr>
          </a:p>
        </p:txBody>
      </p:sp>
      <p:sp>
        <p:nvSpPr>
          <p:cNvPr id="588817" name="Text Box 17"/>
          <p:cNvSpPr txBox="1">
            <a:spLocks noChangeArrowheads="1"/>
          </p:cNvSpPr>
          <p:nvPr/>
        </p:nvSpPr>
        <p:spPr bwMode="auto">
          <a:xfrm rot="5400000">
            <a:off x="6188868" y="2812257"/>
            <a:ext cx="2481263" cy="249555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ea typeface="SimSun" pitchFamily="2" charset="-122"/>
                <a:cs typeface="+mn-cs"/>
              </a:rPr>
              <a:t>未来主义观</a:t>
            </a:r>
          </a:p>
          <a:p>
            <a:pPr algn="ctr">
              <a:spcBef>
                <a:spcPct val="50000"/>
              </a:spcBef>
            </a:pPr>
            <a:endParaRPr lang="en-US" sz="4000" b="1">
              <a:solidFill>
                <a:srgbClr val="FFFFFF"/>
              </a:solidFill>
              <a:ea typeface="SimSun" pitchFamily="2" charset="-122"/>
              <a:cs typeface="+mn-cs"/>
            </a:endParaRPr>
          </a:p>
        </p:txBody>
      </p:sp>
      <p:sp>
        <p:nvSpPr>
          <p:cNvPr id="588819" name="Text Box 19"/>
          <p:cNvSpPr txBox="1">
            <a:spLocks noChangeArrowheads="1"/>
          </p:cNvSpPr>
          <p:nvPr/>
        </p:nvSpPr>
        <p:spPr bwMode="auto">
          <a:xfrm>
            <a:off x="4038600" y="2971800"/>
            <a:ext cx="3124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历史主义观</a:t>
            </a:r>
          </a:p>
          <a:p>
            <a:pPr algn="ctr">
              <a:spcBef>
                <a:spcPct val="50000"/>
              </a:spcBef>
            </a:pPr>
            <a:endParaRPr lang="en-US" sz="4000" b="1">
              <a:solidFill>
                <a:srgbClr val="FFFFFF"/>
              </a:solidFill>
              <a:ea typeface="SimSun" pitchFamily="2" charset="-122"/>
              <a:cs typeface="+mn-cs"/>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88822" name="Text Box 22"/>
          <p:cNvSpPr txBox="1">
            <a:spLocks noChangeArrowheads="1"/>
          </p:cNvSpPr>
          <p:nvPr/>
        </p:nvSpPr>
        <p:spPr bwMode="auto">
          <a:xfrm>
            <a:off x="8408988" y="-49213"/>
            <a:ext cx="739775" cy="457201"/>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wrap="none" lIns="90000" tIns="46800" rIns="90000" bIns="46800">
            <a:spAutoFit/>
          </a:bodyPr>
          <a:lstStyle/>
          <a:p>
            <a:pPr algn="ctr">
              <a:defRPr/>
            </a:pPr>
            <a:r>
              <a:rPr lang="en-US" b="1" dirty="0">
                <a:solidFill>
                  <a:srgbClr val="FFFFFF"/>
                </a:solidFill>
                <a:latin typeface="Comic Sans MS" pitchFamily="-111" charset="0"/>
                <a:ea typeface="MS PGothic" pitchFamily="34" charset="-128"/>
                <a:cs typeface="+mn-cs"/>
              </a:rPr>
              <a:t>321</a:t>
            </a:r>
          </a:p>
        </p:txBody>
      </p:sp>
      <p:sp>
        <p:nvSpPr>
          <p:cNvPr id="588818" name="Text Box 18"/>
          <p:cNvSpPr txBox="1">
            <a:spLocks noChangeArrowheads="1"/>
          </p:cNvSpPr>
          <p:nvPr/>
        </p:nvSpPr>
        <p:spPr bwMode="auto">
          <a:xfrm>
            <a:off x="3505200" y="4648200"/>
            <a:ext cx="2743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理想主义观</a:t>
            </a:r>
          </a:p>
          <a:p>
            <a:pPr algn="ctr">
              <a:spcBef>
                <a:spcPct val="50000"/>
              </a:spcBef>
            </a:pPr>
            <a:endParaRPr lang="en-US" sz="4000">
              <a:solidFill>
                <a:srgbClr val="FFFFFF"/>
              </a:solidFill>
              <a:ea typeface="SimSun" pitchFamily="2" charset="-122"/>
              <a:cs typeface="+mn-cs"/>
            </a:endParaRPr>
          </a:p>
        </p:txBody>
      </p:sp>
      <p:pic>
        <p:nvPicPr>
          <p:cNvPr id="18" name="Picture 17" descr="Beale.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32024">
            <a:off x="0" y="1052736"/>
            <a:ext cx="3810000" cy="5930900"/>
          </a:xfrm>
          <a:prstGeom prst="rect">
            <a:avLst/>
          </a:prstGeom>
        </p:spPr>
      </p:pic>
      <p:pic>
        <p:nvPicPr>
          <p:cNvPr id="19" name="Picture 18" descr="Thomas vol 2.jpg"/>
          <p:cNvPicPr>
            <a:picLocks noChangeAspect="1"/>
          </p:cNvPicPr>
          <p:nvPr/>
        </p:nvPicPr>
        <p:blipFill rotWithShape="1">
          <a:blip r:embed="rId5" cstate="screen">
            <a:extLst>
              <a:ext uri="{28A0092B-C50C-407E-A947-70E740481C1C}">
                <a14:useLocalDpi xmlns:a14="http://schemas.microsoft.com/office/drawing/2010/main" val="0"/>
              </a:ext>
            </a:extLst>
          </a:blip>
          <a:srcRect/>
          <a:stretch/>
        </p:blipFill>
        <p:spPr>
          <a:xfrm>
            <a:off x="4211960" y="0"/>
            <a:ext cx="3457112" cy="5263794"/>
          </a:xfrm>
          <a:prstGeom prst="rect">
            <a:avLst/>
          </a:prstGeom>
        </p:spPr>
      </p:pic>
      <p:pic>
        <p:nvPicPr>
          <p:cNvPr id="20" name="Picture 19" descr="Thomas vol 1.jp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20597484">
            <a:off x="4035775" y="1297956"/>
            <a:ext cx="3485600" cy="5297264"/>
          </a:xfrm>
          <a:prstGeom prst="rect">
            <a:avLst/>
          </a:prstGeom>
        </p:spPr>
      </p:pic>
    </p:spTree>
    <p:extLst>
      <p:ext uri="{BB962C8B-B14F-4D97-AF65-F5344CB8AC3E}">
        <p14:creationId xmlns:p14="http://schemas.microsoft.com/office/powerpoint/2010/main" val="214262406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8807"/>
                                        </p:tgtEl>
                                        <p:attrNameLst>
                                          <p:attrName>style.visibility</p:attrName>
                                        </p:attrNameLst>
                                      </p:cBhvr>
                                      <p:to>
                                        <p:strVal val="visible"/>
                                      </p:to>
                                    </p:set>
                                    <p:anim calcmode="lin" valueType="num">
                                      <p:cBhvr>
                                        <p:cTn id="7" dur="1000" fill="hold"/>
                                        <p:tgtEl>
                                          <p:spTgt spid="588807"/>
                                        </p:tgtEl>
                                        <p:attrNameLst>
                                          <p:attrName>ppt_w</p:attrName>
                                        </p:attrNameLst>
                                      </p:cBhvr>
                                      <p:tavLst>
                                        <p:tav tm="0">
                                          <p:val>
                                            <p:strVal val="#ppt_w*0.70"/>
                                          </p:val>
                                        </p:tav>
                                        <p:tav tm="100000">
                                          <p:val>
                                            <p:strVal val="#ppt_w"/>
                                          </p:val>
                                        </p:tav>
                                      </p:tavLst>
                                    </p:anim>
                                    <p:anim calcmode="lin" valueType="num">
                                      <p:cBhvr>
                                        <p:cTn id="8" dur="1000" fill="hold"/>
                                        <p:tgtEl>
                                          <p:spTgt spid="588807"/>
                                        </p:tgtEl>
                                        <p:attrNameLst>
                                          <p:attrName>ppt_h</p:attrName>
                                        </p:attrNameLst>
                                      </p:cBhvr>
                                      <p:tavLst>
                                        <p:tav tm="0">
                                          <p:val>
                                            <p:strVal val="#ppt_h"/>
                                          </p:val>
                                        </p:tav>
                                        <p:tav tm="100000">
                                          <p:val>
                                            <p:strVal val="#ppt_h"/>
                                          </p:val>
                                        </p:tav>
                                      </p:tavLst>
                                    </p:anim>
                                    <p:animEffect transition="in" filter="fade">
                                      <p:cBhvr>
                                        <p:cTn id="9" dur="1000"/>
                                        <p:tgtEl>
                                          <p:spTgt spid="58880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8"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par>
                                <p:cTn id="15" presetID="30" presetClass="entr" presetSubtype="0" fill="hold" grpId="0" nodeType="withEffect">
                                  <p:stCondLst>
                                    <p:cond delay="0"/>
                                  </p:stCondLst>
                                  <p:childTnLst>
                                    <p:set>
                                      <p:cBhvr>
                                        <p:cTn id="16" dur="1" fill="hold">
                                          <p:stCondLst>
                                            <p:cond delay="0"/>
                                          </p:stCondLst>
                                        </p:cTn>
                                        <p:tgtEl>
                                          <p:spTgt spid="588812"/>
                                        </p:tgtEl>
                                        <p:attrNameLst>
                                          <p:attrName>style.visibility</p:attrName>
                                        </p:attrNameLst>
                                      </p:cBhvr>
                                      <p:to>
                                        <p:strVal val="visible"/>
                                      </p:to>
                                    </p:set>
                                    <p:animEffect transition="in" filter="fade">
                                      <p:cBhvr>
                                        <p:cTn id="17" dur="800" decel="100000"/>
                                        <p:tgtEl>
                                          <p:spTgt spid="588812"/>
                                        </p:tgtEl>
                                      </p:cBhvr>
                                    </p:animEffect>
                                    <p:anim calcmode="lin" valueType="num">
                                      <p:cBhvr>
                                        <p:cTn id="18" dur="800" decel="100000" fill="hold"/>
                                        <p:tgtEl>
                                          <p:spTgt spid="588812"/>
                                        </p:tgtEl>
                                        <p:attrNameLst>
                                          <p:attrName>style.rotation</p:attrName>
                                        </p:attrNameLst>
                                      </p:cBhvr>
                                      <p:tavLst>
                                        <p:tav tm="0">
                                          <p:val>
                                            <p:fltVal val="-90"/>
                                          </p:val>
                                        </p:tav>
                                        <p:tav tm="100000">
                                          <p:val>
                                            <p:fltVal val="0"/>
                                          </p:val>
                                        </p:tav>
                                      </p:tavLst>
                                    </p:anim>
                                    <p:anim calcmode="lin" valueType="num">
                                      <p:cBhvr>
                                        <p:cTn id="19" dur="800" decel="100000" fill="hold"/>
                                        <p:tgtEl>
                                          <p:spTgt spid="588812"/>
                                        </p:tgtEl>
                                        <p:attrNameLst>
                                          <p:attrName>ppt_x</p:attrName>
                                        </p:attrNameLst>
                                      </p:cBhvr>
                                      <p:tavLst>
                                        <p:tav tm="0">
                                          <p:val>
                                            <p:strVal val="#ppt_x+0.4"/>
                                          </p:val>
                                        </p:tav>
                                        <p:tav tm="100000">
                                          <p:val>
                                            <p:strVal val="#ppt_x-0.05"/>
                                          </p:val>
                                        </p:tav>
                                      </p:tavLst>
                                    </p:anim>
                                    <p:anim calcmode="lin" valueType="num">
                                      <p:cBhvr>
                                        <p:cTn id="20" dur="800" decel="100000" fill="hold"/>
                                        <p:tgtEl>
                                          <p:spTgt spid="588812"/>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588812"/>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588812"/>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88816"/>
                                        </p:tgtEl>
                                        <p:attrNameLst>
                                          <p:attrName>style.visibility</p:attrName>
                                        </p:attrNameLst>
                                      </p:cBhvr>
                                      <p:to>
                                        <p:strVal val="visible"/>
                                      </p:to>
                                    </p:set>
                                    <p:animEffect transition="in" filter="dissolve">
                                      <p:cBhvr>
                                        <p:cTn id="27" dur="500"/>
                                        <p:tgtEl>
                                          <p:spTgt spid="58881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88817"/>
                                        </p:tgtEl>
                                        <p:attrNameLst>
                                          <p:attrName>style.visibility</p:attrName>
                                        </p:attrNameLst>
                                      </p:cBhvr>
                                      <p:to>
                                        <p:strVal val="visible"/>
                                      </p:to>
                                    </p:set>
                                    <p:animEffect transition="in" filter="dissolve">
                                      <p:cBhvr>
                                        <p:cTn id="32" dur="500"/>
                                        <p:tgtEl>
                                          <p:spTgt spid="5888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88819"/>
                                        </p:tgtEl>
                                        <p:attrNameLst>
                                          <p:attrName>style.visibility</p:attrName>
                                        </p:attrNameLst>
                                      </p:cBhvr>
                                      <p:to>
                                        <p:strVal val="visible"/>
                                      </p:to>
                                    </p:set>
                                    <p:animEffect transition="in" filter="dissolve">
                                      <p:cBhvr>
                                        <p:cTn id="37" dur="500"/>
                                        <p:tgtEl>
                                          <p:spTgt spid="58881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88818"/>
                                        </p:tgtEl>
                                        <p:attrNameLst>
                                          <p:attrName>style.visibility</p:attrName>
                                        </p:attrNameLst>
                                      </p:cBhvr>
                                      <p:to>
                                        <p:strVal val="visible"/>
                                      </p:to>
                                    </p:set>
                                    <p:animEffect transition="in" filter="dissolve">
                                      <p:cBhvr>
                                        <p:cTn id="42" dur="500"/>
                                        <p:tgtEl>
                                          <p:spTgt spid="588818"/>
                                        </p:tgtEl>
                                      </p:cBhvr>
                                    </p:animEffect>
                                  </p:childTnLst>
                                </p:cTn>
                              </p:par>
                            </p:childTnLst>
                          </p:cTn>
                        </p:par>
                        <p:par>
                          <p:cTn id="43" fill="hold" nodeType="afterGroup">
                            <p:stCondLst>
                              <p:cond delay="500"/>
                            </p:stCondLst>
                            <p:childTnLst>
                              <p:par>
                                <p:cTn id="44" presetID="9" presetClass="entr" presetSubtype="0" fill="hold" grpId="0" nodeType="afterEffect">
                                  <p:stCondLst>
                                    <p:cond delay="0"/>
                                  </p:stCondLst>
                                  <p:childTnLst>
                                    <p:set>
                                      <p:cBhvr>
                                        <p:cTn id="45" dur="1" fill="hold">
                                          <p:stCondLst>
                                            <p:cond delay="0"/>
                                          </p:stCondLst>
                                        </p:cTn>
                                        <p:tgtEl>
                                          <p:spTgt spid="588820"/>
                                        </p:tgtEl>
                                        <p:attrNameLst>
                                          <p:attrName>style.visibility</p:attrName>
                                        </p:attrNameLst>
                                      </p:cBhvr>
                                      <p:to>
                                        <p:strVal val="visible"/>
                                      </p:to>
                                    </p:set>
                                    <p:animEffect transition="in" filter="dissolve">
                                      <p:cBhvr>
                                        <p:cTn id="46" dur="500"/>
                                        <p:tgtEl>
                                          <p:spTgt spid="588820"/>
                                        </p:tgtEl>
                                      </p:cBhvr>
                                    </p:animEffect>
                                  </p:childTnLst>
                                </p:cTn>
                              </p:par>
                            </p:childTnLst>
                          </p:cTn>
                        </p:par>
                      </p:childTnLst>
                    </p:cTn>
                  </p:par>
                  <p:par>
                    <p:cTn id="47" fill="hold">
                      <p:stCondLst>
                        <p:cond delay="indefinite"/>
                      </p:stCondLst>
                      <p:childTnLst>
                        <p:par>
                          <p:cTn id="48" fill="hold">
                            <p:stCondLst>
                              <p:cond delay="0"/>
                            </p:stCondLst>
                            <p:childTnLst>
                              <p:par>
                                <p:cTn id="49" presetID="55"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1000" fill="hold"/>
                                        <p:tgtEl>
                                          <p:spTgt spid="18"/>
                                        </p:tgtEl>
                                        <p:attrNameLst>
                                          <p:attrName>ppt_w</p:attrName>
                                        </p:attrNameLst>
                                      </p:cBhvr>
                                      <p:tavLst>
                                        <p:tav tm="0">
                                          <p:val>
                                            <p:strVal val="#ppt_w*0.70"/>
                                          </p:val>
                                        </p:tav>
                                        <p:tav tm="100000">
                                          <p:val>
                                            <p:strVal val="#ppt_w"/>
                                          </p:val>
                                        </p:tav>
                                      </p:tavLst>
                                    </p:anim>
                                    <p:anim calcmode="lin" valueType="num">
                                      <p:cBhvr>
                                        <p:cTn id="52" dur="1000" fill="hold"/>
                                        <p:tgtEl>
                                          <p:spTgt spid="18"/>
                                        </p:tgtEl>
                                        <p:attrNameLst>
                                          <p:attrName>ppt_h</p:attrName>
                                        </p:attrNameLst>
                                      </p:cBhvr>
                                      <p:tavLst>
                                        <p:tav tm="0">
                                          <p:val>
                                            <p:strVal val="#ppt_h"/>
                                          </p:val>
                                        </p:tav>
                                        <p:tav tm="100000">
                                          <p:val>
                                            <p:strVal val="#ppt_h"/>
                                          </p:val>
                                        </p:tav>
                                      </p:tavLst>
                                    </p:anim>
                                    <p:animEffect transition="in" filter="fade">
                                      <p:cBhvr>
                                        <p:cTn id="53" dur="1000"/>
                                        <p:tgtEl>
                                          <p:spTgt spid="18"/>
                                        </p:tgtEl>
                                      </p:cBhvr>
                                    </p:animEffect>
                                  </p:childTnLst>
                                </p:cTn>
                              </p:par>
                            </p:childTnLst>
                          </p:cTn>
                        </p:par>
                      </p:childTnLst>
                    </p:cTn>
                  </p:par>
                  <p:par>
                    <p:cTn id="54" fill="hold">
                      <p:stCondLst>
                        <p:cond delay="indefinite"/>
                      </p:stCondLst>
                      <p:childTnLst>
                        <p:par>
                          <p:cTn id="55" fill="hold">
                            <p:stCondLst>
                              <p:cond delay="0"/>
                            </p:stCondLst>
                            <p:childTnLst>
                              <p:par>
                                <p:cTn id="56" presetID="55" presetClass="entr" presetSubtype="0" fill="hold" nodeType="click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p:cTn id="58" dur="1000" fill="hold"/>
                                        <p:tgtEl>
                                          <p:spTgt spid="20"/>
                                        </p:tgtEl>
                                        <p:attrNameLst>
                                          <p:attrName>ppt_w</p:attrName>
                                        </p:attrNameLst>
                                      </p:cBhvr>
                                      <p:tavLst>
                                        <p:tav tm="0">
                                          <p:val>
                                            <p:strVal val="#ppt_w*0.70"/>
                                          </p:val>
                                        </p:tav>
                                        <p:tav tm="100000">
                                          <p:val>
                                            <p:strVal val="#ppt_w"/>
                                          </p:val>
                                        </p:tav>
                                      </p:tavLst>
                                    </p:anim>
                                    <p:anim calcmode="lin" valueType="num">
                                      <p:cBhvr>
                                        <p:cTn id="59" dur="1000" fill="hold"/>
                                        <p:tgtEl>
                                          <p:spTgt spid="20"/>
                                        </p:tgtEl>
                                        <p:attrNameLst>
                                          <p:attrName>ppt_h</p:attrName>
                                        </p:attrNameLst>
                                      </p:cBhvr>
                                      <p:tavLst>
                                        <p:tav tm="0">
                                          <p:val>
                                            <p:strVal val="#ppt_h"/>
                                          </p:val>
                                        </p:tav>
                                        <p:tav tm="100000">
                                          <p:val>
                                            <p:strVal val="#ppt_h"/>
                                          </p:val>
                                        </p:tav>
                                      </p:tavLst>
                                    </p:anim>
                                    <p:animEffect transition="in" filter="fade">
                                      <p:cBhvr>
                                        <p:cTn id="60" dur="1000"/>
                                        <p:tgtEl>
                                          <p:spTgt spid="20"/>
                                        </p:tgtEl>
                                      </p:cBhvr>
                                    </p:animEffect>
                                  </p:childTnLst>
                                </p:cTn>
                              </p:par>
                            </p:childTnLst>
                          </p:cTn>
                        </p:par>
                        <p:par>
                          <p:cTn id="61" fill="hold">
                            <p:stCondLst>
                              <p:cond delay="1000"/>
                            </p:stCondLst>
                            <p:childTnLst>
                              <p:par>
                                <p:cTn id="62" presetID="55" presetClass="entr" presetSubtype="0" fill="hold" nodeType="afterEffect">
                                  <p:stCondLst>
                                    <p:cond delay="0"/>
                                  </p:stCondLst>
                                  <p:childTnLst>
                                    <p:set>
                                      <p:cBhvr>
                                        <p:cTn id="63" dur="1" fill="hold">
                                          <p:stCondLst>
                                            <p:cond delay="0"/>
                                          </p:stCondLst>
                                        </p:cTn>
                                        <p:tgtEl>
                                          <p:spTgt spid="19"/>
                                        </p:tgtEl>
                                        <p:attrNameLst>
                                          <p:attrName>style.visibility</p:attrName>
                                        </p:attrNameLst>
                                      </p:cBhvr>
                                      <p:to>
                                        <p:strVal val="visible"/>
                                      </p:to>
                                    </p:set>
                                    <p:anim calcmode="lin" valueType="num">
                                      <p:cBhvr>
                                        <p:cTn id="64" dur="1000" fill="hold"/>
                                        <p:tgtEl>
                                          <p:spTgt spid="19"/>
                                        </p:tgtEl>
                                        <p:attrNameLst>
                                          <p:attrName>ppt_w</p:attrName>
                                        </p:attrNameLst>
                                      </p:cBhvr>
                                      <p:tavLst>
                                        <p:tav tm="0">
                                          <p:val>
                                            <p:strVal val="#ppt_w*0.70"/>
                                          </p:val>
                                        </p:tav>
                                        <p:tav tm="100000">
                                          <p:val>
                                            <p:strVal val="#ppt_w"/>
                                          </p:val>
                                        </p:tav>
                                      </p:tavLst>
                                    </p:anim>
                                    <p:anim calcmode="lin" valueType="num">
                                      <p:cBhvr>
                                        <p:cTn id="65" dur="1000" fill="hold"/>
                                        <p:tgtEl>
                                          <p:spTgt spid="19"/>
                                        </p:tgtEl>
                                        <p:attrNameLst>
                                          <p:attrName>ppt_h</p:attrName>
                                        </p:attrNameLst>
                                      </p:cBhvr>
                                      <p:tavLst>
                                        <p:tav tm="0">
                                          <p:val>
                                            <p:strVal val="#ppt_h"/>
                                          </p:val>
                                        </p:tav>
                                        <p:tav tm="100000">
                                          <p:val>
                                            <p:strVal val="#ppt_h"/>
                                          </p:val>
                                        </p:tav>
                                      </p:tavLst>
                                    </p:anim>
                                    <p:animEffect transition="in" filter="fade">
                                      <p:cBhvr>
                                        <p:cTn id="66"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7" grpId="0"/>
      <p:bldP spid="588816" grpId="0"/>
      <p:bldP spid="588812" grpId="0"/>
      <p:bldP spid="588817" grpId="0"/>
      <p:bldP spid="588819" grpId="0"/>
      <p:bldP spid="588820" grpId="0" animBg="1"/>
      <p:bldP spid="58881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7" name="Rectangle 1026"/>
          <p:cNvSpPr>
            <a:spLocks noGrp="1" noChangeArrowheads="1"/>
          </p:cNvSpPr>
          <p:nvPr>
            <p:ph type="ctrTitle"/>
          </p:nvPr>
        </p:nvSpPr>
        <p:spPr>
          <a:xfrm>
            <a:off x="0" y="152400"/>
            <a:ext cx="9144000" cy="838200"/>
          </a:xfrm>
        </p:spPr>
        <p:txBody>
          <a:bodyPr/>
          <a:lstStyle/>
          <a:p>
            <a:r>
              <a:rPr lang="zh-CN" altLang="en-US" dirty="0" smtClean="0">
                <a:solidFill>
                  <a:schemeClr val="tx1"/>
                </a:solidFill>
                <a:ea typeface="SimSun" pitchFamily="2" charset="-122"/>
              </a:rPr>
              <a:t>如此多的诠释确实有用吗？</a:t>
            </a:r>
            <a:endParaRPr lang="en-US" altLang="zh-CN" dirty="0" smtClean="0">
              <a:solidFill>
                <a:schemeClr val="tx1"/>
              </a:solidFill>
              <a:ea typeface="SimSun" pitchFamily="2" charset="-122"/>
            </a:endParaRPr>
          </a:p>
        </p:txBody>
      </p:sp>
      <p:pic>
        <p:nvPicPr>
          <p:cNvPr id="572418" name="Picture 1027" descr="elepha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200" y="1295400"/>
            <a:ext cx="6629400" cy="541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65510253"/>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1" name="Rectangle 2"/>
          <p:cNvSpPr>
            <a:spLocks noGrp="1" noChangeArrowheads="1"/>
          </p:cNvSpPr>
          <p:nvPr>
            <p:ph type="title"/>
          </p:nvPr>
        </p:nvSpPr>
        <p:spPr>
          <a:xfrm>
            <a:off x="682625" y="44450"/>
            <a:ext cx="7772400" cy="720725"/>
          </a:xfrm>
          <a:solidFill>
            <a:srgbClr val="FF0000"/>
          </a:solidFill>
        </p:spPr>
        <p:txBody>
          <a:bodyPr/>
          <a:lstStyle/>
          <a:p>
            <a:r>
              <a:rPr lang="zh-CN" altLang="en-US" sz="3200" dirty="0" smtClean="0">
                <a:solidFill>
                  <a:schemeClr val="bg1"/>
                </a:solidFill>
                <a:ea typeface="SimSun" pitchFamily="2" charset="-122"/>
              </a:rPr>
              <a:t>对启示录不同的诠释</a:t>
            </a:r>
            <a:endParaRPr lang="en-US" sz="3200" dirty="0" smtClean="0">
              <a:solidFill>
                <a:schemeClr val="bg1"/>
              </a:solidFill>
              <a:latin typeface="Arial" pitchFamily="34" charset="0"/>
              <a:cs typeface="Arial" pitchFamily="34" charset="0"/>
            </a:endParaRPr>
          </a:p>
        </p:txBody>
      </p:sp>
      <p:sp>
        <p:nvSpPr>
          <p:cNvPr id="578562" name="Text Box 5"/>
          <p:cNvSpPr txBox="1">
            <a:spLocks noChangeArrowheads="1"/>
          </p:cNvSpPr>
          <p:nvPr/>
        </p:nvSpPr>
        <p:spPr bwMode="auto">
          <a:xfrm>
            <a:off x="8455025" y="7938"/>
            <a:ext cx="6461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000066"/>
                </a:solidFill>
                <a:cs typeface="+mn-cs"/>
              </a:rPr>
              <a:t>321</a:t>
            </a:r>
          </a:p>
        </p:txBody>
      </p:sp>
      <p:graphicFrame>
        <p:nvGraphicFramePr>
          <p:cNvPr id="6" name="Table 5"/>
          <p:cNvGraphicFramePr>
            <a:graphicFrameLocks noGrp="1"/>
          </p:cNvGraphicFramePr>
          <p:nvPr>
            <p:extLst>
              <p:ext uri="{D42A27DB-BD31-4B8C-83A1-F6EECF244321}">
                <p14:modId xmlns:p14="http://schemas.microsoft.com/office/powerpoint/2010/main" val="823978563"/>
              </p:ext>
            </p:extLst>
          </p:nvPr>
        </p:nvGraphicFramePr>
        <p:xfrm>
          <a:off x="105508" y="913047"/>
          <a:ext cx="8995630" cy="5991056"/>
        </p:xfrm>
        <a:graphic>
          <a:graphicData uri="http://schemas.openxmlformats.org/drawingml/2006/table">
            <a:tbl>
              <a:tblPr/>
              <a:tblGrid>
                <a:gridCol w="1942636"/>
                <a:gridCol w="1592611"/>
                <a:gridCol w="1365096"/>
                <a:gridCol w="2170153"/>
                <a:gridCol w="1925134"/>
              </a:tblGrid>
              <a:tr h="41830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rPr>
                        <a:t>提倡</a:t>
                      </a:r>
                      <a:r>
                        <a:rPr kumimoji="0" lang="zh-CN" alt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rPr>
                        <a:t> 和 看法</a:t>
                      </a:r>
                      <a:endParaRPr kumimoji="0" 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endParaRPr>
                    </a:p>
                  </a:txBody>
                  <a:tcPr marT="45709" marB="45709" anchor="ctr" anchorCtr="1"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千福年</a:t>
                      </a:r>
                      <a:r>
                        <a:rPr kumimoji="0" 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看法</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rPr>
                        <a:t>启示录</a:t>
                      </a:r>
                      <a:r>
                        <a:rPr kumimoji="0" 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rPr>
                        <a:t> 1–3</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启示录</a:t>
                      </a:r>
                      <a:r>
                        <a:rPr kumimoji="0" 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 4–19</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启示录</a:t>
                      </a:r>
                      <a:r>
                        <a:rPr kumimoji="0" 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 20–22</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r>
              <a:tr h="9688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理想主义</a:t>
                      </a: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             </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Beale </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Hendriksen</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Hughes</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千禧年后</a:t>
                      </a:r>
                      <a:endParaRPr kumimoji="0" lang="en-US" altLang="zh-SG"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(or </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Amillennial</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历史性</a:t>
                      </a:r>
                      <a:endParaRPr kumimoji="0" lang="en-US" altLang="zh-SG"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教会</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象征性</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无历史性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a:t>
                      </a:r>
                      <a:r>
                        <a:rPr kumimoji="0" lang="zh-CN"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善与恶</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之间的</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冲突</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正义的</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胜利</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教会战胜世界）</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r>
              <a:tr h="9688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认为</a:t>
                      </a:r>
                      <a:r>
                        <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&lt;</a:t>
                      </a: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启示录</a:t>
                      </a:r>
                      <a:r>
                        <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&gt;</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的预</a:t>
                      </a:r>
                      <a:r>
                        <a:rPr kumimoji="0" lang="zh-CN" altLang="en-US" sz="1600" b="1" i="0" u="none" strike="noStrike" cap="none" normalizeH="0" baseline="0" smtClean="0">
                          <a:ln>
                            <a:noFill/>
                          </a:ln>
                          <a:solidFill>
                            <a:srgbClr val="000090"/>
                          </a:solidFill>
                          <a:effectLst/>
                          <a:latin typeface="Arial" pitchFamily="34" charset="0"/>
                          <a:ea typeface="MS PGothic" pitchFamily="34" charset="-128"/>
                          <a:cs typeface="Times New Roman" pitchFamily="18" charset="0"/>
                        </a:rPr>
                        <a:t>言   </a:t>
                      </a:r>
                      <a:r>
                        <a:rPr kumimoji="0" lang="en-US" altLang="zh-CN" sz="1600" b="1" i="0" u="none" strike="noStrike" cap="none" normalizeH="0" baseline="0" smtClean="0">
                          <a:ln>
                            <a:noFill/>
                          </a:ln>
                          <a:solidFill>
                            <a:schemeClr val="tx1"/>
                          </a:solidFill>
                          <a:effectLst/>
                          <a:latin typeface="Arial" pitchFamily="34" charset="0"/>
                          <a:ea typeface="MS PGothic" pitchFamily="34" charset="-128"/>
                          <a:cs typeface="Times New Roman" pitchFamily="18" charset="0"/>
                        </a:rPr>
                        <a:t>Sweete</a:t>
                      </a:r>
                      <a:r>
                        <a:rPr kumimoji="0" lang="zh-CN" altLang="en-US" sz="1600" b="1" i="0" u="none" strike="noStrike" cap="none" normalizeH="0" baseline="0" dirty="0" smtClean="0">
                          <a:ln>
                            <a:noFill/>
                          </a:ln>
                          <a:solidFill>
                            <a:schemeClr val="tx1"/>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  </a:t>
                      </a:r>
                      <a:endPar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已实现   </a:t>
                      </a:r>
                      <a:r>
                        <a:rPr kumimoji="0" lang="en-US" altLang="zh-CN" sz="1600" b="1" i="0" u="none" strike="noStrike" cap="none" normalizeH="0" baseline="0" dirty="0" smtClean="0">
                          <a:ln>
                            <a:noFill/>
                          </a:ln>
                          <a:solidFill>
                            <a:schemeClr val="tx1"/>
                          </a:solidFill>
                          <a:effectLst/>
                          <a:latin typeface="Arial" pitchFamily="34" charset="0"/>
                          <a:ea typeface="MS PGothic" pitchFamily="34" charset="-128"/>
                          <a:cs typeface="Times New Roman" pitchFamily="18" charset="0"/>
                        </a:rPr>
                        <a:t>Ellicott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a:t>
                      </a: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人</a:t>
                      </a:r>
                      <a:r>
                        <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       </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DeMar</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Arial" pitchFamily="34" charset="0"/>
                        </a:rPr>
                        <a:t>世界末日</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Arial"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Arial" pitchFamily="34" charset="0"/>
                        </a:rPr>
                        <a:t>Apocalyptic</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的教会</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象征性</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的事项</a:t>
                      </a:r>
                      <a:endParaRPr kumimoji="0" lang="en-US" altLang="zh-CN"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in </a:t>
                      </a:r>
                      <a:r>
                        <a:rPr kumimoji="0" lang="zh-CN"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第一</a:t>
                      </a:r>
                      <a:r>
                        <a:rPr kumimoji="0" lang="zh-SG"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世纪 </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尼罗</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Mt. Vesuvius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爆发</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象征性天堂</a:t>
                      </a:r>
                      <a:endParaRPr kumimoji="0" lang="en-US" altLang="zh-SG"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和胜利 </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r>
              <a:tr h="165323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90"/>
                          </a:solidFill>
                          <a:effectLst/>
                          <a:latin typeface="Arial" pitchFamily="34" charset="0"/>
                          <a:ea typeface="MS PGothic" pitchFamily="34" charset="-128"/>
                          <a:cs typeface="Times New Roman" pitchFamily="18" charset="0"/>
                        </a:rPr>
                        <a:t>Historicist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Luther</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Newton</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Elliott</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Amillennial</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或</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千禧年后</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Postmillennial)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的教会</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象征性的事项</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在</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教会年代</a:t>
                      </a:r>
                      <a:r>
                        <a:rPr kumimoji="0" 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r>
                      <a:br>
                        <a:rPr kumimoji="0" 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b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罗马</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垮台</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伊斯兰教兴起</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&amp;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天主教革新）</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这个世 代</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amil</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或</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未来</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千禧年后</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postmil</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一般的</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审判</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天国</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r>
              <a:tr h="193566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90"/>
                          </a:solidFill>
                          <a:effectLst/>
                          <a:latin typeface="Arial" pitchFamily="34" charset="0"/>
                          <a:ea typeface="MS PGothic" pitchFamily="34" charset="-128"/>
                          <a:cs typeface="Times New Roman" pitchFamily="18" charset="0"/>
                        </a:rPr>
                        <a:t>Futurist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Thomas</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Walvoord</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Ryrie</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Ladd</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前</a:t>
                      </a:r>
                      <a:endPar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的教会</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&amp;/</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或七个</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阶段</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教会</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a:t>
                      </a:r>
                      <a:endParaRPr kumimoji="0" lang="en-US" altLang="zh-CN"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未来</a:t>
                      </a:r>
                      <a:r>
                        <a:rPr kumimoji="0" lang="zh-SG"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灾难</a:t>
                      </a:r>
                      <a:endParaRPr kumimoji="0" lang="en-US" altLang="zh-SG"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审判</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教徒</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变节者</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和</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敌基督</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基督</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归来</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未来千禧年</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审判</a:t>
                      </a:r>
                      <a:r>
                        <a:rPr kumimoji="0" lang="en-US" altLang="zh-SG"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天国</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r>
            </a:tbl>
          </a:graphicData>
        </a:graphic>
      </p:graphicFrame>
    </p:spTree>
    <p:extLst>
      <p:ext uri="{BB962C8B-B14F-4D97-AF65-F5344CB8AC3E}">
        <p14:creationId xmlns:p14="http://schemas.microsoft.com/office/powerpoint/2010/main" val="2224839462"/>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5"/>
          <p:cNvSpPr>
            <a:spLocks noGrp="1" noChangeArrowheads="1"/>
          </p:cNvSpPr>
          <p:nvPr>
            <p:ph type="title"/>
          </p:nvPr>
        </p:nvSpPr>
        <p:spPr>
          <a:xfrm rot="5400000">
            <a:off x="5076031" y="2782094"/>
            <a:ext cx="6985001" cy="1366837"/>
          </a:xfrm>
          <a:solidFill>
            <a:srgbClr val="000000"/>
          </a:solidFill>
        </p:spPr>
        <p:txBody>
          <a:bodyPr/>
          <a:lstStyle/>
          <a:p>
            <a:r>
              <a:rPr lang="zh-CN" altLang="en-US" sz="8800" dirty="0" smtClean="0">
                <a:solidFill>
                  <a:schemeClr val="bg1"/>
                </a:solidFill>
                <a:ea typeface="SimSun" pitchFamily="2" charset="-122"/>
              </a:rPr>
              <a:t>启示录</a:t>
            </a:r>
            <a:endParaRPr lang="en-US" sz="8800" dirty="0" smtClean="0">
              <a:solidFill>
                <a:schemeClr val="bg1"/>
              </a:solidFill>
            </a:endParaRPr>
          </a:p>
        </p:txBody>
      </p:sp>
      <p:sp>
        <p:nvSpPr>
          <p:cNvPr id="653314" name="Text Box 7"/>
          <p:cNvSpPr txBox="1">
            <a:spLocks noChangeArrowheads="1"/>
          </p:cNvSpPr>
          <p:nvPr/>
        </p:nvSpPr>
        <p:spPr bwMode="auto">
          <a:xfrm>
            <a:off x="8488391" y="476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dirty="0">
                <a:solidFill>
                  <a:srgbClr val="FFFFFF"/>
                </a:solidFill>
                <a:latin typeface="Arial"/>
                <a:cs typeface="Arial"/>
              </a:rPr>
              <a:t>318</a:t>
            </a:r>
          </a:p>
        </p:txBody>
      </p:sp>
      <p:graphicFrame>
        <p:nvGraphicFramePr>
          <p:cNvPr id="9" name="Table 8"/>
          <p:cNvGraphicFramePr>
            <a:graphicFrameLocks noGrp="1"/>
          </p:cNvGraphicFramePr>
          <p:nvPr>
            <p:extLst>
              <p:ext uri="{D42A27DB-BD31-4B8C-83A1-F6EECF244321}">
                <p14:modId xmlns:p14="http://schemas.microsoft.com/office/powerpoint/2010/main" val="3014662525"/>
              </p:ext>
            </p:extLst>
          </p:nvPr>
        </p:nvGraphicFramePr>
        <p:xfrm>
          <a:off x="0" y="0"/>
          <a:ext cx="7924800" cy="6858000"/>
        </p:xfrm>
        <a:graphic>
          <a:graphicData uri="http://schemas.openxmlformats.org/drawingml/2006/table">
            <a:tbl>
              <a:tblPr/>
              <a:tblGrid>
                <a:gridCol w="609600"/>
                <a:gridCol w="685800"/>
                <a:gridCol w="609600"/>
                <a:gridCol w="2209800"/>
                <a:gridCol w="685800"/>
                <a:gridCol w="639763"/>
                <a:gridCol w="793750"/>
                <a:gridCol w="881062"/>
                <a:gridCol w="809625"/>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smtClean="0">
                          <a:ln>
                            <a:noFill/>
                          </a:ln>
                          <a:solidFill>
                            <a:schemeClr val="bg1"/>
                          </a:solidFill>
                          <a:effectLst>
                            <a:outerShdw blurRad="38100" dist="38100" dir="2700000" algn="tl">
                              <a:srgbClr val="000000"/>
                            </a:outerShdw>
                          </a:effectLst>
                          <a:latin typeface="Arial"/>
                          <a:ea typeface="NSimSun" pitchFamily="49" charset="-122"/>
                          <a:cs typeface="Arial"/>
                        </a:rPr>
                        <a:t>基督的主权在未来的胜利</a:t>
                      </a:r>
                      <a:endParaRPr kumimoji="0" lang="en-US" sz="2800" b="1" i="0" u="none" strike="noStrike" cap="none" normalizeH="0" baseline="0" smtClean="0">
                        <a:ln>
                          <a:noFill/>
                        </a:ln>
                        <a:solidFill>
                          <a:schemeClr val="bg1"/>
                        </a:solidFill>
                        <a:effectLst>
                          <a:outerShdw blurRad="38100" dist="38100" dir="2700000" algn="tl">
                            <a:srgbClr val="000000"/>
                          </a:outerShdw>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SimSun" pitchFamily="2" charset="-122"/>
                          <a:cs typeface="Arial"/>
                        </a:rPr>
                        <a:t>主权是属于基督</a:t>
                      </a:r>
                      <a:endParaRPr kumimoji="0" lang="en-US" sz="18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PMingLiU" pitchFamily="18" charset="-120"/>
                          <a:cs typeface="Arial"/>
                        </a:rPr>
                        <a:t>主权在教会</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SimSun" pitchFamily="2" charset="-122"/>
                          <a:cs typeface="Arial"/>
                        </a:rPr>
                        <a:t>主权在末日</a:t>
                      </a:r>
                      <a:r>
                        <a:rPr kumimoji="0" lang="zh-TW" altLang="en-US" sz="2000" b="1" i="0" u="none" strike="noStrike" cap="none" normalizeH="0" baseline="0" smtClean="0">
                          <a:ln>
                            <a:noFill/>
                          </a:ln>
                          <a:solidFill>
                            <a:schemeClr val="tx1"/>
                          </a:solidFill>
                          <a:effectLst/>
                          <a:latin typeface="Arial"/>
                          <a:ea typeface="ヒラギノ角ゴ Pro W3" pitchFamily="1" charset="-128"/>
                          <a:cs typeface="Arial"/>
                        </a:rPr>
                        <a:t>的</a:t>
                      </a:r>
                      <a:r>
                        <a:rPr kumimoji="0" lang="zh-CN" altLang="en-US" sz="2000" b="1" i="0" u="none" strike="noStrike" cap="none" normalizeH="0" baseline="0" smtClean="0">
                          <a:ln>
                            <a:noFill/>
                          </a:ln>
                          <a:solidFill>
                            <a:schemeClr val="tx1"/>
                          </a:solidFill>
                          <a:effectLst/>
                          <a:latin typeface="Arial"/>
                          <a:ea typeface="SimSun" pitchFamily="2" charset="-122"/>
                          <a:cs typeface="Arial"/>
                        </a:rPr>
                        <a:t>事件</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SimSun" pitchFamily="2" charset="-122"/>
                          <a:cs typeface="Arial"/>
                        </a:rPr>
                        <a:t>第 </a:t>
                      </a:r>
                      <a:r>
                        <a:rPr kumimoji="0" lang="en-US" sz="1800" b="1" i="0" u="none" strike="noStrike" cap="none" normalizeH="0" baseline="0" dirty="0" smtClean="0">
                          <a:ln>
                            <a:noFill/>
                          </a:ln>
                          <a:solidFill>
                            <a:schemeClr val="tx1"/>
                          </a:solidFill>
                          <a:effectLst/>
                          <a:latin typeface="Arial"/>
                          <a:ea typeface="SimSun" pitchFamily="2" charset="-122"/>
                          <a:cs typeface="Arial"/>
                        </a:rPr>
                        <a:t>1 </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章</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tx1"/>
                          </a:solidFill>
                          <a:effectLst/>
                          <a:latin typeface="Arial"/>
                          <a:ea typeface="NSimSun" pitchFamily="49" charset="-122"/>
                          <a:cs typeface="Arial"/>
                        </a:rPr>
                        <a:t>第 </a:t>
                      </a:r>
                      <a:r>
                        <a:rPr kumimoji="0" lang="en-US" altLang="zh-TW" sz="2000" b="1" i="0" u="none" strike="noStrike" cap="none" normalizeH="0" baseline="0" dirty="0" smtClean="0">
                          <a:ln>
                            <a:noFill/>
                          </a:ln>
                          <a:solidFill>
                            <a:schemeClr val="tx1"/>
                          </a:solidFill>
                          <a:effectLst/>
                          <a:latin typeface="Arial"/>
                          <a:ea typeface="MS PGothic" pitchFamily="34" charset="-128"/>
                          <a:cs typeface="Arial"/>
                        </a:rPr>
                        <a:t>2–3 </a:t>
                      </a:r>
                      <a:r>
                        <a:rPr kumimoji="0" lang="zh-TW" altLang="en-US" sz="2000" b="1" i="0" u="none" strike="noStrike" cap="none" normalizeH="0" baseline="0" dirty="0" smtClean="0">
                          <a:ln>
                            <a:noFill/>
                          </a:ln>
                          <a:solidFill>
                            <a:schemeClr val="tx1"/>
                          </a:solidFill>
                          <a:effectLst/>
                          <a:latin typeface="Arial"/>
                          <a:ea typeface="NSimSun" pitchFamily="49" charset="-122"/>
                          <a:cs typeface="Arial"/>
                        </a:rPr>
                        <a:t>章</a:t>
                      </a:r>
                      <a:endParaRPr kumimoji="0" lang="en-US" sz="2000" b="1" i="0" u="none" strike="noStrike" cap="none" normalizeH="0" baseline="0" dirty="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第 </a:t>
                      </a:r>
                      <a:r>
                        <a:rPr kumimoji="0" lang="en-US" sz="2000" b="1" i="0" u="none" strike="noStrike" cap="none" normalizeH="0" baseline="0" dirty="0" smtClean="0">
                          <a:ln>
                            <a:noFill/>
                          </a:ln>
                          <a:solidFill>
                            <a:schemeClr val="tx1"/>
                          </a:solidFill>
                          <a:effectLst/>
                          <a:latin typeface="Arial"/>
                          <a:ea typeface="SimSun" pitchFamily="2" charset="-122"/>
                          <a:cs typeface="Arial"/>
                        </a:rPr>
                        <a:t>4–22 </a:t>
                      </a:r>
                      <a:r>
                        <a:rPr kumimoji="0" lang="zh-CN" altLang="en-US" sz="2000" b="1" i="0" u="none" strike="noStrike" cap="none" normalizeH="0" baseline="0" dirty="0" smtClean="0">
                          <a:ln>
                            <a:noFill/>
                          </a:ln>
                          <a:solidFill>
                            <a:schemeClr val="tx1"/>
                          </a:solidFill>
                          <a:effectLst/>
                          <a:latin typeface="Arial"/>
                          <a:ea typeface="SimSun" pitchFamily="2" charset="-122"/>
                          <a:cs typeface="Arial"/>
                        </a:rPr>
                        <a:t>章</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a:t>
                      </a:r>
                      <a:r>
                        <a:rPr kumimoji="0" lang="zh-TW" altLang="en-US" sz="1800" b="1" i="0" u="none" strike="noStrike" cap="none" normalizeH="0" baseline="0" dirty="0" smtClean="0">
                          <a:ln>
                            <a:noFill/>
                          </a:ln>
                          <a:solidFill>
                            <a:schemeClr val="tx1"/>
                          </a:solidFill>
                          <a:effectLst/>
                          <a:latin typeface="Arial"/>
                          <a:ea typeface="MS PGothic" pitchFamily="34" charset="-128"/>
                          <a:cs typeface="Arial"/>
                        </a:rPr>
                        <a:t>你看到什么</a:t>
                      </a: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a:t>
                      </a:r>
                      <a:endParaRPr kumimoji="0" lang="zh-TW" altLang="en-US" sz="18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(1:19</a:t>
                      </a:r>
                      <a:r>
                        <a:rPr kumimoji="0" lang="en-US" sz="1800" b="1" i="0" u="none" strike="noStrike" cap="none" normalizeH="0" baseline="0" dirty="0" smtClean="0">
                          <a:ln>
                            <a:noFill/>
                          </a:ln>
                          <a:solidFill>
                            <a:schemeClr val="tx1"/>
                          </a:solidFill>
                          <a:effectLst/>
                          <a:latin typeface="Arial"/>
                          <a:ea typeface="MS PGothic" pitchFamily="34" charset="-128"/>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smtClean="0">
                          <a:ln>
                            <a:noFill/>
                          </a:ln>
                          <a:solidFill>
                            <a:schemeClr val="tx1"/>
                          </a:solidFill>
                          <a:effectLst/>
                          <a:latin typeface="Arial"/>
                          <a:ea typeface="MS PGothic" pitchFamily="34" charset="-128"/>
                          <a:cs typeface="Arial"/>
                        </a:rPr>
                        <a:t>“</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现在是什么</a:t>
                      </a:r>
                      <a:r>
                        <a:rPr kumimoji="0" lang="en-US" altLang="ja-JP" sz="1800" b="1" i="0" u="none" strike="noStrike" cap="none" normalizeH="0" baseline="0" dirty="0" smtClean="0">
                          <a:ln>
                            <a:noFill/>
                          </a:ln>
                          <a:solidFill>
                            <a:schemeClr val="tx1"/>
                          </a:solidFill>
                          <a:effectLst/>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SimSun" pitchFamily="2" charset="-122"/>
                          <a:cs typeface="Arial"/>
                        </a:rPr>
                        <a:t>(1:19b)</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smtClean="0">
                          <a:ln>
                            <a:noFill/>
                          </a:ln>
                          <a:solidFill>
                            <a:schemeClr val="tx1"/>
                          </a:solidFill>
                          <a:effectLst/>
                          <a:latin typeface="Arial"/>
                          <a:ea typeface="MS PGothic" pitchFamily="34" charset="-128"/>
                          <a:cs typeface="Arial"/>
                        </a:rPr>
                        <a:t>“</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以后会发生什么</a:t>
                      </a:r>
                      <a:r>
                        <a:rPr kumimoji="0" lang="en-US" altLang="ja-JP" sz="1800" b="1" i="0" u="none" strike="noStrike" cap="none" normalizeH="0" baseline="0" dirty="0" smtClean="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smtClean="0">
                          <a:ln>
                            <a:noFill/>
                          </a:ln>
                          <a:solidFill>
                            <a:schemeClr val="tx1"/>
                          </a:solidFill>
                          <a:effectLst/>
                          <a:latin typeface="Arial"/>
                          <a:ea typeface="SimSun" pitchFamily="2" charset="-122"/>
                          <a:cs typeface="Arial"/>
                        </a:rPr>
                        <a:t>(1:19c)</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chemeClr val="tx1"/>
                          </a:solidFill>
                          <a:effectLst/>
                          <a:latin typeface="Arial"/>
                          <a:ea typeface="NSimSun" pitchFamily="49" charset="-122"/>
                          <a:cs typeface="Arial"/>
                        </a:rPr>
                        <a:t>过去</a:t>
                      </a:r>
                      <a:endParaRPr kumimoji="0" lang="en-US" sz="1800" b="1" i="0" u="none" strike="noStrike" cap="none" normalizeH="0" baseline="0" dirty="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现在</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chemeClr val="tx1"/>
                          </a:solidFill>
                          <a:effectLst/>
                          <a:latin typeface="Arial"/>
                          <a:ea typeface="MS PGothic" pitchFamily="34" charset="-128"/>
                          <a:cs typeface="Arial"/>
                        </a:rPr>
                        <a:t>未来</a:t>
                      </a:r>
                      <a:endParaRPr kumimoji="0" lang="en-US" sz="18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基督揭露</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tx1"/>
                          </a:solidFill>
                          <a:effectLst/>
                          <a:latin typeface="Arial"/>
                          <a:ea typeface="MS PGothic" pitchFamily="34" charset="-128"/>
                          <a:cs typeface="Arial"/>
                        </a:rPr>
                        <a:t>教会揭露</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SimSun" pitchFamily="2" charset="-122"/>
                          <a:cs typeface="Arial"/>
                        </a:rPr>
                        <a:t>完成揭露</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tx1"/>
                          </a:solidFill>
                          <a:effectLst/>
                          <a:latin typeface="Arial"/>
                          <a:ea typeface="NSimSun" pitchFamily="49" charset="-122"/>
                          <a:cs typeface="Arial"/>
                        </a:rPr>
                        <a:t>上帝在地上</a:t>
                      </a:r>
                      <a:endParaRPr kumimoji="0" lang="en-US" sz="1600" b="1" i="0" u="none" strike="noStrike" cap="none" normalizeH="0" baseline="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上帝的使者</a:t>
                      </a:r>
                      <a:endParaRPr kumimoji="0" lang="en-US" altLang="zh-CN" sz="2000" b="1" i="0" u="none" strike="noStrike" cap="none" normalizeH="0" baseline="0" dirty="0" smtClean="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在地上</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MS PGothic" pitchFamily="34" charset="-128"/>
                          <a:cs typeface="Arial"/>
                        </a:rPr>
                        <a:t>从地狱在地上到天堂地上</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a:ea typeface="ヒラギノ角ゴ Pro W3" pitchFamily="1" charset="-128"/>
                          <a:cs typeface="Arial"/>
                        </a:rPr>
                        <a:t>审判官  </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SimSun" pitchFamily="2" charset="-122"/>
                          <a:cs typeface="Arial"/>
                        </a:rPr>
                        <a:t>任务</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SimSun" pitchFamily="2" charset="-122"/>
                          <a:cs typeface="Arial"/>
                        </a:rPr>
                        <a:t>判决和奖励</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主题</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1:1-3</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敬拜三位一体神</a:t>
                      </a:r>
                      <a:endParaRPr kumimoji="0" lang="en-US" altLang="ja-JP" sz="1600" b="1" i="0" u="none" strike="noStrike" cap="none" normalizeH="0" baseline="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tx1"/>
                          </a:solidFill>
                          <a:effectLst/>
                          <a:latin typeface="Arial"/>
                          <a:ea typeface="SimSun" pitchFamily="2" charset="-122"/>
                          <a:cs typeface="Arial"/>
                        </a:rPr>
                        <a:t>1:4-8</a:t>
                      </a:r>
                      <a:endParaRPr kumimoji="0" lang="en-US" sz="1600" b="1" i="0" u="none" strike="noStrike" cap="none" normalizeH="0" baseline="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荣耀耶稣基督</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1:9-</a:t>
                      </a:r>
                      <a:br>
                        <a:rPr kumimoji="0" lang="en-US" sz="1600" b="1" i="0" u="none" strike="noStrike" cap="none" normalizeH="0" baseline="0" dirty="0" smtClean="0">
                          <a:ln>
                            <a:noFill/>
                          </a:ln>
                          <a:solidFill>
                            <a:schemeClr val="tx1"/>
                          </a:solidFill>
                          <a:effectLst/>
                          <a:latin typeface="Arial"/>
                          <a:ea typeface="SimSun" pitchFamily="2" charset="-122"/>
                          <a:cs typeface="Arial"/>
                        </a:rPr>
                      </a:br>
                      <a:r>
                        <a:rPr kumimoji="0" lang="en-US" sz="1600" b="1" i="0" u="none" strike="noStrike" cap="none" normalizeH="0" baseline="0" dirty="0" smtClean="0">
                          <a:ln>
                            <a:noFill/>
                          </a:ln>
                          <a:solidFill>
                            <a:schemeClr val="tx1"/>
                          </a:solidFill>
                          <a:effectLst/>
                          <a:latin typeface="Arial"/>
                          <a:ea typeface="SimSun" pitchFamily="2" charset="-122"/>
                          <a:cs typeface="Arial"/>
                        </a:rPr>
                        <a:t>20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smtClean="0">
                          <a:ln>
                            <a:noFill/>
                          </a:ln>
                          <a:solidFill>
                            <a:schemeClr val="tx1"/>
                          </a:solidFill>
                          <a:effectLst/>
                          <a:latin typeface="Arial"/>
                          <a:ea typeface="ヒラギノ角ゴ Pro W3" pitchFamily="1" charset="-128"/>
                          <a:cs typeface="Arial"/>
                        </a:rPr>
                        <a:t>小亚细亚</a:t>
                      </a:r>
                      <a:r>
                        <a:rPr kumimoji="0" lang="zh-CN" altLang="en-US" sz="1600" b="1" i="0" u="none" strike="noStrike" cap="none" normalizeH="0" baseline="0" smtClean="0">
                          <a:ln>
                            <a:noFill/>
                          </a:ln>
                          <a:solidFill>
                            <a:schemeClr val="tx1"/>
                          </a:solidFill>
                          <a:effectLst/>
                          <a:latin typeface="Arial"/>
                          <a:ea typeface="SimSun" pitchFamily="2" charset="-122"/>
                          <a:cs typeface="Arial"/>
                        </a:rPr>
                        <a:t>七教会</a:t>
                      </a:r>
                      <a:r>
                        <a:rPr kumimoji="0" lang="en-US" altLang="zh-CN" sz="1600" b="1" i="0" u="none" strike="noStrike" cap="none" normalizeH="0" baseline="0" smtClean="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以弗所、士每拿、别迦摩、推雅推喇、撒狄、非拉铁非、</a:t>
                      </a:r>
                      <a:endParaRPr kumimoji="0" lang="en-US" altLang="zh-CN" sz="1600" b="1" i="0" u="none" strike="noStrike" cap="none" normalizeH="0" baseline="0" smtClean="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老底嘉</a:t>
                      </a:r>
                      <a:endParaRPr kumimoji="0" lang="en-US" sz="1600" b="1" i="0" u="none" strike="noStrike" cap="none" normalizeH="0" baseline="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苦难</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4:1–</a:t>
                      </a:r>
                      <a:br>
                        <a:rPr kumimoji="0" lang="en-US" sz="1600" b="1" i="0" u="none" strike="noStrike" cap="none" normalizeH="0" baseline="0" dirty="0" smtClean="0">
                          <a:ln>
                            <a:noFill/>
                          </a:ln>
                          <a:solidFill>
                            <a:schemeClr val="tx1"/>
                          </a:solidFill>
                          <a:effectLst/>
                          <a:latin typeface="Arial"/>
                          <a:ea typeface="SimSun" pitchFamily="2" charset="-122"/>
                          <a:cs typeface="Arial"/>
                        </a:rPr>
                      </a:br>
                      <a:r>
                        <a:rPr kumimoji="0" lang="en-US" sz="1600" b="1" i="0" u="none" strike="noStrike" cap="none" normalizeH="0" baseline="0" dirty="0" smtClean="0">
                          <a:ln>
                            <a:noFill/>
                          </a:ln>
                          <a:solidFill>
                            <a:schemeClr val="tx1"/>
                          </a:solidFill>
                          <a:effectLst/>
                          <a:latin typeface="Arial"/>
                          <a:ea typeface="SimSun" pitchFamily="2" charset="-122"/>
                          <a:cs typeface="Arial"/>
                        </a:rPr>
                        <a:t>19:10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第二次来</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19:11-21</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千禧年</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    20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永恒的状态</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21:1–22:5</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chemeClr val="tx1"/>
                          </a:solidFill>
                          <a:effectLst/>
                          <a:latin typeface="Arial"/>
                          <a:ea typeface="ヒラギノ角ゴ Pro W3" pitchFamily="1" charset="-128"/>
                          <a:cs typeface="Arial"/>
                        </a:rPr>
                        <a:t>终结</a:t>
                      </a:r>
                      <a:r>
                        <a:rPr kumimoji="0" lang="zh-CN" altLang="en-US" sz="1600" b="1" i="0" u="none" strike="noStrike" cap="none" normalizeH="0" baseline="0" dirty="0" smtClean="0">
                          <a:ln>
                            <a:noFill/>
                          </a:ln>
                          <a:solidFill>
                            <a:srgbClr val="000000"/>
                          </a:solidFill>
                          <a:effectLst/>
                          <a:latin typeface="Arial"/>
                          <a:ea typeface="SimSun" pitchFamily="2" charset="-122"/>
                          <a:cs typeface="Arial"/>
                        </a:rPr>
                        <a:t>的</a:t>
                      </a:r>
                      <a:r>
                        <a:rPr kumimoji="0" lang="zh-CN" altLang="en-US" sz="1600" b="1" i="0" u="none" strike="noStrike" cap="none" normalizeH="0" baseline="0" dirty="0" smtClean="0">
                          <a:ln>
                            <a:noFill/>
                          </a:ln>
                          <a:solidFill>
                            <a:schemeClr val="tx1"/>
                          </a:solidFill>
                          <a:effectLst/>
                          <a:latin typeface="Arial"/>
                          <a:ea typeface="SimSun" pitchFamily="2" charset="-122"/>
                          <a:cs typeface="Arial"/>
                        </a:rPr>
                        <a:t>迫切性</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22:6-21</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MS PGothic" pitchFamily="34" charset="-128"/>
                          <a:cs typeface="Arial"/>
                        </a:rPr>
                        <a:t>A.D. 95 </a:t>
                      </a:r>
                      <a:endParaRPr kumimoji="0" lang="en-US" sz="12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bl>
          </a:graphicData>
        </a:graphic>
      </p:graphicFrame>
    </p:spTree>
    <p:extLst>
      <p:ext uri="{BB962C8B-B14F-4D97-AF65-F5344CB8AC3E}">
        <p14:creationId xmlns:p14="http://schemas.microsoft.com/office/powerpoint/2010/main" val="3649826049"/>
      </p:ext>
    </p:extLst>
  </p:cSld>
  <p:clrMapOvr>
    <a:masterClrMapping/>
  </p:clrMapOvr>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0" y="0"/>
            <a:ext cx="9144000" cy="6858000"/>
          </a:xfrm>
          <a:prstGeom prst="rect">
            <a:avLst/>
          </a:prstGeom>
          <a:gradFill rotWithShape="0">
            <a:gsLst>
              <a:gs pos="0">
                <a:schemeClr val="accent2"/>
              </a:gs>
              <a:gs pos="100000">
                <a:srgbClr val="18185E"/>
              </a:gs>
            </a:gsLst>
            <a:path path="shape">
              <a:fillToRect l="50000" t="50000" r="50000" b="50000"/>
            </a:path>
          </a:gradFill>
          <a:ln w="9525">
            <a:solidFill>
              <a:schemeClr val="tx1"/>
            </a:solidFill>
            <a:miter lim="800000"/>
            <a:headEnd/>
            <a:tailEnd/>
          </a:ln>
          <a:effectLst>
            <a:outerShdw blurRad="50800" dist="38100" dir="2700000" algn="ctr" rotWithShape="0">
              <a:srgbClr val="808080">
                <a:alpha val="42998"/>
              </a:srgbClr>
            </a:outerShdw>
          </a:effectLst>
        </p:spPr>
        <p:txBody>
          <a:bodyPr wrap="none" anchor="ctr"/>
          <a:lstStyle/>
          <a:p>
            <a:pPr algn="ctr"/>
            <a:endParaRPr lang="zh-CN" altLang="en-US">
              <a:solidFill>
                <a:srgbClr val="000000"/>
              </a:solidFill>
              <a:latin typeface="Arial" pitchFamily="34" charset="0"/>
              <a:ea typeface="MS PGothic" pitchFamily="34" charset="-128"/>
            </a:endParaRPr>
          </a:p>
        </p:txBody>
      </p:sp>
      <p:sp>
        <p:nvSpPr>
          <p:cNvPr id="824323" name="Line 3"/>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ffectLst>
            <a:outerShdw blurRad="50800" dist="38100" dir="2700000" algn="ctr" rotWithShape="0">
              <a:srgbClr val="808080">
                <a:alpha val="42998"/>
              </a:srgbClr>
            </a:outerShdw>
          </a:effectLst>
          <a:extLst>
            <a:ext uri="{909E8E84-426E-40dd-AFC4-6F175D3DCCD1}">
              <a14:hiddenFill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24" name="Line 4"/>
          <p:cNvSpPr>
            <a:spLocks noChangeShapeType="1"/>
          </p:cNvSpPr>
          <p:nvPr/>
        </p:nvSpPr>
        <p:spPr bwMode="auto">
          <a:xfrm>
            <a:off x="4572000" y="2667000"/>
            <a:ext cx="0" cy="1371600"/>
          </a:xfrm>
          <a:prstGeom prst="line">
            <a:avLst/>
          </a:prstGeom>
          <a:noFill/>
          <a:ln w="38100">
            <a:solidFill>
              <a:srgbClr val="00CCFF"/>
            </a:solidFill>
            <a:round/>
            <a:headEnd/>
            <a:tailEnd type="triangle" w="med" len="med"/>
          </a:ln>
          <a:effectLst>
            <a:outerShdw blurRad="50800" dist="38100" dir="2700000" algn="ctr" rotWithShape="0">
              <a:srgbClr val="808080">
                <a:alpha val="42998"/>
              </a:srgbClr>
            </a:outerShdw>
          </a:effectLst>
          <a:extLst>
            <a:ext uri="{909E8E84-426E-40dd-AFC4-6F175D3DCCD1}">
              <a14:hiddenFill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25" name="Text Box 5"/>
          <p:cNvSpPr txBox="1">
            <a:spLocks noChangeArrowheads="1"/>
          </p:cNvSpPr>
          <p:nvPr/>
        </p:nvSpPr>
        <p:spPr bwMode="auto">
          <a:xfrm rot="-5400000">
            <a:off x="-2162175" y="2873375"/>
            <a:ext cx="5635625"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教会时代 </a:t>
            </a:r>
            <a:r>
              <a:rPr lang="en-US" altLang="zh-CN" sz="4000" b="1">
                <a:solidFill>
                  <a:srgbClr val="FFFFFF"/>
                </a:solidFill>
                <a:latin typeface="Times New Roman" pitchFamily="18" charset="0"/>
                <a:ea typeface="SimSun" pitchFamily="2" charset="-122"/>
              </a:rPr>
              <a:t>(</a:t>
            </a:r>
            <a:r>
              <a:rPr lang="zh-CN" altLang="en-US" sz="4000" b="1">
                <a:solidFill>
                  <a:srgbClr val="FFFFFF"/>
                </a:solidFill>
                <a:latin typeface="Times New Roman" pitchFamily="18" charset="0"/>
                <a:ea typeface="SimSun" pitchFamily="2" charset="-122"/>
              </a:rPr>
              <a:t>无豫兆</a:t>
            </a:r>
            <a:r>
              <a:rPr lang="en-US" altLang="zh-CN" sz="4000" b="1">
                <a:solidFill>
                  <a:srgbClr val="FFFFFF"/>
                </a:solidFill>
                <a:latin typeface="Times New Roman" pitchFamily="18" charset="0"/>
                <a:ea typeface="SimSun" pitchFamily="2" charset="-122"/>
              </a:rPr>
              <a:t>)</a:t>
            </a:r>
          </a:p>
        </p:txBody>
      </p:sp>
      <p:sp>
        <p:nvSpPr>
          <p:cNvPr id="824326" name="Text Box 6"/>
          <p:cNvSpPr txBox="1">
            <a:spLocks noChangeArrowheads="1"/>
          </p:cNvSpPr>
          <p:nvPr/>
        </p:nvSpPr>
        <p:spPr bwMode="auto">
          <a:xfrm>
            <a:off x="3429000" y="1257300"/>
            <a:ext cx="20574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b="1">
              <a:solidFill>
                <a:srgbClr val="000000"/>
              </a:solidFill>
              <a:latin typeface="Times New Roman" pitchFamily="18" charset="0"/>
              <a:ea typeface="SimSun" pitchFamily="2" charset="-122"/>
            </a:endParaRPr>
          </a:p>
        </p:txBody>
      </p:sp>
      <p:sp>
        <p:nvSpPr>
          <p:cNvPr id="824327" name="Text Box 7"/>
          <p:cNvSpPr txBox="1">
            <a:spLocks noChangeArrowheads="1"/>
          </p:cNvSpPr>
          <p:nvPr/>
        </p:nvSpPr>
        <p:spPr bwMode="auto">
          <a:xfrm>
            <a:off x="1600200" y="3276600"/>
            <a:ext cx="2743200" cy="711200"/>
          </a:xfrm>
          <a:prstGeom prst="rect">
            <a:avLst/>
          </a:prstGeom>
          <a:noFill/>
          <a:ln w="9525">
            <a:solidFill>
              <a:srgbClr val="FF66FF"/>
            </a:solidFill>
            <a:miter lim="800000"/>
            <a:headEnd/>
            <a:tailEnd/>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大灾难</a:t>
            </a:r>
            <a:endParaRPr lang="zh-CN" altLang="en-US" sz="4000" b="1">
              <a:solidFill>
                <a:srgbClr val="000000"/>
              </a:solidFill>
              <a:latin typeface="Times New Roman" pitchFamily="18" charset="0"/>
              <a:ea typeface="SimSun" pitchFamily="2" charset="-122"/>
            </a:endParaRPr>
          </a:p>
        </p:txBody>
      </p:sp>
      <p:sp>
        <p:nvSpPr>
          <p:cNvPr id="824328" name="Text Box 8"/>
          <p:cNvSpPr txBox="1">
            <a:spLocks noChangeArrowheads="1"/>
          </p:cNvSpPr>
          <p:nvPr/>
        </p:nvSpPr>
        <p:spPr bwMode="auto">
          <a:xfrm>
            <a:off x="1905000" y="4267200"/>
            <a:ext cx="23622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dirty="0">
                <a:solidFill>
                  <a:srgbClr val="FF66FF"/>
                </a:solidFill>
                <a:latin typeface="Times New Roman" pitchFamily="18" charset="0"/>
                <a:ea typeface="SimSun" pitchFamily="2" charset="-122"/>
              </a:rPr>
              <a:t>7 </a:t>
            </a:r>
            <a:r>
              <a:rPr lang="zh-CN" altLang="en-US" sz="4000" b="1" dirty="0">
                <a:solidFill>
                  <a:srgbClr val="FF66FF"/>
                </a:solidFill>
                <a:latin typeface="Times New Roman" pitchFamily="18" charset="0"/>
                <a:ea typeface="SimSun" pitchFamily="2" charset="-122"/>
              </a:rPr>
              <a:t>年</a:t>
            </a:r>
            <a:endParaRPr lang="zh-CN" altLang="en-US" sz="4000" b="1" dirty="0">
              <a:solidFill>
                <a:srgbClr val="000000"/>
              </a:solidFill>
              <a:latin typeface="Times New Roman" pitchFamily="18" charset="0"/>
              <a:ea typeface="SimSun" pitchFamily="2" charset="-122"/>
            </a:endParaRPr>
          </a:p>
        </p:txBody>
      </p:sp>
      <p:sp>
        <p:nvSpPr>
          <p:cNvPr id="824329" name="Text Box 9"/>
          <p:cNvSpPr txBox="1">
            <a:spLocks noChangeArrowheads="1"/>
          </p:cNvSpPr>
          <p:nvPr/>
        </p:nvSpPr>
        <p:spPr bwMode="auto">
          <a:xfrm>
            <a:off x="4724400" y="3276600"/>
            <a:ext cx="2971800" cy="466725"/>
          </a:xfrm>
          <a:prstGeom prst="rect">
            <a:avLst/>
          </a:prstGeom>
          <a:noFill/>
          <a:ln w="9525">
            <a:solidFill>
              <a:srgbClr val="FF66FF"/>
            </a:solidFill>
            <a:miter lim="800000"/>
            <a:headEnd/>
            <a:tailEnd/>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b="1">
                <a:solidFill>
                  <a:srgbClr val="FFFFFF"/>
                </a:solidFill>
                <a:ea typeface="SimSun" pitchFamily="2" charset="-122"/>
              </a:rPr>
              <a:t>千禧年</a:t>
            </a:r>
            <a:endParaRPr lang="en-US" altLang="zh-CN" b="1">
              <a:solidFill>
                <a:srgbClr val="FFFFFF"/>
              </a:solidFill>
              <a:ea typeface="SimSun" pitchFamily="2" charset="-122"/>
            </a:endParaRPr>
          </a:p>
        </p:txBody>
      </p:sp>
      <p:sp>
        <p:nvSpPr>
          <p:cNvPr id="824330" name="Text Box 10"/>
          <p:cNvSpPr txBox="1">
            <a:spLocks noChangeArrowheads="1"/>
          </p:cNvSpPr>
          <p:nvPr/>
        </p:nvSpPr>
        <p:spPr bwMode="auto">
          <a:xfrm>
            <a:off x="4800600" y="4267200"/>
            <a:ext cx="3048000" cy="1938338"/>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a:solidFill>
                  <a:srgbClr val="FF66FF"/>
                </a:solidFill>
                <a:latin typeface="Times New Roman" pitchFamily="18" charset="0"/>
                <a:ea typeface="SimSun" pitchFamily="2" charset="-122"/>
              </a:rPr>
              <a:t>1000 </a:t>
            </a:r>
            <a:r>
              <a:rPr lang="zh-CN" altLang="en-US" sz="4000" b="1">
                <a:solidFill>
                  <a:srgbClr val="FF66FF"/>
                </a:solidFill>
                <a:latin typeface="Times New Roman" pitchFamily="18" charset="0"/>
                <a:ea typeface="SimSun" pitchFamily="2" charset="-122"/>
              </a:rPr>
              <a:t>年</a:t>
            </a:r>
            <a:r>
              <a:rPr lang="en-US" altLang="ja-JP" sz="4000" b="1">
                <a:solidFill>
                  <a:srgbClr val="FFFFFF"/>
                </a:solidFill>
                <a:latin typeface="Times New Roman" pitchFamily="18" charset="0"/>
                <a:ea typeface="SimSun" pitchFamily="2" charset="-122"/>
              </a:rPr>
              <a:t>Satan Bound</a:t>
            </a:r>
            <a:br>
              <a:rPr lang="en-US" altLang="ja-JP" sz="4000" b="1">
                <a:solidFill>
                  <a:srgbClr val="FFFFFF"/>
                </a:solidFill>
                <a:latin typeface="Times New Roman" pitchFamily="18" charset="0"/>
                <a:ea typeface="SimSun" pitchFamily="2" charset="-122"/>
              </a:rPr>
            </a:br>
            <a:r>
              <a:rPr lang="en-US" altLang="ja-JP" sz="4000" b="1">
                <a:solidFill>
                  <a:srgbClr val="FFFFFF"/>
                </a:solidFill>
                <a:latin typeface="Times New Roman" pitchFamily="18" charset="0"/>
                <a:ea typeface="SimSun" pitchFamily="2" charset="-122"/>
              </a:rPr>
              <a:t>Saints Reign</a:t>
            </a:r>
            <a:endParaRPr lang="zh-CN" altLang="en-US" sz="4000" b="1">
              <a:solidFill>
                <a:srgbClr val="000000"/>
              </a:solidFill>
              <a:latin typeface="Times New Roman" pitchFamily="18" charset="0"/>
              <a:ea typeface="SimSun" pitchFamily="2" charset="-122"/>
            </a:endParaRPr>
          </a:p>
        </p:txBody>
      </p:sp>
      <p:sp>
        <p:nvSpPr>
          <p:cNvPr id="824331" name="Text Box 11"/>
          <p:cNvSpPr txBox="1">
            <a:spLocks noChangeArrowheads="1"/>
          </p:cNvSpPr>
          <p:nvPr/>
        </p:nvSpPr>
        <p:spPr bwMode="auto">
          <a:xfrm rot="5400000" flipH="1">
            <a:off x="5995195" y="3780631"/>
            <a:ext cx="4951412"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rPr>
              <a:t>永远的国度</a:t>
            </a:r>
          </a:p>
        </p:txBody>
      </p:sp>
      <p:sp>
        <p:nvSpPr>
          <p:cNvPr id="824332" name="Text Box 12"/>
          <p:cNvSpPr txBox="1">
            <a:spLocks noChangeArrowheads="1"/>
          </p:cNvSpPr>
          <p:nvPr/>
        </p:nvSpPr>
        <p:spPr bwMode="auto">
          <a:xfrm rot="5381629">
            <a:off x="6469063" y="5021262"/>
            <a:ext cx="25146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824333" name="Text Box 13"/>
          <p:cNvSpPr txBox="1">
            <a:spLocks noChangeArrowheads="1"/>
          </p:cNvSpPr>
          <p:nvPr/>
        </p:nvSpPr>
        <p:spPr bwMode="auto">
          <a:xfrm>
            <a:off x="5334000" y="1257300"/>
            <a:ext cx="2438400" cy="1524000"/>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i="1">
                <a:solidFill>
                  <a:srgbClr val="00FFFF"/>
                </a:solidFill>
                <a:latin typeface="Times New Roman" pitchFamily="18" charset="0"/>
                <a:ea typeface="SimSun" pitchFamily="2" charset="-122"/>
              </a:rPr>
              <a:t>=</a:t>
            </a:r>
            <a:r>
              <a:rPr lang="zh-CN" altLang="en-US" sz="4000" b="1" i="1">
                <a:solidFill>
                  <a:srgbClr val="00FFFF"/>
                </a:solidFill>
                <a:latin typeface="Times New Roman" pitchFamily="18" charset="0"/>
                <a:ea typeface="SimSun" pitchFamily="2" charset="-122"/>
              </a:rPr>
              <a:t>第二次临在</a:t>
            </a:r>
          </a:p>
          <a:p>
            <a:pPr>
              <a:lnSpc>
                <a:spcPct val="0"/>
              </a:lnSpc>
              <a:spcBef>
                <a:spcPct val="35000"/>
              </a:spcBef>
            </a:pPr>
            <a:endParaRPr lang="en-US" altLang="zh-CN" sz="4000" b="1" i="1">
              <a:solidFill>
                <a:srgbClr val="00FFFF"/>
              </a:solidFill>
              <a:latin typeface="Times New Roman" pitchFamily="18" charset="0"/>
              <a:ea typeface="SimSun" pitchFamily="2" charset="-122"/>
            </a:endParaRPr>
          </a:p>
        </p:txBody>
      </p:sp>
      <p:sp>
        <p:nvSpPr>
          <p:cNvPr id="824334" name="Rectangle 14"/>
          <p:cNvSpPr>
            <a:spLocks noGrp="1" noChangeArrowheads="1"/>
          </p:cNvSpPr>
          <p:nvPr>
            <p:ph type="title" idx="4294967295"/>
          </p:nvPr>
        </p:nvSpPr>
        <p:spPr>
          <a:xfrm>
            <a:off x="685800" y="457200"/>
            <a:ext cx="7772400" cy="762000"/>
          </a:xfrm>
          <a:effectLst>
            <a:outerShdw blurRad="50800" dist="38100" dir="2700000" algn="ctr" rotWithShape="0">
              <a:srgbClr val="000000">
                <a:alpha val="42998"/>
              </a:srgbClr>
            </a:outerShdw>
          </a:effectLst>
        </p:spPr>
        <p:txBody>
          <a:bodyPr anchor="t">
            <a:spAutoFit/>
          </a:bodyPr>
          <a:lstStyle/>
          <a:p>
            <a:pPr>
              <a:spcBef>
                <a:spcPct val="50000"/>
              </a:spcBef>
            </a:pPr>
            <a:r>
              <a:rPr lang="zh-CN" altLang="en-US" b="1" smtClean="0">
                <a:solidFill>
                  <a:srgbClr val="FFFFFF"/>
                </a:solidFill>
                <a:ea typeface="SimSun" pitchFamily="2" charset="-122"/>
              </a:rPr>
              <a:t>前千禧年观</a:t>
            </a:r>
          </a:p>
        </p:txBody>
      </p:sp>
      <p:sp>
        <p:nvSpPr>
          <p:cNvPr id="769039" name="Text Box 15"/>
          <p:cNvSpPr txBox="1">
            <a:spLocks noChangeArrowheads="1"/>
          </p:cNvSpPr>
          <p:nvPr/>
        </p:nvSpPr>
        <p:spPr bwMode="auto">
          <a:xfrm>
            <a:off x="8242300" y="95250"/>
            <a:ext cx="919163" cy="457200"/>
          </a:xfrm>
          <a:prstGeom prst="rect">
            <a:avLst/>
          </a:prstGeom>
          <a:noFill/>
          <a:ln>
            <a:noFill/>
          </a:ln>
          <a:effectLst>
            <a:outerShdw blurRad="50800" dist="38100" dir="2700000"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b="1">
                <a:solidFill>
                  <a:srgbClr val="FFFFFF"/>
                </a:solidFill>
                <a:ea typeface="SimSun" pitchFamily="2" charset="-122"/>
              </a:rPr>
              <a:t>333b</a:t>
            </a:r>
            <a:endParaRPr lang="en-US" altLang="zh-CN" b="1">
              <a:solidFill>
                <a:srgbClr val="000000"/>
              </a:solidFill>
              <a:ea typeface="SimSun" pitchFamily="2" charset="-122"/>
            </a:endParaRPr>
          </a:p>
        </p:txBody>
      </p:sp>
      <p:sp>
        <p:nvSpPr>
          <p:cNvPr id="824336" name="Text Box 16"/>
          <p:cNvSpPr txBox="1">
            <a:spLocks noChangeArrowheads="1"/>
          </p:cNvSpPr>
          <p:nvPr/>
        </p:nvSpPr>
        <p:spPr bwMode="auto">
          <a:xfrm rot="5381629">
            <a:off x="3436938" y="5021262"/>
            <a:ext cx="25146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grpSp>
        <p:nvGrpSpPr>
          <p:cNvPr id="2" name="Group 17"/>
          <p:cNvGrpSpPr>
            <a:grpSpLocks/>
          </p:cNvGrpSpPr>
          <p:nvPr/>
        </p:nvGrpSpPr>
        <p:grpSpPr bwMode="auto">
          <a:xfrm>
            <a:off x="1600200" y="2438400"/>
            <a:ext cx="2895600" cy="990600"/>
            <a:chOff x="1008" y="1536"/>
            <a:chExt cx="1824" cy="624"/>
          </a:xfrm>
          <a:effectLst>
            <a:outerShdw blurRad="50800" dist="38100" dir="2700000">
              <a:srgbClr val="000000">
                <a:alpha val="43000"/>
              </a:srgbClr>
            </a:outerShdw>
          </a:effectLst>
        </p:grpSpPr>
        <p:sp>
          <p:nvSpPr>
            <p:cNvPr id="769049" name="AutoShape 18"/>
            <p:cNvSpPr>
              <a:spLocks noChangeArrowheads="1"/>
            </p:cNvSpPr>
            <p:nvPr/>
          </p:nvSpPr>
          <p:spPr bwMode="auto">
            <a:xfrm rot="-5400000">
              <a:off x="1608" y="936"/>
              <a:ext cx="624" cy="1824"/>
            </a:xfrm>
            <a:prstGeom prst="triangle">
              <a:avLst>
                <a:gd name="adj" fmla="val 50000"/>
              </a:avLst>
            </a:prstGeom>
            <a:solidFill>
              <a:schemeClr val="accent1"/>
            </a:solidFill>
            <a:ln w="9525">
              <a:solidFill>
                <a:schemeClr val="tx1"/>
              </a:solidFill>
              <a:miter lim="800000"/>
              <a:headEnd/>
              <a:tailEnd/>
            </a:ln>
          </p:spPr>
          <p:txBody>
            <a:bodyPr wrap="none" anchor="ctr"/>
            <a:lstStyle/>
            <a:p>
              <a:pPr algn="ctr">
                <a:defRPr/>
              </a:pPr>
              <a:endParaRPr lang="zh-CN" altLang="en-US">
                <a:solidFill>
                  <a:srgbClr val="000000"/>
                </a:solidFill>
                <a:latin typeface="Arial" charset="0"/>
                <a:ea typeface="ＭＳ Ｐゴシック" charset="-128"/>
                <a:cs typeface="ＭＳ Ｐゴシック" charset="-128"/>
              </a:endParaRPr>
            </a:p>
          </p:txBody>
        </p:sp>
        <p:sp>
          <p:nvSpPr>
            <p:cNvPr id="769050" name="Text Box 19"/>
            <p:cNvSpPr txBox="1">
              <a:spLocks noChangeArrowheads="1"/>
            </p:cNvSpPr>
            <p:nvPr/>
          </p:nvSpPr>
          <p:spPr bwMode="auto">
            <a:xfrm>
              <a:off x="2064" y="1716"/>
              <a:ext cx="502" cy="288"/>
            </a:xfrm>
            <a:prstGeom prst="rect">
              <a:avLst/>
            </a:prstGeom>
            <a:noFill/>
            <a:ln w="9525">
              <a:noFill/>
              <a:miter lim="800000"/>
              <a:headEnd/>
              <a:tailEnd/>
            </a:ln>
          </p:spPr>
          <p:txBody>
            <a:bodyPr wrap="none">
              <a:spAutoFit/>
            </a:bodyPr>
            <a:lstStyle/>
            <a:p>
              <a:pPr>
                <a:defRPr/>
              </a:pPr>
              <a:r>
                <a:rPr lang="zh-CN" altLang="en-US" b="1">
                  <a:solidFill>
                    <a:srgbClr val="000000"/>
                  </a:solidFill>
                  <a:latin typeface="Arial" charset="0"/>
                  <a:ea typeface="宋体" charset="-122"/>
                  <a:cs typeface="宋体" charset="-122"/>
                </a:rPr>
                <a:t>征兆</a:t>
              </a:r>
            </a:p>
          </p:txBody>
        </p:sp>
      </p:grpSp>
      <p:sp>
        <p:nvSpPr>
          <p:cNvPr id="824340" name="Text Box 20"/>
          <p:cNvSpPr txBox="1">
            <a:spLocks noChangeArrowheads="1"/>
          </p:cNvSpPr>
          <p:nvPr/>
        </p:nvSpPr>
        <p:spPr bwMode="auto">
          <a:xfrm>
            <a:off x="838200" y="1219200"/>
            <a:ext cx="20574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被提</a:t>
            </a:r>
            <a:endParaRPr lang="zh-CN" altLang="en-US" sz="4000" b="1">
              <a:solidFill>
                <a:srgbClr val="000000"/>
              </a:solidFill>
              <a:latin typeface="Times New Roman" pitchFamily="18" charset="0"/>
              <a:ea typeface="SimSun" pitchFamily="2" charset="-122"/>
            </a:endParaRPr>
          </a:p>
        </p:txBody>
      </p:sp>
      <p:sp>
        <p:nvSpPr>
          <p:cNvPr id="824341" name="Line 21"/>
          <p:cNvSpPr>
            <a:spLocks noChangeShapeType="1"/>
          </p:cNvSpPr>
          <p:nvPr/>
        </p:nvSpPr>
        <p:spPr bwMode="auto">
          <a:xfrm>
            <a:off x="1219200" y="2057400"/>
            <a:ext cx="0" cy="1371600"/>
          </a:xfrm>
          <a:prstGeom prst="line">
            <a:avLst/>
          </a:prstGeom>
          <a:noFill/>
          <a:ln w="38100">
            <a:solidFill>
              <a:srgbClr val="00CCFF"/>
            </a:solidFill>
            <a:round/>
            <a:headEnd/>
            <a:tailEnd type="triangle" w="med" len="med"/>
          </a:ln>
          <a:effectLst>
            <a:outerShdw blurRad="50800" dist="38100" dir="2700000" algn="ctr" rotWithShape="0">
              <a:srgbClr val="808080">
                <a:alpha val="42998"/>
              </a:srgbClr>
            </a:outerShdw>
          </a:effectLst>
          <a:extLst>
            <a:ext uri="{909E8E84-426E-40dd-AFC4-6F175D3DCCD1}">
              <a14:hiddenFill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42" name="Line 22"/>
          <p:cNvSpPr>
            <a:spLocks noChangeShapeType="1"/>
          </p:cNvSpPr>
          <p:nvPr/>
        </p:nvSpPr>
        <p:spPr bwMode="auto">
          <a:xfrm rot="10800000">
            <a:off x="1371600" y="2057400"/>
            <a:ext cx="0" cy="1371600"/>
          </a:xfrm>
          <a:prstGeom prst="line">
            <a:avLst/>
          </a:prstGeom>
          <a:noFill/>
          <a:ln w="38100">
            <a:solidFill>
              <a:srgbClr val="00CCFF"/>
            </a:solidFill>
            <a:round/>
            <a:headEnd/>
            <a:tailEnd type="triangle" w="med" len="med"/>
          </a:ln>
          <a:effectLst>
            <a:outerShdw blurRad="50800" dist="38100" dir="2700000" algn="ctr" rotWithShape="0">
              <a:srgbClr val="808080">
                <a:alpha val="42998"/>
              </a:srgbClr>
            </a:outerShdw>
          </a:effectLst>
          <a:extLst>
            <a:ext uri="{909E8E84-426E-40dd-AFC4-6F175D3DCCD1}">
              <a14:hiddenFill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43" name="Text Box 23"/>
          <p:cNvSpPr txBox="1">
            <a:spLocks noChangeArrowheads="1"/>
          </p:cNvSpPr>
          <p:nvPr/>
        </p:nvSpPr>
        <p:spPr bwMode="auto">
          <a:xfrm>
            <a:off x="0" y="6232525"/>
            <a:ext cx="38100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启示录 </a:t>
            </a:r>
            <a:r>
              <a:rPr lang="en-US" altLang="zh-CN" sz="4000" b="1">
                <a:solidFill>
                  <a:srgbClr val="FFFFFF"/>
                </a:solidFill>
                <a:latin typeface="Times New Roman" pitchFamily="18" charset="0"/>
                <a:ea typeface="SimSun" pitchFamily="2" charset="-122"/>
              </a:rPr>
              <a:t>6-18</a:t>
            </a:r>
            <a:r>
              <a:rPr lang="zh-CN" altLang="en-US" sz="4000" b="1">
                <a:solidFill>
                  <a:srgbClr val="FFFFFF"/>
                </a:solidFill>
                <a:latin typeface="Times New Roman" pitchFamily="18" charset="0"/>
                <a:ea typeface="SimSun" pitchFamily="2" charset="-122"/>
              </a:rPr>
              <a:t>章</a:t>
            </a:r>
          </a:p>
        </p:txBody>
      </p:sp>
      <p:sp>
        <p:nvSpPr>
          <p:cNvPr id="824344" name="Text Box 24"/>
          <p:cNvSpPr txBox="1">
            <a:spLocks noChangeArrowheads="1"/>
          </p:cNvSpPr>
          <p:nvPr/>
        </p:nvSpPr>
        <p:spPr bwMode="auto">
          <a:xfrm>
            <a:off x="3581400" y="6232525"/>
            <a:ext cx="19050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a:solidFill>
                  <a:srgbClr val="FFFFFF"/>
                </a:solidFill>
                <a:latin typeface="Times New Roman" pitchFamily="18" charset="0"/>
                <a:ea typeface="SimSun" pitchFamily="2" charset="-122"/>
              </a:rPr>
              <a:t>19</a:t>
            </a:r>
            <a:r>
              <a:rPr lang="zh-CN" altLang="en-US" sz="4000" b="1">
                <a:solidFill>
                  <a:srgbClr val="FFFFFF"/>
                </a:solidFill>
                <a:latin typeface="Times New Roman" pitchFamily="18" charset="0"/>
                <a:ea typeface="SimSun" pitchFamily="2" charset="-122"/>
              </a:rPr>
              <a:t>章</a:t>
            </a:r>
          </a:p>
        </p:txBody>
      </p:sp>
      <p:sp>
        <p:nvSpPr>
          <p:cNvPr id="824345" name="Text Box 25"/>
          <p:cNvSpPr txBox="1">
            <a:spLocks noChangeArrowheads="1"/>
          </p:cNvSpPr>
          <p:nvPr/>
        </p:nvSpPr>
        <p:spPr bwMode="auto">
          <a:xfrm>
            <a:off x="5257800" y="6232525"/>
            <a:ext cx="19050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a:solidFill>
                  <a:srgbClr val="FFFFFF"/>
                </a:solidFill>
                <a:latin typeface="Times New Roman" pitchFamily="18" charset="0"/>
                <a:ea typeface="SimSun" pitchFamily="2" charset="-122"/>
              </a:rPr>
              <a:t>20</a:t>
            </a:r>
            <a:r>
              <a:rPr lang="zh-CN" altLang="en-US" sz="4000" b="1">
                <a:solidFill>
                  <a:srgbClr val="FFFFFF"/>
                </a:solidFill>
                <a:latin typeface="Times New Roman" pitchFamily="18" charset="0"/>
                <a:ea typeface="SimSun" pitchFamily="2" charset="-122"/>
              </a:rPr>
              <a:t>章</a:t>
            </a:r>
          </a:p>
        </p:txBody>
      </p:sp>
      <p:sp>
        <p:nvSpPr>
          <p:cNvPr id="824346" name="Text Box 26"/>
          <p:cNvSpPr txBox="1">
            <a:spLocks noChangeArrowheads="1"/>
          </p:cNvSpPr>
          <p:nvPr/>
        </p:nvSpPr>
        <p:spPr bwMode="auto">
          <a:xfrm>
            <a:off x="7696200" y="6232525"/>
            <a:ext cx="14478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spcBef>
                <a:spcPct val="50000"/>
              </a:spcBef>
              <a:defRPr/>
            </a:pPr>
            <a:r>
              <a:rPr lang="en-US" altLang="zh-CN" sz="4000" b="1">
                <a:solidFill>
                  <a:srgbClr val="FFFFFF"/>
                </a:solidFill>
                <a:latin typeface="Times New Roman" pitchFamily="18" charset="0"/>
                <a:ea typeface="SimSun" pitchFamily="2" charset="-122"/>
              </a:rPr>
              <a:t>21-22</a:t>
            </a:r>
          </a:p>
        </p:txBody>
      </p:sp>
    </p:spTree>
    <p:extLst>
      <p:ext uri="{BB962C8B-B14F-4D97-AF65-F5344CB8AC3E}">
        <p14:creationId xmlns:p14="http://schemas.microsoft.com/office/powerpoint/2010/main" val="3853892446"/>
      </p:ext>
    </p:extLst>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24325"/>
                                        </p:tgtEl>
                                        <p:attrNameLst>
                                          <p:attrName>style.visibility</p:attrName>
                                        </p:attrNameLst>
                                      </p:cBhvr>
                                      <p:to>
                                        <p:strVal val="visible"/>
                                      </p:to>
                                    </p:set>
                                    <p:anim calcmode="lin" valueType="num">
                                      <p:cBhvr additive="base">
                                        <p:cTn id="7" dur="500" fill="hold"/>
                                        <p:tgtEl>
                                          <p:spTgt spid="824325"/>
                                        </p:tgtEl>
                                        <p:attrNameLst>
                                          <p:attrName>ppt_x</p:attrName>
                                        </p:attrNameLst>
                                      </p:cBhvr>
                                      <p:tavLst>
                                        <p:tav tm="0">
                                          <p:val>
                                            <p:strVal val="0-#ppt_w/2"/>
                                          </p:val>
                                        </p:tav>
                                        <p:tav tm="100000">
                                          <p:val>
                                            <p:strVal val="#ppt_x"/>
                                          </p:val>
                                        </p:tav>
                                      </p:tavLst>
                                    </p:anim>
                                    <p:anim calcmode="lin" valueType="num">
                                      <p:cBhvr additive="base">
                                        <p:cTn id="8" dur="500" fill="hold"/>
                                        <p:tgtEl>
                                          <p:spTgt spid="82432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824340"/>
                                        </p:tgtEl>
                                        <p:attrNameLst>
                                          <p:attrName>style.visibility</p:attrName>
                                        </p:attrNameLst>
                                      </p:cBhvr>
                                      <p:to>
                                        <p:strVal val="visible"/>
                                      </p:to>
                                    </p:set>
                                    <p:anim calcmode="lin" valueType="num">
                                      <p:cBhvr additive="base">
                                        <p:cTn id="13" dur="500" fill="hold"/>
                                        <p:tgtEl>
                                          <p:spTgt spid="824340"/>
                                        </p:tgtEl>
                                        <p:attrNameLst>
                                          <p:attrName>ppt_x</p:attrName>
                                        </p:attrNameLst>
                                      </p:cBhvr>
                                      <p:tavLst>
                                        <p:tav tm="0">
                                          <p:val>
                                            <p:strVal val="#ppt_x"/>
                                          </p:val>
                                        </p:tav>
                                        <p:tav tm="100000">
                                          <p:val>
                                            <p:strVal val="#ppt_x"/>
                                          </p:val>
                                        </p:tav>
                                      </p:tavLst>
                                    </p:anim>
                                    <p:anim calcmode="lin" valueType="num">
                                      <p:cBhvr additive="base">
                                        <p:cTn id="14" dur="500" fill="hold"/>
                                        <p:tgtEl>
                                          <p:spTgt spid="824340"/>
                                        </p:tgtEl>
                                        <p:attrNameLst>
                                          <p:attrName>ppt_y</p:attrName>
                                        </p:attrNameLst>
                                      </p:cBhvr>
                                      <p:tavLst>
                                        <p:tav tm="0">
                                          <p:val>
                                            <p:strVal val="0-#ppt_h/2"/>
                                          </p:val>
                                        </p:tav>
                                        <p:tav tm="100000">
                                          <p:val>
                                            <p:strVal val="#ppt_y"/>
                                          </p:val>
                                        </p:tav>
                                      </p:tavLst>
                                    </p:anim>
                                  </p:childTnLst>
                                </p:cTn>
                              </p:par>
                              <p:par>
                                <p:cTn id="15" presetID="22" presetClass="entr" presetSubtype="1" fill="hold" grpId="0" nodeType="withEffect">
                                  <p:stCondLst>
                                    <p:cond delay="0"/>
                                  </p:stCondLst>
                                  <p:childTnLst>
                                    <p:set>
                                      <p:cBhvr>
                                        <p:cTn id="16" dur="1" fill="hold">
                                          <p:stCondLst>
                                            <p:cond delay="0"/>
                                          </p:stCondLst>
                                        </p:cTn>
                                        <p:tgtEl>
                                          <p:spTgt spid="824341"/>
                                        </p:tgtEl>
                                        <p:attrNameLst>
                                          <p:attrName>style.visibility</p:attrName>
                                        </p:attrNameLst>
                                      </p:cBhvr>
                                      <p:to>
                                        <p:strVal val="visible"/>
                                      </p:to>
                                    </p:set>
                                    <p:animEffect transition="in" filter="wipe(up)">
                                      <p:cBhvr>
                                        <p:cTn id="17" dur="500"/>
                                        <p:tgtEl>
                                          <p:spTgt spid="824341"/>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824342"/>
                                        </p:tgtEl>
                                        <p:attrNameLst>
                                          <p:attrName>style.visibility</p:attrName>
                                        </p:attrNameLst>
                                      </p:cBhvr>
                                      <p:to>
                                        <p:strVal val="visible"/>
                                      </p:to>
                                    </p:set>
                                    <p:animEffect transition="in" filter="wipe(down)">
                                      <p:cBhvr>
                                        <p:cTn id="21" dur="500"/>
                                        <p:tgtEl>
                                          <p:spTgt spid="82434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824323"/>
                                        </p:tgtEl>
                                        <p:attrNameLst>
                                          <p:attrName>style.visibility</p:attrName>
                                        </p:attrNameLst>
                                      </p:cBhvr>
                                      <p:to>
                                        <p:strVal val="visible"/>
                                      </p:to>
                                    </p:set>
                                    <p:animEffect transition="in" filter="wipe(left)">
                                      <p:cBhvr>
                                        <p:cTn id="26" dur="500"/>
                                        <p:tgtEl>
                                          <p:spTgt spid="824323"/>
                                        </p:tgtEl>
                                      </p:cBhvr>
                                    </p:animEffect>
                                  </p:childTnLst>
                                </p:cTn>
                              </p:par>
                            </p:childTnLst>
                          </p:cTn>
                        </p:par>
                        <p:par>
                          <p:cTn id="27" fill="hold" nodeType="afterGroup">
                            <p:stCondLst>
                              <p:cond delay="500"/>
                            </p:stCondLst>
                            <p:childTnLst>
                              <p:par>
                                <p:cTn id="28" presetID="17" presetClass="entr" presetSubtype="8" fill="hold" grpId="0" nodeType="afterEffect">
                                  <p:stCondLst>
                                    <p:cond delay="1000"/>
                                  </p:stCondLst>
                                  <p:childTnLst>
                                    <p:set>
                                      <p:cBhvr>
                                        <p:cTn id="29" dur="1" fill="hold">
                                          <p:stCondLst>
                                            <p:cond delay="0"/>
                                          </p:stCondLst>
                                        </p:cTn>
                                        <p:tgtEl>
                                          <p:spTgt spid="824328"/>
                                        </p:tgtEl>
                                        <p:attrNameLst>
                                          <p:attrName>style.visibility</p:attrName>
                                        </p:attrNameLst>
                                      </p:cBhvr>
                                      <p:to>
                                        <p:strVal val="visible"/>
                                      </p:to>
                                    </p:set>
                                    <p:anim calcmode="lin" valueType="num">
                                      <p:cBhvr>
                                        <p:cTn id="30" dur="500" fill="hold"/>
                                        <p:tgtEl>
                                          <p:spTgt spid="824328"/>
                                        </p:tgtEl>
                                        <p:attrNameLst>
                                          <p:attrName>ppt_x</p:attrName>
                                        </p:attrNameLst>
                                      </p:cBhvr>
                                      <p:tavLst>
                                        <p:tav tm="0">
                                          <p:val>
                                            <p:strVal val="#ppt_x-#ppt_w/2"/>
                                          </p:val>
                                        </p:tav>
                                        <p:tav tm="100000">
                                          <p:val>
                                            <p:strVal val="#ppt_x"/>
                                          </p:val>
                                        </p:tav>
                                      </p:tavLst>
                                    </p:anim>
                                    <p:anim calcmode="lin" valueType="num">
                                      <p:cBhvr>
                                        <p:cTn id="31" dur="500" fill="hold"/>
                                        <p:tgtEl>
                                          <p:spTgt spid="824328"/>
                                        </p:tgtEl>
                                        <p:attrNameLst>
                                          <p:attrName>ppt_y</p:attrName>
                                        </p:attrNameLst>
                                      </p:cBhvr>
                                      <p:tavLst>
                                        <p:tav tm="0">
                                          <p:val>
                                            <p:strVal val="#ppt_y"/>
                                          </p:val>
                                        </p:tav>
                                        <p:tav tm="100000">
                                          <p:val>
                                            <p:strVal val="#ppt_y"/>
                                          </p:val>
                                        </p:tav>
                                      </p:tavLst>
                                    </p:anim>
                                    <p:anim calcmode="lin" valueType="num">
                                      <p:cBhvr>
                                        <p:cTn id="32" dur="500" fill="hold"/>
                                        <p:tgtEl>
                                          <p:spTgt spid="824328"/>
                                        </p:tgtEl>
                                        <p:attrNameLst>
                                          <p:attrName>ppt_w</p:attrName>
                                        </p:attrNameLst>
                                      </p:cBhvr>
                                      <p:tavLst>
                                        <p:tav tm="0">
                                          <p:val>
                                            <p:fltVal val="0"/>
                                          </p:val>
                                        </p:tav>
                                        <p:tav tm="100000">
                                          <p:val>
                                            <p:strVal val="#ppt_w"/>
                                          </p:val>
                                        </p:tav>
                                      </p:tavLst>
                                    </p:anim>
                                    <p:anim calcmode="lin" valueType="num">
                                      <p:cBhvr>
                                        <p:cTn id="33" dur="500" fill="hold"/>
                                        <p:tgtEl>
                                          <p:spTgt spid="824328"/>
                                        </p:tgtEl>
                                        <p:attrNameLst>
                                          <p:attrName>ppt_h</p:attrName>
                                        </p:attrNameLst>
                                      </p:cBhvr>
                                      <p:tavLst>
                                        <p:tav tm="0">
                                          <p:val>
                                            <p:strVal val="#ppt_h"/>
                                          </p:val>
                                        </p:tav>
                                        <p:tav tm="100000">
                                          <p:val>
                                            <p:strVal val="#ppt_h"/>
                                          </p:val>
                                        </p:tav>
                                      </p:tavLst>
                                    </p:anim>
                                  </p:childTnLst>
                                </p:cTn>
                              </p:par>
                            </p:childTnLst>
                          </p:cTn>
                        </p:par>
                        <p:par>
                          <p:cTn id="34" fill="hold" nodeType="afterGroup">
                            <p:stCondLst>
                              <p:cond delay="2000"/>
                            </p:stCondLst>
                            <p:childTnLst>
                              <p:par>
                                <p:cTn id="35" presetID="17" presetClass="entr" presetSubtype="10" fill="hold" grpId="0" nodeType="afterEffect">
                                  <p:stCondLst>
                                    <p:cond delay="1000"/>
                                  </p:stCondLst>
                                  <p:childTnLst>
                                    <p:set>
                                      <p:cBhvr>
                                        <p:cTn id="36" dur="1" fill="hold">
                                          <p:stCondLst>
                                            <p:cond delay="0"/>
                                          </p:stCondLst>
                                        </p:cTn>
                                        <p:tgtEl>
                                          <p:spTgt spid="824327"/>
                                        </p:tgtEl>
                                        <p:attrNameLst>
                                          <p:attrName>style.visibility</p:attrName>
                                        </p:attrNameLst>
                                      </p:cBhvr>
                                      <p:to>
                                        <p:strVal val="visible"/>
                                      </p:to>
                                    </p:set>
                                    <p:anim calcmode="lin" valueType="num">
                                      <p:cBhvr>
                                        <p:cTn id="37" dur="500" fill="hold"/>
                                        <p:tgtEl>
                                          <p:spTgt spid="824327"/>
                                        </p:tgtEl>
                                        <p:attrNameLst>
                                          <p:attrName>ppt_w</p:attrName>
                                        </p:attrNameLst>
                                      </p:cBhvr>
                                      <p:tavLst>
                                        <p:tav tm="0">
                                          <p:val>
                                            <p:fltVal val="0"/>
                                          </p:val>
                                        </p:tav>
                                        <p:tav tm="100000">
                                          <p:val>
                                            <p:strVal val="#ppt_w"/>
                                          </p:val>
                                        </p:tav>
                                      </p:tavLst>
                                    </p:anim>
                                    <p:anim calcmode="lin" valueType="num">
                                      <p:cBhvr>
                                        <p:cTn id="38" dur="500" fill="hold"/>
                                        <p:tgtEl>
                                          <p:spTgt spid="824327"/>
                                        </p:tgtEl>
                                        <p:attrNameLst>
                                          <p:attrName>ppt_h</p:attrName>
                                        </p:attrNameLst>
                                      </p:cBhvr>
                                      <p:tavLst>
                                        <p:tav tm="0">
                                          <p:val>
                                            <p:strVal val="#ppt_h"/>
                                          </p:val>
                                        </p:tav>
                                        <p:tav tm="100000">
                                          <p:val>
                                            <p:strVal val="#ppt_h"/>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wipe(left)">
                                      <p:cBhvr>
                                        <p:cTn id="43" dur="500"/>
                                        <p:tgtEl>
                                          <p:spTgt spid="2"/>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1" fill="hold" grpId="0" nodeType="clickEffect">
                                  <p:stCondLst>
                                    <p:cond delay="0"/>
                                  </p:stCondLst>
                                  <p:childTnLst>
                                    <p:set>
                                      <p:cBhvr>
                                        <p:cTn id="47" dur="1" fill="hold">
                                          <p:stCondLst>
                                            <p:cond delay="0"/>
                                          </p:stCondLst>
                                        </p:cTn>
                                        <p:tgtEl>
                                          <p:spTgt spid="824326"/>
                                        </p:tgtEl>
                                        <p:attrNameLst>
                                          <p:attrName>style.visibility</p:attrName>
                                        </p:attrNameLst>
                                      </p:cBhvr>
                                      <p:to>
                                        <p:strVal val="visible"/>
                                      </p:to>
                                    </p:set>
                                    <p:anim calcmode="lin" valueType="num">
                                      <p:cBhvr additive="base">
                                        <p:cTn id="48" dur="500" fill="hold"/>
                                        <p:tgtEl>
                                          <p:spTgt spid="824326"/>
                                        </p:tgtEl>
                                        <p:attrNameLst>
                                          <p:attrName>ppt_x</p:attrName>
                                        </p:attrNameLst>
                                      </p:cBhvr>
                                      <p:tavLst>
                                        <p:tav tm="0">
                                          <p:val>
                                            <p:strVal val="#ppt_x"/>
                                          </p:val>
                                        </p:tav>
                                        <p:tav tm="100000">
                                          <p:val>
                                            <p:strVal val="#ppt_x"/>
                                          </p:val>
                                        </p:tav>
                                      </p:tavLst>
                                    </p:anim>
                                    <p:anim calcmode="lin" valueType="num">
                                      <p:cBhvr additive="base">
                                        <p:cTn id="49" dur="500" fill="hold"/>
                                        <p:tgtEl>
                                          <p:spTgt spid="824326"/>
                                        </p:tgtEl>
                                        <p:attrNameLst>
                                          <p:attrName>ppt_y</p:attrName>
                                        </p:attrNameLst>
                                      </p:cBhvr>
                                      <p:tavLst>
                                        <p:tav tm="0">
                                          <p:val>
                                            <p:strVal val="0-#ppt_h/2"/>
                                          </p:val>
                                        </p:tav>
                                        <p:tav tm="100000">
                                          <p:val>
                                            <p:strVal val="#ppt_y"/>
                                          </p:val>
                                        </p:tav>
                                      </p:tavLst>
                                    </p:anim>
                                  </p:childTnLst>
                                </p:cTn>
                              </p:par>
                              <p:par>
                                <p:cTn id="50" presetID="2" presetClass="entr" presetSubtype="1" fill="hold" grpId="0" nodeType="withEffect">
                                  <p:stCondLst>
                                    <p:cond delay="1000"/>
                                  </p:stCondLst>
                                  <p:childTnLst>
                                    <p:set>
                                      <p:cBhvr>
                                        <p:cTn id="51" dur="1" fill="hold">
                                          <p:stCondLst>
                                            <p:cond delay="0"/>
                                          </p:stCondLst>
                                        </p:cTn>
                                        <p:tgtEl>
                                          <p:spTgt spid="824324"/>
                                        </p:tgtEl>
                                        <p:attrNameLst>
                                          <p:attrName>style.visibility</p:attrName>
                                        </p:attrNameLst>
                                      </p:cBhvr>
                                      <p:to>
                                        <p:strVal val="visible"/>
                                      </p:to>
                                    </p:set>
                                    <p:anim calcmode="lin" valueType="num">
                                      <p:cBhvr additive="base">
                                        <p:cTn id="52" dur="500" fill="hold"/>
                                        <p:tgtEl>
                                          <p:spTgt spid="824324"/>
                                        </p:tgtEl>
                                        <p:attrNameLst>
                                          <p:attrName>ppt_x</p:attrName>
                                        </p:attrNameLst>
                                      </p:cBhvr>
                                      <p:tavLst>
                                        <p:tav tm="0">
                                          <p:val>
                                            <p:strVal val="#ppt_x"/>
                                          </p:val>
                                        </p:tav>
                                        <p:tav tm="100000">
                                          <p:val>
                                            <p:strVal val="#ppt_x"/>
                                          </p:val>
                                        </p:tav>
                                      </p:tavLst>
                                    </p:anim>
                                    <p:anim calcmode="lin" valueType="num">
                                      <p:cBhvr additive="base">
                                        <p:cTn id="53" dur="500" fill="hold"/>
                                        <p:tgtEl>
                                          <p:spTgt spid="824324"/>
                                        </p:tgtEl>
                                        <p:attrNameLst>
                                          <p:attrName>ppt_y</p:attrName>
                                        </p:attrNameLst>
                                      </p:cBhvr>
                                      <p:tavLst>
                                        <p:tav tm="0">
                                          <p:val>
                                            <p:strVal val="0-#ppt_h/2"/>
                                          </p:val>
                                        </p:tav>
                                        <p:tav tm="100000">
                                          <p:val>
                                            <p:strVal val="#ppt_y"/>
                                          </p:val>
                                        </p:tav>
                                      </p:tavLst>
                                    </p:anim>
                                  </p:childTnLst>
                                </p:cTn>
                              </p:par>
                              <p:par>
                                <p:cTn id="54" presetID="2" presetClass="entr" presetSubtype="4" fill="hold" grpId="0" nodeType="withEffect">
                                  <p:stCondLst>
                                    <p:cond delay="1000"/>
                                  </p:stCondLst>
                                  <p:childTnLst>
                                    <p:set>
                                      <p:cBhvr>
                                        <p:cTn id="55" dur="1" fill="hold">
                                          <p:stCondLst>
                                            <p:cond delay="0"/>
                                          </p:stCondLst>
                                        </p:cTn>
                                        <p:tgtEl>
                                          <p:spTgt spid="824336"/>
                                        </p:tgtEl>
                                        <p:attrNameLst>
                                          <p:attrName>style.visibility</p:attrName>
                                        </p:attrNameLst>
                                      </p:cBhvr>
                                      <p:to>
                                        <p:strVal val="visible"/>
                                      </p:to>
                                    </p:set>
                                    <p:anim calcmode="lin" valueType="num">
                                      <p:cBhvr additive="base">
                                        <p:cTn id="56" dur="500" fill="hold"/>
                                        <p:tgtEl>
                                          <p:spTgt spid="824336"/>
                                        </p:tgtEl>
                                        <p:attrNameLst>
                                          <p:attrName>ppt_x</p:attrName>
                                        </p:attrNameLst>
                                      </p:cBhvr>
                                      <p:tavLst>
                                        <p:tav tm="0">
                                          <p:val>
                                            <p:strVal val="#ppt_x"/>
                                          </p:val>
                                        </p:tav>
                                        <p:tav tm="100000">
                                          <p:val>
                                            <p:strVal val="#ppt_x"/>
                                          </p:val>
                                        </p:tav>
                                      </p:tavLst>
                                    </p:anim>
                                    <p:anim calcmode="lin" valueType="num">
                                      <p:cBhvr additive="base">
                                        <p:cTn id="57" dur="500" fill="hold"/>
                                        <p:tgtEl>
                                          <p:spTgt spid="824336"/>
                                        </p:tgtEl>
                                        <p:attrNameLst>
                                          <p:attrName>ppt_y</p:attrName>
                                        </p:attrNameLst>
                                      </p:cBhvr>
                                      <p:tavLst>
                                        <p:tav tm="0">
                                          <p:val>
                                            <p:strVal val="1+#ppt_h/2"/>
                                          </p:val>
                                        </p:tav>
                                        <p:tav tm="100000">
                                          <p:val>
                                            <p:strVal val="#ppt_y"/>
                                          </p:val>
                                        </p:tav>
                                      </p:tavLst>
                                    </p:anim>
                                  </p:childTnLst>
                                </p:cTn>
                              </p:par>
                              <p:par>
                                <p:cTn id="58" presetID="17" presetClass="entr" presetSubtype="10" fill="hold" grpId="0" nodeType="withEffect">
                                  <p:stCondLst>
                                    <p:cond delay="1000"/>
                                  </p:stCondLst>
                                  <p:childTnLst>
                                    <p:set>
                                      <p:cBhvr>
                                        <p:cTn id="59" dur="1" fill="hold">
                                          <p:stCondLst>
                                            <p:cond delay="0"/>
                                          </p:stCondLst>
                                        </p:cTn>
                                        <p:tgtEl>
                                          <p:spTgt spid="824330"/>
                                        </p:tgtEl>
                                        <p:attrNameLst>
                                          <p:attrName>style.visibility</p:attrName>
                                        </p:attrNameLst>
                                      </p:cBhvr>
                                      <p:to>
                                        <p:strVal val="visible"/>
                                      </p:to>
                                    </p:set>
                                    <p:anim calcmode="lin" valueType="num">
                                      <p:cBhvr>
                                        <p:cTn id="60" dur="500" fill="hold"/>
                                        <p:tgtEl>
                                          <p:spTgt spid="824330"/>
                                        </p:tgtEl>
                                        <p:attrNameLst>
                                          <p:attrName>ppt_w</p:attrName>
                                        </p:attrNameLst>
                                      </p:cBhvr>
                                      <p:tavLst>
                                        <p:tav tm="0">
                                          <p:val>
                                            <p:fltVal val="0"/>
                                          </p:val>
                                        </p:tav>
                                        <p:tav tm="100000">
                                          <p:val>
                                            <p:strVal val="#ppt_w"/>
                                          </p:val>
                                        </p:tav>
                                      </p:tavLst>
                                    </p:anim>
                                    <p:anim calcmode="lin" valueType="num">
                                      <p:cBhvr>
                                        <p:cTn id="61" dur="500" fill="hold"/>
                                        <p:tgtEl>
                                          <p:spTgt spid="824330"/>
                                        </p:tgtEl>
                                        <p:attrNameLst>
                                          <p:attrName>ppt_h</p:attrName>
                                        </p:attrNameLst>
                                      </p:cBhvr>
                                      <p:tavLst>
                                        <p:tav tm="0">
                                          <p:val>
                                            <p:strVal val="#ppt_h"/>
                                          </p:val>
                                        </p:tav>
                                        <p:tav tm="100000">
                                          <p:val>
                                            <p:strVal val="#ppt_h"/>
                                          </p:val>
                                        </p:tav>
                                      </p:tavLst>
                                    </p:anim>
                                  </p:childTnLst>
                                </p:cTn>
                              </p:par>
                              <p:par>
                                <p:cTn id="62" presetID="17" presetClass="entr" presetSubtype="10" fill="hold" grpId="0" nodeType="withEffect">
                                  <p:stCondLst>
                                    <p:cond delay="1000"/>
                                  </p:stCondLst>
                                  <p:childTnLst>
                                    <p:set>
                                      <p:cBhvr>
                                        <p:cTn id="63" dur="1" fill="hold">
                                          <p:stCondLst>
                                            <p:cond delay="0"/>
                                          </p:stCondLst>
                                        </p:cTn>
                                        <p:tgtEl>
                                          <p:spTgt spid="824329"/>
                                        </p:tgtEl>
                                        <p:attrNameLst>
                                          <p:attrName>style.visibility</p:attrName>
                                        </p:attrNameLst>
                                      </p:cBhvr>
                                      <p:to>
                                        <p:strVal val="visible"/>
                                      </p:to>
                                    </p:set>
                                    <p:anim calcmode="lin" valueType="num">
                                      <p:cBhvr>
                                        <p:cTn id="64" dur="500" fill="hold"/>
                                        <p:tgtEl>
                                          <p:spTgt spid="824329"/>
                                        </p:tgtEl>
                                        <p:attrNameLst>
                                          <p:attrName>ppt_w</p:attrName>
                                        </p:attrNameLst>
                                      </p:cBhvr>
                                      <p:tavLst>
                                        <p:tav tm="0">
                                          <p:val>
                                            <p:fltVal val="0"/>
                                          </p:val>
                                        </p:tav>
                                        <p:tav tm="100000">
                                          <p:val>
                                            <p:strVal val="#ppt_w"/>
                                          </p:val>
                                        </p:tav>
                                      </p:tavLst>
                                    </p:anim>
                                    <p:anim calcmode="lin" valueType="num">
                                      <p:cBhvr>
                                        <p:cTn id="65" dur="500" fill="hold"/>
                                        <p:tgtEl>
                                          <p:spTgt spid="824329"/>
                                        </p:tgtEl>
                                        <p:attrNameLst>
                                          <p:attrName>ppt_h</p:attrName>
                                        </p:attrNameLst>
                                      </p:cBhvr>
                                      <p:tavLst>
                                        <p:tav tm="0">
                                          <p:val>
                                            <p:strVal val="#ppt_h"/>
                                          </p:val>
                                        </p:tav>
                                        <p:tav tm="100000">
                                          <p:val>
                                            <p:strVal val="#ppt_h"/>
                                          </p:val>
                                        </p:tav>
                                      </p:tavLst>
                                    </p:anim>
                                  </p:childTnLst>
                                </p:cTn>
                              </p:par>
                              <p:par>
                                <p:cTn id="66" presetID="2" presetClass="entr" presetSubtype="4" fill="hold" grpId="0" nodeType="withEffect">
                                  <p:stCondLst>
                                    <p:cond delay="1000"/>
                                  </p:stCondLst>
                                  <p:childTnLst>
                                    <p:set>
                                      <p:cBhvr>
                                        <p:cTn id="67" dur="1" fill="hold">
                                          <p:stCondLst>
                                            <p:cond delay="0"/>
                                          </p:stCondLst>
                                        </p:cTn>
                                        <p:tgtEl>
                                          <p:spTgt spid="824332"/>
                                        </p:tgtEl>
                                        <p:attrNameLst>
                                          <p:attrName>style.visibility</p:attrName>
                                        </p:attrNameLst>
                                      </p:cBhvr>
                                      <p:to>
                                        <p:strVal val="visible"/>
                                      </p:to>
                                    </p:set>
                                    <p:anim calcmode="lin" valueType="num">
                                      <p:cBhvr additive="base">
                                        <p:cTn id="68" dur="500" fill="hold"/>
                                        <p:tgtEl>
                                          <p:spTgt spid="824332"/>
                                        </p:tgtEl>
                                        <p:attrNameLst>
                                          <p:attrName>ppt_x</p:attrName>
                                        </p:attrNameLst>
                                      </p:cBhvr>
                                      <p:tavLst>
                                        <p:tav tm="0">
                                          <p:val>
                                            <p:strVal val="#ppt_x"/>
                                          </p:val>
                                        </p:tav>
                                        <p:tav tm="100000">
                                          <p:val>
                                            <p:strVal val="#ppt_x"/>
                                          </p:val>
                                        </p:tav>
                                      </p:tavLst>
                                    </p:anim>
                                    <p:anim calcmode="lin" valueType="num">
                                      <p:cBhvr additive="base">
                                        <p:cTn id="69" dur="500" fill="hold"/>
                                        <p:tgtEl>
                                          <p:spTgt spid="824332"/>
                                        </p:tgtEl>
                                        <p:attrNameLst>
                                          <p:attrName>ppt_y</p:attrName>
                                        </p:attrNameLst>
                                      </p:cBhvr>
                                      <p:tavLst>
                                        <p:tav tm="0">
                                          <p:val>
                                            <p:strVal val="1+#ppt_h/2"/>
                                          </p:val>
                                        </p:tav>
                                        <p:tav tm="100000">
                                          <p:val>
                                            <p:strVal val="#ppt_y"/>
                                          </p:val>
                                        </p:tav>
                                      </p:tavLst>
                                    </p:anim>
                                  </p:childTnLst>
                                </p:cTn>
                              </p:par>
                              <p:par>
                                <p:cTn id="70" presetID="2" presetClass="entr" presetSubtype="2" fill="hold" grpId="0" nodeType="withEffect">
                                  <p:stCondLst>
                                    <p:cond delay="1000"/>
                                  </p:stCondLst>
                                  <p:childTnLst>
                                    <p:set>
                                      <p:cBhvr>
                                        <p:cTn id="71" dur="1" fill="hold">
                                          <p:stCondLst>
                                            <p:cond delay="0"/>
                                          </p:stCondLst>
                                        </p:cTn>
                                        <p:tgtEl>
                                          <p:spTgt spid="824331"/>
                                        </p:tgtEl>
                                        <p:attrNameLst>
                                          <p:attrName>style.visibility</p:attrName>
                                        </p:attrNameLst>
                                      </p:cBhvr>
                                      <p:to>
                                        <p:strVal val="visible"/>
                                      </p:to>
                                    </p:set>
                                    <p:anim calcmode="lin" valueType="num">
                                      <p:cBhvr additive="base">
                                        <p:cTn id="72" dur="500" fill="hold"/>
                                        <p:tgtEl>
                                          <p:spTgt spid="824331"/>
                                        </p:tgtEl>
                                        <p:attrNameLst>
                                          <p:attrName>ppt_x</p:attrName>
                                        </p:attrNameLst>
                                      </p:cBhvr>
                                      <p:tavLst>
                                        <p:tav tm="0">
                                          <p:val>
                                            <p:strVal val="1+#ppt_w/2"/>
                                          </p:val>
                                        </p:tav>
                                        <p:tav tm="100000">
                                          <p:val>
                                            <p:strVal val="#ppt_x"/>
                                          </p:val>
                                        </p:tav>
                                      </p:tavLst>
                                    </p:anim>
                                    <p:anim calcmode="lin" valueType="num">
                                      <p:cBhvr additive="base">
                                        <p:cTn id="73" dur="500" fill="hold"/>
                                        <p:tgtEl>
                                          <p:spTgt spid="824331"/>
                                        </p:tgtEl>
                                        <p:attrNameLst>
                                          <p:attrName>ppt_y</p:attrName>
                                        </p:attrNameLst>
                                      </p:cBhvr>
                                      <p:tavLst>
                                        <p:tav tm="0">
                                          <p:val>
                                            <p:strVal val="#ppt_y"/>
                                          </p:val>
                                        </p:tav>
                                        <p:tav tm="100000">
                                          <p:val>
                                            <p:strVal val="#ppt_y"/>
                                          </p:val>
                                        </p:tav>
                                      </p:tavLst>
                                    </p:anim>
                                  </p:childTnLst>
                                </p:cTn>
                              </p:par>
                              <p:par>
                                <p:cTn id="74" presetID="7" presetClass="entr" presetSubtype="1" fill="hold" grpId="0" nodeType="withEffect">
                                  <p:stCondLst>
                                    <p:cond delay="1000"/>
                                  </p:stCondLst>
                                  <p:childTnLst>
                                    <p:set>
                                      <p:cBhvr>
                                        <p:cTn id="75" dur="1" fill="hold">
                                          <p:stCondLst>
                                            <p:cond delay="0"/>
                                          </p:stCondLst>
                                        </p:cTn>
                                        <p:tgtEl>
                                          <p:spTgt spid="824333"/>
                                        </p:tgtEl>
                                        <p:attrNameLst>
                                          <p:attrName>style.visibility</p:attrName>
                                        </p:attrNameLst>
                                      </p:cBhvr>
                                      <p:to>
                                        <p:strVal val="visible"/>
                                      </p:to>
                                    </p:set>
                                    <p:anim calcmode="lin" valueType="num">
                                      <p:cBhvr additive="base">
                                        <p:cTn id="76" dur="5000" fill="hold"/>
                                        <p:tgtEl>
                                          <p:spTgt spid="824333"/>
                                        </p:tgtEl>
                                        <p:attrNameLst>
                                          <p:attrName>ppt_x</p:attrName>
                                        </p:attrNameLst>
                                      </p:cBhvr>
                                      <p:tavLst>
                                        <p:tav tm="0">
                                          <p:val>
                                            <p:strVal val="#ppt_x"/>
                                          </p:val>
                                        </p:tav>
                                        <p:tav tm="100000">
                                          <p:val>
                                            <p:strVal val="#ppt_x"/>
                                          </p:val>
                                        </p:tav>
                                      </p:tavLst>
                                    </p:anim>
                                    <p:anim calcmode="lin" valueType="num">
                                      <p:cBhvr additive="base">
                                        <p:cTn id="77" dur="5000" fill="hold"/>
                                        <p:tgtEl>
                                          <p:spTgt spid="824333"/>
                                        </p:tgtEl>
                                        <p:attrNameLst>
                                          <p:attrName>ppt_y</p:attrName>
                                        </p:attrNameLst>
                                      </p:cBhvr>
                                      <p:tavLst>
                                        <p:tav tm="0">
                                          <p:val>
                                            <p:strVal val="0-#ppt_h/2"/>
                                          </p:val>
                                        </p:tav>
                                        <p:tav tm="100000">
                                          <p:val>
                                            <p:strVal val="#ppt_y"/>
                                          </p:val>
                                        </p:tav>
                                      </p:tavLst>
                                    </p:anim>
                                  </p:childTnLst>
                                </p:cTn>
                              </p:par>
                            </p:childTnLst>
                          </p:cTn>
                        </p:par>
                        <p:par>
                          <p:cTn id="78" fill="hold" nodeType="afterGroup">
                            <p:stCondLst>
                              <p:cond delay="6000"/>
                            </p:stCondLst>
                            <p:childTnLst>
                              <p:par>
                                <p:cTn id="79" presetID="17" presetClass="entr" presetSubtype="8" fill="hold" grpId="0" nodeType="afterEffect">
                                  <p:stCondLst>
                                    <p:cond delay="1000"/>
                                  </p:stCondLst>
                                  <p:childTnLst>
                                    <p:set>
                                      <p:cBhvr>
                                        <p:cTn id="80" dur="1" fill="hold">
                                          <p:stCondLst>
                                            <p:cond delay="0"/>
                                          </p:stCondLst>
                                        </p:cTn>
                                        <p:tgtEl>
                                          <p:spTgt spid="824343"/>
                                        </p:tgtEl>
                                        <p:attrNameLst>
                                          <p:attrName>style.visibility</p:attrName>
                                        </p:attrNameLst>
                                      </p:cBhvr>
                                      <p:to>
                                        <p:strVal val="visible"/>
                                      </p:to>
                                    </p:set>
                                    <p:anim calcmode="lin" valueType="num">
                                      <p:cBhvr>
                                        <p:cTn id="81" dur="500" fill="hold"/>
                                        <p:tgtEl>
                                          <p:spTgt spid="824343"/>
                                        </p:tgtEl>
                                        <p:attrNameLst>
                                          <p:attrName>ppt_x</p:attrName>
                                        </p:attrNameLst>
                                      </p:cBhvr>
                                      <p:tavLst>
                                        <p:tav tm="0">
                                          <p:val>
                                            <p:strVal val="#ppt_x-#ppt_w/2"/>
                                          </p:val>
                                        </p:tav>
                                        <p:tav tm="100000">
                                          <p:val>
                                            <p:strVal val="#ppt_x"/>
                                          </p:val>
                                        </p:tav>
                                      </p:tavLst>
                                    </p:anim>
                                    <p:anim calcmode="lin" valueType="num">
                                      <p:cBhvr>
                                        <p:cTn id="82" dur="500" fill="hold"/>
                                        <p:tgtEl>
                                          <p:spTgt spid="824343"/>
                                        </p:tgtEl>
                                        <p:attrNameLst>
                                          <p:attrName>ppt_y</p:attrName>
                                        </p:attrNameLst>
                                      </p:cBhvr>
                                      <p:tavLst>
                                        <p:tav tm="0">
                                          <p:val>
                                            <p:strVal val="#ppt_y"/>
                                          </p:val>
                                        </p:tav>
                                        <p:tav tm="100000">
                                          <p:val>
                                            <p:strVal val="#ppt_y"/>
                                          </p:val>
                                        </p:tav>
                                      </p:tavLst>
                                    </p:anim>
                                    <p:anim calcmode="lin" valueType="num">
                                      <p:cBhvr>
                                        <p:cTn id="83" dur="500" fill="hold"/>
                                        <p:tgtEl>
                                          <p:spTgt spid="824343"/>
                                        </p:tgtEl>
                                        <p:attrNameLst>
                                          <p:attrName>ppt_w</p:attrName>
                                        </p:attrNameLst>
                                      </p:cBhvr>
                                      <p:tavLst>
                                        <p:tav tm="0">
                                          <p:val>
                                            <p:fltVal val="0"/>
                                          </p:val>
                                        </p:tav>
                                        <p:tav tm="100000">
                                          <p:val>
                                            <p:strVal val="#ppt_w"/>
                                          </p:val>
                                        </p:tav>
                                      </p:tavLst>
                                    </p:anim>
                                    <p:anim calcmode="lin" valueType="num">
                                      <p:cBhvr>
                                        <p:cTn id="84" dur="500" fill="hold"/>
                                        <p:tgtEl>
                                          <p:spTgt spid="824343"/>
                                        </p:tgtEl>
                                        <p:attrNameLst>
                                          <p:attrName>ppt_h</p:attrName>
                                        </p:attrNameLst>
                                      </p:cBhvr>
                                      <p:tavLst>
                                        <p:tav tm="0">
                                          <p:val>
                                            <p:strVal val="#ppt_h"/>
                                          </p:val>
                                        </p:tav>
                                        <p:tav tm="100000">
                                          <p:val>
                                            <p:strVal val="#ppt_h"/>
                                          </p:val>
                                        </p:tav>
                                      </p:tavLst>
                                    </p:anim>
                                  </p:childTnLst>
                                </p:cTn>
                              </p:par>
                            </p:childTnLst>
                          </p:cTn>
                        </p:par>
                        <p:par>
                          <p:cTn id="85" fill="hold" nodeType="afterGroup">
                            <p:stCondLst>
                              <p:cond delay="7500"/>
                            </p:stCondLst>
                            <p:childTnLst>
                              <p:par>
                                <p:cTn id="86" presetID="17" presetClass="entr" presetSubtype="8" fill="hold" grpId="0" nodeType="afterEffect">
                                  <p:stCondLst>
                                    <p:cond delay="1000"/>
                                  </p:stCondLst>
                                  <p:childTnLst>
                                    <p:set>
                                      <p:cBhvr>
                                        <p:cTn id="87" dur="1" fill="hold">
                                          <p:stCondLst>
                                            <p:cond delay="0"/>
                                          </p:stCondLst>
                                        </p:cTn>
                                        <p:tgtEl>
                                          <p:spTgt spid="824344"/>
                                        </p:tgtEl>
                                        <p:attrNameLst>
                                          <p:attrName>style.visibility</p:attrName>
                                        </p:attrNameLst>
                                      </p:cBhvr>
                                      <p:to>
                                        <p:strVal val="visible"/>
                                      </p:to>
                                    </p:set>
                                    <p:anim calcmode="lin" valueType="num">
                                      <p:cBhvr>
                                        <p:cTn id="88" dur="500" fill="hold"/>
                                        <p:tgtEl>
                                          <p:spTgt spid="824344"/>
                                        </p:tgtEl>
                                        <p:attrNameLst>
                                          <p:attrName>ppt_x</p:attrName>
                                        </p:attrNameLst>
                                      </p:cBhvr>
                                      <p:tavLst>
                                        <p:tav tm="0">
                                          <p:val>
                                            <p:strVal val="#ppt_x-#ppt_w/2"/>
                                          </p:val>
                                        </p:tav>
                                        <p:tav tm="100000">
                                          <p:val>
                                            <p:strVal val="#ppt_x"/>
                                          </p:val>
                                        </p:tav>
                                      </p:tavLst>
                                    </p:anim>
                                    <p:anim calcmode="lin" valueType="num">
                                      <p:cBhvr>
                                        <p:cTn id="89" dur="500" fill="hold"/>
                                        <p:tgtEl>
                                          <p:spTgt spid="824344"/>
                                        </p:tgtEl>
                                        <p:attrNameLst>
                                          <p:attrName>ppt_y</p:attrName>
                                        </p:attrNameLst>
                                      </p:cBhvr>
                                      <p:tavLst>
                                        <p:tav tm="0">
                                          <p:val>
                                            <p:strVal val="#ppt_y"/>
                                          </p:val>
                                        </p:tav>
                                        <p:tav tm="100000">
                                          <p:val>
                                            <p:strVal val="#ppt_y"/>
                                          </p:val>
                                        </p:tav>
                                      </p:tavLst>
                                    </p:anim>
                                    <p:anim calcmode="lin" valueType="num">
                                      <p:cBhvr>
                                        <p:cTn id="90" dur="500" fill="hold"/>
                                        <p:tgtEl>
                                          <p:spTgt spid="824344"/>
                                        </p:tgtEl>
                                        <p:attrNameLst>
                                          <p:attrName>ppt_w</p:attrName>
                                        </p:attrNameLst>
                                      </p:cBhvr>
                                      <p:tavLst>
                                        <p:tav tm="0">
                                          <p:val>
                                            <p:fltVal val="0"/>
                                          </p:val>
                                        </p:tav>
                                        <p:tav tm="100000">
                                          <p:val>
                                            <p:strVal val="#ppt_w"/>
                                          </p:val>
                                        </p:tav>
                                      </p:tavLst>
                                    </p:anim>
                                    <p:anim calcmode="lin" valueType="num">
                                      <p:cBhvr>
                                        <p:cTn id="91" dur="500" fill="hold"/>
                                        <p:tgtEl>
                                          <p:spTgt spid="824344"/>
                                        </p:tgtEl>
                                        <p:attrNameLst>
                                          <p:attrName>ppt_h</p:attrName>
                                        </p:attrNameLst>
                                      </p:cBhvr>
                                      <p:tavLst>
                                        <p:tav tm="0">
                                          <p:val>
                                            <p:strVal val="#ppt_h"/>
                                          </p:val>
                                        </p:tav>
                                        <p:tav tm="100000">
                                          <p:val>
                                            <p:strVal val="#ppt_h"/>
                                          </p:val>
                                        </p:tav>
                                      </p:tavLst>
                                    </p:anim>
                                  </p:childTnLst>
                                </p:cTn>
                              </p:par>
                            </p:childTnLst>
                          </p:cTn>
                        </p:par>
                        <p:par>
                          <p:cTn id="92" fill="hold" nodeType="afterGroup">
                            <p:stCondLst>
                              <p:cond delay="9000"/>
                            </p:stCondLst>
                            <p:childTnLst>
                              <p:par>
                                <p:cTn id="93" presetID="17" presetClass="entr" presetSubtype="8" fill="hold" grpId="0" nodeType="afterEffect">
                                  <p:stCondLst>
                                    <p:cond delay="1000"/>
                                  </p:stCondLst>
                                  <p:childTnLst>
                                    <p:set>
                                      <p:cBhvr>
                                        <p:cTn id="94" dur="1" fill="hold">
                                          <p:stCondLst>
                                            <p:cond delay="0"/>
                                          </p:stCondLst>
                                        </p:cTn>
                                        <p:tgtEl>
                                          <p:spTgt spid="824345"/>
                                        </p:tgtEl>
                                        <p:attrNameLst>
                                          <p:attrName>style.visibility</p:attrName>
                                        </p:attrNameLst>
                                      </p:cBhvr>
                                      <p:to>
                                        <p:strVal val="visible"/>
                                      </p:to>
                                    </p:set>
                                    <p:anim calcmode="lin" valueType="num">
                                      <p:cBhvr>
                                        <p:cTn id="95" dur="500" fill="hold"/>
                                        <p:tgtEl>
                                          <p:spTgt spid="824345"/>
                                        </p:tgtEl>
                                        <p:attrNameLst>
                                          <p:attrName>ppt_x</p:attrName>
                                        </p:attrNameLst>
                                      </p:cBhvr>
                                      <p:tavLst>
                                        <p:tav tm="0">
                                          <p:val>
                                            <p:strVal val="#ppt_x-#ppt_w/2"/>
                                          </p:val>
                                        </p:tav>
                                        <p:tav tm="100000">
                                          <p:val>
                                            <p:strVal val="#ppt_x"/>
                                          </p:val>
                                        </p:tav>
                                      </p:tavLst>
                                    </p:anim>
                                    <p:anim calcmode="lin" valueType="num">
                                      <p:cBhvr>
                                        <p:cTn id="96" dur="500" fill="hold"/>
                                        <p:tgtEl>
                                          <p:spTgt spid="824345"/>
                                        </p:tgtEl>
                                        <p:attrNameLst>
                                          <p:attrName>ppt_y</p:attrName>
                                        </p:attrNameLst>
                                      </p:cBhvr>
                                      <p:tavLst>
                                        <p:tav tm="0">
                                          <p:val>
                                            <p:strVal val="#ppt_y"/>
                                          </p:val>
                                        </p:tav>
                                        <p:tav tm="100000">
                                          <p:val>
                                            <p:strVal val="#ppt_y"/>
                                          </p:val>
                                        </p:tav>
                                      </p:tavLst>
                                    </p:anim>
                                    <p:anim calcmode="lin" valueType="num">
                                      <p:cBhvr>
                                        <p:cTn id="97" dur="500" fill="hold"/>
                                        <p:tgtEl>
                                          <p:spTgt spid="824345"/>
                                        </p:tgtEl>
                                        <p:attrNameLst>
                                          <p:attrName>ppt_w</p:attrName>
                                        </p:attrNameLst>
                                      </p:cBhvr>
                                      <p:tavLst>
                                        <p:tav tm="0">
                                          <p:val>
                                            <p:fltVal val="0"/>
                                          </p:val>
                                        </p:tav>
                                        <p:tav tm="100000">
                                          <p:val>
                                            <p:strVal val="#ppt_w"/>
                                          </p:val>
                                        </p:tav>
                                      </p:tavLst>
                                    </p:anim>
                                    <p:anim calcmode="lin" valueType="num">
                                      <p:cBhvr>
                                        <p:cTn id="98" dur="500" fill="hold"/>
                                        <p:tgtEl>
                                          <p:spTgt spid="824345"/>
                                        </p:tgtEl>
                                        <p:attrNameLst>
                                          <p:attrName>ppt_h</p:attrName>
                                        </p:attrNameLst>
                                      </p:cBhvr>
                                      <p:tavLst>
                                        <p:tav tm="0">
                                          <p:val>
                                            <p:strVal val="#ppt_h"/>
                                          </p:val>
                                        </p:tav>
                                        <p:tav tm="100000">
                                          <p:val>
                                            <p:strVal val="#ppt_h"/>
                                          </p:val>
                                        </p:tav>
                                      </p:tavLst>
                                    </p:anim>
                                  </p:childTnLst>
                                </p:cTn>
                              </p:par>
                            </p:childTnLst>
                          </p:cTn>
                        </p:par>
                        <p:par>
                          <p:cTn id="99" fill="hold" nodeType="afterGroup">
                            <p:stCondLst>
                              <p:cond delay="10500"/>
                            </p:stCondLst>
                            <p:childTnLst>
                              <p:par>
                                <p:cTn id="100" presetID="17" presetClass="entr" presetSubtype="8" fill="hold" grpId="0" nodeType="afterEffect">
                                  <p:stCondLst>
                                    <p:cond delay="1000"/>
                                  </p:stCondLst>
                                  <p:childTnLst>
                                    <p:set>
                                      <p:cBhvr>
                                        <p:cTn id="101" dur="1" fill="hold">
                                          <p:stCondLst>
                                            <p:cond delay="0"/>
                                          </p:stCondLst>
                                        </p:cTn>
                                        <p:tgtEl>
                                          <p:spTgt spid="824346"/>
                                        </p:tgtEl>
                                        <p:attrNameLst>
                                          <p:attrName>style.visibility</p:attrName>
                                        </p:attrNameLst>
                                      </p:cBhvr>
                                      <p:to>
                                        <p:strVal val="visible"/>
                                      </p:to>
                                    </p:set>
                                    <p:anim calcmode="lin" valueType="num">
                                      <p:cBhvr>
                                        <p:cTn id="102" dur="500" fill="hold"/>
                                        <p:tgtEl>
                                          <p:spTgt spid="824346"/>
                                        </p:tgtEl>
                                        <p:attrNameLst>
                                          <p:attrName>ppt_x</p:attrName>
                                        </p:attrNameLst>
                                      </p:cBhvr>
                                      <p:tavLst>
                                        <p:tav tm="0">
                                          <p:val>
                                            <p:strVal val="#ppt_x-#ppt_w/2"/>
                                          </p:val>
                                        </p:tav>
                                        <p:tav tm="100000">
                                          <p:val>
                                            <p:strVal val="#ppt_x"/>
                                          </p:val>
                                        </p:tav>
                                      </p:tavLst>
                                    </p:anim>
                                    <p:anim calcmode="lin" valueType="num">
                                      <p:cBhvr>
                                        <p:cTn id="103" dur="500" fill="hold"/>
                                        <p:tgtEl>
                                          <p:spTgt spid="824346"/>
                                        </p:tgtEl>
                                        <p:attrNameLst>
                                          <p:attrName>ppt_y</p:attrName>
                                        </p:attrNameLst>
                                      </p:cBhvr>
                                      <p:tavLst>
                                        <p:tav tm="0">
                                          <p:val>
                                            <p:strVal val="#ppt_y"/>
                                          </p:val>
                                        </p:tav>
                                        <p:tav tm="100000">
                                          <p:val>
                                            <p:strVal val="#ppt_y"/>
                                          </p:val>
                                        </p:tav>
                                      </p:tavLst>
                                    </p:anim>
                                    <p:anim calcmode="lin" valueType="num">
                                      <p:cBhvr>
                                        <p:cTn id="104" dur="500" fill="hold"/>
                                        <p:tgtEl>
                                          <p:spTgt spid="824346"/>
                                        </p:tgtEl>
                                        <p:attrNameLst>
                                          <p:attrName>ppt_w</p:attrName>
                                        </p:attrNameLst>
                                      </p:cBhvr>
                                      <p:tavLst>
                                        <p:tav tm="0">
                                          <p:val>
                                            <p:fltVal val="0"/>
                                          </p:val>
                                        </p:tav>
                                        <p:tav tm="100000">
                                          <p:val>
                                            <p:strVal val="#ppt_w"/>
                                          </p:val>
                                        </p:tav>
                                      </p:tavLst>
                                    </p:anim>
                                    <p:anim calcmode="lin" valueType="num">
                                      <p:cBhvr>
                                        <p:cTn id="105"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323" grpId="0" animBg="1"/>
      <p:bldP spid="824324" grpId="0" animBg="1"/>
      <p:bldP spid="824325" grpId="0" autoUpdateAnimBg="0"/>
      <p:bldP spid="824326" grpId="0" autoUpdateAnimBg="0"/>
      <p:bldP spid="824327" grpId="0" animBg="1" autoUpdateAnimBg="0"/>
      <p:bldP spid="824328" grpId="0" autoUpdateAnimBg="0"/>
      <p:bldP spid="824329" grpId="0" animBg="1" autoUpdateAnimBg="0"/>
      <p:bldP spid="824330" grpId="0" autoUpdateAnimBg="0"/>
      <p:bldP spid="824331" grpId="0" autoUpdateAnimBg="0"/>
      <p:bldP spid="824332" grpId="0" autoUpdateAnimBg="0"/>
      <p:bldP spid="824333" grpId="0" autoUpdateAnimBg="0"/>
      <p:bldP spid="824336" grpId="0" autoUpdateAnimBg="0"/>
      <p:bldP spid="824340" grpId="0" autoUpdateAnimBg="0"/>
      <p:bldP spid="824341" grpId="0" animBg="1"/>
      <p:bldP spid="824342" grpId="0" animBg="1"/>
      <p:bldP spid="824343" grpId="0" autoUpdateAnimBg="0"/>
      <p:bldP spid="824344" grpId="0" autoUpdateAnimBg="0"/>
      <p:bldP spid="824345" grpId="0" autoUpdateAnimBg="0"/>
      <p:bldP spid="824346"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ChangeArrowheads="1"/>
          </p:cNvSpPr>
          <p:nvPr/>
        </p:nvSpPr>
        <p:spPr bwMode="auto">
          <a:xfrm>
            <a:off x="0" y="0"/>
            <a:ext cx="9144000" cy="6858000"/>
          </a:xfrm>
          <a:prstGeom prst="rect">
            <a:avLst/>
          </a:prstGeom>
          <a:gradFill rotWithShape="0">
            <a:gsLst>
              <a:gs pos="0">
                <a:srgbClr val="660066"/>
              </a:gs>
              <a:gs pos="100000">
                <a:srgbClr val="2F002F"/>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endParaRPr>
          </a:p>
        </p:txBody>
      </p:sp>
      <p:sp>
        <p:nvSpPr>
          <p:cNvPr id="262147" name="Line 3"/>
          <p:cNvSpPr>
            <a:spLocks noChangeShapeType="1"/>
          </p:cNvSpPr>
          <p:nvPr/>
        </p:nvSpPr>
        <p:spPr bwMode="auto">
          <a:xfrm>
            <a:off x="1447800" y="38100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8" name="Line 4"/>
          <p:cNvSpPr>
            <a:spLocks noChangeShapeType="1"/>
          </p:cNvSpPr>
          <p:nvPr/>
        </p:nvSpPr>
        <p:spPr bwMode="auto">
          <a:xfrm>
            <a:off x="7126288" y="23336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9" name="Text Box 5"/>
          <p:cNvSpPr txBox="1">
            <a:spLocks noChangeArrowheads="1"/>
          </p:cNvSpPr>
          <p:nvPr/>
        </p:nvSpPr>
        <p:spPr bwMode="auto">
          <a:xfrm rot="-5400000">
            <a:off x="-681037" y="3379787"/>
            <a:ext cx="313055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教会时代</a:t>
            </a:r>
            <a:endParaRPr lang="zh-CN" altLang="en-US" sz="4000">
              <a:solidFill>
                <a:srgbClr val="FFFFFF"/>
              </a:solidFill>
              <a:latin typeface="Times New Roman" pitchFamily="18" charset="0"/>
              <a:ea typeface="SimSun" pitchFamily="2" charset="-122"/>
            </a:endParaRPr>
          </a:p>
        </p:txBody>
      </p:sp>
      <p:sp>
        <p:nvSpPr>
          <p:cNvPr id="262150" name="Text Box 6"/>
          <p:cNvSpPr txBox="1">
            <a:spLocks noChangeArrowheads="1"/>
          </p:cNvSpPr>
          <p:nvPr/>
        </p:nvSpPr>
        <p:spPr bwMode="auto">
          <a:xfrm rot="5400000" flipH="1">
            <a:off x="5855494" y="3569494"/>
            <a:ext cx="4951413"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rPr>
              <a:t>永恒的国度</a:t>
            </a:r>
            <a:endParaRPr lang="zh-CN" altLang="en-US" sz="4000">
              <a:solidFill>
                <a:srgbClr val="FFCC00"/>
              </a:solidFill>
              <a:latin typeface="Times New Roman" pitchFamily="18" charset="0"/>
              <a:ea typeface="SimSun" pitchFamily="2" charset="-122"/>
            </a:endParaRPr>
          </a:p>
        </p:txBody>
      </p:sp>
      <p:sp>
        <p:nvSpPr>
          <p:cNvPr id="262151" name="Text Box 7"/>
          <p:cNvSpPr txBox="1">
            <a:spLocks noChangeArrowheads="1"/>
          </p:cNvSpPr>
          <p:nvPr/>
        </p:nvSpPr>
        <p:spPr bwMode="auto">
          <a:xfrm>
            <a:off x="6019800" y="9906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a:solidFill>
                <a:srgbClr val="000000"/>
              </a:solidFill>
              <a:latin typeface="Times New Roman" pitchFamily="18" charset="0"/>
              <a:ea typeface="SimSun" pitchFamily="2" charset="-122"/>
            </a:endParaRPr>
          </a:p>
        </p:txBody>
      </p:sp>
      <p:sp>
        <p:nvSpPr>
          <p:cNvPr id="262152" name="Text Box 8"/>
          <p:cNvSpPr txBox="1">
            <a:spLocks noChangeArrowheads="1"/>
          </p:cNvSpPr>
          <p:nvPr/>
        </p:nvSpPr>
        <p:spPr bwMode="auto">
          <a:xfrm>
            <a:off x="1828800" y="2667000"/>
            <a:ext cx="3733800" cy="26511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rPr>
              <a:t>基督属灵的管制</a:t>
            </a:r>
          </a:p>
          <a:p>
            <a:pPr algn="ctr">
              <a:lnSpc>
                <a:spcPct val="80000"/>
              </a:lnSpc>
              <a:spcBef>
                <a:spcPct val="50000"/>
              </a:spcBef>
            </a:pPr>
            <a:r>
              <a:rPr lang="zh-CN" altLang="en-US" sz="4000" b="1">
                <a:solidFill>
                  <a:srgbClr val="FFFFFF"/>
                </a:solidFill>
                <a:latin typeface="Times New Roman" pitchFamily="18" charset="0"/>
                <a:ea typeface="SimSun" pitchFamily="2" charset="-122"/>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rPr>
              <a:t>撒旦被捆绑</a:t>
            </a:r>
          </a:p>
        </p:txBody>
      </p:sp>
      <p:sp>
        <p:nvSpPr>
          <p:cNvPr id="262153" name="Rectangle 9"/>
          <p:cNvSpPr>
            <a:spLocks noChangeArrowheads="1"/>
          </p:cNvSpPr>
          <p:nvPr/>
        </p:nvSpPr>
        <p:spPr bwMode="auto">
          <a:xfrm>
            <a:off x="533400" y="1981200"/>
            <a:ext cx="5410200" cy="3657600"/>
          </a:xfrm>
          <a:prstGeom prst="rect">
            <a:avLst/>
          </a:prstGeom>
          <a:noFill/>
          <a:ln w="38100">
            <a:solidFill>
              <a:schemeClr val="accent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endParaRPr>
          </a:p>
        </p:txBody>
      </p:sp>
      <p:sp>
        <p:nvSpPr>
          <p:cNvPr id="262154" name="Text Box 10"/>
          <p:cNvSpPr txBox="1">
            <a:spLocks noChangeArrowheads="1"/>
          </p:cNvSpPr>
          <p:nvPr/>
        </p:nvSpPr>
        <p:spPr bwMode="auto">
          <a:xfrm rot="5381629">
            <a:off x="5875338" y="47926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262155" name="Rectangle 11"/>
          <p:cNvSpPr>
            <a:spLocks noGrp="1" noChangeArrowheads="1"/>
          </p:cNvSpPr>
          <p:nvPr>
            <p:ph type="title" idx="4294967295"/>
          </p:nvPr>
        </p:nvSpPr>
        <p:spPr>
          <a:xfrm>
            <a:off x="685800" y="4572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smtClean="0">
                <a:solidFill>
                  <a:srgbClr val="FFFFFF"/>
                </a:solidFill>
                <a:ea typeface="SimSun" pitchFamily="2" charset="-122"/>
              </a:rPr>
              <a:t>无千禧年观</a:t>
            </a:r>
          </a:p>
        </p:txBody>
      </p:sp>
      <p:sp>
        <p:nvSpPr>
          <p:cNvPr id="827403"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rPr>
              <a:t>339e</a:t>
            </a:r>
            <a:endParaRPr lang="en-US" b="1">
              <a:solidFill>
                <a:srgbClr val="000000"/>
              </a:solidFill>
            </a:endParaRPr>
          </a:p>
        </p:txBody>
      </p:sp>
      <p:sp>
        <p:nvSpPr>
          <p:cNvPr id="824343" name="Text Box 23"/>
          <p:cNvSpPr txBox="1">
            <a:spLocks noChangeArrowheads="1"/>
          </p:cNvSpPr>
          <p:nvPr/>
        </p:nvSpPr>
        <p:spPr bwMode="auto">
          <a:xfrm>
            <a:off x="68580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启示录</a:t>
            </a:r>
            <a:r>
              <a:rPr lang="zh-CN" altLang="en-US" sz="4000" b="1">
                <a:solidFill>
                  <a:srgbClr val="FFFFFF"/>
                </a:solidFill>
                <a:latin typeface="Times New Roman" pitchFamily="18" charset="0"/>
              </a:rPr>
              <a:t> </a:t>
            </a:r>
            <a:r>
              <a:rPr lang="en-US" altLang="ja-JP" sz="4000" b="1">
                <a:solidFill>
                  <a:srgbClr val="FFFFFF"/>
                </a:solidFill>
                <a:latin typeface="Times New Roman" pitchFamily="18" charset="0"/>
              </a:rPr>
              <a:t>6-18</a:t>
            </a:r>
            <a:r>
              <a:rPr lang="zh-CN" altLang="en-US" sz="4000" b="1">
                <a:solidFill>
                  <a:srgbClr val="FFFFFF"/>
                </a:solidFill>
                <a:latin typeface="Times New Roman" pitchFamily="18" charset="0"/>
                <a:ea typeface="SimSun" pitchFamily="2" charset="-122"/>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19</a:t>
            </a:r>
          </a:p>
        </p:txBody>
      </p:sp>
      <p:sp>
        <p:nvSpPr>
          <p:cNvPr id="824345" name="Text Box 25"/>
          <p:cNvSpPr txBox="1">
            <a:spLocks noChangeArrowheads="1"/>
          </p:cNvSpPr>
          <p:nvPr/>
        </p:nvSpPr>
        <p:spPr bwMode="auto">
          <a:xfrm>
            <a:off x="40386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rPr>
              <a:t>20</a:t>
            </a:r>
            <a:r>
              <a:rPr lang="zh-CN" altLang="en-US" sz="4000" b="1">
                <a:solidFill>
                  <a:srgbClr val="FFFFFF"/>
                </a:solidFill>
                <a:latin typeface="Times New Roman" pitchFamily="18" charset="0"/>
                <a:ea typeface="SimSun" pitchFamily="2" charset="-122"/>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21-22</a:t>
            </a:r>
          </a:p>
        </p:txBody>
      </p:sp>
    </p:spTree>
    <p:extLst>
      <p:ext uri="{BB962C8B-B14F-4D97-AF65-F5344CB8AC3E}">
        <p14:creationId xmlns:p14="http://schemas.microsoft.com/office/powerpoint/2010/main" val="3793756231"/>
      </p:ext>
    </p:extLst>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262149"/>
                                        </p:tgtEl>
                                        <p:attrNameLst>
                                          <p:attrName>style.visibility</p:attrName>
                                        </p:attrNameLst>
                                      </p:cBhvr>
                                      <p:to>
                                        <p:strVal val="visible"/>
                                      </p:to>
                                    </p:set>
                                    <p:anim calcmode="lin" valueType="num">
                                      <p:cBhvr additive="base">
                                        <p:cTn id="7" dur="500" fill="hold"/>
                                        <p:tgtEl>
                                          <p:spTgt spid="262149"/>
                                        </p:tgtEl>
                                        <p:attrNameLst>
                                          <p:attrName>ppt_x</p:attrName>
                                        </p:attrNameLst>
                                      </p:cBhvr>
                                      <p:tavLst>
                                        <p:tav tm="0">
                                          <p:val>
                                            <p:strVal val="0-#ppt_w/2"/>
                                          </p:val>
                                        </p:tav>
                                        <p:tav tm="100000">
                                          <p:val>
                                            <p:strVal val="#ppt_x"/>
                                          </p:val>
                                        </p:tav>
                                      </p:tavLst>
                                    </p:anim>
                                    <p:anim calcmode="lin" valueType="num">
                                      <p:cBhvr additive="base">
                                        <p:cTn id="8" dur="500" fill="hold"/>
                                        <p:tgtEl>
                                          <p:spTgt spid="26214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262153"/>
                                        </p:tgtEl>
                                        <p:attrNameLst>
                                          <p:attrName>style.visibility</p:attrName>
                                        </p:attrNameLst>
                                      </p:cBhvr>
                                      <p:to>
                                        <p:strVal val="visible"/>
                                      </p:to>
                                    </p:set>
                                    <p:anim calcmode="lin" valueType="num">
                                      <p:cBhvr additive="base">
                                        <p:cTn id="12" dur="500" fill="hold"/>
                                        <p:tgtEl>
                                          <p:spTgt spid="262153"/>
                                        </p:tgtEl>
                                        <p:attrNameLst>
                                          <p:attrName>ppt_x</p:attrName>
                                        </p:attrNameLst>
                                      </p:cBhvr>
                                      <p:tavLst>
                                        <p:tav tm="0">
                                          <p:val>
                                            <p:strVal val="0-#ppt_w/2"/>
                                          </p:val>
                                        </p:tav>
                                        <p:tav tm="100000">
                                          <p:val>
                                            <p:strVal val="#ppt_x"/>
                                          </p:val>
                                        </p:tav>
                                      </p:tavLst>
                                    </p:anim>
                                    <p:anim calcmode="lin" valueType="num">
                                      <p:cBhvr additive="base">
                                        <p:cTn id="13" dur="500" fill="hold"/>
                                        <p:tgtEl>
                                          <p:spTgt spid="26215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262147"/>
                                        </p:tgtEl>
                                        <p:attrNameLst>
                                          <p:attrName>style.visibility</p:attrName>
                                        </p:attrNameLst>
                                      </p:cBhvr>
                                      <p:to>
                                        <p:strVal val="visible"/>
                                      </p:to>
                                    </p:set>
                                    <p:animEffect transition="in" filter="wipe(left)">
                                      <p:cBhvr>
                                        <p:cTn id="17" dur="500"/>
                                        <p:tgtEl>
                                          <p:spTgt spid="262147"/>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262152"/>
                                        </p:tgtEl>
                                        <p:attrNameLst>
                                          <p:attrName>style.visibility</p:attrName>
                                        </p:attrNameLst>
                                      </p:cBhvr>
                                      <p:to>
                                        <p:strVal val="visible"/>
                                      </p:to>
                                    </p:set>
                                    <p:anim calcmode="lin" valueType="num">
                                      <p:cBhvr>
                                        <p:cTn id="21" dur="500" fill="hold"/>
                                        <p:tgtEl>
                                          <p:spTgt spid="262152"/>
                                        </p:tgtEl>
                                        <p:attrNameLst>
                                          <p:attrName>ppt_x</p:attrName>
                                        </p:attrNameLst>
                                      </p:cBhvr>
                                      <p:tavLst>
                                        <p:tav tm="0">
                                          <p:val>
                                            <p:strVal val="#ppt_x-#ppt_w/2"/>
                                          </p:val>
                                        </p:tav>
                                        <p:tav tm="100000">
                                          <p:val>
                                            <p:strVal val="#ppt_x"/>
                                          </p:val>
                                        </p:tav>
                                      </p:tavLst>
                                    </p:anim>
                                    <p:anim calcmode="lin" valueType="num">
                                      <p:cBhvr>
                                        <p:cTn id="22" dur="500" fill="hold"/>
                                        <p:tgtEl>
                                          <p:spTgt spid="262152"/>
                                        </p:tgtEl>
                                        <p:attrNameLst>
                                          <p:attrName>ppt_y</p:attrName>
                                        </p:attrNameLst>
                                      </p:cBhvr>
                                      <p:tavLst>
                                        <p:tav tm="0">
                                          <p:val>
                                            <p:strVal val="#ppt_y"/>
                                          </p:val>
                                        </p:tav>
                                        <p:tav tm="100000">
                                          <p:val>
                                            <p:strVal val="#ppt_y"/>
                                          </p:val>
                                        </p:tav>
                                      </p:tavLst>
                                    </p:anim>
                                    <p:anim calcmode="lin" valueType="num">
                                      <p:cBhvr>
                                        <p:cTn id="23" dur="500" fill="hold"/>
                                        <p:tgtEl>
                                          <p:spTgt spid="262152"/>
                                        </p:tgtEl>
                                        <p:attrNameLst>
                                          <p:attrName>ppt_w</p:attrName>
                                        </p:attrNameLst>
                                      </p:cBhvr>
                                      <p:tavLst>
                                        <p:tav tm="0">
                                          <p:val>
                                            <p:fltVal val="0"/>
                                          </p:val>
                                        </p:tav>
                                        <p:tav tm="100000">
                                          <p:val>
                                            <p:strVal val="#ppt_w"/>
                                          </p:val>
                                        </p:tav>
                                      </p:tavLst>
                                    </p:anim>
                                    <p:anim calcmode="lin" valueType="num">
                                      <p:cBhvr>
                                        <p:cTn id="24" dur="500" fill="hold"/>
                                        <p:tgtEl>
                                          <p:spTgt spid="26215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grpId="0" nodeType="afterEffect">
                                  <p:stCondLst>
                                    <p:cond delay="5000"/>
                                  </p:stCondLst>
                                  <p:childTnLst>
                                    <p:set>
                                      <p:cBhvr>
                                        <p:cTn id="27" dur="1" fill="hold">
                                          <p:stCondLst>
                                            <p:cond delay="0"/>
                                          </p:stCondLst>
                                        </p:cTn>
                                        <p:tgtEl>
                                          <p:spTgt spid="262151"/>
                                        </p:tgtEl>
                                        <p:attrNameLst>
                                          <p:attrName>style.visibility</p:attrName>
                                        </p:attrNameLst>
                                      </p:cBhvr>
                                      <p:to>
                                        <p:strVal val="visible"/>
                                      </p:to>
                                    </p:set>
                                    <p:anim calcmode="lin" valueType="num">
                                      <p:cBhvr additive="base">
                                        <p:cTn id="28" dur="500" fill="hold"/>
                                        <p:tgtEl>
                                          <p:spTgt spid="262151"/>
                                        </p:tgtEl>
                                        <p:attrNameLst>
                                          <p:attrName>ppt_x</p:attrName>
                                        </p:attrNameLst>
                                      </p:cBhvr>
                                      <p:tavLst>
                                        <p:tav tm="0">
                                          <p:val>
                                            <p:strVal val="#ppt_x"/>
                                          </p:val>
                                        </p:tav>
                                        <p:tav tm="100000">
                                          <p:val>
                                            <p:strVal val="#ppt_x"/>
                                          </p:val>
                                        </p:tav>
                                      </p:tavLst>
                                    </p:anim>
                                    <p:anim calcmode="lin" valueType="num">
                                      <p:cBhvr additive="base">
                                        <p:cTn id="29" dur="500" fill="hold"/>
                                        <p:tgtEl>
                                          <p:spTgt spid="26215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262148"/>
                                        </p:tgtEl>
                                        <p:attrNameLst>
                                          <p:attrName>style.visibility</p:attrName>
                                        </p:attrNameLst>
                                      </p:cBhvr>
                                      <p:to>
                                        <p:strVal val="visible"/>
                                      </p:to>
                                    </p:set>
                                    <p:anim calcmode="lin" valueType="num">
                                      <p:cBhvr additive="base">
                                        <p:cTn id="33" dur="500" fill="hold"/>
                                        <p:tgtEl>
                                          <p:spTgt spid="262148"/>
                                        </p:tgtEl>
                                        <p:attrNameLst>
                                          <p:attrName>ppt_x</p:attrName>
                                        </p:attrNameLst>
                                      </p:cBhvr>
                                      <p:tavLst>
                                        <p:tav tm="0">
                                          <p:val>
                                            <p:strVal val="#ppt_x"/>
                                          </p:val>
                                        </p:tav>
                                        <p:tav tm="100000">
                                          <p:val>
                                            <p:strVal val="#ppt_x"/>
                                          </p:val>
                                        </p:tav>
                                      </p:tavLst>
                                    </p:anim>
                                    <p:anim calcmode="lin" valueType="num">
                                      <p:cBhvr additive="base">
                                        <p:cTn id="34" dur="500" fill="hold"/>
                                        <p:tgtEl>
                                          <p:spTgt spid="262148"/>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262154"/>
                                        </p:tgtEl>
                                        <p:attrNameLst>
                                          <p:attrName>style.visibility</p:attrName>
                                        </p:attrNameLst>
                                      </p:cBhvr>
                                      <p:to>
                                        <p:strVal val="visible"/>
                                      </p:to>
                                    </p:set>
                                    <p:anim calcmode="lin" valueType="num">
                                      <p:cBhvr additive="base">
                                        <p:cTn id="38" dur="500" fill="hold"/>
                                        <p:tgtEl>
                                          <p:spTgt spid="262154"/>
                                        </p:tgtEl>
                                        <p:attrNameLst>
                                          <p:attrName>ppt_x</p:attrName>
                                        </p:attrNameLst>
                                      </p:cBhvr>
                                      <p:tavLst>
                                        <p:tav tm="0">
                                          <p:val>
                                            <p:strVal val="#ppt_x"/>
                                          </p:val>
                                        </p:tav>
                                        <p:tav tm="100000">
                                          <p:val>
                                            <p:strVal val="#ppt_x"/>
                                          </p:val>
                                        </p:tav>
                                      </p:tavLst>
                                    </p:anim>
                                    <p:anim calcmode="lin" valueType="num">
                                      <p:cBhvr additive="base">
                                        <p:cTn id="39" dur="500" fill="hold"/>
                                        <p:tgtEl>
                                          <p:spTgt spid="262154"/>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262150"/>
                                        </p:tgtEl>
                                        <p:attrNameLst>
                                          <p:attrName>style.visibility</p:attrName>
                                        </p:attrNameLst>
                                      </p:cBhvr>
                                      <p:to>
                                        <p:strVal val="visible"/>
                                      </p:to>
                                    </p:set>
                                    <p:anim calcmode="lin" valueType="num">
                                      <p:cBhvr additive="base">
                                        <p:cTn id="43" dur="500" fill="hold"/>
                                        <p:tgtEl>
                                          <p:spTgt spid="262150"/>
                                        </p:tgtEl>
                                        <p:attrNameLst>
                                          <p:attrName>ppt_x</p:attrName>
                                        </p:attrNameLst>
                                      </p:cBhvr>
                                      <p:tavLst>
                                        <p:tav tm="0">
                                          <p:val>
                                            <p:strVal val="1+#ppt_w/2"/>
                                          </p:val>
                                        </p:tav>
                                        <p:tav tm="100000">
                                          <p:val>
                                            <p:strVal val="#ppt_x"/>
                                          </p:val>
                                        </p:tav>
                                      </p:tavLst>
                                    </p:anim>
                                    <p:anim calcmode="lin" valueType="num">
                                      <p:cBhvr additive="base">
                                        <p:cTn id="44" dur="500" fill="hold"/>
                                        <p:tgtEl>
                                          <p:spTgt spid="26215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160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75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190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05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9" grpId="0" autoUpdateAnimBg="0"/>
      <p:bldP spid="262150" grpId="0" autoUpdateAnimBg="0"/>
      <p:bldP spid="262151" grpId="0" autoUpdateAnimBg="0"/>
      <p:bldP spid="262152" grpId="0" autoUpdateAnimBg="0"/>
      <p:bldP spid="262153" grpId="0" animBg="1"/>
      <p:bldP spid="262154" grpId="0" autoUpdateAnimBg="0"/>
      <p:bldP spid="824343" grpId="0" autoUpdateAnimBg="0"/>
      <p:bldP spid="824344" grpId="0" autoUpdateAnimBg="0"/>
      <p:bldP spid="824345" grpId="0" autoUpdateAnimBg="0"/>
      <p:bldP spid="824346"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endParaRPr>
          </a:p>
        </p:txBody>
      </p:sp>
      <p:sp>
        <p:nvSpPr>
          <p:cNvPr id="264195" name="Line 3"/>
          <p:cNvSpPr>
            <a:spLocks noChangeShapeType="1"/>
          </p:cNvSpPr>
          <p:nvPr/>
        </p:nvSpPr>
        <p:spPr bwMode="auto">
          <a:xfrm>
            <a:off x="1447800" y="38862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6" name="Line 4"/>
          <p:cNvSpPr>
            <a:spLocks noChangeShapeType="1"/>
          </p:cNvSpPr>
          <p:nvPr/>
        </p:nvSpPr>
        <p:spPr bwMode="auto">
          <a:xfrm>
            <a:off x="7126288" y="24098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7" name="Text Box 5"/>
          <p:cNvSpPr txBox="1">
            <a:spLocks noChangeArrowheads="1"/>
          </p:cNvSpPr>
          <p:nvPr/>
        </p:nvSpPr>
        <p:spPr bwMode="auto">
          <a:xfrm rot="-5400000">
            <a:off x="-677862" y="3459162"/>
            <a:ext cx="31242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a:solidFill>
                  <a:srgbClr val="FFFFFF"/>
                </a:solidFill>
                <a:latin typeface="Times New Roman" pitchFamily="18" charset="0"/>
                <a:ea typeface="SimSun" pitchFamily="2" charset="-122"/>
              </a:rPr>
              <a:t>教会时代</a:t>
            </a:r>
          </a:p>
        </p:txBody>
      </p:sp>
      <p:sp>
        <p:nvSpPr>
          <p:cNvPr id="264198" name="Text Box 6"/>
          <p:cNvSpPr txBox="1">
            <a:spLocks noChangeArrowheads="1"/>
          </p:cNvSpPr>
          <p:nvPr/>
        </p:nvSpPr>
        <p:spPr bwMode="auto">
          <a:xfrm>
            <a:off x="6019800" y="10668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a:solidFill>
                <a:srgbClr val="000000"/>
              </a:solidFill>
              <a:latin typeface="Times New Roman" pitchFamily="18" charset="0"/>
              <a:ea typeface="SimSun" pitchFamily="2" charset="-122"/>
            </a:endParaRPr>
          </a:p>
        </p:txBody>
      </p:sp>
      <p:sp>
        <p:nvSpPr>
          <p:cNvPr id="264199" name="Text Box 7"/>
          <p:cNvSpPr txBox="1">
            <a:spLocks noChangeArrowheads="1"/>
          </p:cNvSpPr>
          <p:nvPr/>
        </p:nvSpPr>
        <p:spPr bwMode="auto">
          <a:xfrm>
            <a:off x="1828800" y="2743200"/>
            <a:ext cx="3733800" cy="29559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rPr>
              <a:t>福音的黄金</a:t>
            </a:r>
          </a:p>
          <a:p>
            <a:pPr algn="ctr">
              <a:lnSpc>
                <a:spcPct val="80000"/>
              </a:lnSpc>
              <a:spcBef>
                <a:spcPct val="50000"/>
              </a:spcBef>
            </a:pPr>
            <a:r>
              <a:rPr lang="zh-CN" altLang="en-US" sz="4000" b="1">
                <a:solidFill>
                  <a:srgbClr val="FFFFFF"/>
                </a:solidFill>
                <a:latin typeface="Times New Roman" pitchFamily="18" charset="0"/>
                <a:ea typeface="SimSun" pitchFamily="2" charset="-122"/>
              </a:rPr>
              <a:t>时代</a:t>
            </a:r>
          </a:p>
          <a:p>
            <a:pPr algn="ctr">
              <a:lnSpc>
                <a:spcPct val="80000"/>
              </a:lnSpc>
              <a:spcBef>
                <a:spcPct val="50000"/>
              </a:spcBef>
            </a:pPr>
            <a:r>
              <a:rPr lang="zh-CN" altLang="en-US" sz="4000" b="1">
                <a:solidFill>
                  <a:srgbClr val="FFFFFF"/>
                </a:solidFill>
                <a:latin typeface="Times New Roman" pitchFamily="18" charset="0"/>
                <a:ea typeface="SimSun" pitchFamily="2" charset="-122"/>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rPr>
              <a:t>撒旦被捆绑</a:t>
            </a:r>
          </a:p>
        </p:txBody>
      </p:sp>
      <p:sp>
        <p:nvSpPr>
          <p:cNvPr id="264200" name="Text Box 8"/>
          <p:cNvSpPr txBox="1">
            <a:spLocks noChangeArrowheads="1"/>
          </p:cNvSpPr>
          <p:nvPr/>
        </p:nvSpPr>
        <p:spPr bwMode="auto">
          <a:xfrm rot="5400000" flipH="1">
            <a:off x="6119812" y="3786188"/>
            <a:ext cx="4951413"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200" b="1">
                <a:solidFill>
                  <a:srgbClr val="FFCC00"/>
                </a:solidFill>
                <a:ea typeface="SimSun" pitchFamily="2" charset="-122"/>
              </a:rPr>
              <a:t>永恒的国度</a:t>
            </a:r>
            <a:endParaRPr lang="en-US" sz="3200" b="1">
              <a:solidFill>
                <a:srgbClr val="FFCC00"/>
              </a:solidFill>
              <a:ea typeface="SimSun" pitchFamily="2" charset="-122"/>
            </a:endParaRPr>
          </a:p>
        </p:txBody>
      </p:sp>
      <p:sp>
        <p:nvSpPr>
          <p:cNvPr id="264201" name="Text Box 9"/>
          <p:cNvSpPr txBox="1">
            <a:spLocks noChangeArrowheads="1"/>
          </p:cNvSpPr>
          <p:nvPr/>
        </p:nvSpPr>
        <p:spPr bwMode="auto">
          <a:xfrm rot="5381629">
            <a:off x="5875338" y="48688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264202" name="AutoShape 10"/>
          <p:cNvSpPr>
            <a:spLocks noChangeArrowheads="1"/>
          </p:cNvSpPr>
          <p:nvPr/>
        </p:nvSpPr>
        <p:spPr bwMode="auto">
          <a:xfrm rot="5400000">
            <a:off x="1104900" y="1104900"/>
            <a:ext cx="4495800" cy="5486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00">
            <a:solidFill>
              <a:schemeClr val="accent1"/>
            </a:solidFill>
            <a:miter lim="800000"/>
            <a:headEnd/>
            <a:tailEnd/>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Lst>
        </p:spPr>
        <p:txBody>
          <a:bodyPr rot="10800000" vert="eaVert" wrap="none" anchor="ctr"/>
          <a:lstStyle/>
          <a:p>
            <a:endParaRPr lang="en-SG">
              <a:solidFill>
                <a:srgbClr val="000000"/>
              </a:solidFill>
              <a:latin typeface="Comic Sans MS" pitchFamily="66" charset="0"/>
              <a:ea typeface="MS PGothic" pitchFamily="34" charset="-128"/>
            </a:endParaRPr>
          </a:p>
        </p:txBody>
      </p:sp>
      <p:sp>
        <p:nvSpPr>
          <p:cNvPr id="264203" name="Rectangle 11"/>
          <p:cNvSpPr>
            <a:spLocks noGrp="1" noChangeArrowheads="1"/>
          </p:cNvSpPr>
          <p:nvPr>
            <p:ph type="title" idx="4294967295"/>
          </p:nvPr>
        </p:nvSpPr>
        <p:spPr>
          <a:xfrm>
            <a:off x="685800" y="2286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smtClean="0">
                <a:solidFill>
                  <a:srgbClr val="FFFFFF"/>
                </a:solidFill>
                <a:ea typeface="SimSun" pitchFamily="2" charset="-122"/>
              </a:rPr>
              <a:t>后千禧年观</a:t>
            </a:r>
          </a:p>
        </p:txBody>
      </p:sp>
      <p:sp>
        <p:nvSpPr>
          <p:cNvPr id="829451"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rPr>
              <a:t>339e</a:t>
            </a:r>
            <a:endParaRPr lang="en-US" b="1">
              <a:solidFill>
                <a:srgbClr val="000000"/>
              </a:solidFill>
            </a:endParaRPr>
          </a:p>
        </p:txBody>
      </p:sp>
      <p:sp>
        <p:nvSpPr>
          <p:cNvPr id="824343" name="Text Box 23"/>
          <p:cNvSpPr txBox="1">
            <a:spLocks noChangeArrowheads="1"/>
          </p:cNvSpPr>
          <p:nvPr/>
        </p:nvSpPr>
        <p:spPr bwMode="auto">
          <a:xfrm>
            <a:off x="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启示录</a:t>
            </a:r>
            <a:r>
              <a:rPr lang="en-US" altLang="zh-CN" sz="4000" b="1">
                <a:solidFill>
                  <a:srgbClr val="FFFFFF"/>
                </a:solidFill>
                <a:latin typeface="Times New Roman" pitchFamily="18" charset="0"/>
              </a:rPr>
              <a:t> </a:t>
            </a:r>
            <a:r>
              <a:rPr lang="en-US" altLang="ja-JP" sz="4000" b="1">
                <a:solidFill>
                  <a:srgbClr val="FFFFFF"/>
                </a:solidFill>
                <a:latin typeface="Times New Roman" pitchFamily="18" charset="0"/>
              </a:rPr>
              <a:t>6-18</a:t>
            </a:r>
            <a:r>
              <a:rPr lang="zh-CN" altLang="en-US" sz="4000" b="1">
                <a:solidFill>
                  <a:srgbClr val="FFFFFF"/>
                </a:solidFill>
                <a:latin typeface="Times New Roman" pitchFamily="18" charset="0"/>
                <a:ea typeface="SimSun" pitchFamily="2" charset="-122"/>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19</a:t>
            </a:r>
          </a:p>
        </p:txBody>
      </p:sp>
      <p:sp>
        <p:nvSpPr>
          <p:cNvPr id="824345" name="Text Box 25"/>
          <p:cNvSpPr txBox="1">
            <a:spLocks noChangeArrowheads="1"/>
          </p:cNvSpPr>
          <p:nvPr/>
        </p:nvSpPr>
        <p:spPr bwMode="auto">
          <a:xfrm>
            <a:off x="33528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rPr>
              <a:t>20</a:t>
            </a:r>
            <a:r>
              <a:rPr lang="zh-CN" altLang="en-US" sz="4000" b="1">
                <a:solidFill>
                  <a:srgbClr val="FFFFFF"/>
                </a:solidFill>
                <a:latin typeface="Times New Roman" pitchFamily="18" charset="0"/>
                <a:ea typeface="SimSun" pitchFamily="2" charset="-122"/>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21-22</a:t>
            </a:r>
          </a:p>
        </p:txBody>
      </p:sp>
    </p:spTree>
    <p:extLst>
      <p:ext uri="{BB962C8B-B14F-4D97-AF65-F5344CB8AC3E}">
        <p14:creationId xmlns:p14="http://schemas.microsoft.com/office/powerpoint/2010/main" val="2948449050"/>
      </p:ext>
    </p:extLst>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264197"/>
                                        </p:tgtEl>
                                        <p:attrNameLst>
                                          <p:attrName>style.visibility</p:attrName>
                                        </p:attrNameLst>
                                      </p:cBhvr>
                                      <p:to>
                                        <p:strVal val="visible"/>
                                      </p:to>
                                    </p:set>
                                    <p:anim calcmode="lin" valueType="num">
                                      <p:cBhvr additive="base">
                                        <p:cTn id="7" dur="500" fill="hold"/>
                                        <p:tgtEl>
                                          <p:spTgt spid="264197"/>
                                        </p:tgtEl>
                                        <p:attrNameLst>
                                          <p:attrName>ppt_x</p:attrName>
                                        </p:attrNameLst>
                                      </p:cBhvr>
                                      <p:tavLst>
                                        <p:tav tm="0">
                                          <p:val>
                                            <p:strVal val="0-#ppt_w/2"/>
                                          </p:val>
                                        </p:tav>
                                        <p:tav tm="100000">
                                          <p:val>
                                            <p:strVal val="#ppt_x"/>
                                          </p:val>
                                        </p:tav>
                                      </p:tavLst>
                                    </p:anim>
                                    <p:anim calcmode="lin" valueType="num">
                                      <p:cBhvr additive="base">
                                        <p:cTn id="8" dur="500" fill="hold"/>
                                        <p:tgtEl>
                                          <p:spTgt spid="264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264195"/>
                                        </p:tgtEl>
                                        <p:attrNameLst>
                                          <p:attrName>style.visibility</p:attrName>
                                        </p:attrNameLst>
                                      </p:cBhvr>
                                      <p:to>
                                        <p:strVal val="visible"/>
                                      </p:to>
                                    </p:set>
                                    <p:animEffect transition="in" filter="wipe(left)">
                                      <p:cBhvr>
                                        <p:cTn id="12" dur="500"/>
                                        <p:tgtEl>
                                          <p:spTgt spid="264195"/>
                                        </p:tgtEl>
                                      </p:cBhvr>
                                    </p:animEffect>
                                  </p:childTnLst>
                                </p:cTn>
                              </p:par>
                            </p:childTnLst>
                          </p:cTn>
                        </p:par>
                        <p:par>
                          <p:cTn id="13" fill="hold" nodeType="afterGroup">
                            <p:stCondLst>
                              <p:cond delay="4000"/>
                            </p:stCondLst>
                            <p:childTnLst>
                              <p:par>
                                <p:cTn id="14" presetID="7" presetClass="entr" presetSubtype="8" fill="hold" grpId="0" nodeType="afterEffect">
                                  <p:stCondLst>
                                    <p:cond delay="1000"/>
                                  </p:stCondLst>
                                  <p:childTnLst>
                                    <p:set>
                                      <p:cBhvr>
                                        <p:cTn id="15" dur="1" fill="hold">
                                          <p:stCondLst>
                                            <p:cond delay="0"/>
                                          </p:stCondLst>
                                        </p:cTn>
                                        <p:tgtEl>
                                          <p:spTgt spid="264202"/>
                                        </p:tgtEl>
                                        <p:attrNameLst>
                                          <p:attrName>style.visibility</p:attrName>
                                        </p:attrNameLst>
                                      </p:cBhvr>
                                      <p:to>
                                        <p:strVal val="visible"/>
                                      </p:to>
                                    </p:set>
                                    <p:anim calcmode="lin" valueType="num">
                                      <p:cBhvr additive="base">
                                        <p:cTn id="16" dur="5000" fill="hold"/>
                                        <p:tgtEl>
                                          <p:spTgt spid="264202"/>
                                        </p:tgtEl>
                                        <p:attrNameLst>
                                          <p:attrName>ppt_x</p:attrName>
                                        </p:attrNameLst>
                                      </p:cBhvr>
                                      <p:tavLst>
                                        <p:tav tm="0">
                                          <p:val>
                                            <p:strVal val="0-#ppt_w/2"/>
                                          </p:val>
                                        </p:tav>
                                        <p:tav tm="100000">
                                          <p:val>
                                            <p:strVal val="#ppt_x"/>
                                          </p:val>
                                        </p:tav>
                                      </p:tavLst>
                                    </p:anim>
                                    <p:anim calcmode="lin" valueType="num">
                                      <p:cBhvr additive="base">
                                        <p:cTn id="17" dur="5000" fill="hold"/>
                                        <p:tgtEl>
                                          <p:spTgt spid="26420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264199"/>
                                        </p:tgtEl>
                                        <p:attrNameLst>
                                          <p:attrName>style.visibility</p:attrName>
                                        </p:attrNameLst>
                                      </p:cBhvr>
                                      <p:to>
                                        <p:strVal val="visible"/>
                                      </p:to>
                                    </p:set>
                                    <p:anim calcmode="lin" valueType="num">
                                      <p:cBhvr>
                                        <p:cTn id="21" dur="500" fill="hold"/>
                                        <p:tgtEl>
                                          <p:spTgt spid="264199"/>
                                        </p:tgtEl>
                                        <p:attrNameLst>
                                          <p:attrName>ppt_x</p:attrName>
                                        </p:attrNameLst>
                                      </p:cBhvr>
                                      <p:tavLst>
                                        <p:tav tm="0">
                                          <p:val>
                                            <p:strVal val="#ppt_x-#ppt_w/2"/>
                                          </p:val>
                                        </p:tav>
                                        <p:tav tm="100000">
                                          <p:val>
                                            <p:strVal val="#ppt_x"/>
                                          </p:val>
                                        </p:tav>
                                      </p:tavLst>
                                    </p:anim>
                                    <p:anim calcmode="lin" valueType="num">
                                      <p:cBhvr>
                                        <p:cTn id="22" dur="500" fill="hold"/>
                                        <p:tgtEl>
                                          <p:spTgt spid="264199"/>
                                        </p:tgtEl>
                                        <p:attrNameLst>
                                          <p:attrName>ppt_y</p:attrName>
                                        </p:attrNameLst>
                                      </p:cBhvr>
                                      <p:tavLst>
                                        <p:tav tm="0">
                                          <p:val>
                                            <p:strVal val="#ppt_y"/>
                                          </p:val>
                                        </p:tav>
                                        <p:tav tm="100000">
                                          <p:val>
                                            <p:strVal val="#ppt_y"/>
                                          </p:val>
                                        </p:tav>
                                      </p:tavLst>
                                    </p:anim>
                                    <p:anim calcmode="lin" valueType="num">
                                      <p:cBhvr>
                                        <p:cTn id="23" dur="500" fill="hold"/>
                                        <p:tgtEl>
                                          <p:spTgt spid="264199"/>
                                        </p:tgtEl>
                                        <p:attrNameLst>
                                          <p:attrName>ppt_w</p:attrName>
                                        </p:attrNameLst>
                                      </p:cBhvr>
                                      <p:tavLst>
                                        <p:tav tm="0">
                                          <p:val>
                                            <p:fltVal val="0"/>
                                          </p:val>
                                        </p:tav>
                                        <p:tav tm="100000">
                                          <p:val>
                                            <p:strVal val="#ppt_w"/>
                                          </p:val>
                                        </p:tav>
                                      </p:tavLst>
                                    </p:anim>
                                    <p:anim calcmode="lin" valueType="num">
                                      <p:cBhvr>
                                        <p:cTn id="24" dur="500" fill="hold"/>
                                        <p:tgtEl>
                                          <p:spTgt spid="264199"/>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264198"/>
                                        </p:tgtEl>
                                        <p:attrNameLst>
                                          <p:attrName>style.visibility</p:attrName>
                                        </p:attrNameLst>
                                      </p:cBhvr>
                                      <p:to>
                                        <p:strVal val="visible"/>
                                      </p:to>
                                    </p:set>
                                    <p:anim calcmode="lin" valueType="num">
                                      <p:cBhvr additive="base">
                                        <p:cTn id="28" dur="500" fill="hold"/>
                                        <p:tgtEl>
                                          <p:spTgt spid="264198"/>
                                        </p:tgtEl>
                                        <p:attrNameLst>
                                          <p:attrName>ppt_x</p:attrName>
                                        </p:attrNameLst>
                                      </p:cBhvr>
                                      <p:tavLst>
                                        <p:tav tm="0">
                                          <p:val>
                                            <p:strVal val="#ppt_x"/>
                                          </p:val>
                                        </p:tav>
                                        <p:tav tm="100000">
                                          <p:val>
                                            <p:strVal val="#ppt_x"/>
                                          </p:val>
                                        </p:tav>
                                      </p:tavLst>
                                    </p:anim>
                                    <p:anim calcmode="lin" valueType="num">
                                      <p:cBhvr additive="base">
                                        <p:cTn id="29" dur="500" fill="hold"/>
                                        <p:tgtEl>
                                          <p:spTgt spid="26419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264196"/>
                                        </p:tgtEl>
                                        <p:attrNameLst>
                                          <p:attrName>style.visibility</p:attrName>
                                        </p:attrNameLst>
                                      </p:cBhvr>
                                      <p:to>
                                        <p:strVal val="visible"/>
                                      </p:to>
                                    </p:set>
                                    <p:anim calcmode="lin" valueType="num">
                                      <p:cBhvr additive="base">
                                        <p:cTn id="33" dur="500" fill="hold"/>
                                        <p:tgtEl>
                                          <p:spTgt spid="264196"/>
                                        </p:tgtEl>
                                        <p:attrNameLst>
                                          <p:attrName>ppt_x</p:attrName>
                                        </p:attrNameLst>
                                      </p:cBhvr>
                                      <p:tavLst>
                                        <p:tav tm="0">
                                          <p:val>
                                            <p:strVal val="#ppt_x"/>
                                          </p:val>
                                        </p:tav>
                                        <p:tav tm="100000">
                                          <p:val>
                                            <p:strVal val="#ppt_x"/>
                                          </p:val>
                                        </p:tav>
                                      </p:tavLst>
                                    </p:anim>
                                    <p:anim calcmode="lin" valueType="num">
                                      <p:cBhvr additive="base">
                                        <p:cTn id="34" dur="500" fill="hold"/>
                                        <p:tgtEl>
                                          <p:spTgt spid="264196"/>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264201"/>
                                        </p:tgtEl>
                                        <p:attrNameLst>
                                          <p:attrName>style.visibility</p:attrName>
                                        </p:attrNameLst>
                                      </p:cBhvr>
                                      <p:to>
                                        <p:strVal val="visible"/>
                                      </p:to>
                                    </p:set>
                                    <p:anim calcmode="lin" valueType="num">
                                      <p:cBhvr additive="base">
                                        <p:cTn id="38" dur="500" fill="hold"/>
                                        <p:tgtEl>
                                          <p:spTgt spid="264201"/>
                                        </p:tgtEl>
                                        <p:attrNameLst>
                                          <p:attrName>ppt_x</p:attrName>
                                        </p:attrNameLst>
                                      </p:cBhvr>
                                      <p:tavLst>
                                        <p:tav tm="0">
                                          <p:val>
                                            <p:strVal val="#ppt_x"/>
                                          </p:val>
                                        </p:tav>
                                        <p:tav tm="100000">
                                          <p:val>
                                            <p:strVal val="#ppt_x"/>
                                          </p:val>
                                        </p:tav>
                                      </p:tavLst>
                                    </p:anim>
                                    <p:anim calcmode="lin" valueType="num">
                                      <p:cBhvr additive="base">
                                        <p:cTn id="39" dur="500" fill="hold"/>
                                        <p:tgtEl>
                                          <p:spTgt spid="26420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264200"/>
                                        </p:tgtEl>
                                        <p:attrNameLst>
                                          <p:attrName>style.visibility</p:attrName>
                                        </p:attrNameLst>
                                      </p:cBhvr>
                                      <p:to>
                                        <p:strVal val="visible"/>
                                      </p:to>
                                    </p:set>
                                    <p:anim calcmode="lin" valueType="num">
                                      <p:cBhvr additive="base">
                                        <p:cTn id="43" dur="500" fill="hold"/>
                                        <p:tgtEl>
                                          <p:spTgt spid="264200"/>
                                        </p:tgtEl>
                                        <p:attrNameLst>
                                          <p:attrName>ppt_x</p:attrName>
                                        </p:attrNameLst>
                                      </p:cBhvr>
                                      <p:tavLst>
                                        <p:tav tm="0">
                                          <p:val>
                                            <p:strVal val="1+#ppt_w/2"/>
                                          </p:val>
                                        </p:tav>
                                        <p:tav tm="100000">
                                          <p:val>
                                            <p:strVal val="#ppt_x"/>
                                          </p:val>
                                        </p:tav>
                                      </p:tavLst>
                                    </p:anim>
                                    <p:anim calcmode="lin" valueType="num">
                                      <p:cBhvr additive="base">
                                        <p:cTn id="44" dur="500" fill="hold"/>
                                        <p:tgtEl>
                                          <p:spTgt spid="26420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205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220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235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50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autoUpdateAnimBg="0"/>
      <p:bldP spid="264198" grpId="0" autoUpdateAnimBg="0"/>
      <p:bldP spid="264199" grpId="0" autoUpdateAnimBg="0"/>
      <p:bldP spid="264200" grpId="0" autoUpdateAnimBg="0"/>
      <p:bldP spid="264201" grpId="0" autoUpdateAnimBg="0"/>
      <p:bldP spid="264202" grpId="0" animBg="1"/>
      <p:bldP spid="824343" grpId="0" autoUpdateAnimBg="0"/>
      <p:bldP spid="824344" grpId="0" autoUpdateAnimBg="0"/>
      <p:bldP spid="824345" grpId="0" autoUpdateAnimBg="0"/>
      <p:bldP spid="824346"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idx="4294967295"/>
          </p:nvPr>
        </p:nvSpPr>
        <p:spPr>
          <a:xfrm>
            <a:off x="152400" y="304800"/>
            <a:ext cx="8915400" cy="838200"/>
          </a:xfrm>
          <a:noFill/>
          <a:effectLst>
            <a:outerShdw blurRad="63500" dist="38099" dir="2700000" algn="ctr" rotWithShape="0">
              <a:srgbClr val="000000">
                <a:alpha val="99962"/>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sz="4000" smtClean="0">
                <a:solidFill>
                  <a:srgbClr val="FFFFFF"/>
                </a:solidFill>
                <a:latin typeface="SimSun" pitchFamily="2" charset="-122"/>
                <a:ea typeface="SimSun" pitchFamily="2" charset="-122"/>
              </a:rPr>
              <a:t>相信以色列的民族有前途吗？</a:t>
            </a:r>
            <a:r>
              <a:rPr lang="zh-CN" altLang="en-US" sz="4000" smtClean="0">
                <a:latin typeface="SimSun" pitchFamily="2" charset="-122"/>
                <a:ea typeface="SimSun" pitchFamily="2" charset="-122"/>
              </a:rPr>
              <a:t> </a:t>
            </a:r>
            <a:endParaRPr lang="en-US" sz="4000" smtClean="0">
              <a:solidFill>
                <a:srgbClr val="FFFFFF"/>
              </a:solidFill>
              <a:latin typeface="SimSun" pitchFamily="2" charset="-122"/>
              <a:ea typeface="SimSun" pitchFamily="2" charset="-122"/>
              <a:cs typeface="MS PGothic" pitchFamily="34" charset="-128"/>
            </a:endParaRPr>
          </a:p>
        </p:txBody>
      </p:sp>
      <p:sp>
        <p:nvSpPr>
          <p:cNvPr id="10244" name="Oval 4"/>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6" name="Text Box 6"/>
          <p:cNvSpPr txBox="1">
            <a:spLocks noChangeArrowheads="1"/>
          </p:cNvSpPr>
          <p:nvPr/>
        </p:nvSpPr>
        <p:spPr bwMode="auto">
          <a:xfrm>
            <a:off x="457200" y="1387475"/>
            <a:ext cx="3657600" cy="5842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66"/>
                </a:solidFill>
                <a:latin typeface="SimSun" pitchFamily="2" charset="-122"/>
                <a:ea typeface="SimSun" pitchFamily="2" charset="-122"/>
              </a:rPr>
              <a:t>時代派的千禧年派</a:t>
            </a:r>
            <a:r>
              <a:rPr lang="zh-TW" altLang="en-US" sz="3200" b="1">
                <a:solidFill>
                  <a:srgbClr val="FFFF66"/>
                </a:solidFill>
                <a:latin typeface="Arial" pitchFamily="34" charset="0"/>
                <a:ea typeface="SimSun" pitchFamily="2" charset="-122"/>
              </a:rPr>
              <a:t> </a:t>
            </a:r>
            <a:endParaRPr lang="en-US" sz="3200" b="1">
              <a:solidFill>
                <a:srgbClr val="FFFF66"/>
              </a:solidFill>
              <a:latin typeface="Arial" pitchFamily="34" charset="0"/>
              <a:ea typeface="SimSun" pitchFamily="2" charset="-122"/>
            </a:endParaRPr>
          </a:p>
        </p:txBody>
      </p:sp>
      <p:sp>
        <p:nvSpPr>
          <p:cNvPr id="10247" name="Text Box 7"/>
          <p:cNvSpPr txBox="1">
            <a:spLocks noChangeArrowheads="1"/>
          </p:cNvSpPr>
          <p:nvPr/>
        </p:nvSpPr>
        <p:spPr bwMode="auto">
          <a:xfrm>
            <a:off x="2971800" y="3733800"/>
            <a:ext cx="1314450" cy="13239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2800" b="1">
                <a:solidFill>
                  <a:srgbClr val="FFFF66"/>
                </a:solidFill>
                <a:latin typeface="SimSun" pitchFamily="2" charset="-122"/>
                <a:ea typeface="SimSun" pitchFamily="2" charset="-122"/>
              </a:rPr>
              <a:t>以色列有前途</a:t>
            </a:r>
          </a:p>
          <a:p>
            <a:endParaRPr lang="en-US">
              <a:solidFill>
                <a:srgbClr val="FFFF66"/>
              </a:solidFill>
              <a:ea typeface="SimSun" pitchFamily="2" charset="-122"/>
            </a:endParaRPr>
          </a:p>
        </p:txBody>
      </p:sp>
      <p:sp>
        <p:nvSpPr>
          <p:cNvPr id="10248" name="Oval 8"/>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9" name="Text Box 9"/>
          <p:cNvSpPr txBox="1">
            <a:spLocks noChangeArrowheads="1"/>
          </p:cNvSpPr>
          <p:nvPr/>
        </p:nvSpPr>
        <p:spPr bwMode="auto">
          <a:xfrm>
            <a:off x="5257800" y="1143000"/>
            <a:ext cx="3124200" cy="1077913"/>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E1CDCD"/>
                </a:solidFill>
                <a:latin typeface="SimSun" pitchFamily="2" charset="-122"/>
                <a:ea typeface="SimSun" pitchFamily="2" charset="-122"/>
              </a:rPr>
              <a:t>非千禧年派与</a:t>
            </a:r>
            <a:endParaRPr lang="en-US" altLang="zh-TW" sz="3200" b="1">
              <a:solidFill>
                <a:srgbClr val="E1CDCD"/>
              </a:solidFill>
              <a:latin typeface="SimSun" pitchFamily="2" charset="-122"/>
              <a:ea typeface="Osaka" pitchFamily="1" charset="-128"/>
            </a:endParaRPr>
          </a:p>
          <a:p>
            <a:pPr algn="ctr"/>
            <a:r>
              <a:rPr lang="zh-TW" altLang="en-US" sz="3200" b="1">
                <a:solidFill>
                  <a:srgbClr val="E1CDCD"/>
                </a:solidFill>
                <a:latin typeface="SimSun" pitchFamily="2" charset="-122"/>
                <a:ea typeface="SimSun" pitchFamily="2" charset="-122"/>
              </a:rPr>
              <a:t>后千禧年派</a:t>
            </a:r>
            <a:endParaRPr lang="en-US" sz="3200" b="1">
              <a:solidFill>
                <a:srgbClr val="E1CDCD"/>
              </a:solidFill>
              <a:latin typeface="SimSun" pitchFamily="2" charset="-122"/>
              <a:ea typeface="SimSun" pitchFamily="2" charset="-122"/>
            </a:endParaRPr>
          </a:p>
        </p:txBody>
      </p:sp>
      <p:sp>
        <p:nvSpPr>
          <p:cNvPr id="10250" name="Text Box 10"/>
          <p:cNvSpPr txBox="1">
            <a:spLocks noChangeArrowheads="1"/>
          </p:cNvSpPr>
          <p:nvPr/>
        </p:nvSpPr>
        <p:spPr bwMode="auto">
          <a:xfrm>
            <a:off x="723900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C9C4FF"/>
                </a:solidFill>
                <a:latin typeface="SimSun" pitchFamily="2" charset="-122"/>
                <a:ea typeface="SimSun" pitchFamily="2" charset="-122"/>
              </a:rPr>
              <a:t>以色列是没有前途的 </a:t>
            </a:r>
            <a:endParaRPr lang="en-US" sz="2800" b="1">
              <a:solidFill>
                <a:srgbClr val="C9C4FF"/>
              </a:solidFill>
              <a:latin typeface="SimSun" pitchFamily="2" charset="-122"/>
              <a:ea typeface="SimSun" pitchFamily="2" charset="-122"/>
            </a:endParaRPr>
          </a:p>
        </p:txBody>
      </p:sp>
      <p:sp>
        <p:nvSpPr>
          <p:cNvPr id="10251" name="Oval 11"/>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52" name="Text Box 12"/>
          <p:cNvSpPr txBox="1">
            <a:spLocks noChangeArrowheads="1"/>
          </p:cNvSpPr>
          <p:nvPr/>
        </p:nvSpPr>
        <p:spPr bwMode="auto">
          <a:xfrm>
            <a:off x="5943600" y="5959475"/>
            <a:ext cx="2971800" cy="5238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00FFFF"/>
                </a:solidFill>
                <a:latin typeface="SimSun" pitchFamily="2" charset="-122"/>
                <a:ea typeface="SimSun" pitchFamily="2" charset="-122"/>
              </a:rPr>
              <a:t>公约前千禧年</a:t>
            </a:r>
            <a:r>
              <a:rPr lang="zh-TW" altLang="en-US" sz="2800" b="1">
                <a:solidFill>
                  <a:srgbClr val="00FFFF"/>
                </a:solidFill>
                <a:latin typeface="SimSun" pitchFamily="2" charset="-122"/>
                <a:ea typeface="SimSun" pitchFamily="2" charset="-122"/>
              </a:rPr>
              <a:t>派</a:t>
            </a:r>
            <a:r>
              <a:rPr lang="zh-CN" altLang="en-US" sz="2800" b="1">
                <a:solidFill>
                  <a:srgbClr val="00FFFF"/>
                </a:solidFill>
                <a:latin typeface="SimSun" pitchFamily="2" charset="-122"/>
                <a:ea typeface="SimSun" pitchFamily="2" charset="-122"/>
              </a:rPr>
              <a:t> </a:t>
            </a:r>
            <a:endParaRPr lang="en-US" sz="2800" b="1">
              <a:solidFill>
                <a:srgbClr val="00FFFF"/>
              </a:solidFill>
              <a:latin typeface="SimSun" pitchFamily="2" charset="-122"/>
              <a:ea typeface="SimSun" pitchFamily="2" charset="-122"/>
            </a:endParaRPr>
          </a:p>
        </p:txBody>
      </p:sp>
      <p:sp>
        <p:nvSpPr>
          <p:cNvPr id="10253" name="Text Box 13"/>
          <p:cNvSpPr txBox="1">
            <a:spLocks noChangeArrowheads="1"/>
          </p:cNvSpPr>
          <p:nvPr/>
        </p:nvSpPr>
        <p:spPr bwMode="auto">
          <a:xfrm>
            <a:off x="489585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66FFFF"/>
                </a:solidFill>
                <a:latin typeface="SimSun" pitchFamily="2" charset="-122"/>
                <a:ea typeface="SimSun" pitchFamily="2" charset="-122"/>
              </a:rPr>
              <a:t>教会是新以色列</a:t>
            </a:r>
            <a:endParaRPr lang="en-US" sz="2800" b="1">
              <a:solidFill>
                <a:srgbClr val="66FFFF"/>
              </a:solidFill>
              <a:latin typeface="SimSun" pitchFamily="2" charset="-122"/>
              <a:ea typeface="SimSun" pitchFamily="2" charset="-122"/>
            </a:endParaRPr>
          </a:p>
        </p:txBody>
      </p:sp>
      <p:sp>
        <p:nvSpPr>
          <p:cNvPr id="10254" name="Text Box 14"/>
          <p:cNvSpPr txBox="1">
            <a:spLocks noChangeArrowheads="1"/>
          </p:cNvSpPr>
          <p:nvPr/>
        </p:nvSpPr>
        <p:spPr bwMode="auto">
          <a:xfrm>
            <a:off x="914400" y="3657600"/>
            <a:ext cx="1543050" cy="15700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FFFF66"/>
                </a:solidFill>
                <a:latin typeface="SimSun" pitchFamily="2" charset="-122"/>
                <a:ea typeface="SimSun" pitchFamily="2" charset="-122"/>
              </a:rPr>
              <a:t>教会与以色列不同</a:t>
            </a:r>
            <a:r>
              <a:rPr lang="zh-CN" altLang="en-US" b="1">
                <a:solidFill>
                  <a:srgbClr val="FFFF66"/>
                </a:solidFill>
                <a:latin typeface="SimSun" pitchFamily="2" charset="-122"/>
                <a:ea typeface="SimSun" pitchFamily="2" charset="-122"/>
              </a:rPr>
              <a:t> </a:t>
            </a:r>
            <a:endParaRPr lang="en-US" b="1">
              <a:solidFill>
                <a:srgbClr val="FFFF66"/>
              </a:solidFill>
              <a:latin typeface="SimSun" pitchFamily="2" charset="-122"/>
              <a:ea typeface="SimSun" pitchFamily="2" charset="-122"/>
            </a:endParaRPr>
          </a:p>
        </p:txBody>
      </p:sp>
      <p:sp>
        <p:nvSpPr>
          <p:cNvPr id="13" name="Text Box 144"/>
          <p:cNvSpPr txBox="1">
            <a:spLocks noChangeArrowheads="1"/>
          </p:cNvSpPr>
          <p:nvPr/>
        </p:nvSpPr>
        <p:spPr bwMode="auto">
          <a:xfrm>
            <a:off x="8341990" y="132390"/>
            <a:ext cx="698178" cy="461665"/>
          </a:xfrm>
          <a:prstGeom prst="rect">
            <a:avLst/>
          </a:prstGeom>
          <a:noFill/>
          <a:ln w="9525">
            <a:noFill/>
            <a:miter lim="800000"/>
            <a:headEnd/>
            <a:tailEnd/>
          </a:ln>
          <a:effectLst/>
        </p:spPr>
        <p:txBody>
          <a:bodyPr wrap="none">
            <a:spAutoFit/>
          </a:bodyPr>
          <a:lstStyle/>
          <a:p>
            <a:pPr>
              <a:defRPr/>
            </a:pPr>
            <a:r>
              <a:rPr lang="en-US" b="1" dirty="0" smtClean="0">
                <a:solidFill>
                  <a:srgbClr val="FFFFFF"/>
                </a:solidFill>
                <a:latin typeface="Arial" charset="0"/>
                <a:cs typeface="Osaka"/>
              </a:rPr>
              <a:t>431</a:t>
            </a:r>
            <a:endParaRPr lang="en-US" b="1" dirty="0">
              <a:solidFill>
                <a:srgbClr val="FFFFFF"/>
              </a:solidFill>
              <a:latin typeface="Arial" charset="0"/>
              <a:cs typeface="Osaka"/>
            </a:endParaRPr>
          </a:p>
        </p:txBody>
      </p:sp>
    </p:spTree>
    <p:extLst>
      <p:ext uri="{BB962C8B-B14F-4D97-AF65-F5344CB8AC3E}">
        <p14:creationId xmlns:p14="http://schemas.microsoft.com/office/powerpoint/2010/main" val="33398843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10246"/>
                                        </p:tgtEl>
                                        <p:attrNameLst>
                                          <p:attrName>style.visibility</p:attrName>
                                        </p:attrNameLst>
                                      </p:cBhvr>
                                      <p:to>
                                        <p:strVal val="visible"/>
                                      </p:to>
                                    </p:set>
                                    <p:anim calcmode="lin" valueType="num">
                                      <p:cBhvr>
                                        <p:cTn id="7" dur="1000" fill="hold"/>
                                        <p:tgtEl>
                                          <p:spTgt spid="10246"/>
                                        </p:tgtEl>
                                        <p:attrNameLst>
                                          <p:attrName>ppt_w</p:attrName>
                                        </p:attrNameLst>
                                      </p:cBhvr>
                                      <p:tavLst>
                                        <p:tav tm="0">
                                          <p:val>
                                            <p:strVal val="#ppt_w+.3"/>
                                          </p:val>
                                        </p:tav>
                                        <p:tav tm="100000">
                                          <p:val>
                                            <p:strVal val="#ppt_w"/>
                                          </p:val>
                                        </p:tav>
                                      </p:tavLst>
                                    </p:anim>
                                    <p:anim calcmode="lin" valueType="num">
                                      <p:cBhvr>
                                        <p:cTn id="8" dur="1000" fill="hold"/>
                                        <p:tgtEl>
                                          <p:spTgt spid="10246"/>
                                        </p:tgtEl>
                                        <p:attrNameLst>
                                          <p:attrName>ppt_h</p:attrName>
                                        </p:attrNameLst>
                                      </p:cBhvr>
                                      <p:tavLst>
                                        <p:tav tm="0">
                                          <p:val>
                                            <p:strVal val="#ppt_h"/>
                                          </p:val>
                                        </p:tav>
                                        <p:tav tm="100000">
                                          <p:val>
                                            <p:strVal val="#ppt_h"/>
                                          </p:val>
                                        </p:tav>
                                      </p:tavLst>
                                    </p:anim>
                                    <p:animEffect transition="in" filter="fade">
                                      <p:cBhvr>
                                        <p:cTn id="9" dur="1000"/>
                                        <p:tgtEl>
                                          <p:spTgt spid="1024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10244"/>
                                        </p:tgtEl>
                                        <p:attrNameLst>
                                          <p:attrName>style.visibility</p:attrName>
                                        </p:attrNameLst>
                                      </p:cBhvr>
                                      <p:to>
                                        <p:strVal val="visible"/>
                                      </p:to>
                                    </p:set>
                                    <p:anim calcmode="lin" valueType="num">
                                      <p:cBhvr>
                                        <p:cTn id="13" dur="1000" fill="hold"/>
                                        <p:tgtEl>
                                          <p:spTgt spid="10244"/>
                                        </p:tgtEl>
                                        <p:attrNameLst>
                                          <p:attrName>ppt_w</p:attrName>
                                        </p:attrNameLst>
                                      </p:cBhvr>
                                      <p:tavLst>
                                        <p:tav tm="0">
                                          <p:val>
                                            <p:strVal val="#ppt_w+.3"/>
                                          </p:val>
                                        </p:tav>
                                        <p:tav tm="100000">
                                          <p:val>
                                            <p:strVal val="#ppt_w"/>
                                          </p:val>
                                        </p:tav>
                                      </p:tavLst>
                                    </p:anim>
                                    <p:anim calcmode="lin" valueType="num">
                                      <p:cBhvr>
                                        <p:cTn id="14" dur="1000" fill="hold"/>
                                        <p:tgtEl>
                                          <p:spTgt spid="10244"/>
                                        </p:tgtEl>
                                        <p:attrNameLst>
                                          <p:attrName>ppt_h</p:attrName>
                                        </p:attrNameLst>
                                      </p:cBhvr>
                                      <p:tavLst>
                                        <p:tav tm="0">
                                          <p:val>
                                            <p:strVal val="#ppt_h"/>
                                          </p:val>
                                        </p:tav>
                                        <p:tav tm="100000">
                                          <p:val>
                                            <p:strVal val="#ppt_h"/>
                                          </p:val>
                                        </p:tav>
                                      </p:tavLst>
                                    </p:anim>
                                    <p:animEffect transition="in" filter="fade">
                                      <p:cBhvr>
                                        <p:cTn id="15" dur="1000"/>
                                        <p:tgtEl>
                                          <p:spTgt spid="10244"/>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1000" fill="hold"/>
                                        <p:tgtEl>
                                          <p:spTgt spid="10247"/>
                                        </p:tgtEl>
                                        <p:attrNameLst>
                                          <p:attrName>ppt_w</p:attrName>
                                        </p:attrNameLst>
                                      </p:cBhvr>
                                      <p:tavLst>
                                        <p:tav tm="0">
                                          <p:val>
                                            <p:strVal val="#ppt_w+.3"/>
                                          </p:val>
                                        </p:tav>
                                        <p:tav tm="100000">
                                          <p:val>
                                            <p:strVal val="#ppt_w"/>
                                          </p:val>
                                        </p:tav>
                                      </p:tavLst>
                                    </p:anim>
                                    <p:anim calcmode="lin" valueType="num">
                                      <p:cBhvr>
                                        <p:cTn id="20" dur="1000" fill="hold"/>
                                        <p:tgtEl>
                                          <p:spTgt spid="10247"/>
                                        </p:tgtEl>
                                        <p:attrNameLst>
                                          <p:attrName>ppt_h</p:attrName>
                                        </p:attrNameLst>
                                      </p:cBhvr>
                                      <p:tavLst>
                                        <p:tav tm="0">
                                          <p:val>
                                            <p:strVal val="#ppt_h"/>
                                          </p:val>
                                        </p:tav>
                                        <p:tav tm="100000">
                                          <p:val>
                                            <p:strVal val="#ppt_h"/>
                                          </p:val>
                                        </p:tav>
                                      </p:tavLst>
                                    </p:anim>
                                    <p:animEffect transition="in" filter="fade">
                                      <p:cBhvr>
                                        <p:cTn id="21" dur="1000"/>
                                        <p:tgtEl>
                                          <p:spTgt spid="1024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10249"/>
                                        </p:tgtEl>
                                        <p:attrNameLst>
                                          <p:attrName>style.visibility</p:attrName>
                                        </p:attrNameLst>
                                      </p:cBhvr>
                                      <p:to>
                                        <p:strVal val="visible"/>
                                      </p:to>
                                    </p:set>
                                    <p:anim calcmode="lin" valueType="num">
                                      <p:cBhvr>
                                        <p:cTn id="26" dur="1000" fill="hold"/>
                                        <p:tgtEl>
                                          <p:spTgt spid="10249"/>
                                        </p:tgtEl>
                                        <p:attrNameLst>
                                          <p:attrName>ppt_w</p:attrName>
                                        </p:attrNameLst>
                                      </p:cBhvr>
                                      <p:tavLst>
                                        <p:tav tm="0">
                                          <p:val>
                                            <p:strVal val="#ppt_w+.3"/>
                                          </p:val>
                                        </p:tav>
                                        <p:tav tm="100000">
                                          <p:val>
                                            <p:strVal val="#ppt_w"/>
                                          </p:val>
                                        </p:tav>
                                      </p:tavLst>
                                    </p:anim>
                                    <p:anim calcmode="lin" valueType="num">
                                      <p:cBhvr>
                                        <p:cTn id="27" dur="1000" fill="hold"/>
                                        <p:tgtEl>
                                          <p:spTgt spid="10249"/>
                                        </p:tgtEl>
                                        <p:attrNameLst>
                                          <p:attrName>ppt_h</p:attrName>
                                        </p:attrNameLst>
                                      </p:cBhvr>
                                      <p:tavLst>
                                        <p:tav tm="0">
                                          <p:val>
                                            <p:strVal val="#ppt_h"/>
                                          </p:val>
                                        </p:tav>
                                        <p:tav tm="100000">
                                          <p:val>
                                            <p:strVal val="#ppt_h"/>
                                          </p:val>
                                        </p:tav>
                                      </p:tavLst>
                                    </p:anim>
                                    <p:animEffect transition="in" filter="fade">
                                      <p:cBhvr>
                                        <p:cTn id="28" dur="1000"/>
                                        <p:tgtEl>
                                          <p:spTgt spid="1024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10248"/>
                                        </p:tgtEl>
                                        <p:attrNameLst>
                                          <p:attrName>style.visibility</p:attrName>
                                        </p:attrNameLst>
                                      </p:cBhvr>
                                      <p:to>
                                        <p:strVal val="visible"/>
                                      </p:to>
                                    </p:set>
                                    <p:anim calcmode="lin" valueType="num">
                                      <p:cBhvr>
                                        <p:cTn id="32" dur="1000" fill="hold"/>
                                        <p:tgtEl>
                                          <p:spTgt spid="10248"/>
                                        </p:tgtEl>
                                        <p:attrNameLst>
                                          <p:attrName>ppt_w</p:attrName>
                                        </p:attrNameLst>
                                      </p:cBhvr>
                                      <p:tavLst>
                                        <p:tav tm="0">
                                          <p:val>
                                            <p:strVal val="#ppt_w+.3"/>
                                          </p:val>
                                        </p:tav>
                                        <p:tav tm="100000">
                                          <p:val>
                                            <p:strVal val="#ppt_w"/>
                                          </p:val>
                                        </p:tav>
                                      </p:tavLst>
                                    </p:anim>
                                    <p:anim calcmode="lin" valueType="num">
                                      <p:cBhvr>
                                        <p:cTn id="33" dur="1000" fill="hold"/>
                                        <p:tgtEl>
                                          <p:spTgt spid="10248"/>
                                        </p:tgtEl>
                                        <p:attrNameLst>
                                          <p:attrName>ppt_h</p:attrName>
                                        </p:attrNameLst>
                                      </p:cBhvr>
                                      <p:tavLst>
                                        <p:tav tm="0">
                                          <p:val>
                                            <p:strVal val="#ppt_h"/>
                                          </p:val>
                                        </p:tav>
                                        <p:tav tm="100000">
                                          <p:val>
                                            <p:strVal val="#ppt_h"/>
                                          </p:val>
                                        </p:tav>
                                      </p:tavLst>
                                    </p:anim>
                                    <p:animEffect transition="in" filter="fade">
                                      <p:cBhvr>
                                        <p:cTn id="34" dur="1000"/>
                                        <p:tgtEl>
                                          <p:spTgt spid="1024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10250"/>
                                        </p:tgtEl>
                                        <p:attrNameLst>
                                          <p:attrName>style.visibility</p:attrName>
                                        </p:attrNameLst>
                                      </p:cBhvr>
                                      <p:to>
                                        <p:strVal val="visible"/>
                                      </p:to>
                                    </p:set>
                                    <p:anim calcmode="lin" valueType="num">
                                      <p:cBhvr>
                                        <p:cTn id="38" dur="1000" fill="hold"/>
                                        <p:tgtEl>
                                          <p:spTgt spid="10250"/>
                                        </p:tgtEl>
                                        <p:attrNameLst>
                                          <p:attrName>ppt_w</p:attrName>
                                        </p:attrNameLst>
                                      </p:cBhvr>
                                      <p:tavLst>
                                        <p:tav tm="0">
                                          <p:val>
                                            <p:strVal val="#ppt_w+.3"/>
                                          </p:val>
                                        </p:tav>
                                        <p:tav tm="100000">
                                          <p:val>
                                            <p:strVal val="#ppt_w"/>
                                          </p:val>
                                        </p:tav>
                                      </p:tavLst>
                                    </p:anim>
                                    <p:anim calcmode="lin" valueType="num">
                                      <p:cBhvr>
                                        <p:cTn id="39" dur="1000" fill="hold"/>
                                        <p:tgtEl>
                                          <p:spTgt spid="10250"/>
                                        </p:tgtEl>
                                        <p:attrNameLst>
                                          <p:attrName>ppt_h</p:attrName>
                                        </p:attrNameLst>
                                      </p:cBhvr>
                                      <p:tavLst>
                                        <p:tav tm="0">
                                          <p:val>
                                            <p:strVal val="#ppt_h"/>
                                          </p:val>
                                        </p:tav>
                                        <p:tav tm="100000">
                                          <p:val>
                                            <p:strVal val="#ppt_h"/>
                                          </p:val>
                                        </p:tav>
                                      </p:tavLst>
                                    </p:anim>
                                    <p:animEffect transition="in" filter="fade">
                                      <p:cBhvr>
                                        <p:cTn id="40" dur="1000"/>
                                        <p:tgtEl>
                                          <p:spTgt spid="1025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10252"/>
                                        </p:tgtEl>
                                        <p:attrNameLst>
                                          <p:attrName>style.visibility</p:attrName>
                                        </p:attrNameLst>
                                      </p:cBhvr>
                                      <p:to>
                                        <p:strVal val="visible"/>
                                      </p:to>
                                    </p:set>
                                    <p:anim calcmode="lin" valueType="num">
                                      <p:cBhvr>
                                        <p:cTn id="45" dur="1000" fill="hold"/>
                                        <p:tgtEl>
                                          <p:spTgt spid="10252"/>
                                        </p:tgtEl>
                                        <p:attrNameLst>
                                          <p:attrName>ppt_w</p:attrName>
                                        </p:attrNameLst>
                                      </p:cBhvr>
                                      <p:tavLst>
                                        <p:tav tm="0">
                                          <p:val>
                                            <p:strVal val="#ppt_w+.3"/>
                                          </p:val>
                                        </p:tav>
                                        <p:tav tm="100000">
                                          <p:val>
                                            <p:strVal val="#ppt_w"/>
                                          </p:val>
                                        </p:tav>
                                      </p:tavLst>
                                    </p:anim>
                                    <p:anim calcmode="lin" valueType="num">
                                      <p:cBhvr>
                                        <p:cTn id="46" dur="1000" fill="hold"/>
                                        <p:tgtEl>
                                          <p:spTgt spid="10252"/>
                                        </p:tgtEl>
                                        <p:attrNameLst>
                                          <p:attrName>ppt_h</p:attrName>
                                        </p:attrNameLst>
                                      </p:cBhvr>
                                      <p:tavLst>
                                        <p:tav tm="0">
                                          <p:val>
                                            <p:strVal val="#ppt_h"/>
                                          </p:val>
                                        </p:tav>
                                        <p:tav tm="100000">
                                          <p:val>
                                            <p:strVal val="#ppt_h"/>
                                          </p:val>
                                        </p:tav>
                                      </p:tavLst>
                                    </p:anim>
                                    <p:animEffect transition="in" filter="fade">
                                      <p:cBhvr>
                                        <p:cTn id="47" dur="1000"/>
                                        <p:tgtEl>
                                          <p:spTgt spid="1025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10251"/>
                                        </p:tgtEl>
                                        <p:attrNameLst>
                                          <p:attrName>style.visibility</p:attrName>
                                        </p:attrNameLst>
                                      </p:cBhvr>
                                      <p:to>
                                        <p:strVal val="visible"/>
                                      </p:to>
                                    </p:set>
                                    <p:anim calcmode="lin" valueType="num">
                                      <p:cBhvr>
                                        <p:cTn id="51" dur="1000" fill="hold"/>
                                        <p:tgtEl>
                                          <p:spTgt spid="10251"/>
                                        </p:tgtEl>
                                        <p:attrNameLst>
                                          <p:attrName>ppt_w</p:attrName>
                                        </p:attrNameLst>
                                      </p:cBhvr>
                                      <p:tavLst>
                                        <p:tav tm="0">
                                          <p:val>
                                            <p:strVal val="#ppt_w+.3"/>
                                          </p:val>
                                        </p:tav>
                                        <p:tav tm="100000">
                                          <p:val>
                                            <p:strVal val="#ppt_w"/>
                                          </p:val>
                                        </p:tav>
                                      </p:tavLst>
                                    </p:anim>
                                    <p:anim calcmode="lin" valueType="num">
                                      <p:cBhvr>
                                        <p:cTn id="52" dur="1000" fill="hold"/>
                                        <p:tgtEl>
                                          <p:spTgt spid="10251"/>
                                        </p:tgtEl>
                                        <p:attrNameLst>
                                          <p:attrName>ppt_h</p:attrName>
                                        </p:attrNameLst>
                                      </p:cBhvr>
                                      <p:tavLst>
                                        <p:tav tm="0">
                                          <p:val>
                                            <p:strVal val="#ppt_h"/>
                                          </p:val>
                                        </p:tav>
                                        <p:tav tm="100000">
                                          <p:val>
                                            <p:strVal val="#ppt_h"/>
                                          </p:val>
                                        </p:tav>
                                      </p:tavLst>
                                    </p:anim>
                                    <p:animEffect transition="in" filter="fade">
                                      <p:cBhvr>
                                        <p:cTn id="53" dur="1000"/>
                                        <p:tgtEl>
                                          <p:spTgt spid="1025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10253"/>
                                        </p:tgtEl>
                                        <p:attrNameLst>
                                          <p:attrName>style.visibility</p:attrName>
                                        </p:attrNameLst>
                                      </p:cBhvr>
                                      <p:to>
                                        <p:strVal val="visible"/>
                                      </p:to>
                                    </p:set>
                                    <p:anim calcmode="lin" valueType="num">
                                      <p:cBhvr>
                                        <p:cTn id="58" dur="1000" fill="hold"/>
                                        <p:tgtEl>
                                          <p:spTgt spid="10253"/>
                                        </p:tgtEl>
                                        <p:attrNameLst>
                                          <p:attrName>ppt_w</p:attrName>
                                        </p:attrNameLst>
                                      </p:cBhvr>
                                      <p:tavLst>
                                        <p:tav tm="0">
                                          <p:val>
                                            <p:strVal val="#ppt_w+.3"/>
                                          </p:val>
                                        </p:tav>
                                        <p:tav tm="100000">
                                          <p:val>
                                            <p:strVal val="#ppt_w"/>
                                          </p:val>
                                        </p:tav>
                                      </p:tavLst>
                                    </p:anim>
                                    <p:anim calcmode="lin" valueType="num">
                                      <p:cBhvr>
                                        <p:cTn id="59" dur="1000" fill="hold"/>
                                        <p:tgtEl>
                                          <p:spTgt spid="10253"/>
                                        </p:tgtEl>
                                        <p:attrNameLst>
                                          <p:attrName>ppt_h</p:attrName>
                                        </p:attrNameLst>
                                      </p:cBhvr>
                                      <p:tavLst>
                                        <p:tav tm="0">
                                          <p:val>
                                            <p:strVal val="#ppt_h"/>
                                          </p:val>
                                        </p:tav>
                                        <p:tav tm="100000">
                                          <p:val>
                                            <p:strVal val="#ppt_h"/>
                                          </p:val>
                                        </p:tav>
                                      </p:tavLst>
                                    </p:anim>
                                    <p:animEffect transition="in" filter="fade">
                                      <p:cBhvr>
                                        <p:cTn id="60" dur="1000"/>
                                        <p:tgtEl>
                                          <p:spTgt spid="1025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10254"/>
                                        </p:tgtEl>
                                        <p:attrNameLst>
                                          <p:attrName>style.visibility</p:attrName>
                                        </p:attrNameLst>
                                      </p:cBhvr>
                                      <p:to>
                                        <p:strVal val="visible"/>
                                      </p:to>
                                    </p:set>
                                    <p:anim calcmode="lin" valueType="num">
                                      <p:cBhvr>
                                        <p:cTn id="65" dur="1000" fill="hold"/>
                                        <p:tgtEl>
                                          <p:spTgt spid="10254"/>
                                        </p:tgtEl>
                                        <p:attrNameLst>
                                          <p:attrName>ppt_w</p:attrName>
                                        </p:attrNameLst>
                                      </p:cBhvr>
                                      <p:tavLst>
                                        <p:tav tm="0">
                                          <p:val>
                                            <p:strVal val="#ppt_w+.3"/>
                                          </p:val>
                                        </p:tav>
                                        <p:tav tm="100000">
                                          <p:val>
                                            <p:strVal val="#ppt_w"/>
                                          </p:val>
                                        </p:tav>
                                      </p:tavLst>
                                    </p:anim>
                                    <p:anim calcmode="lin" valueType="num">
                                      <p:cBhvr>
                                        <p:cTn id="66" dur="1000" fill="hold"/>
                                        <p:tgtEl>
                                          <p:spTgt spid="10254"/>
                                        </p:tgtEl>
                                        <p:attrNameLst>
                                          <p:attrName>ppt_h</p:attrName>
                                        </p:attrNameLst>
                                      </p:cBhvr>
                                      <p:tavLst>
                                        <p:tav tm="0">
                                          <p:val>
                                            <p:strVal val="#ppt_h"/>
                                          </p:val>
                                        </p:tav>
                                        <p:tav tm="100000">
                                          <p:val>
                                            <p:strVal val="#ppt_h"/>
                                          </p:val>
                                        </p:tav>
                                      </p:tavLst>
                                    </p:anim>
                                    <p:animEffect transition="in" filter="fade">
                                      <p:cBhvr>
                                        <p:cTn id="67" dur="1000"/>
                                        <p:tgtEl>
                                          <p:spTgt spid="10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4" grpId="0" animBg="1"/>
      <p:bldP spid="10246" grpId="0"/>
      <p:bldP spid="10247" grpId="0"/>
      <p:bldP spid="10248" grpId="0" animBg="1"/>
      <p:bldP spid="10249" grpId="0"/>
      <p:bldP spid="10250" grpId="0"/>
      <p:bldP spid="10251" grpId="0" animBg="1"/>
      <p:bldP spid="10252" grpId="0"/>
      <p:bldP spid="10253" grpId="0"/>
      <p:bldP spid="10254"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grpSp>
      <p:sp>
        <p:nvSpPr>
          <p:cNvPr id="32772" name="Text Box 4"/>
          <p:cNvSpPr txBox="1">
            <a:spLocks noChangeArrowheads="1"/>
          </p:cNvSpPr>
          <p:nvPr/>
        </p:nvSpPr>
        <p:spPr bwMode="auto">
          <a:xfrm>
            <a:off x="601663" y="3581400"/>
            <a:ext cx="1619250" cy="525463"/>
          </a:xfrm>
          <a:prstGeom prst="rect">
            <a:avLst/>
          </a:prstGeom>
          <a:solidFill>
            <a:srgbClr val="9C9CD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smtClean="0">
                <a:solidFill>
                  <a:srgbClr val="000000"/>
                </a:solidFill>
              </a:rPr>
              <a:t>教会时代</a:t>
            </a:r>
            <a:endParaRPr lang="en-GB" sz="2800" b="1" smtClean="0">
              <a:solidFill>
                <a:srgbClr val="000000"/>
              </a:solidFill>
              <a:latin typeface="Arial" charset="0"/>
              <a:cs typeface="Arial" charset="0"/>
            </a:endParaRPr>
          </a:p>
        </p:txBody>
      </p:sp>
      <p:sp>
        <p:nvSpPr>
          <p:cNvPr id="32774" name="Text Box 6"/>
          <p:cNvSpPr txBox="1">
            <a:spLocks noChangeArrowheads="1"/>
          </p:cNvSpPr>
          <p:nvPr/>
        </p:nvSpPr>
        <p:spPr bwMode="auto">
          <a:xfrm>
            <a:off x="2324100" y="3524250"/>
            <a:ext cx="2362200" cy="1263650"/>
          </a:xfrm>
          <a:prstGeom prst="rect">
            <a:avLst/>
          </a:prstGeom>
          <a:solidFill>
            <a:srgbClr val="CCFF66"/>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smtClean="0">
                <a:solidFill>
                  <a:srgbClr val="000000"/>
                </a:solidFill>
              </a:rPr>
              <a:t>苦难</a:t>
            </a:r>
            <a:br>
              <a:rPr lang="zh-CN" altLang="en-US" b="1" smtClean="0">
                <a:solidFill>
                  <a:srgbClr val="000000"/>
                </a:solidFill>
              </a:rPr>
            </a:br>
            <a:r>
              <a:rPr lang="zh-CN" altLang="en-US" b="1" smtClean="0">
                <a:solidFill>
                  <a:srgbClr val="000000"/>
                </a:solidFill>
              </a:rPr>
              <a:t>（撒迦利亚书</a:t>
            </a:r>
            <a:r>
              <a:rPr lang="en-US" altLang="zh-CN" b="1" smtClean="0">
                <a:solidFill>
                  <a:srgbClr val="000000"/>
                </a:solidFill>
              </a:rPr>
              <a:t>14:1-2</a:t>
            </a:r>
            <a:r>
              <a:rPr lang="zh-CN" altLang="en-US" sz="2800" smtClean="0">
                <a:solidFill>
                  <a:srgbClr val="000000"/>
                </a:solidFill>
              </a:rPr>
              <a:t>）</a:t>
            </a:r>
            <a:endParaRPr lang="en-GB" sz="2800" smtClean="0">
              <a:solidFill>
                <a:srgbClr val="000000"/>
              </a:solidFill>
              <a:latin typeface="Arial" charset="0"/>
              <a:cs typeface="Arial" charset="0"/>
            </a:endParaRPr>
          </a:p>
        </p:txBody>
      </p:sp>
      <p:sp>
        <p:nvSpPr>
          <p:cNvPr id="32775" name="Text Box 7"/>
          <p:cNvSpPr txBox="1">
            <a:spLocks noChangeArrowheads="1"/>
          </p:cNvSpPr>
          <p:nvPr/>
        </p:nvSpPr>
        <p:spPr bwMode="auto">
          <a:xfrm>
            <a:off x="4667250" y="3524250"/>
            <a:ext cx="2228850" cy="1200150"/>
          </a:xfrm>
          <a:prstGeom prst="rect">
            <a:avLst/>
          </a:prstGeom>
          <a:solidFill>
            <a:srgbClr val="99FFC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smtClean="0">
                <a:solidFill>
                  <a:srgbClr val="000000"/>
                </a:solidFill>
              </a:rPr>
              <a:t>千年</a:t>
            </a:r>
            <a:br>
              <a:rPr lang="zh-CN" altLang="en-US" b="1" smtClean="0">
                <a:solidFill>
                  <a:srgbClr val="000000"/>
                </a:solidFill>
              </a:rPr>
            </a:br>
            <a:r>
              <a:rPr lang="zh-CN" altLang="en-US" b="1" smtClean="0">
                <a:solidFill>
                  <a:srgbClr val="000000"/>
                </a:solidFill>
              </a:rPr>
              <a:t>（撒迦利亚书</a:t>
            </a:r>
            <a:r>
              <a:rPr lang="en-US" altLang="zh-CN" b="1" smtClean="0">
                <a:solidFill>
                  <a:srgbClr val="000000"/>
                </a:solidFill>
              </a:rPr>
              <a:t>14:6-21</a:t>
            </a:r>
            <a:r>
              <a:rPr lang="zh-CN" altLang="en-US" smtClean="0">
                <a:solidFill>
                  <a:srgbClr val="000000"/>
                </a:solidFill>
              </a:rPr>
              <a:t>）</a:t>
            </a:r>
            <a:endParaRPr lang="en-GB" smtClean="0">
              <a:solidFill>
                <a:srgbClr val="000000"/>
              </a:solidFill>
              <a:latin typeface="Arial" charset="0"/>
              <a:cs typeface="Arial" charset="0"/>
            </a:endParaRPr>
          </a:p>
        </p:txBody>
      </p:sp>
      <p:cxnSp>
        <p:nvCxnSpPr>
          <p:cNvPr id="32776" name="AutoShape 8"/>
          <p:cNvCxnSpPr>
            <a:cxnSpLocks noChangeShapeType="1"/>
          </p:cNvCxnSpPr>
          <p:nvPr/>
        </p:nvCxnSpPr>
        <p:spPr bwMode="auto">
          <a:xfrm flipV="1">
            <a:off x="2514600" y="1143000"/>
            <a:ext cx="531813"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32777" name="Text Box 9"/>
          <p:cNvSpPr txBox="1">
            <a:spLocks noChangeArrowheads="1"/>
          </p:cNvSpPr>
          <p:nvPr/>
        </p:nvSpPr>
        <p:spPr bwMode="auto">
          <a:xfrm>
            <a:off x="1497013" y="1809750"/>
            <a:ext cx="1619250" cy="525463"/>
          </a:xfrm>
          <a:prstGeom prst="rect">
            <a:avLst/>
          </a:prstGeom>
          <a:solidFill>
            <a:srgbClr val="FFFF99"/>
          </a:solidFill>
          <a:ln w="9525">
            <a:noFill/>
            <a:miter lim="800000"/>
            <a:headEnd/>
            <a:tailEnd/>
          </a:ln>
        </p:spPr>
        <p:txBody>
          <a:bodyPr wrap="none"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GB" sz="2800"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78" name="Line 10"/>
          <p:cNvSpPr>
            <a:spLocks noChangeShapeType="1"/>
          </p:cNvSpPr>
          <p:nvPr/>
        </p:nvSpPr>
        <p:spPr bwMode="auto">
          <a:xfrm>
            <a:off x="4452938" y="2266950"/>
            <a:ext cx="1587" cy="1162050"/>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9" name="Text Box 11"/>
          <p:cNvSpPr txBox="1">
            <a:spLocks noChangeArrowheads="1"/>
          </p:cNvSpPr>
          <p:nvPr/>
        </p:nvSpPr>
        <p:spPr bwMode="auto">
          <a:xfrm>
            <a:off x="3162300" y="1809750"/>
            <a:ext cx="2876550" cy="1387475"/>
          </a:xfrm>
          <a:prstGeom prst="rect">
            <a:avLst/>
          </a:prstGeom>
          <a:solidFill>
            <a:srgbClr val="FF99CC"/>
          </a:solidFill>
          <a:ln w="9525">
            <a:noFill/>
            <a:miter lim="800000"/>
            <a:headEnd/>
            <a:tailEnd/>
          </a:ln>
        </p:spPr>
        <p:txBody>
          <a:bodyPr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第二次降临</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（撒迦利亚书</a:t>
            </a:r>
            <a:r>
              <a:rPr lang="en-US" altLang="zh-CN"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14:3-5</a:t>
            </a: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a:t>
            </a:r>
            <a:endParaRPr lang="en-GB"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80" name="Text Box 12"/>
          <p:cNvSpPr txBox="1">
            <a:spLocks noChangeArrowheads="1"/>
          </p:cNvSpPr>
          <p:nvPr/>
        </p:nvSpPr>
        <p:spPr bwMode="auto">
          <a:xfrm>
            <a:off x="2266950" y="4895850"/>
            <a:ext cx="2933700" cy="833438"/>
          </a:xfrm>
          <a:prstGeom prst="rect">
            <a:avLst/>
          </a:prstGeom>
          <a:solidFill>
            <a:srgbClr val="FFCC66"/>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smtClean="0">
                <a:solidFill>
                  <a:srgbClr val="000000"/>
                </a:solidFill>
              </a:rPr>
              <a:t>歌革和玛（世界末日）</a:t>
            </a:r>
            <a:endParaRPr lang="en-US" altLang="zh-CN" b="1" smtClean="0">
              <a:solidFill>
                <a:srgbClr val="000000"/>
              </a:solidFill>
            </a:endParaRPr>
          </a:p>
          <a:p>
            <a:pPr algn="ctr" eaLnBrk="1" hangingPunct="1">
              <a:buClr>
                <a:srgbClr val="000000"/>
              </a:buClr>
              <a:buSzPct val="100000"/>
              <a:buFont typeface="Arial" charset="0"/>
              <a:buNone/>
            </a:pPr>
            <a:r>
              <a:rPr lang="zh-CN" altLang="en-US" b="1" smtClean="0">
                <a:solidFill>
                  <a:srgbClr val="000000"/>
                </a:solidFill>
              </a:rPr>
              <a:t>（以西结书</a:t>
            </a:r>
            <a:r>
              <a:rPr lang="en-US" altLang="zh-CN" b="1" smtClean="0">
                <a:solidFill>
                  <a:srgbClr val="000000"/>
                </a:solidFill>
              </a:rPr>
              <a:t>38-39</a:t>
            </a:r>
            <a:r>
              <a:rPr lang="zh-CN" altLang="en-US" b="1" smtClean="0">
                <a:solidFill>
                  <a:srgbClr val="000000"/>
                </a:solidFill>
              </a:rPr>
              <a:t>）</a:t>
            </a:r>
            <a:endParaRPr lang="en-GB" b="1" smtClean="0">
              <a:solidFill>
                <a:srgbClr val="000000"/>
              </a:solidFill>
              <a:latin typeface="Arial" charset="0"/>
              <a:cs typeface="Arial" charset="0"/>
            </a:endParaRPr>
          </a:p>
        </p:txBody>
      </p:sp>
      <p:sp>
        <p:nvSpPr>
          <p:cNvPr id="32781" name="Text Box 13"/>
          <p:cNvSpPr txBox="1">
            <a:spLocks noChangeArrowheads="1"/>
          </p:cNvSpPr>
          <p:nvPr/>
        </p:nvSpPr>
        <p:spPr bwMode="auto">
          <a:xfrm>
            <a:off x="5810250" y="4914900"/>
            <a:ext cx="1676400" cy="1695450"/>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smtClean="0">
                <a:solidFill>
                  <a:srgbClr val="000000"/>
                </a:solidFill>
              </a:rPr>
              <a:t>歌革和玛再访</a:t>
            </a:r>
            <a:endParaRPr lang="en-US" altLang="zh-CN" sz="2800" b="1" smtClean="0">
              <a:solidFill>
                <a:srgbClr val="000000"/>
              </a:solidFill>
            </a:endParaRPr>
          </a:p>
          <a:p>
            <a:pPr algn="ctr" eaLnBrk="1" hangingPunct="1">
              <a:buClr>
                <a:srgbClr val="000000"/>
              </a:buClr>
              <a:buSzPct val="100000"/>
              <a:buFont typeface="Arial" charset="0"/>
              <a:buNone/>
            </a:pPr>
            <a:r>
              <a:rPr lang="en-GB" b="1" smtClean="0">
                <a:solidFill>
                  <a:srgbClr val="000000"/>
                </a:solidFill>
                <a:latin typeface="Arial" charset="0"/>
                <a:cs typeface="Arial" charset="0"/>
              </a:rPr>
              <a:t>(</a:t>
            </a:r>
            <a:r>
              <a:rPr lang="zh-CN" altLang="en-US" b="1" smtClean="0">
                <a:solidFill>
                  <a:srgbClr val="000000"/>
                </a:solidFill>
                <a:latin typeface="Arial" charset="0"/>
                <a:cs typeface="Arial" charset="0"/>
              </a:rPr>
              <a:t>启示录</a:t>
            </a:r>
            <a:r>
              <a:rPr lang="en-GB" b="1" smtClean="0">
                <a:solidFill>
                  <a:srgbClr val="000000"/>
                </a:solidFill>
                <a:latin typeface="Arial" charset="0"/>
                <a:cs typeface="Arial" charset="0"/>
              </a:rPr>
              <a:t>20:7-10)</a:t>
            </a:r>
          </a:p>
        </p:txBody>
      </p:sp>
      <p:sp>
        <p:nvSpPr>
          <p:cNvPr id="32782" name="Text Box 14"/>
          <p:cNvSpPr txBox="1">
            <a:spLocks noChangeArrowheads="1"/>
          </p:cNvSpPr>
          <p:nvPr/>
        </p:nvSpPr>
        <p:spPr bwMode="auto">
          <a:xfrm>
            <a:off x="6991350" y="2708275"/>
            <a:ext cx="2152650" cy="1817688"/>
          </a:xfrm>
          <a:prstGeom prst="rect">
            <a:avLst/>
          </a:prstGeom>
          <a:solidFill>
            <a:srgbClr val="FFFFFF"/>
          </a:solidFill>
          <a:ln w="9525">
            <a:noFill/>
            <a:miter lim="800000"/>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smtClean="0">
                <a:solidFill>
                  <a:srgbClr val="000000"/>
                </a:solidFill>
                <a:effectLst>
                  <a:outerShdw blurRad="38100" dist="38100" dir="2700000" algn="tl">
                    <a:srgbClr val="DDDDDD"/>
                  </a:outerShdw>
                </a:effectLst>
              </a:rPr>
              <a:t>大白</a:t>
            </a:r>
            <a:br>
              <a:rPr lang="zh-CN" altLang="en-US" sz="2800" b="1" smtClean="0">
                <a:solidFill>
                  <a:srgbClr val="000000"/>
                </a:solidFill>
                <a:effectLst>
                  <a:outerShdw blurRad="38100" dist="38100" dir="2700000" algn="tl">
                    <a:srgbClr val="DDDDDD"/>
                  </a:outerShdw>
                </a:effectLst>
              </a:rPr>
            </a:br>
            <a:r>
              <a:rPr lang="zh-CN" altLang="en-US" sz="2800" b="1" smtClean="0">
                <a:solidFill>
                  <a:srgbClr val="000000"/>
                </a:solidFill>
                <a:effectLst>
                  <a:outerShdw blurRad="38100" dist="38100" dir="2700000" algn="tl">
                    <a:srgbClr val="DDDDDD"/>
                  </a:outerShdw>
                </a:effectLst>
              </a:rPr>
              <a:t>宝座</a:t>
            </a:r>
            <a:br>
              <a:rPr lang="zh-CN" altLang="en-US" sz="2800" b="1" smtClean="0">
                <a:solidFill>
                  <a:srgbClr val="000000"/>
                </a:solidFill>
                <a:effectLst>
                  <a:outerShdw blurRad="38100" dist="38100" dir="2700000" algn="tl">
                    <a:srgbClr val="DDDDDD"/>
                  </a:outerShdw>
                </a:effectLst>
              </a:rPr>
            </a:br>
            <a:r>
              <a:rPr lang="zh-CN" altLang="en-US" sz="2800" b="1" smtClean="0">
                <a:solidFill>
                  <a:srgbClr val="000000"/>
                </a:solidFill>
                <a:effectLst>
                  <a:outerShdw blurRad="38100" dist="38100" dir="2700000" algn="tl">
                    <a:srgbClr val="DDDDDD"/>
                  </a:outerShdw>
                </a:effectLst>
              </a:rPr>
              <a:t>（启示录</a:t>
            </a:r>
            <a:r>
              <a:rPr lang="en-US" altLang="zh-CN" sz="2800" b="1" smtClean="0">
                <a:solidFill>
                  <a:srgbClr val="000000"/>
                </a:solidFill>
                <a:effectLst>
                  <a:outerShdw blurRad="38100" dist="38100" dir="2700000" algn="tl">
                    <a:srgbClr val="DDDDDD"/>
                  </a:outerShdw>
                </a:effectLst>
              </a:rPr>
              <a:t>20:11-14</a:t>
            </a:r>
            <a:r>
              <a:rPr lang="en-GB" b="1" smtClean="0">
                <a:solidFill>
                  <a:srgbClr val="000000"/>
                </a:solidFill>
                <a:effectLst>
                  <a:outerShdw blurRad="38100" dist="38100" dir="2700000" algn="tl">
                    <a:srgbClr val="DDDDDD"/>
                  </a:outerShdw>
                </a:effectLst>
                <a:latin typeface="Arial" charset="0"/>
                <a:cs typeface="Arial" charset="0"/>
              </a:rPr>
              <a:t>)</a:t>
            </a:r>
          </a:p>
        </p:txBody>
      </p:sp>
      <p:sp>
        <p:nvSpPr>
          <p:cNvPr id="32783" name="Line 15"/>
          <p:cNvSpPr>
            <a:spLocks noChangeShapeType="1"/>
          </p:cNvSpPr>
          <p:nvPr/>
        </p:nvSpPr>
        <p:spPr bwMode="auto">
          <a:xfrm flipV="1">
            <a:off x="4468813" y="4037013"/>
            <a:ext cx="1587"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84" name="Line 16"/>
          <p:cNvSpPr>
            <a:spLocks noChangeShapeType="1"/>
          </p:cNvSpPr>
          <p:nvPr/>
        </p:nvSpPr>
        <p:spPr bwMode="auto">
          <a:xfrm flipV="1">
            <a:off x="6845300" y="4056063"/>
            <a:ext cx="1588"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3" name="Line 5"/>
          <p:cNvSpPr>
            <a:spLocks noChangeShapeType="1"/>
          </p:cNvSpPr>
          <p:nvPr/>
        </p:nvSpPr>
        <p:spPr bwMode="auto">
          <a:xfrm>
            <a:off x="0" y="3505200"/>
            <a:ext cx="7086600" cy="0"/>
          </a:xfrm>
          <a:prstGeom prst="line">
            <a:avLst/>
          </a:prstGeom>
          <a:noFill/>
          <a:ln w="7632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674832" name="Title 18"/>
          <p:cNvSpPr>
            <a:spLocks noGrp="1"/>
          </p:cNvSpPr>
          <p:nvPr>
            <p:ph type="title" idx="4294967295"/>
          </p:nvPr>
        </p:nvSpPr>
        <p:spPr>
          <a:xfrm>
            <a:off x="0" y="0"/>
            <a:ext cx="9144000" cy="914400"/>
          </a:xfrm>
          <a:solidFill>
            <a:srgbClr val="000000"/>
          </a:solidFill>
        </p:spPr>
        <p:txBody>
          <a:bodyPr/>
          <a:lstStyle/>
          <a:p>
            <a:r>
              <a:rPr lang="zh-CN" b="1">
                <a:solidFill>
                  <a:srgbClr val="FFFFFF"/>
                </a:solidFill>
                <a:effectLst>
                  <a:outerShdw blurRad="38100" dist="38100" dir="2700000" algn="tl">
                    <a:srgbClr val="808080"/>
                  </a:outerShdw>
                </a:effectLst>
                <a:latin typeface="Arial" charset="0"/>
                <a:ea typeface="ＭＳ Ｐゴシック" charset="0"/>
                <a:cs typeface="Arial" charset="0"/>
              </a:rPr>
              <a:t>一个时代论“时间轴”</a:t>
            </a:r>
            <a:endParaRPr lang="en-US" b="1">
              <a:solidFill>
                <a:srgbClr val="FFFFFF"/>
              </a:solidFill>
              <a:effectLst>
                <a:outerShdw blurRad="38100" dist="38100" dir="2700000" algn="tl">
                  <a:srgbClr val="808080"/>
                </a:outerShdw>
              </a:effectLst>
              <a:latin typeface="Arial" charset="0"/>
              <a:ea typeface="ＭＳ Ｐゴシック" charset="0"/>
              <a:cs typeface="Arial" charset="0"/>
            </a:endParaRPr>
          </a:p>
        </p:txBody>
      </p:sp>
      <p:sp>
        <p:nvSpPr>
          <p:cNvPr id="6748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smtClean="0">
                <a:solidFill>
                  <a:srgbClr val="FFFFFF"/>
                </a:solidFill>
                <a:latin typeface="Arial" charset="0"/>
                <a:cs typeface="Arial" charset="0"/>
              </a:rPr>
              <a:t>437</a:t>
            </a:r>
            <a:endParaRPr lang="en-US" b="1" smtClean="0">
              <a:solidFill>
                <a:srgbClr val="000000"/>
              </a:solidFill>
              <a:latin typeface="Arial" charset="0"/>
              <a:cs typeface="Arial" charset="0"/>
            </a:endParaRPr>
          </a:p>
        </p:txBody>
      </p:sp>
    </p:spTree>
    <p:extLst>
      <p:ext uri="{BB962C8B-B14F-4D97-AF65-F5344CB8AC3E}">
        <p14:creationId xmlns:p14="http://schemas.microsoft.com/office/powerpoint/2010/main" val="1393944463"/>
      </p:ext>
    </p:extLst>
  </p:cSld>
  <p:clrMapOvr>
    <a:masterClrMapping/>
  </p:clrMapOvr>
  <p:transition xmlns:p14="http://schemas.microsoft.com/office/powerpoint/2010/main">
    <p:plus/>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9" presetClass="entr" fill="hold" nodeType="afterEffect">
                                  <p:stCondLst>
                                    <p:cond delay="0"/>
                                  </p:stCondLst>
                                  <p:iterate type="lt">
                                    <p:tmPct val="0"/>
                                  </p:iterate>
                                  <p:childTnLst>
                                    <p:set>
                                      <p:cBhvr additive="repl">
                                        <p:cTn id="53" dur="1" fill="hold">
                                          <p:stCondLst>
                                            <p:cond delay="0"/>
                                          </p:stCondLst>
                                        </p:cTn>
                                        <p:tgtEl>
                                          <p:spTgt spid="32780">
                                            <p:txEl>
                                              <p:pRg st="1" end="1"/>
                                            </p:txEl>
                                          </p:spTgt>
                                        </p:tgtEl>
                                        <p:attrNameLst>
                                          <p:attrName>style.visibility</p:attrName>
                                        </p:attrNameLst>
                                      </p:cBhvr>
                                      <p:to>
                                        <p:strVal val="visible"/>
                                      </p:to>
                                    </p:set>
                                    <p:animEffect transition="in" filter="dissolve">
                                      <p:cBhvr additive="repl">
                                        <p:cTn id="54" dur="2000"/>
                                        <p:tgtEl>
                                          <p:spTgt spid="32780">
                                            <p:txEl>
                                              <p:pRg st="1" end="1"/>
                                            </p:txEl>
                                          </p:spTgt>
                                        </p:tgtEl>
                                      </p:cBhvr>
                                    </p:animEffect>
                                  </p:childTnLst>
                                </p:cTn>
                              </p:par>
                            </p:childTnLst>
                          </p:cTn>
                        </p:par>
                        <p:par>
                          <p:cTn id="55" fill="hold" nodeType="afterGroup">
                            <p:stCondLst>
                              <p:cond delay="22000"/>
                            </p:stCondLst>
                            <p:childTnLst>
                              <p:par>
                                <p:cTn id="56" presetID="42" presetClass="entr" fill="hold" nodeType="afterEffect">
                                  <p:stCondLst>
                                    <p:cond delay="0"/>
                                  </p:stCondLst>
                                  <p:childTnLst>
                                    <p:set>
                                      <p:cBhvr additive="repl">
                                        <p:cTn id="57" dur="1" fill="hold">
                                          <p:stCondLst>
                                            <p:cond delay="0"/>
                                          </p:stCondLst>
                                        </p:cTn>
                                        <p:tgtEl>
                                          <p:spTgt spid="32783"/>
                                        </p:tgtEl>
                                        <p:attrNameLst>
                                          <p:attrName>style.visibility</p:attrName>
                                        </p:attrNameLst>
                                      </p:cBhvr>
                                      <p:to>
                                        <p:strVal val="visible"/>
                                      </p:to>
                                    </p:set>
                                    <p:animEffect transition="in" filter="fade">
                                      <p:cBhvr additive="repl">
                                        <p:cTn id="58" dur="2000"/>
                                        <p:tgtEl>
                                          <p:spTgt spid="32783"/>
                                        </p:tgtEl>
                                      </p:cBhvr>
                                    </p:animEffect>
                                    <p:anim calcmode="lin" valueType="num">
                                      <p:cBhvr additive="repl">
                                        <p:cTn id="59" dur="2000" fill="hold"/>
                                        <p:tgtEl>
                                          <p:spTgt spid="32783"/>
                                        </p:tgtEl>
                                        <p:attrNameLst>
                                          <p:attrName>ppt_x</p:attrName>
                                        </p:attrNameLst>
                                      </p:cBhvr>
                                      <p:tavLst>
                                        <p:tav tm="100000">
                                          <p:val>
                                            <p:strVal val="#ppt_x"/>
                                          </p:val>
                                        </p:tav>
                                        <p:tav>
                                          <p:val>
                                            <p:strVal val="#ppt_x"/>
                                          </p:val>
                                        </p:tav>
                                      </p:tavLst>
                                    </p:anim>
                                    <p:anim calcmode="lin" valueType="num">
                                      <p:cBhvr additive="repl">
                                        <p:cTn id="60" dur="2000" fill="hold"/>
                                        <p:tgtEl>
                                          <p:spTgt spid="32783"/>
                                        </p:tgtEl>
                                        <p:attrNameLst>
                                          <p:attrName>ppt_y</p:attrName>
                                        </p:attrNameLst>
                                      </p:cBhvr>
                                      <p:tavLst>
                                        <p:tav tm="100000">
                                          <p:val>
                                            <p:strVal val="#ppt_y+.1"/>
                                          </p:val>
                                        </p:tav>
                                        <p:tav>
                                          <p:val>
                                            <p:strVal val="#ppt_y"/>
                                          </p:val>
                                        </p:tav>
                                      </p:tavLst>
                                    </p:anim>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75"/>
                                        </p:tgtEl>
                                        <p:attrNameLst>
                                          <p:attrName>style.visibility</p:attrName>
                                        </p:attrNameLst>
                                      </p:cBhvr>
                                      <p:to>
                                        <p:strVal val="visible"/>
                                      </p:to>
                                    </p:set>
                                    <p:animEffect transition="in" filter="dissolve">
                                      <p:cBhvr additive="repl">
                                        <p:cTn id="64" dur="2000"/>
                                        <p:tgtEl>
                                          <p:spTgt spid="32775"/>
                                        </p:tgtEl>
                                      </p:cBhvr>
                                    </p:animEffect>
                                  </p:childTnLst>
                                </p:cTn>
                              </p:par>
                            </p:childTnLst>
                          </p:cTn>
                        </p:par>
                        <p:par>
                          <p:cTn id="65" fill="hold" nodeType="afterGroup">
                            <p:stCondLst>
                              <p:cond delay="26000"/>
                            </p:stCondLst>
                            <p:childTnLst>
                              <p:par>
                                <p:cTn id="66" presetID="9" presetClass="entr" fill="hold" nodeType="afterEffect">
                                  <p:stCondLst>
                                    <p:cond delay="0"/>
                                  </p:stCondLst>
                                  <p:childTnLst>
                                    <p:set>
                                      <p:cBhvr additive="repl">
                                        <p:cTn id="67" dur="1" fill="hold">
                                          <p:stCondLst>
                                            <p:cond delay="0"/>
                                          </p:stCondLst>
                                        </p:cTn>
                                        <p:tgtEl>
                                          <p:spTgt spid="32781"/>
                                        </p:tgtEl>
                                        <p:attrNameLst>
                                          <p:attrName>style.visibility</p:attrName>
                                        </p:attrNameLst>
                                      </p:cBhvr>
                                      <p:to>
                                        <p:strVal val="visible"/>
                                      </p:to>
                                    </p:set>
                                    <p:animEffect transition="in" filter="dissolve">
                                      <p:cBhvr additive="repl">
                                        <p:cTn id="68" dur="2000"/>
                                        <p:tgtEl>
                                          <p:spTgt spid="32781"/>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72" dur="2000"/>
                                        <p:tgtEl>
                                          <p:spTgt spid="32781">
                                            <p:txEl>
                                              <p:pRg st="0" end="0"/>
                                            </p:txEl>
                                          </p:spTgt>
                                        </p:tgtEl>
                                      </p:cBhvr>
                                    </p:animEffect>
                                  </p:childTnLst>
                                </p:cTn>
                              </p:par>
                            </p:childTnLst>
                          </p:cTn>
                        </p:par>
                        <p:par>
                          <p:cTn id="73" fill="hold" nodeType="afterGroup">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6" dur="2000"/>
                                        <p:tgtEl>
                                          <p:spTgt spid="32781">
                                            <p:txEl>
                                              <p:pRg st="1" end="1"/>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nodeType="afterGroup">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nodeType="afterGroup">
                            <p:stCondLst>
                              <p:cond delay="432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0">
                                            <p:txEl>
                                              <p:pRg st="0" end="0"/>
                                            </p:txEl>
                                          </p:spTgt>
                                        </p:tgtEl>
                                        <p:attrNameLst>
                                          <p:attrName>style.color</p:attrName>
                                        </p:attrNameLst>
                                      </p:cBhvr>
                                      <p:to>
                                        <a:srgbClr val="00FFFF"/>
                                      </p:to>
                                    </p:animClr>
                                    <p:animClr clrSpc="rgb" dir="cw">
                                      <p:cBhvr additive="repl">
                                        <p:cTn id="100" dur="1000" autoRev="1" fill="hold" masterRel="sameClick"/>
                                        <p:tgtEl>
                                          <p:spTgt spid="32780">
                                            <p:txEl>
                                              <p:pRg st="0" end="0"/>
                                            </p:txEl>
                                          </p:spTgt>
                                        </p:tgtEl>
                                        <p:attrNameLst>
                                          <p:attrName>fillColor</p:attrName>
                                        </p:attrNameLst>
                                      </p:cBhvr>
                                      <p:to>
                                        <a:srgbClr val="00FFFF"/>
                                      </p:to>
                                    </p:animClr>
                                    <p:set>
                                      <p:cBhvr additive="repl">
                                        <p:cTn id="101" dur="1000" autoRev="1" fill="hold"/>
                                        <p:tgtEl>
                                          <p:spTgt spid="32780">
                                            <p:txEl>
                                              <p:pRg st="0" end="0"/>
                                            </p:txEl>
                                          </p:spTgt>
                                        </p:tgtEl>
                                        <p:attrNameLst>
                                          <p:attrName>fill.type</p:attrName>
                                        </p:attrNameLst>
                                      </p:cBhvr>
                                      <p:to>
                                        <p:strVal val="solid"/>
                                      </p:to>
                                    </p:set>
                                  </p:childTnLst>
                                </p:cTn>
                              </p:par>
                            </p:childTnLst>
                          </p:cTn>
                        </p:par>
                        <p:par>
                          <p:cTn id="102" fill="hold" nodeType="afterGroup">
                            <p:stCondLst>
                              <p:cond delay="470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1" end="1"/>
                                            </p:txEl>
                                          </p:spTgt>
                                        </p:tgtEl>
                                        <p:attrNameLst>
                                          <p:attrName>style.color</p:attrName>
                                        </p:attrNameLst>
                                      </p:cBhvr>
                                      <p:to>
                                        <a:srgbClr val="00FFFF"/>
                                      </p:to>
                                    </p:animClr>
                                    <p:animClr clrSpc="rgb" dir="cw">
                                      <p:cBhvr additive="repl">
                                        <p:cTn id="105" dur="1000" autoRev="1" fill="hold" masterRel="sameClick"/>
                                        <p:tgtEl>
                                          <p:spTgt spid="32780">
                                            <p:txEl>
                                              <p:pRg st="1" end="1"/>
                                            </p:txEl>
                                          </p:spTgt>
                                        </p:tgtEl>
                                        <p:attrNameLst>
                                          <p:attrName>fillColor</p:attrName>
                                        </p:attrNameLst>
                                      </p:cBhvr>
                                      <p:to>
                                        <a:srgbClr val="00FFFF"/>
                                      </p:to>
                                    </p:animClr>
                                    <p:set>
                                      <p:cBhvr additive="repl">
                                        <p:cTn id="106" dur="1000" autoRev="1" fill="hold"/>
                                        <p:tgtEl>
                                          <p:spTgt spid="32780">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774700"/>
            <a:ext cx="7315200" cy="3225800"/>
          </a:xfrm>
        </p:spPr>
        <p:txBody>
          <a:bodyPr/>
          <a:lstStyle/>
          <a:p>
            <a:r>
              <a:rPr lang="en-US" sz="4800" dirty="0" smtClean="0"/>
              <a:t>“</a:t>
            </a:r>
            <a:r>
              <a:rPr lang="zh-CN" altLang="en-US" sz="4800" dirty="0" smtClean="0"/>
              <a:t>但是</a:t>
            </a:r>
            <a:r>
              <a:rPr lang="zh-CN" altLang="en-US" sz="4800" dirty="0" smtClean="0">
                <a:solidFill>
                  <a:srgbClr val="FFFF00"/>
                </a:solidFill>
              </a:rPr>
              <a:t>不要按照字面理解</a:t>
            </a:r>
            <a:r>
              <a:rPr lang="en-US" altLang="zh-CN" sz="4800" dirty="0" smtClean="0"/>
              <a:t>《</a:t>
            </a:r>
            <a:r>
              <a:rPr lang="zh-CN" altLang="en-US" sz="4800" dirty="0" smtClean="0"/>
              <a:t>启示录</a:t>
            </a:r>
            <a:r>
              <a:rPr lang="en-US" altLang="zh-CN" sz="4800" dirty="0" smtClean="0"/>
              <a:t>》</a:t>
            </a:r>
            <a:r>
              <a:rPr lang="zh-CN" altLang="en-US" sz="4800" dirty="0" smtClean="0"/>
              <a:t>中的数字。因为这是先知性的书</a:t>
            </a:r>
            <a:r>
              <a:rPr lang="en-US" sz="4800" dirty="0" smtClean="0"/>
              <a:t>!"</a:t>
            </a:r>
            <a:endParaRPr lang="en-US" sz="4800" dirty="0"/>
          </a:p>
        </p:txBody>
      </p:sp>
      <p:sp>
        <p:nvSpPr>
          <p:cNvPr id="3" name="Subtitle 2"/>
          <p:cNvSpPr>
            <a:spLocks noGrp="1"/>
          </p:cNvSpPr>
          <p:nvPr>
            <p:ph type="subTitle" idx="1"/>
          </p:nvPr>
        </p:nvSpPr>
        <p:spPr>
          <a:xfrm>
            <a:off x="914400" y="4724400"/>
            <a:ext cx="8013700" cy="1752600"/>
          </a:xfrm>
        </p:spPr>
        <p:txBody>
          <a:bodyPr/>
          <a:lstStyle/>
          <a:p>
            <a:r>
              <a:rPr lang="zh-CN" altLang="en-US" sz="3600" b="1" dirty="0" smtClean="0"/>
              <a:t>真的吗？如果按照字面去理解数字，哪些经文我们不能很好的掌握其意义</a:t>
            </a:r>
            <a:r>
              <a:rPr lang="en-US" sz="3600" b="1" dirty="0" smtClean="0"/>
              <a:t>?</a:t>
            </a:r>
            <a:endParaRPr lang="en-US" sz="3600" b="1" dirty="0"/>
          </a:p>
        </p:txBody>
      </p:sp>
    </p:spTree>
    <p:extLst>
      <p:ext uri="{BB962C8B-B14F-4D97-AF65-F5344CB8AC3E}">
        <p14:creationId xmlns:p14="http://schemas.microsoft.com/office/powerpoint/2010/main" val="25070401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FF"/>
                </a:solidFill>
                <a:ea typeface="SimSun" pitchFamily="2" charset="-122"/>
                <a:cs typeface="+mn-cs"/>
              </a:rPr>
              <a:t>按照通常意义上的，除非它是胡说八道</a:t>
            </a:r>
            <a:r>
              <a:rPr lang="zh-CN" altLang="en-US" sz="3200">
                <a:solidFill>
                  <a:srgbClr val="000000"/>
                </a:solidFill>
                <a:ea typeface="SimSun" pitchFamily="2" charset="-122"/>
                <a:cs typeface="+mn-cs"/>
              </a:rPr>
              <a:t> </a:t>
            </a:r>
            <a:endParaRPr lang="en-US" altLang="zh-CN" sz="3200" b="1">
              <a:solidFill>
                <a:srgbClr val="FFFFFF"/>
              </a:solidFill>
              <a:ea typeface="SimSun" pitchFamily="2" charset="-122"/>
              <a:cs typeface="+mn-cs"/>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cs typeface="+mn-cs"/>
              </a:rPr>
              <a:t> </a:t>
            </a:r>
            <a:r>
              <a:rPr lang="zh-CN" altLang="en-US" sz="3200" dirty="0" smtClean="0">
                <a:solidFill>
                  <a:srgbClr val="DAE9FC"/>
                </a:solidFill>
                <a:ea typeface="SimSun" pitchFamily="2" charset="-122"/>
                <a:cs typeface="+mn-cs"/>
              </a:rPr>
              <a:t>  </a:t>
            </a:r>
            <a:r>
              <a:rPr lang="en-US" altLang="zh-CN" sz="3200" dirty="0" smtClean="0">
                <a:solidFill>
                  <a:srgbClr val="FFFFFF"/>
                </a:solidFill>
                <a:ea typeface="SimSun" pitchFamily="2" charset="-122"/>
                <a:cs typeface="+mn-cs"/>
              </a:rPr>
              <a:t>144,000 </a:t>
            </a:r>
            <a:r>
              <a:rPr lang="zh-CN" altLang="en-US" sz="3200" b="1" dirty="0">
                <a:solidFill>
                  <a:srgbClr val="FFFFFF"/>
                </a:solidFill>
                <a:ea typeface="SimSun" pitchFamily="2" charset="-122"/>
                <a:cs typeface="+mn-cs"/>
              </a:rPr>
              <a:t>以色列的见证人</a:t>
            </a:r>
            <a:r>
              <a:rPr lang="zh-CN" altLang="en-US" sz="3200" dirty="0">
                <a:solidFill>
                  <a:srgbClr val="FFFFFF"/>
                </a:solidFill>
                <a:ea typeface="SimSun" pitchFamily="2" charset="-122"/>
                <a:cs typeface="+mn-cs"/>
              </a:rPr>
              <a:t> </a:t>
            </a:r>
            <a:r>
              <a:rPr lang="en-US" altLang="zh-CN" sz="3200" dirty="0">
                <a:solidFill>
                  <a:srgbClr val="FFFFFF"/>
                </a:solidFill>
                <a:ea typeface="SimSun" pitchFamily="2" charset="-122"/>
                <a:cs typeface="+mn-cs"/>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FFFFFF"/>
                </a:solidFill>
                <a:ea typeface="SimSun" pitchFamily="2" charset="-122"/>
                <a:cs typeface="+mn-cs"/>
              </a:rPr>
              <a:t> </a:t>
            </a:r>
            <a:r>
              <a:rPr lang="zh-CN" altLang="en-US" sz="3200" dirty="0" smtClean="0">
                <a:solidFill>
                  <a:srgbClr val="FFFFFF"/>
                </a:solidFill>
                <a:ea typeface="SimSun" pitchFamily="2" charset="-122"/>
                <a:cs typeface="+mn-cs"/>
              </a:rPr>
              <a:t>  </a:t>
            </a:r>
            <a:r>
              <a:rPr lang="en-US" altLang="zh-CN" sz="3200" dirty="0" smtClean="0">
                <a:solidFill>
                  <a:srgbClr val="FFFFFF"/>
                </a:solidFill>
                <a:ea typeface="SimSun" pitchFamily="2" charset="-122"/>
                <a:cs typeface="+mn-cs"/>
              </a:rPr>
              <a:t>1000 </a:t>
            </a:r>
            <a:r>
              <a:rPr lang="zh-CN" altLang="en-US" sz="3200" b="1" dirty="0">
                <a:solidFill>
                  <a:srgbClr val="FFFFFF"/>
                </a:solidFill>
                <a:ea typeface="SimSun" pitchFamily="2" charset="-122"/>
                <a:cs typeface="+mn-cs"/>
              </a:rPr>
              <a:t>年的圣徒统治</a:t>
            </a:r>
            <a:r>
              <a:rPr lang="en-US" altLang="zh-CN" dirty="0">
                <a:solidFill>
                  <a:srgbClr val="FFFFFF"/>
                </a:solidFill>
                <a:ea typeface="SimSun" pitchFamily="2" charset="-122"/>
                <a:cs typeface="+mn-cs"/>
              </a:rPr>
              <a:t> </a:t>
            </a:r>
            <a:r>
              <a:rPr lang="en-US" altLang="zh-CN" sz="3200" dirty="0">
                <a:solidFill>
                  <a:srgbClr val="FFFFFF"/>
                </a:solidFill>
                <a:ea typeface="SimSun" pitchFamily="2" charset="-122"/>
                <a:cs typeface="+mn-cs"/>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cs typeface="+mn-cs"/>
              </a:rPr>
              <a:t> </a:t>
            </a:r>
            <a:r>
              <a:rPr lang="zh-CN" altLang="en-US" sz="3200" dirty="0" smtClean="0">
                <a:solidFill>
                  <a:srgbClr val="DAE9FC"/>
                </a:solidFill>
                <a:ea typeface="SimSun" pitchFamily="2" charset="-122"/>
                <a:cs typeface="+mn-cs"/>
              </a:rPr>
              <a:t>  </a:t>
            </a:r>
            <a:r>
              <a:rPr lang="en-US" altLang="zh-CN" sz="3200" dirty="0" smtClean="0">
                <a:solidFill>
                  <a:srgbClr val="FFFFFF"/>
                </a:solidFill>
                <a:ea typeface="SimSun" pitchFamily="2" charset="-122"/>
                <a:cs typeface="+mn-cs"/>
              </a:rPr>
              <a:t>3 </a:t>
            </a:r>
            <a:r>
              <a:rPr lang="zh-CN" altLang="en-US" sz="3200" b="1" dirty="0">
                <a:solidFill>
                  <a:srgbClr val="FFFFFF"/>
                </a:solidFill>
                <a:ea typeface="SimSun" pitchFamily="2" charset="-122"/>
                <a:cs typeface="+mn-cs"/>
              </a:rPr>
              <a:t>天半的死亡</a:t>
            </a:r>
            <a:r>
              <a:rPr lang="en-US" altLang="zh-CN" sz="3200" dirty="0">
                <a:solidFill>
                  <a:srgbClr val="FFFFFF"/>
                </a:solidFill>
                <a:ea typeface="SimSun" pitchFamily="2" charset="-122"/>
                <a:cs typeface="+mn-cs"/>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cs typeface="+mn-cs"/>
              </a:rPr>
              <a:t> </a:t>
            </a:r>
            <a:r>
              <a:rPr lang="zh-CN" altLang="en-US" sz="3200" dirty="0" smtClean="0">
                <a:solidFill>
                  <a:srgbClr val="DAE9FC"/>
                </a:solidFill>
                <a:ea typeface="SimSun" pitchFamily="2" charset="-122"/>
                <a:cs typeface="+mn-cs"/>
              </a:rPr>
              <a:t>  </a:t>
            </a:r>
            <a:r>
              <a:rPr lang="en-US" altLang="zh-CN" sz="3200" dirty="0" smtClean="0">
                <a:solidFill>
                  <a:srgbClr val="FFFFFF"/>
                </a:solidFill>
                <a:ea typeface="SimSun" pitchFamily="2" charset="-122"/>
                <a:cs typeface="+mn-cs"/>
              </a:rPr>
              <a:t>1260 </a:t>
            </a:r>
            <a:r>
              <a:rPr lang="zh-CN" altLang="en-US" sz="3200" b="1" dirty="0">
                <a:solidFill>
                  <a:srgbClr val="FFFFFF"/>
                </a:solidFill>
                <a:ea typeface="SimSun" pitchFamily="2" charset="-122"/>
                <a:cs typeface="+mn-cs"/>
              </a:rPr>
              <a:t>天的预告 </a:t>
            </a:r>
            <a:r>
              <a:rPr lang="en-US" altLang="zh-CN" sz="3200" dirty="0">
                <a:solidFill>
                  <a:srgbClr val="FFFFFF"/>
                </a:solidFill>
                <a:ea typeface="SimSun" pitchFamily="2" charset="-122"/>
                <a:cs typeface="+mn-cs"/>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3200" b="1" i="1">
                <a:solidFill>
                  <a:srgbClr val="FFFFFF"/>
                </a:solidFill>
                <a:ea typeface="SimSun" pitchFamily="2" charset="-122"/>
                <a:cs typeface="+mn-cs"/>
              </a:rPr>
              <a:t>原则</a:t>
            </a:r>
            <a:r>
              <a:rPr lang="en-US" altLang="zh-CN" sz="3200" b="1" i="1">
                <a:solidFill>
                  <a:srgbClr val="FFFFFF"/>
                </a:solidFill>
                <a:ea typeface="SimSun" pitchFamily="2" charset="-122"/>
                <a:cs typeface="+mn-cs"/>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FFFFFF"/>
                </a:solidFill>
                <a:ea typeface="SimSun" pitchFamily="2" charset="-122"/>
                <a:cs typeface="+mn-cs"/>
              </a:rPr>
              <a:t>伯拉大河的水涸乾 </a:t>
            </a:r>
            <a:r>
              <a:rPr lang="en-US" altLang="zh-CN" sz="3200" dirty="0">
                <a:solidFill>
                  <a:srgbClr val="DAE9FC"/>
                </a:solidFill>
                <a:ea typeface="SimSun" pitchFamily="2" charset="-122"/>
                <a:cs typeface="+mn-cs"/>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smtClean="0">
                <a:solidFill>
                  <a:schemeClr val="bg1"/>
                </a:solidFill>
                <a:ea typeface="SimSun" pitchFamily="2" charset="-122"/>
              </a:rPr>
              <a:t>解经的四个原则</a:t>
            </a:r>
            <a:endParaRPr lang="en-US" altLang="zh-CN" sz="5200" dirty="0" smtClean="0">
              <a:solidFill>
                <a:schemeClr val="bg1"/>
              </a:solidFill>
              <a:ea typeface="SimSun" pitchFamily="2" charset="-122"/>
            </a:endParaRPr>
          </a:p>
        </p:txBody>
      </p:sp>
    </p:spTree>
    <p:extLst>
      <p:ext uri="{BB962C8B-B14F-4D97-AF65-F5344CB8AC3E}">
        <p14:creationId xmlns:p14="http://schemas.microsoft.com/office/powerpoint/2010/main" val="54905412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8470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1475" y="447675"/>
            <a:ext cx="8401050" cy="595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spcBef>
                <a:spcPct val="20000"/>
              </a:spcBef>
            </a:pPr>
            <a:r>
              <a:rPr lang="zh-CN" altLang="en-US" sz="2800">
                <a:solidFill>
                  <a:srgbClr val="FFFFFF"/>
                </a:solidFill>
                <a:latin typeface="Times New Roman" pitchFamily="18" charset="0"/>
                <a:ea typeface="SimSun" pitchFamily="2" charset="-122"/>
                <a:cs typeface="+mn-cs"/>
              </a:rPr>
              <a:t>启示录</a:t>
            </a:r>
            <a:r>
              <a:rPr lang="en-US" altLang="ja-JP" sz="2800">
                <a:solidFill>
                  <a:srgbClr val="FFFFFF"/>
                </a:solidFill>
                <a:latin typeface="Times New Roman" pitchFamily="18" charset="0"/>
                <a:ea typeface="MS PGothic" pitchFamily="34" charset="-128"/>
                <a:cs typeface="+mn-cs"/>
              </a:rPr>
              <a:t>16:12   </a:t>
            </a:r>
          </a:p>
          <a:p>
            <a:pPr>
              <a:spcBef>
                <a:spcPct val="20000"/>
              </a:spcBef>
            </a:pPr>
            <a:r>
              <a:rPr lang="zh-CN" altLang="en-US" sz="2800">
                <a:solidFill>
                  <a:srgbClr val="FFFFFF"/>
                </a:solidFill>
                <a:latin typeface="Times New Roman" pitchFamily="18" charset="0"/>
                <a:ea typeface="SimSun" pitchFamily="2" charset="-122"/>
                <a:cs typeface="+mn-cs"/>
              </a:rPr>
              <a:t>第六位天使把碗倒在</a:t>
            </a:r>
            <a:r>
              <a:rPr lang="zh-CN" altLang="en-US" sz="2800">
                <a:solidFill>
                  <a:srgbClr val="FFFF00"/>
                </a:solidFill>
                <a:latin typeface="Times New Roman" pitchFamily="18" charset="0"/>
                <a:ea typeface="SimSun" pitchFamily="2" charset="-122"/>
                <a:cs typeface="+mn-cs"/>
              </a:rPr>
              <a:t>幼发拉底</a:t>
            </a:r>
            <a:r>
              <a:rPr lang="zh-CN" altLang="en-US" sz="2800">
                <a:solidFill>
                  <a:srgbClr val="FFFFFF"/>
                </a:solidFill>
                <a:latin typeface="Times New Roman" pitchFamily="18" charset="0"/>
                <a:ea typeface="SimSun" pitchFamily="2" charset="-122"/>
                <a:cs typeface="+mn-cs"/>
              </a:rPr>
              <a:t>大河上，</a:t>
            </a:r>
            <a:r>
              <a:rPr lang="zh-CN" altLang="en-US" sz="2800">
                <a:solidFill>
                  <a:srgbClr val="FFFF00"/>
                </a:solidFill>
                <a:latin typeface="Times New Roman" pitchFamily="18" charset="0"/>
                <a:ea typeface="SimSun" pitchFamily="2" charset="-122"/>
                <a:cs typeface="+mn-cs"/>
              </a:rPr>
              <a:t>河水就干了</a:t>
            </a:r>
            <a:r>
              <a:rPr lang="zh-CN" altLang="en-US" sz="2800">
                <a:solidFill>
                  <a:srgbClr val="FFFFFF"/>
                </a:solidFill>
                <a:latin typeface="Times New Roman" pitchFamily="18" charset="0"/>
                <a:ea typeface="SimSun" pitchFamily="2" charset="-122"/>
                <a:cs typeface="+mn-cs"/>
              </a:rPr>
              <a:t>，为了要给那些从东方来的王预备道路。</a:t>
            </a:r>
            <a:endParaRPr lang="en-US" sz="2800">
              <a:solidFill>
                <a:srgbClr val="FFFFFF"/>
              </a:solidFill>
              <a:latin typeface="Times New Roman" pitchFamily="18" charset="0"/>
              <a:ea typeface="MS PGothic" pitchFamily="34" charset="-128"/>
              <a:cs typeface="+mn-cs"/>
            </a:endParaRPr>
          </a:p>
        </p:txBody>
      </p:sp>
      <p:sp>
        <p:nvSpPr>
          <p:cNvPr id="615430" name="Freeform 6"/>
          <p:cNvSpPr>
            <a:spLocks/>
          </p:cNvSpPr>
          <p:nvPr/>
        </p:nvSpPr>
        <p:spPr bwMode="auto">
          <a:xfrm>
            <a:off x="668338" y="1617663"/>
            <a:ext cx="3225800" cy="5143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15433" name="Text Box 9"/>
          <p:cNvSpPr txBox="1">
            <a:spLocks noChangeArrowheads="1"/>
          </p:cNvSpPr>
          <p:nvPr/>
        </p:nvSpPr>
        <p:spPr bwMode="auto">
          <a:xfrm>
            <a:off x="539750" y="4484688"/>
            <a:ext cx="1693863"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FFFFFF"/>
                </a:solidFill>
                <a:cs typeface="+mn-cs"/>
              </a:rPr>
              <a:t>100 </a:t>
            </a:r>
            <a:r>
              <a:rPr lang="zh-CN" altLang="en-US">
                <a:solidFill>
                  <a:srgbClr val="FFFFFF"/>
                </a:solidFill>
                <a:ea typeface="SimSun" pitchFamily="2" charset="-122"/>
                <a:cs typeface="+mn-cs"/>
              </a:rPr>
              <a:t>解经书</a:t>
            </a:r>
          </a:p>
        </p:txBody>
      </p:sp>
      <p:sp>
        <p:nvSpPr>
          <p:cNvPr id="615434" name="Text Box 10"/>
          <p:cNvSpPr txBox="1">
            <a:spLocks noChangeArrowheads="1"/>
          </p:cNvSpPr>
          <p:nvPr/>
        </p:nvSpPr>
        <p:spPr bwMode="auto">
          <a:xfrm>
            <a:off x="539750" y="5084763"/>
            <a:ext cx="1252538"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FFFFFF"/>
                </a:solidFill>
                <a:cs typeface="+mn-cs"/>
              </a:rPr>
              <a:t>57 </a:t>
            </a:r>
            <a:r>
              <a:rPr lang="zh-CN" altLang="en-US">
                <a:solidFill>
                  <a:srgbClr val="FFFFFF"/>
                </a:solidFill>
                <a:ea typeface="SimSun" pitchFamily="2" charset="-122"/>
                <a:cs typeface="+mn-cs"/>
              </a:rPr>
              <a:t>解释</a:t>
            </a: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15436" name="Freeform 12"/>
          <p:cNvSpPr>
            <a:spLocks/>
          </p:cNvSpPr>
          <p:nvPr/>
        </p:nvSpPr>
        <p:spPr bwMode="auto">
          <a:xfrm>
            <a:off x="561975" y="1519238"/>
            <a:ext cx="520700" cy="45720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type="none" w="lg" len="lg"/>
              </a14:hiddenLine>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84712" name="Rectangle 18"/>
          <p:cNvSpPr>
            <a:spLocks noGrp="1" noChangeArrowheads="1"/>
          </p:cNvSpPr>
          <p:nvPr>
            <p:ph type="title" idx="4294967295"/>
          </p:nvPr>
        </p:nvSpPr>
        <p:spPr>
          <a:xfrm>
            <a:off x="685800" y="457200"/>
            <a:ext cx="7772400" cy="1143000"/>
          </a:xfrm>
          <a:solidFill>
            <a:srgbClr val="000066"/>
          </a:solidFill>
        </p:spPr>
        <p:txBody>
          <a:bodyPr/>
          <a:lstStyle/>
          <a:p>
            <a:r>
              <a:rPr lang="zh-CN" altLang="en-US" sz="4000" smtClean="0">
                <a:solidFill>
                  <a:srgbClr val="FFFF66"/>
                </a:solidFill>
                <a:ea typeface="SimSun" pitchFamily="2" charset="-122"/>
              </a:rPr>
              <a:t>若不跟从正常的语法，</a:t>
            </a:r>
            <a:br>
              <a:rPr lang="zh-CN" altLang="en-US" sz="4000" smtClean="0">
                <a:solidFill>
                  <a:srgbClr val="FFFF66"/>
                </a:solidFill>
                <a:ea typeface="SimSun" pitchFamily="2" charset="-122"/>
              </a:rPr>
            </a:br>
            <a:r>
              <a:rPr lang="zh-CN" altLang="en-US" sz="4000" smtClean="0">
                <a:solidFill>
                  <a:srgbClr val="FFFF66"/>
                </a:solidFill>
                <a:ea typeface="SimSun" pitchFamily="2" charset="-122"/>
              </a:rPr>
              <a:t>将会发生什么事呢？</a:t>
            </a:r>
            <a:endParaRPr lang="en-US" sz="4000" smtClean="0">
              <a:solidFill>
                <a:srgbClr val="FFFF66"/>
              </a:solidFill>
            </a:endParaRPr>
          </a:p>
        </p:txBody>
      </p:sp>
    </p:spTree>
    <p:extLst>
      <p:ext uri="{BB962C8B-B14F-4D97-AF65-F5344CB8AC3E}">
        <p14:creationId xmlns:p14="http://schemas.microsoft.com/office/powerpoint/2010/main" val="615574586"/>
      </p:ext>
    </p:extLst>
  </p:cSld>
  <p:clrMapOvr>
    <a:masterClrMapping/>
  </p:clrMapOvr>
  <p:transition xmlns:p14="http://schemas.microsoft.com/office/powerpoint/2010/main">
    <p:fade thruBlk="1"/>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54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615430"/>
                                        </p:tgtEl>
                                        <p:attrNameLst>
                                          <p:attrName>style.visibility</p:attrName>
                                        </p:attrNameLst>
                                      </p:cBhvr>
                                      <p:to>
                                        <p:strVal val="visible"/>
                                      </p:to>
                                    </p:set>
                                    <p:animEffect transition="in" filter="wipe(up)">
                                      <p:cBhvr>
                                        <p:cTn id="11" dur="500"/>
                                        <p:tgtEl>
                                          <p:spTgt spid="61543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xit" presetSubtype="1" fill="hold" grpId="1" nodeType="clickEffect">
                                  <p:stCondLst>
                                    <p:cond delay="0"/>
                                  </p:stCondLst>
                                  <p:childTnLst>
                                    <p:animEffect transition="out" filter="wipe(up)">
                                      <p:cBhvr>
                                        <p:cTn id="15" dur="500"/>
                                        <p:tgtEl>
                                          <p:spTgt spid="615430"/>
                                        </p:tgtEl>
                                      </p:cBhvr>
                                    </p:animEffect>
                                    <p:set>
                                      <p:cBhvr>
                                        <p:cTn id="16" dur="1" fill="hold">
                                          <p:stCondLst>
                                            <p:cond delay="499"/>
                                          </p:stCondLst>
                                        </p:cTn>
                                        <p:tgtEl>
                                          <p:spTgt spid="615430"/>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615433"/>
                                        </p:tgtEl>
                                        <p:attrNameLst>
                                          <p:attrName>style.visibility</p:attrName>
                                        </p:attrNameLst>
                                      </p:cBhvr>
                                      <p:to>
                                        <p:strVal val="visible"/>
                                      </p:to>
                                    </p:set>
                                  </p:childTnLst>
                                </p:cTn>
                              </p:par>
                            </p:childTnLst>
                          </p:cTn>
                        </p:par>
                        <p:par>
                          <p:cTn id="21" fill="hold" nodeType="afterGroup">
                            <p:stCondLst>
                              <p:cond delay="500"/>
                            </p:stCondLst>
                            <p:childTnLst>
                              <p:par>
                                <p:cTn id="22" presetID="1" presetClass="entr" presetSubtype="0" fill="hold" grpId="0" nodeType="afterEffect">
                                  <p:stCondLst>
                                    <p:cond delay="0"/>
                                  </p:stCondLst>
                                  <p:childTnLst>
                                    <p:set>
                                      <p:cBhvr>
                                        <p:cTn id="23" dur="1" fill="hold">
                                          <p:stCondLst>
                                            <p:cond delay="499"/>
                                          </p:stCondLst>
                                        </p:cTn>
                                        <p:tgtEl>
                                          <p:spTgt spid="615434"/>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615435"/>
                                        </p:tgtEl>
                                        <p:attrNameLst>
                                          <p:attrName>style.visibility</p:attrName>
                                        </p:attrNameLst>
                                      </p:cBhvr>
                                      <p:to>
                                        <p:strVal val="visible"/>
                                      </p:to>
                                    </p:set>
                                  </p:childTnLst>
                                </p:cTn>
                              </p:par>
                            </p:childTnLst>
                          </p:cTn>
                        </p:par>
                        <p:par>
                          <p:cTn id="28" fill="hold" nodeType="afterGroup">
                            <p:stCondLst>
                              <p:cond delay="500"/>
                            </p:stCondLst>
                            <p:childTnLst>
                              <p:par>
                                <p:cTn id="29" presetID="22" presetClass="entr" presetSubtype="4" fill="hold" grpId="0" nodeType="afterEffect">
                                  <p:stCondLst>
                                    <p:cond delay="0"/>
                                  </p:stCondLst>
                                  <p:childTnLst>
                                    <p:set>
                                      <p:cBhvr>
                                        <p:cTn id="30" dur="1" fill="hold">
                                          <p:stCondLst>
                                            <p:cond delay="0"/>
                                          </p:stCondLst>
                                        </p:cTn>
                                        <p:tgtEl>
                                          <p:spTgt spid="615436"/>
                                        </p:tgtEl>
                                        <p:attrNameLst>
                                          <p:attrName>style.visibility</p:attrName>
                                        </p:attrNameLst>
                                      </p:cBhvr>
                                      <p:to>
                                        <p:strVal val="visible"/>
                                      </p:to>
                                    </p:set>
                                    <p:animEffect transition="in" filter="wipe(down)">
                                      <p:cBhvr>
                                        <p:cTn id="31"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autoUpdateAnimBg="0"/>
      <p:bldP spid="615430" grpId="0" animBg="1"/>
      <p:bldP spid="615430" grpId="1" animBg="1"/>
      <p:bldP spid="615433" grpId="0" animBg="1" autoUpdateAnimBg="0"/>
      <p:bldP spid="615434" grpId="0" animBg="1" autoUpdateAnimBg="0"/>
      <p:bldP spid="615435" grpId="0" animBg="1"/>
      <p:bldP spid="615436"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8675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457200"/>
            <a:ext cx="8401050" cy="595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267200" y="0"/>
            <a:ext cx="4876800" cy="6858000"/>
          </a:xfrm>
          <a:prstGeom prst="rect">
            <a:avLst/>
          </a:prstGeom>
          <a:solidFill>
            <a:srgbClr val="000066"/>
          </a:solidFill>
          <a:ln w="9525">
            <a:noFill/>
            <a:miter lim="800000"/>
            <a:headEnd/>
            <a:tailEnd/>
          </a:ln>
        </p:spPr>
        <p:txBody>
          <a:bodyPr/>
          <a:lstStyle/>
          <a:p>
            <a:pPr>
              <a:spcBef>
                <a:spcPct val="20000"/>
              </a:spcBef>
            </a:pPr>
            <a:r>
              <a:rPr lang="zh-CN" altLang="en-US" sz="2800" b="1">
                <a:solidFill>
                  <a:srgbClr val="FFFFFF"/>
                </a:solidFill>
                <a:effectLst>
                  <a:outerShdw blurRad="38100" dist="38100" dir="2700000" algn="tl">
                    <a:srgbClr val="000000"/>
                  </a:outerShdw>
                </a:effectLst>
                <a:latin typeface="Comic Sans MS" pitchFamily="66" charset="0"/>
                <a:ea typeface="SimSun" pitchFamily="2" charset="-122"/>
                <a:cs typeface="+mn-cs"/>
              </a:rPr>
              <a:t>启示录   </a:t>
            </a:r>
            <a:r>
              <a:rPr lang="en-US" sz="2800" b="1">
                <a:solidFill>
                  <a:srgbClr val="FFFFFF"/>
                </a:solidFill>
                <a:latin typeface="Times New Roman" pitchFamily="18" charset="0"/>
                <a:ea typeface="SimSun" pitchFamily="2" charset="-122"/>
                <a:cs typeface="+mn-cs"/>
              </a:rPr>
              <a:t>9:13-16 </a:t>
            </a:r>
          </a:p>
          <a:p>
            <a:pPr>
              <a:spcBef>
                <a:spcPct val="20000"/>
              </a:spcBef>
            </a:pPr>
            <a:r>
              <a:rPr lang="en-US" sz="2800" b="1">
                <a:solidFill>
                  <a:srgbClr val="FFFFFF"/>
                </a:solidFill>
                <a:latin typeface="Times New Roman" pitchFamily="18" charset="0"/>
                <a:ea typeface="SimSun" pitchFamily="2" charset="-122"/>
                <a:cs typeface="+mn-cs"/>
              </a:rPr>
              <a:t>  </a:t>
            </a:r>
          </a:p>
          <a:p>
            <a:r>
              <a:rPr lang="en-US" altLang="zh-CN" sz="3200" b="1">
                <a:solidFill>
                  <a:srgbClr val="FFFFFF"/>
                </a:solidFill>
                <a:latin typeface="Comic Sans MS" pitchFamily="66" charset="0"/>
                <a:ea typeface="SimSun" pitchFamily="2" charset="-122"/>
                <a:cs typeface="+mn-cs"/>
              </a:rPr>
              <a:t>13 </a:t>
            </a:r>
            <a:r>
              <a:rPr lang="zh-CN" altLang="en-US" sz="3200" b="1">
                <a:solidFill>
                  <a:srgbClr val="FFFFFF"/>
                </a:solidFill>
                <a:latin typeface="Comic Sans MS" pitchFamily="66" charset="0"/>
                <a:ea typeface="SimSun" pitchFamily="2" charset="-122"/>
                <a:cs typeface="+mn-cs"/>
              </a:rPr>
              <a:t>第六位天使吹号，我就听见有声音从神面前金坛的四角出来，</a:t>
            </a:r>
            <a:r>
              <a:rPr lang="en-US" altLang="zh-CN" sz="3200" b="1">
                <a:solidFill>
                  <a:srgbClr val="FFFFFF"/>
                </a:solidFill>
                <a:latin typeface="Comic Sans MS" pitchFamily="66" charset="0"/>
                <a:ea typeface="SimSun" pitchFamily="2" charset="-122"/>
                <a:cs typeface="+mn-cs"/>
              </a:rPr>
              <a:t>14 </a:t>
            </a:r>
            <a:r>
              <a:rPr lang="zh-CN" altLang="en-US" sz="3200" b="1">
                <a:solidFill>
                  <a:srgbClr val="FFFFFF"/>
                </a:solidFill>
                <a:latin typeface="Comic Sans MS" pitchFamily="66" charset="0"/>
                <a:ea typeface="SimSun" pitchFamily="2" charset="-122"/>
                <a:cs typeface="+mn-cs"/>
              </a:rPr>
              <a:t>吩咐那吹号的第六位天使，说：把那捆绑在幼发拉底大河的四个使者释放了。</a:t>
            </a:r>
            <a:r>
              <a:rPr lang="en-US" altLang="zh-CN" sz="3200" b="1">
                <a:solidFill>
                  <a:srgbClr val="FFFFFF"/>
                </a:solidFill>
                <a:latin typeface="Comic Sans MS" pitchFamily="66" charset="0"/>
                <a:ea typeface="SimSun" pitchFamily="2" charset="-122"/>
                <a:cs typeface="+mn-cs"/>
              </a:rPr>
              <a:t>15 </a:t>
            </a:r>
            <a:r>
              <a:rPr lang="zh-CN" altLang="en-US" sz="3200" b="1">
                <a:solidFill>
                  <a:srgbClr val="FFFFFF"/>
                </a:solidFill>
                <a:latin typeface="Comic Sans MS" pitchFamily="66" charset="0"/>
                <a:ea typeface="SimSun" pitchFamily="2" charset="-122"/>
                <a:cs typeface="+mn-cs"/>
              </a:rPr>
              <a:t>那四个使者就被释放；他们原是预备好了，到某年某月某日某时，</a:t>
            </a:r>
            <a:r>
              <a:rPr lang="zh-CN" altLang="en-US" sz="3200" b="1">
                <a:solidFill>
                  <a:srgbClr val="FFFF00"/>
                </a:solidFill>
                <a:latin typeface="Comic Sans MS" pitchFamily="66" charset="0"/>
                <a:ea typeface="SimSun" pitchFamily="2" charset="-122"/>
                <a:cs typeface="+mn-cs"/>
              </a:rPr>
              <a:t>要杀人的三分之一</a:t>
            </a:r>
            <a:r>
              <a:rPr lang="zh-CN" altLang="en-US" sz="3200" b="1">
                <a:solidFill>
                  <a:srgbClr val="FFFFFF"/>
                </a:solidFill>
                <a:latin typeface="Comic Sans MS" pitchFamily="66" charset="0"/>
                <a:ea typeface="SimSun" pitchFamily="2" charset="-122"/>
                <a:cs typeface="+mn-cs"/>
              </a:rPr>
              <a:t>。</a:t>
            </a:r>
            <a:r>
              <a:rPr lang="en-US" altLang="zh-CN" sz="3200" b="1">
                <a:solidFill>
                  <a:srgbClr val="FFFFFF"/>
                </a:solidFill>
                <a:latin typeface="Comic Sans MS" pitchFamily="66" charset="0"/>
                <a:ea typeface="SimSun" pitchFamily="2" charset="-122"/>
                <a:cs typeface="+mn-cs"/>
              </a:rPr>
              <a:t>16 </a:t>
            </a:r>
            <a:r>
              <a:rPr lang="zh-CN" altLang="en-US" sz="3200" b="1">
                <a:solidFill>
                  <a:srgbClr val="FFFF00"/>
                </a:solidFill>
                <a:latin typeface="Comic Sans MS" pitchFamily="66" charset="0"/>
                <a:ea typeface="SimSun" pitchFamily="2" charset="-122"/>
                <a:cs typeface="+mn-cs"/>
              </a:rPr>
              <a:t>马军有二万万</a:t>
            </a:r>
            <a:r>
              <a:rPr lang="zh-CN" altLang="en-US" sz="3200" b="1">
                <a:solidFill>
                  <a:srgbClr val="FFFFFF"/>
                </a:solidFill>
                <a:latin typeface="Comic Sans MS" pitchFamily="66" charset="0"/>
                <a:ea typeface="SimSun" pitchFamily="2" charset="-122"/>
                <a:cs typeface="+mn-cs"/>
              </a:rPr>
              <a:t>；他们的数目我听见了。 </a:t>
            </a:r>
            <a:endParaRPr lang="en-US" sz="3200" b="1">
              <a:solidFill>
                <a:srgbClr val="FFFFFF"/>
              </a:solidFill>
              <a:latin typeface="Times New Roman" pitchFamily="18" charset="0"/>
              <a:ea typeface="SimSun" pitchFamily="2" charset="-122"/>
              <a:cs typeface="+mn-cs"/>
            </a:endParaRPr>
          </a:p>
        </p:txBody>
      </p:sp>
      <p:sp>
        <p:nvSpPr>
          <p:cNvPr id="615430" name="Freeform 6"/>
          <p:cNvSpPr>
            <a:spLocks/>
          </p:cNvSpPr>
          <p:nvPr/>
        </p:nvSpPr>
        <p:spPr bwMode="auto">
          <a:xfrm rot="1694376">
            <a:off x="736600" y="2838450"/>
            <a:ext cx="3225800" cy="5143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86756"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15436" name="Freeform 12"/>
          <p:cNvSpPr>
            <a:spLocks/>
          </p:cNvSpPr>
          <p:nvPr/>
        </p:nvSpPr>
        <p:spPr bwMode="auto">
          <a:xfrm>
            <a:off x="561975" y="1752600"/>
            <a:ext cx="520700" cy="45720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type="none" w="lg" len="lg"/>
              </a14:hiddenLine>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86758" name="Rectangle 18"/>
          <p:cNvSpPr>
            <a:spLocks noGrp="1" noChangeArrowheads="1"/>
          </p:cNvSpPr>
          <p:nvPr>
            <p:ph type="title" idx="4294967295"/>
          </p:nvPr>
        </p:nvSpPr>
        <p:spPr>
          <a:xfrm>
            <a:off x="914400" y="685800"/>
            <a:ext cx="3276600" cy="1143000"/>
          </a:xfrm>
          <a:solidFill>
            <a:srgbClr val="FF0000"/>
          </a:solidFill>
        </p:spPr>
        <p:txBody>
          <a:bodyPr/>
          <a:lstStyle/>
          <a:p>
            <a:r>
              <a:rPr lang="en-US" altLang="zh-TW" sz="4000" b="1" smtClean="0">
                <a:solidFill>
                  <a:srgbClr val="FFFF00"/>
                </a:solidFill>
                <a:ea typeface="PMingLiU" pitchFamily="18" charset="-120"/>
              </a:rPr>
              <a:t>200 </a:t>
            </a:r>
            <a:r>
              <a:rPr lang="zh-TW" altLang="en-US" sz="4000" b="1" smtClean="0">
                <a:solidFill>
                  <a:srgbClr val="FFFF00"/>
                </a:solidFill>
                <a:ea typeface="PMingLiU" pitchFamily="18" charset="-120"/>
              </a:rPr>
              <a:t>万士兵</a:t>
            </a:r>
            <a:endParaRPr lang="en-US" sz="4000" b="1" smtClean="0">
              <a:solidFill>
                <a:srgbClr val="FFFF00"/>
              </a:solidFill>
            </a:endParaRPr>
          </a:p>
        </p:txBody>
      </p:sp>
      <p:sp>
        <p:nvSpPr>
          <p:cNvPr id="586759" name="Text Box 19"/>
          <p:cNvSpPr txBox="1">
            <a:spLocks noChangeArrowheads="1"/>
          </p:cNvSpPr>
          <p:nvPr/>
        </p:nvSpPr>
        <p:spPr bwMode="auto">
          <a:xfrm>
            <a:off x="8382000" y="15875"/>
            <a:ext cx="739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cs typeface="+mn-cs"/>
              </a:rPr>
              <a:t>339</a:t>
            </a:r>
            <a:endParaRPr lang="en-US">
              <a:solidFill>
                <a:srgbClr val="000000"/>
              </a:solidFill>
              <a:cs typeface="+mn-cs"/>
            </a:endParaRPr>
          </a:p>
        </p:txBody>
      </p:sp>
    </p:spTree>
    <p:extLst>
      <p:ext uri="{BB962C8B-B14F-4D97-AF65-F5344CB8AC3E}">
        <p14:creationId xmlns:p14="http://schemas.microsoft.com/office/powerpoint/2010/main" val="175562995"/>
      </p:ext>
    </p:extLst>
  </p:cSld>
  <p:clrMapOvr>
    <a:masterClrMapping/>
  </p:clrMapOvr>
  <p:transition xmlns:p14="http://schemas.microsoft.com/office/powerpoint/2010/main">
    <p:fade thruBlk="1"/>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par>
                                <p:cTn id="13" presetID="22" presetClass="exit" presetSubtype="1" fill="hold" grpId="0" nodeType="withEffect">
                                  <p:stCondLst>
                                    <p:cond delay="0"/>
                                  </p:stCondLst>
                                  <p:childTnLst>
                                    <p:animEffect transition="out" filter="wipe(up)">
                                      <p:cBhvr>
                                        <p:cTn id="14" dur="500"/>
                                        <p:tgtEl>
                                          <p:spTgt spid="615430"/>
                                        </p:tgtEl>
                                      </p:cBhvr>
                                    </p:animEffect>
                                    <p:set>
                                      <p:cBhvr>
                                        <p:cTn id="15" dur="1" fill="hold">
                                          <p:stCondLst>
                                            <p:cond delay="499"/>
                                          </p:stCondLst>
                                        </p:cTn>
                                        <p:tgtEl>
                                          <p:spTgt spid="615430"/>
                                        </p:tgtEl>
                                        <p:attrNameLst>
                                          <p:attrName>style.visibility</p:attrName>
                                        </p:attrNameLst>
                                      </p:cBhvr>
                                      <p:to>
                                        <p:strVal val="hidden"/>
                                      </p:to>
                                    </p:set>
                                  </p:childTnLst>
                                </p:cTn>
                              </p:par>
                              <p:par>
                                <p:cTn id="16" presetID="22" presetClass="entr" presetSubtype="4" fill="hold" grpId="0" nodeType="withEffect">
                                  <p:stCondLst>
                                    <p:cond delay="0"/>
                                  </p:stCondLst>
                                  <p:childTnLst>
                                    <p:set>
                                      <p:cBhvr>
                                        <p:cTn id="17" dur="1" fill="hold">
                                          <p:stCondLst>
                                            <p:cond delay="0"/>
                                          </p:stCondLst>
                                        </p:cTn>
                                        <p:tgtEl>
                                          <p:spTgt spid="615436"/>
                                        </p:tgtEl>
                                        <p:attrNameLst>
                                          <p:attrName>style.visibility</p:attrName>
                                        </p:attrNameLst>
                                      </p:cBhvr>
                                      <p:to>
                                        <p:strVal val="visible"/>
                                      </p:to>
                                    </p:set>
                                    <p:animEffect transition="in" filter="wipe(down)">
                                      <p:cBhvr>
                                        <p:cTn id="18"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6"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FF"/>
                </a:solidFill>
                <a:ea typeface="SimSun" pitchFamily="2" charset="-122"/>
              </a:rPr>
              <a:t>按照通常意义上的，除非它是胡说八道</a:t>
            </a:r>
            <a:r>
              <a:rPr lang="zh-CN" altLang="en-US" sz="3200">
                <a:solidFill>
                  <a:srgbClr val="000000"/>
                </a:solidFill>
                <a:ea typeface="SimSun" pitchFamily="2" charset="-122"/>
              </a:rPr>
              <a:t> </a:t>
            </a:r>
            <a:endParaRPr lang="en-US" altLang="zh-CN" sz="3200" b="1">
              <a:solidFill>
                <a:srgbClr val="FFFFFF"/>
              </a:solidFill>
              <a:ea typeface="SimSun" pitchFamily="2" charset="-122"/>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zh-CN" altLang="en-US" sz="3200" dirty="0" smtClean="0">
                <a:solidFill>
                  <a:srgbClr val="DAE9FC"/>
                </a:solidFill>
                <a:ea typeface="SimSun" pitchFamily="2" charset="-122"/>
              </a:rPr>
              <a:t>  </a:t>
            </a:r>
            <a:r>
              <a:rPr lang="en-US" altLang="zh-CN" sz="3200" dirty="0" smtClean="0">
                <a:solidFill>
                  <a:srgbClr val="FFFFFF"/>
                </a:solidFill>
                <a:ea typeface="SimSun" pitchFamily="2" charset="-122"/>
              </a:rPr>
              <a:t>144,000 </a:t>
            </a:r>
            <a:r>
              <a:rPr lang="zh-CN" altLang="en-US" sz="3200" b="1" dirty="0">
                <a:solidFill>
                  <a:srgbClr val="FFFFFF"/>
                </a:solidFill>
                <a:ea typeface="SimSun" pitchFamily="2" charset="-122"/>
              </a:rPr>
              <a:t>以色列的见证人</a:t>
            </a:r>
            <a:r>
              <a:rPr lang="zh-CN" altLang="en-US" sz="3200" dirty="0">
                <a:solidFill>
                  <a:srgbClr val="FFFFFF"/>
                </a:solidFill>
                <a:ea typeface="SimSun" pitchFamily="2" charset="-122"/>
              </a:rPr>
              <a:t> </a:t>
            </a:r>
            <a:r>
              <a:rPr lang="en-US" altLang="zh-CN" sz="3200" dirty="0">
                <a:solidFill>
                  <a:srgbClr val="FFFFFF"/>
                </a:solidFill>
                <a:ea typeface="SimSun" pitchFamily="2" charset="-122"/>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FFFFFF"/>
                </a:solidFill>
                <a:ea typeface="SimSun" pitchFamily="2" charset="-122"/>
              </a:rPr>
              <a:t> </a:t>
            </a:r>
            <a:r>
              <a:rPr lang="zh-CN" altLang="en-US" sz="3200" dirty="0" smtClean="0">
                <a:solidFill>
                  <a:srgbClr val="FFFFFF"/>
                </a:solidFill>
                <a:ea typeface="SimSun" pitchFamily="2" charset="-122"/>
              </a:rPr>
              <a:t>  </a:t>
            </a:r>
            <a:r>
              <a:rPr lang="en-US" altLang="zh-CN" sz="3200" dirty="0" smtClean="0">
                <a:solidFill>
                  <a:srgbClr val="FFFFFF"/>
                </a:solidFill>
                <a:ea typeface="SimSun" pitchFamily="2" charset="-122"/>
              </a:rPr>
              <a:t>1000 </a:t>
            </a:r>
            <a:r>
              <a:rPr lang="zh-CN" altLang="en-US" sz="3200" b="1" dirty="0">
                <a:solidFill>
                  <a:srgbClr val="FFFFFF"/>
                </a:solidFill>
                <a:ea typeface="SimSun" pitchFamily="2" charset="-122"/>
              </a:rPr>
              <a:t>年的圣徒统治</a:t>
            </a:r>
            <a:r>
              <a:rPr lang="en-US" altLang="zh-CN" dirty="0">
                <a:solidFill>
                  <a:srgbClr val="FFFFFF"/>
                </a:solidFill>
                <a:ea typeface="SimSun" pitchFamily="2" charset="-122"/>
              </a:rPr>
              <a:t> </a:t>
            </a:r>
            <a:r>
              <a:rPr lang="en-US" altLang="zh-CN" sz="3200" dirty="0">
                <a:solidFill>
                  <a:srgbClr val="FFFFFF"/>
                </a:solidFill>
                <a:ea typeface="SimSun" pitchFamily="2" charset="-122"/>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zh-CN" altLang="en-US" sz="3200" dirty="0" smtClean="0">
                <a:solidFill>
                  <a:srgbClr val="DAE9FC"/>
                </a:solidFill>
                <a:ea typeface="SimSun" pitchFamily="2" charset="-122"/>
              </a:rPr>
              <a:t>  </a:t>
            </a:r>
            <a:r>
              <a:rPr lang="en-US" altLang="zh-CN" sz="3200" dirty="0" smtClean="0">
                <a:solidFill>
                  <a:srgbClr val="FFFFFF"/>
                </a:solidFill>
                <a:ea typeface="SimSun" pitchFamily="2" charset="-122"/>
              </a:rPr>
              <a:t>3 </a:t>
            </a:r>
            <a:r>
              <a:rPr lang="zh-CN" altLang="en-US" sz="3200" b="1" dirty="0">
                <a:solidFill>
                  <a:srgbClr val="FFFFFF"/>
                </a:solidFill>
                <a:ea typeface="SimSun" pitchFamily="2" charset="-122"/>
              </a:rPr>
              <a:t>天半的死亡</a:t>
            </a:r>
            <a:r>
              <a:rPr lang="en-US" altLang="zh-CN" sz="3200" dirty="0">
                <a:solidFill>
                  <a:srgbClr val="FFFFFF"/>
                </a:solidFill>
                <a:ea typeface="SimSun" pitchFamily="2" charset="-122"/>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zh-CN" altLang="en-US" sz="3200" dirty="0" smtClean="0">
                <a:solidFill>
                  <a:srgbClr val="DAE9FC"/>
                </a:solidFill>
                <a:ea typeface="SimSun" pitchFamily="2" charset="-122"/>
              </a:rPr>
              <a:t>  </a:t>
            </a:r>
            <a:r>
              <a:rPr lang="en-US" altLang="zh-CN" sz="3200" dirty="0" smtClean="0">
                <a:solidFill>
                  <a:srgbClr val="FFFFFF"/>
                </a:solidFill>
                <a:ea typeface="SimSun" pitchFamily="2" charset="-122"/>
              </a:rPr>
              <a:t>1260 </a:t>
            </a:r>
            <a:r>
              <a:rPr lang="zh-CN" altLang="en-US" sz="3200" b="1" dirty="0">
                <a:solidFill>
                  <a:srgbClr val="FFFFFF"/>
                </a:solidFill>
                <a:ea typeface="SimSun" pitchFamily="2" charset="-122"/>
              </a:rPr>
              <a:t>天的预告 </a:t>
            </a:r>
            <a:r>
              <a:rPr lang="en-US" altLang="zh-CN" sz="3200" dirty="0">
                <a:solidFill>
                  <a:srgbClr val="FFFFFF"/>
                </a:solidFill>
                <a:ea typeface="SimSun" pitchFamily="2" charset="-122"/>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3200" b="1" i="1">
                <a:solidFill>
                  <a:srgbClr val="FFFFFF"/>
                </a:solidFill>
                <a:ea typeface="SimSun" pitchFamily="2" charset="-122"/>
              </a:rPr>
              <a:t>原则</a:t>
            </a:r>
            <a:r>
              <a:rPr lang="en-US" altLang="zh-CN" sz="3200" b="1" i="1">
                <a:solidFill>
                  <a:srgbClr val="FFFFFF"/>
                </a:solidFill>
                <a:ea typeface="SimSun" pitchFamily="2" charset="-122"/>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defTabSz="457200" eaLnBrk="1" hangingPunct="1">
              <a:spcBef>
                <a:spcPct val="20000"/>
              </a:spcBef>
              <a:buSzPct val="80000"/>
              <a:buFont typeface="Arial" pitchFamily="34" charset="0"/>
              <a:buChar char="•"/>
            </a:pPr>
            <a:r>
              <a:rPr lang="zh-CN" altLang="en-US" sz="3200" b="1" dirty="0" smtClean="0">
                <a:solidFill>
                  <a:srgbClr val="FFFFFF"/>
                </a:solidFill>
                <a:ea typeface="SimSun" pitchFamily="2" charset="-122"/>
              </a:rPr>
              <a:t>伯</a:t>
            </a:r>
            <a:r>
              <a:rPr lang="zh-CN" altLang="en-US" sz="3200" b="1" dirty="0">
                <a:solidFill>
                  <a:srgbClr val="FFFFFF"/>
                </a:solidFill>
                <a:ea typeface="SimSun" pitchFamily="2" charset="-122"/>
              </a:rPr>
              <a:t>拉大河的水涸乾 </a:t>
            </a:r>
            <a:r>
              <a:rPr lang="en-US" altLang="zh-CN" sz="3200" dirty="0">
                <a:solidFill>
                  <a:srgbClr val="DAE9FC"/>
                </a:solidFill>
                <a:ea typeface="SimSun" pitchFamily="2" charset="-122"/>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smtClean="0">
                <a:solidFill>
                  <a:schemeClr val="bg1"/>
                </a:solidFill>
                <a:ea typeface="SimSun" pitchFamily="2" charset="-122"/>
              </a:rPr>
              <a:t>解经的四个原则</a:t>
            </a:r>
            <a:endParaRPr lang="en-US" altLang="zh-CN" sz="5200" dirty="0" smtClean="0">
              <a:solidFill>
                <a:schemeClr val="bg1"/>
              </a:solidFill>
              <a:ea typeface="SimSun" pitchFamily="2" charset="-122"/>
            </a:endParaRPr>
          </a:p>
        </p:txBody>
      </p:sp>
      <p:sp>
        <p:nvSpPr>
          <p:cNvPr id="10" name="Text Box 14"/>
          <p:cNvSpPr txBox="1">
            <a:spLocks noChangeArrowheads="1"/>
          </p:cNvSpPr>
          <p:nvPr/>
        </p:nvSpPr>
        <p:spPr bwMode="auto">
          <a:xfrm>
            <a:off x="1042988" y="5601035"/>
            <a:ext cx="5862800"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smtClean="0">
                <a:solidFill>
                  <a:srgbClr val="DAE9FC"/>
                </a:solidFill>
                <a:ea typeface="SimSun" pitchFamily="2" charset="-122"/>
              </a:rPr>
              <a:t>重量（</a:t>
            </a:r>
            <a:r>
              <a:rPr lang="en-US" altLang="zh-CN" sz="3200" b="1" dirty="0" smtClean="0">
                <a:solidFill>
                  <a:srgbClr val="DAE9FC"/>
                </a:solidFill>
                <a:ea typeface="SimSun" pitchFamily="2" charset="-122"/>
              </a:rPr>
              <a:t>75 </a:t>
            </a:r>
            <a:r>
              <a:rPr lang="zh-CN" altLang="en-US" sz="3200" b="1" dirty="0">
                <a:solidFill>
                  <a:srgbClr val="DAE9FC"/>
                </a:solidFill>
                <a:ea typeface="SimSun" pitchFamily="2" charset="-122"/>
              </a:rPr>
              <a:t>磅</a:t>
            </a:r>
            <a:r>
              <a:rPr lang="zh-CN" altLang="en-US" sz="3200" b="1" dirty="0" smtClean="0">
                <a:solidFill>
                  <a:srgbClr val="DAE9FC"/>
                </a:solidFill>
                <a:ea typeface="SimSun" pitchFamily="2" charset="-122"/>
              </a:rPr>
              <a:t>冰雹） </a:t>
            </a:r>
            <a:r>
              <a:rPr lang="en-US" altLang="zh-CN" sz="3200" b="1" dirty="0" smtClean="0">
                <a:solidFill>
                  <a:srgbClr val="DAE9FC"/>
                </a:solidFill>
                <a:ea typeface="SimSun" pitchFamily="2" charset="-122"/>
              </a:rPr>
              <a:t>(16:21)</a:t>
            </a:r>
            <a:endParaRPr lang="en-US" altLang="zh-CN" sz="3200" b="1" dirty="0">
              <a:solidFill>
                <a:srgbClr val="DAE9FC"/>
              </a:solidFill>
              <a:ea typeface="SimSun" pitchFamily="2" charset="-122"/>
            </a:endParaRPr>
          </a:p>
        </p:txBody>
      </p:sp>
    </p:spTree>
    <p:extLst>
      <p:ext uri="{BB962C8B-B14F-4D97-AF65-F5344CB8AC3E}">
        <p14:creationId xmlns:p14="http://schemas.microsoft.com/office/powerpoint/2010/main" val="28527281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ppt_x"/>
                                          </p:val>
                                        </p:tav>
                                        <p:tav tm="100000">
                                          <p:val>
                                            <p:strVal val="#ppt_x"/>
                                          </p:val>
                                        </p:tav>
                                      </p:tavLst>
                                    </p:anim>
                                    <p:anim calcmode="lin" valueType="num">
                                      <p:cBhvr additive="base">
                                        <p:cTn id="5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P spid="10" grpId="0" animBg="1"/>
    </p:bldLst>
  </p:timing>
</p:sld>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Executiv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3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3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3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3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4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4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6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2_untitled 1">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4000" b="1" i="0" u="none" strike="noStrike" cap="none" normalizeH="0" baseline="0">
            <a:ln>
              <a:noFill/>
            </a:ln>
            <a:solidFill>
              <a:schemeClr val="tx1"/>
            </a:solidFill>
            <a:effectLst/>
            <a:latin typeface="Comic Sans MS"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4000" b="1" i="0" u="none" strike="noStrike" cap="none" normalizeH="0" baseline="0">
            <a:ln>
              <a:noFill/>
            </a:ln>
            <a:solidFill>
              <a:schemeClr val="tx1"/>
            </a:solidFill>
            <a:effectLst/>
            <a:latin typeface="Comic Sans MS" charset="0"/>
          </a:defRPr>
        </a:defPPr>
      </a:lstStyle>
    </a:lnDef>
  </a:objectDefaults>
  <a:extraClrSchemeLst>
    <a:extraClrScheme>
      <a:clrScheme name="2_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9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2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28"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2.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6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0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6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1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2004:Templates:Presentations:Designs:Executive</Template>
  <TotalTime>52218</TotalTime>
  <Words>9001</Words>
  <Application>Microsoft Macintosh PowerPoint</Application>
  <PresentationFormat>On-screen Show (4:3)</PresentationFormat>
  <Paragraphs>1949</Paragraphs>
  <Slides>194</Slides>
  <Notes>134</Notes>
  <HiddenSlides>5</HiddenSlides>
  <MMClips>0</MMClips>
  <ScaleCrop>false</ScaleCrop>
  <HeadingPairs>
    <vt:vector size="4" baseType="variant">
      <vt:variant>
        <vt:lpstr>Theme</vt:lpstr>
      </vt:variant>
      <vt:variant>
        <vt:i4>83</vt:i4>
      </vt:variant>
      <vt:variant>
        <vt:lpstr>Slide Titles</vt:lpstr>
      </vt:variant>
      <vt:variant>
        <vt:i4>194</vt:i4>
      </vt:variant>
    </vt:vector>
  </HeadingPairs>
  <TitlesOfParts>
    <vt:vector size="277" baseType="lpstr">
      <vt:lpstr>Blank Presentation</vt:lpstr>
      <vt:lpstr>5_Blank Presentation</vt:lpstr>
      <vt:lpstr>預設簡報設計</vt:lpstr>
      <vt:lpstr>untitled 1</vt:lpstr>
      <vt:lpstr>13_Blank Presentation</vt:lpstr>
      <vt:lpstr>15_Blank Presentation</vt:lpstr>
      <vt:lpstr>11_Default Design</vt:lpstr>
      <vt:lpstr>12_Default Design</vt:lpstr>
      <vt:lpstr>Clipboard</vt:lpstr>
      <vt:lpstr>17_Office Theme</vt:lpstr>
      <vt:lpstr>3_Office Theme</vt:lpstr>
      <vt:lpstr>Executive</vt:lpstr>
      <vt:lpstr>25_Blank Presentation</vt:lpstr>
      <vt:lpstr>26_Blank Presentation</vt:lpstr>
      <vt:lpstr>27_Blank Presentation</vt:lpstr>
      <vt:lpstr>32_Blank Presentation</vt:lpstr>
      <vt:lpstr>33_Blank Presentation</vt:lpstr>
      <vt:lpstr>34_Blank Presentation</vt:lpstr>
      <vt:lpstr>35_Blank Presentation</vt:lpstr>
      <vt:lpstr>36_Blank Presentation</vt:lpstr>
      <vt:lpstr>37_Blank Presentation</vt:lpstr>
      <vt:lpstr>38_Blank Presentation</vt:lpstr>
      <vt:lpstr>39_Blank Presentation</vt:lpstr>
      <vt:lpstr>40_Blank Presentation</vt:lpstr>
      <vt:lpstr>41_Blank Presentation</vt:lpstr>
      <vt:lpstr>42_Blank Presentation</vt:lpstr>
      <vt:lpstr>43_Blank Presentation</vt:lpstr>
      <vt:lpstr>44_Blank Presentation</vt:lpstr>
      <vt:lpstr>45_Blank Presentation</vt:lpstr>
      <vt:lpstr>46_Blank Presentation</vt:lpstr>
      <vt:lpstr>47_Blank Presentation</vt:lpstr>
      <vt:lpstr>48_Blank Presentation</vt:lpstr>
      <vt:lpstr>49_Blank Presentation</vt:lpstr>
      <vt:lpstr>50_Blank Presentation</vt:lpstr>
      <vt:lpstr>51_Blank Presentation</vt:lpstr>
      <vt:lpstr>52_Blank Presentation</vt:lpstr>
      <vt:lpstr>53_Blank Presentation</vt:lpstr>
      <vt:lpstr>54_Blank Presentation</vt:lpstr>
      <vt:lpstr>55_Blank Presentation</vt:lpstr>
      <vt:lpstr>56_Blank Presentation</vt:lpstr>
      <vt:lpstr>57_Blank Presentation</vt:lpstr>
      <vt:lpstr>58_Blank Presentation</vt:lpstr>
      <vt:lpstr>59_Blank Presentation</vt:lpstr>
      <vt:lpstr>60_Blank Presentation</vt:lpstr>
      <vt:lpstr>61_Blank Presentation</vt:lpstr>
      <vt:lpstr>2_Crumple</vt:lpstr>
      <vt:lpstr>62_Blank Presentation</vt:lpstr>
      <vt:lpstr>63_Blank Presentation</vt:lpstr>
      <vt:lpstr>2_untitled 1</vt:lpstr>
      <vt:lpstr>65_Blank Presentation</vt:lpstr>
      <vt:lpstr>2_Blank Presentation</vt:lpstr>
      <vt:lpstr>66_Blank Presentation</vt:lpstr>
      <vt:lpstr>21_Default Design</vt:lpstr>
      <vt:lpstr>8_Blank Presentation</vt:lpstr>
      <vt:lpstr>1_Blank Presentation</vt:lpstr>
      <vt:lpstr>90_Blank Presentation</vt:lpstr>
      <vt:lpstr>1_Mountain</vt:lpstr>
      <vt:lpstr>Beam</vt:lpstr>
      <vt:lpstr>1_Default Design</vt:lpstr>
      <vt:lpstr>Mountain</vt:lpstr>
      <vt:lpstr>Office Theme</vt:lpstr>
      <vt:lpstr>18_Office Theme</vt:lpstr>
      <vt:lpstr>6_Default Design</vt:lpstr>
      <vt:lpstr>5_Office Theme</vt:lpstr>
      <vt:lpstr>10_Office Theme</vt:lpstr>
      <vt:lpstr>1_untitled 1</vt:lpstr>
      <vt:lpstr>Radar</vt:lpstr>
      <vt:lpstr>2_Mountain</vt:lpstr>
      <vt:lpstr>64_Blank Presentation</vt:lpstr>
      <vt:lpstr>3_Beam</vt:lpstr>
      <vt:lpstr>20_Default Design</vt:lpstr>
      <vt:lpstr>1_預設簡報設計</vt:lpstr>
      <vt:lpstr>7_Blank Presentation</vt:lpstr>
      <vt:lpstr>Orbit</vt:lpstr>
      <vt:lpstr>6_Beam</vt:lpstr>
      <vt:lpstr>10_Blank Presentation</vt:lpstr>
      <vt:lpstr>7_Executive</vt:lpstr>
      <vt:lpstr>67_Blank Presentation</vt:lpstr>
      <vt:lpstr>21_Blank Presentation</vt:lpstr>
      <vt:lpstr>1_Office Theme</vt:lpstr>
      <vt:lpstr>11_Blank Presentation</vt:lpstr>
      <vt:lpstr>5_Default Design</vt:lpstr>
      <vt:lpstr>4_Beam</vt:lpstr>
      <vt:lpstr>启示录 </vt:lpstr>
      <vt:lpstr>关键字</vt:lpstr>
      <vt:lpstr>关键节</vt:lpstr>
      <vt:lpstr>启示录</vt:lpstr>
      <vt:lpstr>Revelation Kingdom Statement</vt:lpstr>
      <vt:lpstr>Covenant in Revelation </vt:lpstr>
      <vt:lpstr>Redemption in Revelation </vt:lpstr>
      <vt:lpstr>Prophecy in Revelation  (Lord, Deity) </vt:lpstr>
      <vt:lpstr>启示录</vt:lpstr>
      <vt:lpstr>PowerPoint Presentation</vt:lpstr>
      <vt:lpstr>泰国•蒙古•缅甸•印度尼西亚</vt:lpstr>
      <vt:lpstr>尔格里菲斯家庭 2014年9月</vt:lpstr>
      <vt:lpstr>Kurt, 资讯</vt:lpstr>
      <vt:lpstr>克尔在芝加哥 修读资讯科技</vt:lpstr>
      <vt:lpstr>史帝文是 地平线航空公司 （西雅图）的机师</vt:lpstr>
      <vt:lpstr>鸟瞰西雅图</vt:lpstr>
      <vt:lpstr>史帝文驾机搭载 170+ 旅客</vt:lpstr>
      <vt:lpstr>卡拉及克尔  •  凯蒂及史帝文</vt:lpstr>
      <vt:lpstr>John at Biola University</vt:lpstr>
      <vt:lpstr>我们的小儿子，约翰(23)是  加利福尼亚的一个图形艺术家</vt:lpstr>
      <vt:lpstr>宣教机构…</vt:lpstr>
      <vt:lpstr>WorldVenture 神学院教授在以色列</vt:lpstr>
      <vt:lpstr>Susan &amp; Rick  在橄 榄 山</vt:lpstr>
      <vt:lpstr>Dead Sea Mud</vt:lpstr>
      <vt:lpstr>“传 福 音 给 万 民” (馬 可 福 音 16:15)</vt:lpstr>
      <vt:lpstr>English</vt:lpstr>
      <vt:lpstr>Bahasa Indonesia</vt:lpstr>
      <vt:lpstr>Chinese (Mandarin)</vt:lpstr>
      <vt:lpstr>Our People</vt:lpstr>
      <vt:lpstr>新加坡神学院</vt:lpstr>
      <vt:lpstr>新神 课程 网上教学</vt:lpstr>
      <vt:lpstr>新约全书链接地址 BibleStudyDownloads.org</vt:lpstr>
      <vt:lpstr>Teaching Ministry 1997-2015</vt:lpstr>
      <vt:lpstr>神差遣给我们的任务</vt:lpstr>
      <vt:lpstr>课程简介</vt:lpstr>
      <vt:lpstr>课程简介</vt:lpstr>
      <vt:lpstr>课程目标</vt:lpstr>
      <vt:lpstr>课程目标</vt:lpstr>
      <vt:lpstr>PowerPoint Presentation</vt:lpstr>
      <vt:lpstr>课程目标</vt:lpstr>
      <vt:lpstr>课程要求</vt:lpstr>
      <vt:lpstr>联络我的方式</vt:lpstr>
      <vt:lpstr>Jesus, God’s Righteousness 1/4</vt:lpstr>
      <vt:lpstr>Jesus, God’s Righteousness 2/4</vt:lpstr>
      <vt:lpstr>Jesus, God’s Righteousness 3/4</vt:lpstr>
      <vt:lpstr>Jesus, God’s Righteousness 4/4</vt:lpstr>
      <vt:lpstr>伊朗穆斯林在演耶稣基督（2008年4月29日）</vt:lpstr>
      <vt:lpstr>耶稣在80年代的形象是合适的</vt:lpstr>
      <vt:lpstr>但是，耶稣后来变得懦弱</vt:lpstr>
      <vt:lpstr>或耶稣成为一个穴居人</vt:lpstr>
      <vt:lpstr>启示录</vt:lpstr>
      <vt:lpstr>谁是真正的国王？</vt:lpstr>
      <vt:lpstr>这是什么标题？</vt:lpstr>
      <vt:lpstr>谁是“约翰”？</vt:lpstr>
      <vt:lpstr>使徒约翰是作者的证据</vt:lpstr>
      <vt:lpstr>约翰何时 写启示录?</vt:lpstr>
      <vt:lpstr>豆米仙 (主后81-96年)</vt:lpstr>
      <vt:lpstr>耶路撒冷在那时已被毁了吗？</vt:lpstr>
      <vt:lpstr>新约综览(书卷＋关键字)</vt:lpstr>
      <vt:lpstr>小亚细亚 公元95年</vt:lpstr>
      <vt:lpstr>约翰看见了什么？</vt:lpstr>
      <vt:lpstr>Don't Look Down</vt:lpstr>
      <vt:lpstr>什么促使你</vt:lpstr>
      <vt:lpstr>如何在挣扎中，向上看， 注视着神！</vt:lpstr>
      <vt:lpstr>启示录告诉我们往上看…</vt:lpstr>
      <vt:lpstr>全能的 耶稣基督</vt:lpstr>
      <vt:lpstr>严厉警告(22:18-19)</vt:lpstr>
      <vt:lpstr>启示录是唯一主要处理有关未来的 新约书</vt:lpstr>
      <vt:lpstr>“我看到…"  (1:12)</vt:lpstr>
      <vt:lpstr>如此多象征啦</vt:lpstr>
      <vt:lpstr>如何阐释启示录的最普遍看法</vt:lpstr>
      <vt:lpstr>为何用象征？</vt:lpstr>
      <vt:lpstr>启示录是 唯一预示世界 末日的新约书</vt:lpstr>
      <vt:lpstr>特点</vt:lpstr>
      <vt:lpstr>启示综述经文 </vt:lpstr>
      <vt:lpstr>特点</vt:lpstr>
      <vt:lpstr>特点</vt:lpstr>
      <vt:lpstr>焦点：基督的再来</vt:lpstr>
      <vt:lpstr>启示录的关键</vt:lpstr>
      <vt:lpstr>特点</vt:lpstr>
      <vt:lpstr>特点</vt:lpstr>
      <vt:lpstr>特点</vt:lpstr>
      <vt:lpstr>约翰写了哪些书?</vt:lpstr>
      <vt:lpstr>启示录</vt:lpstr>
      <vt:lpstr>伊甸 园</vt:lpstr>
      <vt:lpstr>四个见解？</vt:lpstr>
      <vt:lpstr>四个见解？</vt:lpstr>
      <vt:lpstr>如此多的诠释确实有用吗？</vt:lpstr>
      <vt:lpstr>对启示录不同的诠释</vt:lpstr>
      <vt:lpstr>前千禧年观</vt:lpstr>
      <vt:lpstr>无千禧年观</vt:lpstr>
      <vt:lpstr>后千禧年观</vt:lpstr>
      <vt:lpstr>相信以色列的民族有前途吗？ </vt:lpstr>
      <vt:lpstr>一个时代论“时间轴”</vt:lpstr>
      <vt:lpstr>“但是不要按照字面理解《启示录》中的数字。因为这是先知性的书!"</vt:lpstr>
      <vt:lpstr>解经的四个原则</vt:lpstr>
      <vt:lpstr>若不跟从正常的语法， 将会发生什么事呢？</vt:lpstr>
      <vt:lpstr>200 万士兵</vt:lpstr>
      <vt:lpstr>解经的四个原则</vt:lpstr>
      <vt:lpstr>75 磅冰雹 </vt:lpstr>
      <vt:lpstr>解经的四个原则</vt:lpstr>
      <vt:lpstr>完全的数字</vt:lpstr>
      <vt:lpstr>PowerPoint Presentation</vt:lpstr>
      <vt:lpstr>启示录完全的数字</vt:lpstr>
      <vt:lpstr>启示录完全的数字</vt:lpstr>
      <vt:lpstr>四种最普通的方法 </vt:lpstr>
      <vt:lpstr>Revelation 11</vt:lpstr>
      <vt:lpstr>11:1 Measure</vt:lpstr>
      <vt:lpstr>量度的竿 (撒迦利亚书 2:1-4 CNV)</vt:lpstr>
      <vt:lpstr>11:1 Temple</vt:lpstr>
      <vt:lpstr>11:1 Altar</vt:lpstr>
      <vt:lpstr>会幕</vt:lpstr>
      <vt:lpstr>所罗门建的圣殿</vt:lpstr>
      <vt:lpstr>圣殿的尺寸</vt:lpstr>
      <vt:lpstr>11:2 Gentiles</vt:lpstr>
      <vt:lpstr>11:2 Holy City</vt:lpstr>
      <vt:lpstr>11:2 Forty-Two Months</vt:lpstr>
      <vt:lpstr>两 棵 橄 榄 树 (11:4)</vt:lpstr>
      <vt:lpstr>11:3 Two Witnesses</vt:lpstr>
      <vt:lpstr>11:8 Great City</vt:lpstr>
      <vt:lpstr>11:11-12 Resurrect Two Witnesses</vt:lpstr>
      <vt:lpstr>我们现在将每一个观点，像经文一样，用段落式表明</vt:lpstr>
      <vt:lpstr>Symbolic Summary (Beale)</vt:lpstr>
      <vt:lpstr>Symbolic-Literal Summary (Osborne)</vt:lpstr>
      <vt:lpstr>Literal Summary (Thomas)</vt:lpstr>
      <vt:lpstr>原则 #2</vt:lpstr>
      <vt:lpstr>但以理</vt:lpstr>
      <vt:lpstr>但以理书图表</vt:lpstr>
      <vt:lpstr>但以理书7章里的四国</vt:lpstr>
      <vt:lpstr>第一大兽：有翅膀的狮子 （巴比伦）</vt:lpstr>
      <vt:lpstr>第二大兽： 熊 （玛代-波斯）</vt:lpstr>
      <vt:lpstr>第三大兽：豹 （希腊）</vt:lpstr>
      <vt:lpstr>第四大兽： 可怕 (罗马)</vt:lpstr>
      <vt:lpstr>第四大兽头上的小角 （敌基督者）</vt:lpstr>
      <vt:lpstr>但以理70个星期 (但以理书 9:24-27)</vt:lpstr>
      <vt:lpstr>但以理70个星期的时段编排</vt:lpstr>
      <vt:lpstr>但以理第70个星期的时段编排</vt:lpstr>
      <vt:lpstr>原则 #3</vt:lpstr>
      <vt:lpstr>扼要重述的方法</vt:lpstr>
      <vt:lpstr>修 改 的 扼 要 重 述 方 法</vt:lpstr>
      <vt:lpstr>重 述 方 法 的 问题 </vt:lpstr>
      <vt:lpstr>对 “重复”（或“回笔”）观点的批评</vt:lpstr>
      <vt:lpstr>第 4–22 章指的是现今时代吗？</vt:lpstr>
      <vt:lpstr>审判的内容</vt:lpstr>
      <vt:lpstr>重 述 方 法 的 问题 </vt:lpstr>
      <vt:lpstr>原则 #4</vt:lpstr>
      <vt:lpstr>启 示 录 的 年 表</vt:lpstr>
      <vt:lpstr>两层上下文</vt:lpstr>
      <vt:lpstr>总结声明</vt:lpstr>
      <vt:lpstr>约翰在拔摩岛 (1:9-10)</vt:lpstr>
      <vt:lpstr>我们为什么应当知道耶稣统治这个世界?</vt:lpstr>
      <vt:lpstr>I. 阅读并谨守耶稣统管万有（拥有主权），这个启示带来祝福(1:1-3). </vt:lpstr>
      <vt:lpstr>启示录的关键</vt:lpstr>
      <vt:lpstr>特征</vt:lpstr>
      <vt:lpstr>我们总是往下看…</vt:lpstr>
      <vt:lpstr>…为什么应当往上看，为什么在我困难、挣扎的时候应该敬拜耶稣?</vt:lpstr>
      <vt:lpstr>II.  我们应该敬拜三一神，因为耶稣很快就要回来 (1:4-8). </vt:lpstr>
      <vt:lpstr>PowerPoint Presentation</vt:lpstr>
      <vt:lpstr>基督的救赎 (1:5b-6)</vt:lpstr>
      <vt:lpstr>"看哪， 他驾着云降临， 每一个人都要看见他，   连那些刺过他的人也要看见他，   地上的万族都要因他哀号。   这是必定的， 阿们。"</vt:lpstr>
      <vt:lpstr>以色列的悔改</vt:lpstr>
      <vt:lpstr>"看哪， 他驾着云降临， 每一个人都要看见他，   连那些刺过他的人也要看见他，   地上的万族都要因他哀号。   这是必定的， 阿们。"</vt:lpstr>
      <vt:lpstr>" 主 神说： “我是阿拉法， 我是俄梅格； 我是今在、 昔在、 以后要来， 全能的 神"  (1:8 CNV).</vt:lpstr>
      <vt:lpstr>为什么要清楚认识耶稣?</vt:lpstr>
      <vt:lpstr>III.  荣耀的基督必能解决你的问题 (1:9-20). </vt:lpstr>
      <vt:lpstr>约翰看见了什么？</vt:lpstr>
      <vt:lpstr>拔摩岛</vt:lpstr>
      <vt:lpstr> 卫星图片：比较新加坡和拔摩岛 </vt:lpstr>
      <vt:lpstr>拔摩岛的旅行者们</vt:lpstr>
      <vt:lpstr>拔摩岛豪华旅馆</vt:lpstr>
      <vt:lpstr>拔摩岛的圣约翰修道院</vt:lpstr>
      <vt:lpstr>约翰从上看下来</vt:lpstr>
      <vt:lpstr>约翰自上而观</vt:lpstr>
      <vt:lpstr>“…在一个主日…"  (1:10)</vt:lpstr>
      <vt:lpstr>PowerPoint Presentation</vt:lpstr>
      <vt:lpstr>基 督 在 燈 台 中  (启 示 录 1 章 )</vt:lpstr>
      <vt:lpstr>“我看见…"  (1:12)</vt:lpstr>
      <vt:lpstr>PowerPoint Presentation</vt:lpstr>
      <vt:lpstr>“…众水的声音"  (1:15)</vt:lpstr>
      <vt:lpstr>“口中的利剑"  (1:16)</vt:lpstr>
      <vt:lpstr>旧约与启示录1：12-16形容耶稣的相似之处</vt:lpstr>
      <vt:lpstr>"我看见了他， 就仆倒在他脚前， 像死了一样。 他用右手按着我， 说： “不要怕！ 我是首先的， 我是末后的， 18 又是永活的； 我曾经死过， 看哪， 现在又活着， 直活到永永远远， 并且拿着死亡和阴间的钥匙。"  (1:17-18 NLT)</vt:lpstr>
      <vt:lpstr>原则 #4</vt:lpstr>
      <vt:lpstr>启示录</vt:lpstr>
      <vt:lpstr>七星和七个灯台指什么 (1:20 NLT)?</vt:lpstr>
      <vt:lpstr>约翰看见了什么？</vt:lpstr>
      <vt:lpstr>耶稣统治世界，拥有绝对主权!   祂当然能解决你的小问题. </vt:lpstr>
      <vt:lpstr>我们为什么应当知道耶稣对这个世界拥有绝对主权?</vt:lpstr>
      <vt:lpstr>你眼中的耶稣？</vt:lpstr>
      <vt:lpstr>撒迦利亚书 2:4-5 四围的火城</vt:lpstr>
      <vt:lpstr>灯和橄榄树 (撒迦利亚书 4:1-14)</vt:lpstr>
      <vt:lpstr>灯和橄榄树 (撒迦利亚书 4:1-14)</vt:lpstr>
      <vt:lpstr>新约全书链接地址 BibleStudyDownloads.org</vt:lpstr>
      <vt:lpstr>PowerPoint Presentation</vt:lpstr>
    </vt:vector>
  </TitlesOfParts>
  <Company>SBC</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27-Revelation-52.ppt</dc:title>
  <dc:creator>Dr Rick Griffith</dc:creator>
  <cp:lastModifiedBy>Rick Griffith</cp:lastModifiedBy>
  <cp:revision>1483</cp:revision>
  <cp:lastPrinted>2006-06-01T06:54:22Z</cp:lastPrinted>
  <dcterms:created xsi:type="dcterms:W3CDTF">2011-03-20T06:56:13Z</dcterms:created>
  <dcterms:modified xsi:type="dcterms:W3CDTF">2018-08-31T08:28:49Z</dcterms:modified>
</cp:coreProperties>
</file>