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theme/theme28.xml" ContentType="application/vnd.openxmlformats-officedocument.theme+xml"/>
  <Override PartName="/ppt/slideLayouts/slideLayout278.xml" ContentType="application/vnd.openxmlformats-officedocument.presentationml.slideLayout+xml"/>
  <Override PartName="/ppt/theme/theme29.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2.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3.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4.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892" r:id="rId9"/>
    <p:sldMasterId id="2147483894" r:id="rId10"/>
    <p:sldMasterId id="2147483908" r:id="rId11"/>
    <p:sldMasterId id="2147483920" r:id="rId12"/>
    <p:sldMasterId id="2147483932" r:id="rId13"/>
    <p:sldMasterId id="2147484120" r:id="rId14"/>
    <p:sldMasterId id="2147484132" r:id="rId15"/>
    <p:sldMasterId id="2147484137" r:id="rId16"/>
    <p:sldMasterId id="2147484142" r:id="rId17"/>
    <p:sldMasterId id="2147484160" r:id="rId18"/>
    <p:sldMasterId id="2147484172" r:id="rId19"/>
    <p:sldMasterId id="2147484184" r:id="rId20"/>
    <p:sldMasterId id="2147484196" r:id="rId21"/>
    <p:sldMasterId id="2147484208" r:id="rId22"/>
    <p:sldMasterId id="2147484220" r:id="rId23"/>
    <p:sldMasterId id="2147484232" r:id="rId24"/>
    <p:sldMasterId id="2147484244" r:id="rId25"/>
    <p:sldMasterId id="2147484256" r:id="rId26"/>
    <p:sldMasterId id="2147484268" r:id="rId27"/>
    <p:sldMasterId id="2147484292" r:id="rId28"/>
    <p:sldMasterId id="2147484294" r:id="rId29"/>
    <p:sldMasterId id="2147484296" r:id="rId30"/>
    <p:sldMasterId id="2147484299" r:id="rId31"/>
    <p:sldMasterId id="2147484303" r:id="rId32"/>
    <p:sldMasterId id="2147484315" r:id="rId33"/>
    <p:sldMasterId id="2147484329" r:id="rId34"/>
    <p:sldMasterId id="2147484341" r:id="rId35"/>
  </p:sldMasterIdLst>
  <p:notesMasterIdLst>
    <p:notesMasterId r:id="rId159"/>
  </p:notesMasterIdLst>
  <p:sldIdLst>
    <p:sldId id="427" r:id="rId36"/>
    <p:sldId id="428" r:id="rId37"/>
    <p:sldId id="429" r:id="rId38"/>
    <p:sldId id="430" r:id="rId39"/>
    <p:sldId id="431" r:id="rId40"/>
    <p:sldId id="432" r:id="rId41"/>
    <p:sldId id="433" r:id="rId42"/>
    <p:sldId id="434" r:id="rId43"/>
    <p:sldId id="436" r:id="rId44"/>
    <p:sldId id="256" r:id="rId45"/>
    <p:sldId id="301" r:id="rId46"/>
    <p:sldId id="302" r:id="rId47"/>
    <p:sldId id="303" r:id="rId48"/>
    <p:sldId id="304" r:id="rId49"/>
    <p:sldId id="305" r:id="rId50"/>
    <p:sldId id="420" r:id="rId51"/>
    <p:sldId id="421" r:id="rId52"/>
    <p:sldId id="422" r:id="rId53"/>
    <p:sldId id="423" r:id="rId54"/>
    <p:sldId id="265" r:id="rId55"/>
    <p:sldId id="266" r:id="rId56"/>
    <p:sldId id="267" r:id="rId57"/>
    <p:sldId id="268" r:id="rId58"/>
    <p:sldId id="269" r:id="rId59"/>
    <p:sldId id="307" r:id="rId60"/>
    <p:sldId id="308" r:id="rId61"/>
    <p:sldId id="270" r:id="rId62"/>
    <p:sldId id="271" r:id="rId63"/>
    <p:sldId id="272" r:id="rId64"/>
    <p:sldId id="273" r:id="rId65"/>
    <p:sldId id="274" r:id="rId66"/>
    <p:sldId id="275" r:id="rId67"/>
    <p:sldId id="276" r:id="rId68"/>
    <p:sldId id="277" r:id="rId69"/>
    <p:sldId id="278" r:id="rId70"/>
    <p:sldId id="279" r:id="rId71"/>
    <p:sldId id="280" r:id="rId72"/>
    <p:sldId id="281" r:id="rId73"/>
    <p:sldId id="282" r:id="rId74"/>
    <p:sldId id="309" r:id="rId75"/>
    <p:sldId id="310" r:id="rId76"/>
    <p:sldId id="437" r:id="rId77"/>
    <p:sldId id="283" r:id="rId78"/>
    <p:sldId id="373" r:id="rId79"/>
    <p:sldId id="374" r:id="rId80"/>
    <p:sldId id="375" r:id="rId81"/>
    <p:sldId id="376" r:id="rId82"/>
    <p:sldId id="377" r:id="rId83"/>
    <p:sldId id="378" r:id="rId84"/>
    <p:sldId id="379" r:id="rId85"/>
    <p:sldId id="380" r:id="rId86"/>
    <p:sldId id="381" r:id="rId87"/>
    <p:sldId id="382" r:id="rId88"/>
    <p:sldId id="383" r:id="rId89"/>
    <p:sldId id="384" r:id="rId90"/>
    <p:sldId id="385" r:id="rId91"/>
    <p:sldId id="386" r:id="rId92"/>
    <p:sldId id="387" r:id="rId93"/>
    <p:sldId id="388" r:id="rId94"/>
    <p:sldId id="389" r:id="rId95"/>
    <p:sldId id="390" r:id="rId96"/>
    <p:sldId id="391" r:id="rId97"/>
    <p:sldId id="392" r:id="rId98"/>
    <p:sldId id="393" r:id="rId99"/>
    <p:sldId id="394" r:id="rId100"/>
    <p:sldId id="395" r:id="rId101"/>
    <p:sldId id="396" r:id="rId102"/>
    <p:sldId id="397" r:id="rId103"/>
    <p:sldId id="398" r:id="rId104"/>
    <p:sldId id="399" r:id="rId105"/>
    <p:sldId id="400" r:id="rId106"/>
    <p:sldId id="401" r:id="rId107"/>
    <p:sldId id="402" r:id="rId108"/>
    <p:sldId id="403" r:id="rId109"/>
    <p:sldId id="404" r:id="rId110"/>
    <p:sldId id="405" r:id="rId111"/>
    <p:sldId id="406" r:id="rId112"/>
    <p:sldId id="407" r:id="rId113"/>
    <p:sldId id="408" r:id="rId114"/>
    <p:sldId id="409" r:id="rId115"/>
    <p:sldId id="412" r:id="rId116"/>
    <p:sldId id="413" r:id="rId117"/>
    <p:sldId id="414" r:id="rId118"/>
    <p:sldId id="415" r:id="rId119"/>
    <p:sldId id="416" r:id="rId120"/>
    <p:sldId id="417" r:id="rId121"/>
    <p:sldId id="418" r:id="rId122"/>
    <p:sldId id="419" r:id="rId123"/>
    <p:sldId id="438" r:id="rId124"/>
    <p:sldId id="425" r:id="rId125"/>
    <p:sldId id="357" r:id="rId126"/>
    <p:sldId id="358" r:id="rId127"/>
    <p:sldId id="439" r:id="rId128"/>
    <p:sldId id="426" r:id="rId129"/>
    <p:sldId id="284" r:id="rId130"/>
    <p:sldId id="285" r:id="rId131"/>
    <p:sldId id="286" r:id="rId132"/>
    <p:sldId id="287" r:id="rId133"/>
    <p:sldId id="360" r:id="rId134"/>
    <p:sldId id="361" r:id="rId135"/>
    <p:sldId id="362" r:id="rId136"/>
    <p:sldId id="363" r:id="rId137"/>
    <p:sldId id="364" r:id="rId138"/>
    <p:sldId id="365" r:id="rId139"/>
    <p:sldId id="366" r:id="rId140"/>
    <p:sldId id="367" r:id="rId141"/>
    <p:sldId id="368" r:id="rId142"/>
    <p:sldId id="369" r:id="rId143"/>
    <p:sldId id="424" r:id="rId144"/>
    <p:sldId id="288" r:id="rId145"/>
    <p:sldId id="289" r:id="rId146"/>
    <p:sldId id="290" r:id="rId147"/>
    <p:sldId id="291" r:id="rId148"/>
    <p:sldId id="292" r:id="rId149"/>
    <p:sldId id="293" r:id="rId150"/>
    <p:sldId id="294" r:id="rId151"/>
    <p:sldId id="295" r:id="rId152"/>
    <p:sldId id="296" r:id="rId153"/>
    <p:sldId id="297" r:id="rId154"/>
    <p:sldId id="298" r:id="rId155"/>
    <p:sldId id="299" r:id="rId156"/>
    <p:sldId id="371" r:id="rId157"/>
    <p:sldId id="372" r:id="rId158"/>
  </p:sldIdLst>
  <p:sldSz cx="9144000" cy="6858000" type="screen4x3"/>
  <p:notesSz cx="6858000" cy="9144000"/>
  <p:defaultTextStyle>
    <a:defPPr>
      <a:defRPr lang="en-GB"/>
    </a:defPPr>
    <a:lvl1pPr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1pPr>
    <a:lvl2pPr marL="4572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2pPr>
    <a:lvl3pPr marL="9144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3pPr>
    <a:lvl4pPr marL="13716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4pPr>
    <a:lvl5pPr marL="18288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5pPr>
    <a:lvl6pPr marL="2286000" algn="l" defTabSz="914400" rtl="0" eaLnBrk="1" latinLnBrk="0" hangingPunct="1">
      <a:defRPr sz="2800" kern="1200">
        <a:solidFill>
          <a:srgbClr val="FFFF00"/>
        </a:solidFill>
        <a:latin typeface="Times New Roman" pitchFamily="18" charset="0"/>
        <a:ea typeface="細明體" charset="-120"/>
        <a:cs typeface="+mn-cs"/>
      </a:defRPr>
    </a:lvl6pPr>
    <a:lvl7pPr marL="2743200" algn="l" defTabSz="914400" rtl="0" eaLnBrk="1" latinLnBrk="0" hangingPunct="1">
      <a:defRPr sz="2800" kern="1200">
        <a:solidFill>
          <a:srgbClr val="FFFF00"/>
        </a:solidFill>
        <a:latin typeface="Times New Roman" pitchFamily="18" charset="0"/>
        <a:ea typeface="細明體" charset="-120"/>
        <a:cs typeface="+mn-cs"/>
      </a:defRPr>
    </a:lvl7pPr>
    <a:lvl8pPr marL="3200400" algn="l" defTabSz="914400" rtl="0" eaLnBrk="1" latinLnBrk="0" hangingPunct="1">
      <a:defRPr sz="2800" kern="1200">
        <a:solidFill>
          <a:srgbClr val="FFFF00"/>
        </a:solidFill>
        <a:latin typeface="Times New Roman" pitchFamily="18" charset="0"/>
        <a:ea typeface="細明體" charset="-120"/>
        <a:cs typeface="+mn-cs"/>
      </a:defRPr>
    </a:lvl8pPr>
    <a:lvl9pPr marL="3657600" algn="l" defTabSz="914400" rtl="0" eaLnBrk="1" latinLnBrk="0" hangingPunct="1">
      <a:defRPr sz="2800" kern="1200">
        <a:solidFill>
          <a:srgbClr val="FFFF00"/>
        </a:solidFill>
        <a:latin typeface="Times New Roman" pitchFamily="18" charset="0"/>
        <a:ea typeface="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256" autoAdjust="0"/>
  </p:normalViewPr>
  <p:slideViewPr>
    <p:cSldViewPr>
      <p:cViewPr varScale="1">
        <p:scale>
          <a:sx n="55" d="100"/>
          <a:sy n="55" d="100"/>
        </p:scale>
        <p:origin x="-78" y="-22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38" Type="http://schemas.openxmlformats.org/officeDocument/2006/relationships/slide" Target="slides/slide103.xml"/><Relationship Id="rId154" Type="http://schemas.openxmlformats.org/officeDocument/2006/relationships/slide" Target="slides/slide119.xml"/><Relationship Id="rId159"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144" Type="http://schemas.openxmlformats.org/officeDocument/2006/relationships/slide" Target="slides/slide109.xml"/><Relationship Id="rId149"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160"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8.xml"/><Relationship Id="rId48" Type="http://schemas.openxmlformats.org/officeDocument/2006/relationships/slide" Target="slides/slide13.xml"/><Relationship Id="rId64" Type="http://schemas.openxmlformats.org/officeDocument/2006/relationships/slide" Target="slides/slide29.xml"/><Relationship Id="rId69" Type="http://schemas.openxmlformats.org/officeDocument/2006/relationships/slide" Target="slides/slide34.xml"/><Relationship Id="rId113" Type="http://schemas.openxmlformats.org/officeDocument/2006/relationships/slide" Target="slides/slide78.xml"/><Relationship Id="rId118" Type="http://schemas.openxmlformats.org/officeDocument/2006/relationships/slide" Target="slides/slide83.xml"/><Relationship Id="rId134" Type="http://schemas.openxmlformats.org/officeDocument/2006/relationships/slide" Target="slides/slide99.xml"/><Relationship Id="rId139" Type="http://schemas.openxmlformats.org/officeDocument/2006/relationships/slide" Target="slides/slide104.xml"/><Relationship Id="rId80" Type="http://schemas.openxmlformats.org/officeDocument/2006/relationships/slide" Target="slides/slide45.xml"/><Relationship Id="rId85" Type="http://schemas.openxmlformats.org/officeDocument/2006/relationships/slide" Target="slides/slide50.xml"/><Relationship Id="rId150" Type="http://schemas.openxmlformats.org/officeDocument/2006/relationships/slide" Target="slides/slide115.xml"/><Relationship Id="rId155" Type="http://schemas.openxmlformats.org/officeDocument/2006/relationships/slide" Target="slides/slide12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slide" Target="slides/slide71.xml"/><Relationship Id="rId114" Type="http://schemas.openxmlformats.org/officeDocument/2006/relationships/slide" Target="slides/slide79.xml"/><Relationship Id="rId119" Type="http://schemas.openxmlformats.org/officeDocument/2006/relationships/slide" Target="slides/slide84.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30" Type="http://schemas.openxmlformats.org/officeDocument/2006/relationships/slide" Target="slides/slide95.xml"/><Relationship Id="rId135" Type="http://schemas.openxmlformats.org/officeDocument/2006/relationships/slide" Target="slides/slide100.xml"/><Relationship Id="rId143" Type="http://schemas.openxmlformats.org/officeDocument/2006/relationships/slide" Target="slides/slide108.xml"/><Relationship Id="rId148" Type="http://schemas.openxmlformats.org/officeDocument/2006/relationships/slide" Target="slides/slide113.xml"/><Relationship Id="rId151" Type="http://schemas.openxmlformats.org/officeDocument/2006/relationships/slide" Target="slides/slide116.xml"/><Relationship Id="rId156"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9" name="Rectangle 3"/>
          <p:cNvSpPr>
            <a:spLocks noGrp="1" noChangeArrowheads="1"/>
          </p:cNvSpPr>
          <p:nvPr>
            <p:ph type="hdr"/>
          </p:nvPr>
        </p:nvSpPr>
        <p:spPr bwMode="auto">
          <a:xfrm>
            <a:off x="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0" name="Rectangle 4"/>
          <p:cNvSpPr>
            <a:spLocks noGrp="1" noChangeArrowheads="1"/>
          </p:cNvSpPr>
          <p:nvPr>
            <p:ph type="dt"/>
          </p:nvPr>
        </p:nvSpPr>
        <p:spPr bwMode="auto">
          <a:xfrm>
            <a:off x="388620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1" name="Rectangle 5"/>
          <p:cNvSpPr>
            <a:spLocks noGrp="1" noRot="1" noChangeAspect="1" noChangeArrowheads="1"/>
          </p:cNvSpPr>
          <p:nvPr>
            <p:ph type="sldImg"/>
          </p:nvPr>
        </p:nvSpPr>
        <p:spPr bwMode="auto">
          <a:xfrm>
            <a:off x="1143000" y="685800"/>
            <a:ext cx="4568825"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9222" name="Rectangle 6"/>
          <p:cNvSpPr>
            <a:spLocks noGrp="1" noChangeArrowheads="1"/>
          </p:cNvSpPr>
          <p:nvPr>
            <p:ph type="body"/>
          </p:nvPr>
        </p:nvSpPr>
        <p:spPr bwMode="auto">
          <a:xfrm>
            <a:off x="914400" y="4343400"/>
            <a:ext cx="50260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zh-TW" altLang="en-US" smtClean="0"/>
          </a:p>
        </p:txBody>
      </p:sp>
      <p:sp>
        <p:nvSpPr>
          <p:cNvPr id="9223" name="Rectangle 7"/>
          <p:cNvSpPr>
            <a:spLocks noGrp="1" noChangeArrowheads="1"/>
          </p:cNvSpPr>
          <p:nvPr>
            <p:ph type="ftr"/>
          </p:nvPr>
        </p:nvSpPr>
        <p:spPr bwMode="auto">
          <a:xfrm>
            <a:off x="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4" name="Rectangle 8"/>
          <p:cNvSpPr>
            <a:spLocks noGrp="1" noChangeArrowheads="1"/>
          </p:cNvSpPr>
          <p:nvPr>
            <p:ph type="sldNum"/>
          </p:nvPr>
        </p:nvSpPr>
        <p:spPr bwMode="auto">
          <a:xfrm>
            <a:off x="388620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fld id="{5C74D818-E6B2-424D-B296-926CAA3E3903}" type="slidenum">
              <a:rPr lang="zh-TW" altLang="en-GB"/>
              <a:pPr/>
              <a:t>‹#›</a:t>
            </a:fld>
            <a:endParaRPr lang="en-GB" altLang="zh-TW"/>
          </a:p>
        </p:txBody>
      </p:sp>
    </p:spTree>
    <p:extLst>
      <p:ext uri="{BB962C8B-B14F-4D97-AF65-F5344CB8AC3E}">
        <p14:creationId xmlns:p14="http://schemas.microsoft.com/office/powerpoint/2010/main" val="101336513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0F5731-5535-4B40-B7F9-C9135489DC6A}" type="slidenum">
              <a:rPr lang="en-US" sz="1200">
                <a:solidFill>
                  <a:prstClr val="black"/>
                </a:solidFill>
              </a:rPr>
              <a:pPr eaLnBrk="1" hangingPunct="1"/>
              <a:t>1</a:t>
            </a:fld>
            <a:endParaRPr lang="en-US" sz="1200">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rPr>
              <a:pPr eaLnBrk="1" hangingPunct="1"/>
              <a:t>14</a:t>
            </a:fld>
            <a:endParaRPr lang="en-US" sz="1200">
              <a:solidFill>
                <a:srgbClr val="000000"/>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solidFill>
                  <a:prstClr val="black"/>
                </a:solidFill>
              </a:rPr>
              <a:pPr eaLnBrk="1" hangingPunct="1"/>
              <a:t>15</a:t>
            </a:fld>
            <a:endParaRPr lang="en-US" sz="1200">
              <a:solidFill>
                <a:prstClr val="black"/>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66FEDB-2FE9-854D-A5BD-4A977BA0704C}" type="slidenum">
              <a:rPr lang="en-US" sz="1200">
                <a:solidFill>
                  <a:srgbClr val="000000"/>
                </a:solidFill>
                <a:latin typeface="Times New Roman" charset="0"/>
              </a:rPr>
              <a:pPr/>
              <a:t>16</a:t>
            </a:fld>
            <a:endParaRPr lang="en-US" sz="1200">
              <a:solidFill>
                <a:srgbClr val="000000"/>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735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17</a:t>
            </a:fld>
            <a:endParaRPr lang="en-US" sz="1200">
              <a:solidFill>
                <a:srgbClr val="000000"/>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61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18</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609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350620-DEA1-413D-912D-748FDC5FABEE}" type="slidenum">
              <a:rPr lang="zh-TW" altLang="en-GB" sz="1200">
                <a:solidFill>
                  <a:srgbClr val="000000"/>
                </a:solidFill>
                <a:ea typeface="新細明體" charset="-120"/>
              </a:rPr>
              <a:pPr eaLnBrk="1" hangingPunct="1"/>
              <a:t>20</a:t>
            </a:fld>
            <a:endParaRPr lang="en-GB" altLang="zh-TW" sz="1200">
              <a:solidFill>
                <a:srgbClr val="000000"/>
              </a:solidFill>
              <a:ea typeface="新細明體" charset="-120"/>
            </a:endParaRPr>
          </a:p>
        </p:txBody>
      </p:sp>
      <p:sp>
        <p:nvSpPr>
          <p:cNvPr id="645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4514" name="Text Box 2"/>
          <p:cNvSpPr txBox="1">
            <a:spLocks noGrp="1" noChangeArrowheads="1"/>
          </p:cNvSpPr>
          <p:nvPr>
            <p:ph type="body"/>
          </p:nvPr>
        </p:nvSpPr>
        <p:spPr>
          <a:xfrm>
            <a:off x="914400" y="4343400"/>
            <a:ext cx="5029200" cy="45307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mtClean="0">
                <a:latin typeface="Arial" pitchFamily="34" charset="0"/>
                <a:ea typeface="新細明體" charset="-120"/>
              </a:rPr>
              <a:t>･</a:t>
            </a:r>
            <a:r>
              <a:rPr lang="zh-TW" altLang="en-GB" smtClean="0">
                <a:latin typeface="Arial" pitchFamily="34" charset="0"/>
                <a:ea typeface="細明體" charset="-120"/>
              </a:rPr>
              <a:t> </a:t>
            </a:r>
            <a:r>
              <a:rPr lang="en-GB" altLang="zh-TW" b="1" smtClean="0">
                <a:latin typeface="Arial" pitchFamily="34" charset="0"/>
                <a:ea typeface="新細明體" charset="-120"/>
              </a:rPr>
              <a:t>Galileo, HereticPietro Redondi, translated by Raymond Rosenthal - Allen Lane, Penguin Press, 1987 </a:t>
            </a:r>
            <a:r>
              <a:rPr lang="zh-TW" altLang="en-GB" b="1" smtClean="0">
                <a:latin typeface="Arial" pitchFamily="34" charset="0"/>
                <a:ea typeface="新細明體" charset="-120"/>
              </a:rPr>
              <a:t>ﾐ</a:t>
            </a:r>
            <a:r>
              <a:rPr lang="zh-TW" altLang="en-GB" b="1" smtClean="0">
                <a:latin typeface="Arial" pitchFamily="34" charset="0"/>
                <a:ea typeface="細明體" charset="-120"/>
              </a:rPr>
              <a:t> </a:t>
            </a:r>
            <a:r>
              <a:rPr lang="en-GB" altLang="zh-TW" b="1" smtClean="0">
                <a:latin typeface="Arial" pitchFamily="34" charset="0"/>
                <a:ea typeface="新細明體" charset="-120"/>
              </a:rPr>
              <a:t>356 + x pp - ｣</a:t>
            </a:r>
            <a:r>
              <a:rPr lang="en-GB" altLang="zh-TW" b="1" smtClean="0">
                <a:latin typeface="Arial" pitchFamily="34" charset="0"/>
                <a:ea typeface="細明體" charset="-120"/>
              </a:rPr>
              <a:t>1</a:t>
            </a:r>
            <a:r>
              <a:rPr lang="en-GB" altLang="zh-TW" b="1" smtClean="0">
                <a:latin typeface="Arial" pitchFamily="34" charset="0"/>
                <a:ea typeface="新細明體" charset="-120"/>
              </a:rPr>
              <a:t>7.95</a:t>
            </a:r>
            <a:r>
              <a:rPr lang="en-GB" altLang="zh-TW" smtClean="0">
                <a:latin typeface="Arial" pitchFamily="34" charset="0"/>
                <a:ea typeface="新細明體" charset="-120"/>
              </a:rPr>
              <a:t> The story of Galileo's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Galileo's work stemmed from a deeper meta-physical level and in this book Pietro Redondi seeks to show that the charge of heresy brought against Galileo in 1633 arose less from his Copernicanism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a:t>
            </a:r>
            <a:r>
              <a:rPr lang="en-GB" altLang="zh-TW" smtClean="0">
                <a:latin typeface="Times New Roman" pitchFamily="18" charset="0"/>
                <a:ea typeface="新細明體" charset="-120"/>
              </a:rPr>
              <a:t>http://www.historytoday.com</a:t>
            </a:r>
          </a:p>
          <a:p>
            <a:pPr eaLnBrk="1" hangingPunct="1">
              <a:spcBef>
                <a:spcPts val="450"/>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mtClean="0">
                <a:latin typeface="Times New Roman" pitchFamily="18" charset="0"/>
                <a:ea typeface="新細明體" charset="-120"/>
              </a:rPr>
              <a:t>迦利略與羅馬天主教會發生爭論，導致</a:t>
            </a:r>
            <a:r>
              <a:rPr lang="en-GB" altLang="zh-TW" smtClean="0">
                <a:latin typeface="Times New Roman" pitchFamily="18" charset="0"/>
                <a:ea typeface="新細明體" charset="-120"/>
              </a:rPr>
              <a:t>1633</a:t>
            </a:r>
            <a:r>
              <a:rPr lang="zh-TW" altLang="en-GB" smtClean="0">
                <a:latin typeface="Times New Roman" pitchFamily="18" charset="0"/>
                <a:ea typeface="新細明體" charset="-120"/>
              </a:rPr>
              <a:t>年著名的審訊。他也遇到困難的處境，包括人們的語言上的攻擊和人們的懷疑等等。這些都是在當時人們有限的認知所造成的結果。同時，也是原子理論與神蹟的改變所帶來不同的變化。</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0A38EBC8-8825-4F64-9D8A-A3C70C8A13F5}" type="slidenum">
              <a:rPr lang="zh-TW" altLang="en-GB" sz="1200">
                <a:solidFill>
                  <a:srgbClr val="000000"/>
                </a:solidFill>
                <a:ea typeface="新細明體" charset="-120"/>
              </a:rPr>
              <a:pPr eaLnBrk="1" hangingPunct="1"/>
              <a:t>21</a:t>
            </a:fld>
            <a:endParaRPr lang="en-GB" altLang="zh-TW" sz="1200">
              <a:solidFill>
                <a:srgbClr val="000000"/>
              </a:solidFill>
              <a:ea typeface="新細明體" charset="-120"/>
            </a:endParaRPr>
          </a:p>
        </p:txBody>
      </p:sp>
      <p:sp>
        <p:nvSpPr>
          <p:cNvPr id="6553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5538" name="Text Box 2"/>
          <p:cNvSpPr txBox="1">
            <a:spLocks noGrp="1" noChangeArrowheads="1"/>
          </p:cNvSpPr>
          <p:nvPr>
            <p:ph type="body"/>
          </p:nvPr>
        </p:nvSpPr>
        <p:spPr>
          <a:xfrm>
            <a:off x="914400" y="4343400"/>
            <a:ext cx="5029200" cy="41148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Font typeface="Times New Roman" charset="0"/>
              <a:buNone/>
              <a:defRPr/>
            </a:pPr>
            <a:r>
              <a:rPr lang="en-GB" altLang="zh-TW" b="1" smtClean="0">
                <a:ea typeface="新細明體" charset="0"/>
                <a:cs typeface="新細明體" charset="0"/>
              </a:rPr>
              <a:t>The Da Vinci Code=</a:t>
            </a:r>
            <a:r>
              <a:rPr lang="zh-TW" altLang="en-GB" b="1" smtClean="0">
                <a:ea typeface="新細明體" charset="0"/>
                <a:cs typeface="新細明體" charset="0"/>
              </a:rPr>
              <a:t>達文西密碼</a:t>
            </a:r>
            <a:r>
              <a:rPr lang="en-GB" altLang="zh-TW" b="1" smtClean="0">
                <a:ea typeface="新細明體" charset="0"/>
                <a:cs typeface="新細明體" charset="0"/>
              </a:rPr>
              <a:t>, Dan Brown= </a:t>
            </a:r>
            <a:r>
              <a:rPr lang="zh-TW" altLang="en-GB" b="1" smtClean="0">
                <a:ea typeface="新細明體" charset="0"/>
                <a:cs typeface="新細明體" charset="0"/>
              </a:rPr>
              <a:t>布朗．但著。</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E0F676B0-4D95-44C2-B4C6-FE16D45DF8CF}" type="slidenum">
              <a:rPr lang="zh-TW" altLang="en-GB" sz="1200">
                <a:solidFill>
                  <a:srgbClr val="000000"/>
                </a:solidFill>
                <a:ea typeface="新細明體" charset="-120"/>
              </a:rPr>
              <a:pPr eaLnBrk="1" hangingPunct="1"/>
              <a:t>22</a:t>
            </a:fld>
            <a:endParaRPr lang="en-GB" altLang="zh-TW" sz="1200">
              <a:solidFill>
                <a:srgbClr val="000000"/>
              </a:solidFill>
              <a:ea typeface="新細明體" charset="-120"/>
            </a:endParaRPr>
          </a:p>
        </p:txBody>
      </p:sp>
      <p:sp>
        <p:nvSpPr>
          <p:cNvPr id="665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656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8671C718-33DE-4F41-B3FE-70A00B4956A3}" type="slidenum">
              <a:rPr lang="zh-TW" altLang="en-GB" sz="1200">
                <a:solidFill>
                  <a:srgbClr val="000000"/>
                </a:solidFill>
                <a:ea typeface="新細明體" charset="-120"/>
              </a:rPr>
              <a:pPr eaLnBrk="1" hangingPunct="1"/>
              <a:t>23</a:t>
            </a:fld>
            <a:endParaRPr lang="en-GB" altLang="zh-TW" sz="1200">
              <a:solidFill>
                <a:srgbClr val="000000"/>
              </a:solidFill>
              <a:ea typeface="新細明體" charset="-120"/>
            </a:endParaRPr>
          </a:p>
        </p:txBody>
      </p:sp>
      <p:sp>
        <p:nvSpPr>
          <p:cNvPr id="675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758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161028D-F7DB-41A4-ACBF-638AAD1B8F00}" type="slidenum">
              <a:rPr lang="zh-TW" altLang="en-GB" sz="1200">
                <a:solidFill>
                  <a:srgbClr val="000000"/>
                </a:solidFill>
                <a:ea typeface="新細明體" charset="-120"/>
              </a:rPr>
              <a:pPr eaLnBrk="1" hangingPunct="1"/>
              <a:t>24</a:t>
            </a:fld>
            <a:endParaRPr lang="en-GB" altLang="zh-TW" sz="1200">
              <a:solidFill>
                <a:srgbClr val="000000"/>
              </a:solidFill>
              <a:ea typeface="新細明體" charset="-120"/>
            </a:endParaRPr>
          </a:p>
        </p:txBody>
      </p:sp>
      <p:sp>
        <p:nvSpPr>
          <p:cNvPr id="686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8610"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mtClean="0">
                <a:latin typeface="Times New Roman" pitchFamily="18" charset="0"/>
                <a:ea typeface="新細明體" charset="-120"/>
              </a:rPr>
              <a:t>http://www.gnosis.org/naghamm/gop.html</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mtClean="0">
              <a:latin typeface="Times New Roman" pitchFamily="18" charset="0"/>
              <a:ea typeface="新細明體" charset="-12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mtClean="0">
                <a:latin typeface="Times New Roman" pitchFamily="18" charset="0"/>
                <a:ea typeface="新細明體" charset="-120"/>
              </a:rPr>
              <a:t>Image is of the Gospel of Thomas on the same 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25</a:t>
            </a:fld>
            <a:endParaRPr lang="en-US" sz="1200" smtClean="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F04DBAA-A736-458A-9915-EBEAB7106C1D}" type="slidenum">
              <a:rPr lang="zh-TW" altLang="en-GB" sz="1200">
                <a:solidFill>
                  <a:srgbClr val="000000"/>
                </a:solidFill>
                <a:ea typeface="新細明體" charset="-120"/>
              </a:rPr>
              <a:pPr eaLnBrk="1" hangingPunct="1"/>
              <a:t>27</a:t>
            </a:fld>
            <a:endParaRPr lang="en-GB" altLang="zh-TW" sz="1200">
              <a:solidFill>
                <a:srgbClr val="000000"/>
              </a:solidFill>
              <a:ea typeface="新細明體" charset="-120"/>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AEC85CE-9667-4B67-8778-ADA9321BC480}" type="slidenum">
              <a:rPr lang="zh-TW" altLang="en-GB" sz="1200">
                <a:solidFill>
                  <a:srgbClr val="000000"/>
                </a:solidFill>
                <a:ea typeface="新細明體" charset="-120"/>
              </a:rPr>
              <a:pPr eaLnBrk="1" hangingPunct="1"/>
              <a:t>28</a:t>
            </a:fld>
            <a:endParaRPr lang="en-GB" altLang="zh-TW" sz="1200">
              <a:solidFill>
                <a:srgbClr val="000000"/>
              </a:solidFill>
              <a:ea typeface="新細明體" charset="-120"/>
            </a:endParaRPr>
          </a:p>
        </p:txBody>
      </p:sp>
      <p:sp>
        <p:nvSpPr>
          <p:cNvPr id="706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065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B822F66-A58A-44C8-98A2-B1FCD16F0E9F}" type="slidenum">
              <a:rPr lang="zh-TW" altLang="en-GB" sz="1200">
                <a:solidFill>
                  <a:srgbClr val="000000"/>
                </a:solidFill>
                <a:ea typeface="新細明體" charset="-120"/>
              </a:rPr>
              <a:pPr eaLnBrk="1" hangingPunct="1"/>
              <a:t>29</a:t>
            </a:fld>
            <a:endParaRPr lang="en-GB" altLang="zh-TW" sz="1200">
              <a:solidFill>
                <a:srgbClr val="000000"/>
              </a:solidFill>
              <a:ea typeface="新細明體" charset="-120"/>
            </a:endParaRPr>
          </a:p>
        </p:txBody>
      </p:sp>
      <p:sp>
        <p:nvSpPr>
          <p:cNvPr id="716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168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74DE2CD-FF61-4B63-AFA0-2823DDF2C25F}" type="slidenum">
              <a:rPr lang="zh-TW" altLang="en-GB" sz="1200">
                <a:solidFill>
                  <a:srgbClr val="000000"/>
                </a:solidFill>
                <a:ea typeface="新細明體" charset="-120"/>
              </a:rPr>
              <a:pPr eaLnBrk="1" hangingPunct="1"/>
              <a:t>30</a:t>
            </a:fld>
            <a:endParaRPr lang="en-GB" altLang="zh-TW" sz="1200">
              <a:solidFill>
                <a:srgbClr val="000000"/>
              </a:solidFill>
              <a:ea typeface="新細明體" charset="-120"/>
            </a:endParaRPr>
          </a:p>
        </p:txBody>
      </p:sp>
      <p:sp>
        <p:nvSpPr>
          <p:cNvPr id="7270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270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6CEC52F-EABD-49B7-8FE0-AC2E761B9B66}" type="slidenum">
              <a:rPr lang="zh-TW" altLang="en-GB" sz="1200">
                <a:solidFill>
                  <a:srgbClr val="000000"/>
                </a:solidFill>
                <a:ea typeface="新細明體" charset="-120"/>
              </a:rPr>
              <a:pPr eaLnBrk="1" hangingPunct="1"/>
              <a:t>31</a:t>
            </a:fld>
            <a:endParaRPr lang="en-GB" altLang="zh-TW" sz="1200">
              <a:solidFill>
                <a:srgbClr val="000000"/>
              </a:solidFill>
              <a:ea typeface="新細明體" charset="-120"/>
            </a:endParaRPr>
          </a:p>
        </p:txBody>
      </p:sp>
      <p:sp>
        <p:nvSpPr>
          <p:cNvPr id="7372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373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D7395ADB-E55C-40E4-8833-F35CA88E76DC}" type="slidenum">
              <a:rPr lang="zh-TW" altLang="en-GB" sz="1200">
                <a:solidFill>
                  <a:srgbClr val="000000"/>
                </a:solidFill>
                <a:ea typeface="新細明體" charset="-120"/>
              </a:rPr>
              <a:pPr eaLnBrk="1" hangingPunct="1"/>
              <a:t>32</a:t>
            </a:fld>
            <a:endParaRPr lang="en-GB" altLang="zh-TW" sz="1200">
              <a:solidFill>
                <a:srgbClr val="000000"/>
              </a:solidFill>
              <a:ea typeface="新細明體" charset="-120"/>
            </a:endParaRPr>
          </a:p>
        </p:txBody>
      </p:sp>
      <p:sp>
        <p:nvSpPr>
          <p:cNvPr id="7475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475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4E5C922-C7BE-45D3-9B01-3859D4EC642F}" type="slidenum">
              <a:rPr lang="zh-TW" altLang="en-GB" sz="1200">
                <a:solidFill>
                  <a:srgbClr val="000000"/>
                </a:solidFill>
                <a:ea typeface="新細明體" charset="-120"/>
              </a:rPr>
              <a:pPr eaLnBrk="1" hangingPunct="1"/>
              <a:t>33</a:t>
            </a:fld>
            <a:endParaRPr lang="en-GB" altLang="zh-TW" sz="1200">
              <a:solidFill>
                <a:srgbClr val="000000"/>
              </a:solidFill>
              <a:ea typeface="新細明體" charset="-120"/>
            </a:endParaRPr>
          </a:p>
        </p:txBody>
      </p:sp>
      <p:sp>
        <p:nvSpPr>
          <p:cNvPr id="7577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577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632BB3E-1376-49AC-9538-9F9B73D746B5}" type="slidenum">
              <a:rPr lang="zh-TW" altLang="en-GB" sz="1200">
                <a:solidFill>
                  <a:srgbClr val="000000"/>
                </a:solidFill>
                <a:ea typeface="新細明體" charset="-120"/>
              </a:rPr>
              <a:pPr eaLnBrk="1" hangingPunct="1"/>
              <a:t>34</a:t>
            </a:fld>
            <a:endParaRPr lang="en-GB" altLang="zh-TW" sz="1200">
              <a:solidFill>
                <a:srgbClr val="000000"/>
              </a:solidFill>
              <a:ea typeface="新細明體" charset="-120"/>
            </a:endParaRPr>
          </a:p>
        </p:txBody>
      </p:sp>
      <p:sp>
        <p:nvSpPr>
          <p:cNvPr id="7680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680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91C4A43-ED2F-4E5A-864D-566F286F3631}" type="slidenum">
              <a:rPr lang="zh-TW" altLang="en-GB" sz="1200">
                <a:solidFill>
                  <a:srgbClr val="000000"/>
                </a:solidFill>
                <a:ea typeface="新細明體" charset="-120"/>
              </a:rPr>
              <a:pPr eaLnBrk="1" hangingPunct="1"/>
              <a:t>35</a:t>
            </a:fld>
            <a:endParaRPr lang="en-GB" altLang="zh-TW" sz="1200">
              <a:solidFill>
                <a:srgbClr val="000000"/>
              </a:solidFill>
              <a:ea typeface="新細明體" charset="-120"/>
            </a:endParaRPr>
          </a:p>
        </p:txBody>
      </p:sp>
      <p:sp>
        <p:nvSpPr>
          <p:cNvPr id="7782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7826"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Font typeface="Times New Roman" charset="0"/>
              <a:buNone/>
              <a:defRPr/>
            </a:pPr>
            <a:r>
              <a:rPr lang="en-GB" altLang="zh-TW" smtClean="0">
                <a:ea typeface="新細明體" charset="0"/>
                <a:cs typeface="新細明體" charset="0"/>
              </a:rPr>
              <a:t>http://www.earlychristianwritings.com/text/1clement-roberts.html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F892943C-F346-4713-8766-5DC310656433}" type="slidenum">
              <a:rPr lang="zh-TW" altLang="en-GB" sz="1200">
                <a:solidFill>
                  <a:srgbClr val="000000"/>
                </a:solidFill>
                <a:ea typeface="新細明體" charset="-120"/>
              </a:rPr>
              <a:pPr eaLnBrk="1" hangingPunct="1"/>
              <a:t>36</a:t>
            </a:fld>
            <a:endParaRPr lang="en-GB" altLang="zh-TW" sz="1200">
              <a:solidFill>
                <a:srgbClr val="000000"/>
              </a:solidFill>
              <a:ea typeface="新細明體" charset="-120"/>
            </a:endParaRPr>
          </a:p>
        </p:txBody>
      </p:sp>
      <p:sp>
        <p:nvSpPr>
          <p:cNvPr id="7884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885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FEF67A7-A3EE-4476-8C61-1131D843B5B2}" type="slidenum">
              <a:rPr lang="zh-TW" altLang="en-GB" sz="1200">
                <a:solidFill>
                  <a:srgbClr val="000000"/>
                </a:solidFill>
                <a:ea typeface="新細明體" charset="-120"/>
              </a:rPr>
              <a:pPr eaLnBrk="1" hangingPunct="1"/>
              <a:t>37</a:t>
            </a:fld>
            <a:endParaRPr lang="en-GB" altLang="zh-TW" sz="1200">
              <a:solidFill>
                <a:srgbClr val="000000"/>
              </a:solidFill>
              <a:ea typeface="新細明體" charset="-120"/>
            </a:endParaRPr>
          </a:p>
        </p:txBody>
      </p:sp>
      <p:sp>
        <p:nvSpPr>
          <p:cNvPr id="7987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987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B9D9536-0320-43A2-A855-88B21DA739FE}" type="slidenum">
              <a:rPr lang="zh-TW" altLang="en-GB" sz="1200">
                <a:solidFill>
                  <a:srgbClr val="000000"/>
                </a:solidFill>
                <a:ea typeface="新細明體" charset="-120"/>
              </a:rPr>
              <a:pPr eaLnBrk="1" hangingPunct="1"/>
              <a:t>38</a:t>
            </a:fld>
            <a:endParaRPr lang="en-GB" altLang="zh-TW" sz="1200">
              <a:solidFill>
                <a:srgbClr val="000000"/>
              </a:solidFill>
              <a:ea typeface="新細明體" charset="-120"/>
            </a:endParaRPr>
          </a:p>
        </p:txBody>
      </p:sp>
      <p:sp>
        <p:nvSpPr>
          <p:cNvPr id="808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089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96E08E1-F59F-4F09-86AB-00B5CD4D8E27}" type="slidenum">
              <a:rPr lang="zh-TW" altLang="en-GB" sz="1200">
                <a:solidFill>
                  <a:srgbClr val="000000"/>
                </a:solidFill>
                <a:ea typeface="新細明體" charset="-120"/>
              </a:rPr>
              <a:pPr eaLnBrk="1" hangingPunct="1"/>
              <a:t>39</a:t>
            </a:fld>
            <a:endParaRPr lang="en-GB" altLang="zh-TW" sz="1200">
              <a:solidFill>
                <a:srgbClr val="000000"/>
              </a:solidFill>
              <a:ea typeface="新細明體" charset="-120"/>
            </a:endParaRPr>
          </a:p>
        </p:txBody>
      </p:sp>
      <p:sp>
        <p:nvSpPr>
          <p:cNvPr id="8192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192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0F5731-5535-4B40-B7F9-C9135489DC6A}" type="slidenum">
              <a:rPr lang="en-US" sz="1200">
                <a:solidFill>
                  <a:prstClr val="black"/>
                </a:solidFill>
              </a:rPr>
              <a:pPr eaLnBrk="1" hangingPunct="1"/>
              <a:t>40</a:t>
            </a:fld>
            <a:endParaRPr lang="en-US" sz="1200">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39119-5333-2448-8BDD-728CD4656917}" type="slidenum">
              <a:rPr lang="en-US" sz="1200">
                <a:solidFill>
                  <a:prstClr val="black"/>
                </a:solidFill>
              </a:rPr>
              <a:pPr eaLnBrk="1" hangingPunct="1"/>
              <a:t>41</a:t>
            </a:fld>
            <a:endParaRPr lang="en-US" sz="1200">
              <a:solidFill>
                <a:prstClr val="black"/>
              </a:solidFill>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43</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278663C0-55C7-496B-92CA-525D625AE9EF}" type="slidenum">
              <a:rPr lang="en-GB" altLang="en-US" sz="1200"/>
              <a:pPr eaLnBrk="1" hangingPunct="1"/>
              <a:t>65</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FD2F6ADC-E937-4055-BCCD-11AD5F861347}" type="slidenum">
              <a:rPr lang="en-GB" altLang="en-US" sz="1200"/>
              <a:pPr eaLnBrk="1" hangingPunct="1"/>
              <a:t>68</a:t>
            </a:fld>
            <a:endParaRPr lang="en-GB" alt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EBEC0B22-A674-4DC9-9E51-F76500959D41}" type="slidenum">
              <a:rPr lang="en-GB" altLang="en-US" sz="1200"/>
              <a:pPr eaLnBrk="1" hangingPunct="1"/>
              <a:t>70</a:t>
            </a:fld>
            <a:endParaRPr lang="en-GB" alt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smtClean="0">
              <a:latin typeface="Avenir Roman"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0F5731-5535-4B40-B7F9-C9135489DC6A}" type="slidenum">
              <a:rPr lang="en-US" sz="1200">
                <a:solidFill>
                  <a:prstClr val="black"/>
                </a:solidFill>
              </a:rPr>
              <a:pPr eaLnBrk="1" hangingPunct="1"/>
              <a:t>4</a:t>
            </a:fld>
            <a:endParaRPr lang="en-US" sz="1200">
              <a:solidFill>
                <a:prstClr val="black"/>
              </a:solidFill>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90</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Translators</a:t>
            </a:r>
            <a:r>
              <a:rPr lang="en-US" baseline="0" dirty="0" smtClean="0"/>
              <a:t> use the text boxes and then drag them over.</a:t>
            </a:r>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225606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94</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9861837-3E53-41A7-90BC-359E54E30FDA}" type="slidenum">
              <a:rPr lang="zh-TW" altLang="en-GB" sz="1200">
                <a:solidFill>
                  <a:srgbClr val="000000"/>
                </a:solidFill>
                <a:ea typeface="新細明體" charset="-120"/>
              </a:rPr>
              <a:pPr eaLnBrk="1" hangingPunct="1"/>
              <a:t>95</a:t>
            </a:fld>
            <a:endParaRPr lang="en-GB" altLang="zh-TW" sz="1200">
              <a:solidFill>
                <a:srgbClr val="000000"/>
              </a:solidFill>
              <a:ea typeface="新細明體" charset="-120"/>
            </a:endParaRPr>
          </a:p>
        </p:txBody>
      </p:sp>
      <p:sp>
        <p:nvSpPr>
          <p:cNvPr id="8396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397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5FD6C76-D13E-46A2-80CF-12B6C6149970}" type="slidenum">
              <a:rPr lang="zh-TW" altLang="en-GB" sz="1200">
                <a:solidFill>
                  <a:srgbClr val="000000"/>
                </a:solidFill>
                <a:ea typeface="新細明體" charset="-120"/>
              </a:rPr>
              <a:pPr eaLnBrk="1" hangingPunct="1"/>
              <a:t>96</a:t>
            </a:fld>
            <a:endParaRPr lang="en-GB" altLang="zh-TW" sz="1200">
              <a:solidFill>
                <a:srgbClr val="000000"/>
              </a:solidFill>
              <a:ea typeface="新細明體" charset="-120"/>
            </a:endParaRPr>
          </a:p>
        </p:txBody>
      </p:sp>
      <p:sp>
        <p:nvSpPr>
          <p:cNvPr id="849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499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278D79C-F611-4107-A676-741C41C770E2}" type="slidenum">
              <a:rPr lang="zh-TW" altLang="en-GB" sz="1200">
                <a:solidFill>
                  <a:srgbClr val="000000"/>
                </a:solidFill>
                <a:ea typeface="新細明體" charset="-120"/>
              </a:rPr>
              <a:pPr eaLnBrk="1" hangingPunct="1"/>
              <a:t>97</a:t>
            </a:fld>
            <a:endParaRPr lang="en-GB" altLang="zh-TW" sz="1200">
              <a:solidFill>
                <a:srgbClr val="000000"/>
              </a:solidFill>
              <a:ea typeface="新細明體" charset="-120"/>
            </a:endParaRPr>
          </a:p>
        </p:txBody>
      </p:sp>
      <p:sp>
        <p:nvSpPr>
          <p:cNvPr id="8601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601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09F3E04-4C13-4B7B-A214-77F02F4E6441}" type="slidenum">
              <a:rPr lang="zh-TW" altLang="en-GB" sz="1200">
                <a:solidFill>
                  <a:srgbClr val="000000"/>
                </a:solidFill>
                <a:ea typeface="新細明體" charset="-120"/>
              </a:rPr>
              <a:pPr eaLnBrk="1" hangingPunct="1"/>
              <a:t>98</a:t>
            </a:fld>
            <a:endParaRPr lang="en-GB" altLang="zh-TW" sz="1200">
              <a:solidFill>
                <a:srgbClr val="000000"/>
              </a:solidFill>
              <a:ea typeface="新細明體" charset="-120"/>
            </a:endParaRPr>
          </a:p>
        </p:txBody>
      </p:sp>
      <p:sp>
        <p:nvSpPr>
          <p:cNvPr id="8704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704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2E3CAD-E58F-8640-8D11-94E1E863FDA7}" type="slidenum">
              <a:rPr lang="en-US" sz="1200">
                <a:solidFill>
                  <a:srgbClr val="000000"/>
                </a:solidFill>
                <a:latin typeface="Arial" charset="0"/>
              </a:rPr>
              <a:pPr eaLnBrk="1" hangingPunct="1"/>
              <a:t>99</a:t>
            </a:fld>
            <a:endParaRPr lang="en-US" sz="1200">
              <a:solidFill>
                <a:srgbClr val="000000"/>
              </a:solidFill>
              <a:latin typeface="Arial" charset="0"/>
            </a:endParaRPr>
          </a:p>
        </p:txBody>
      </p:sp>
      <p:sp>
        <p:nvSpPr>
          <p:cNvPr id="421890" name="Rectangle 2"/>
          <p:cNvSpPr>
            <a:spLocks noGrp="1" noRot="1" noChangeAspect="1" noChangeArrowheads="1" noTextEdit="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begin our search of the NT teaching on baptism by asking this simple question: What is baptism?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10A38-9C39-1C4F-B3A4-E7DB3C5CC8A5}"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A77B33-3587-D043-89A0-7206DB93E12F}" type="slidenum">
              <a:rPr lang="en-US" sz="1200">
                <a:solidFill>
                  <a:srgbClr val="000000"/>
                </a:solidFill>
                <a:latin typeface="Arial" charset="0"/>
              </a:rPr>
              <a:pPr eaLnBrk="1" hangingPunct="1"/>
              <a:t>101</a:t>
            </a:fld>
            <a:endParaRPr lang="en-US" sz="1200">
              <a:solidFill>
                <a:srgbClr val="000000"/>
              </a:solidFill>
              <a:latin typeface="Arial"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F04DBAA-A736-458A-9915-EBEAB7106C1D}" type="slidenum">
              <a:rPr lang="zh-TW" altLang="en-GB" sz="1200">
                <a:solidFill>
                  <a:srgbClr val="000000"/>
                </a:solidFill>
                <a:ea typeface="新細明體" charset="-120"/>
              </a:rPr>
              <a:pPr eaLnBrk="1" hangingPunct="1"/>
              <a:t>9</a:t>
            </a:fld>
            <a:endParaRPr lang="en-GB" altLang="zh-TW" sz="1200">
              <a:solidFill>
                <a:srgbClr val="000000"/>
              </a:solidFill>
              <a:ea typeface="新細明體" charset="-120"/>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83D28-220B-994E-A889-1BB601E757E1}" type="slidenum">
              <a:rPr lang="en-US" sz="1200">
                <a:solidFill>
                  <a:srgbClr val="000000"/>
                </a:solidFill>
                <a:latin typeface="Arial" charset="0"/>
              </a:rPr>
              <a:pPr eaLnBrk="1" hangingPunct="1"/>
              <a:t>102</a:t>
            </a:fld>
            <a:endParaRPr lang="en-US" sz="1200">
              <a:solidFill>
                <a:srgbClr val="000000"/>
              </a:solidFill>
              <a:latin typeface="Arial"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B6CB80-A2C5-2E40-9661-8943B8BE61A9}" type="slidenum">
              <a:rPr lang="en-US" sz="1200">
                <a:solidFill>
                  <a:srgbClr val="000000"/>
                </a:solidFill>
                <a:latin typeface="Arial" charset="0"/>
              </a:rPr>
              <a:pPr eaLnBrk="1" hangingPunct="1"/>
              <a:t>103</a:t>
            </a:fld>
            <a:endParaRPr lang="en-US" sz="1200">
              <a:solidFill>
                <a:srgbClr val="000000"/>
              </a:solidFill>
              <a:latin typeface="Arial"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681817-074D-AB4F-A1CD-6F5E2A5CBD92}"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6098D1-0749-0842-A991-401B9B3238ED}" type="slidenum">
              <a:rPr lang="en-US" sz="1200">
                <a:solidFill>
                  <a:srgbClr val="000000"/>
                </a:solidFill>
                <a:latin typeface="Arial" charset="0"/>
              </a:rPr>
              <a:pPr eaLnBrk="1" hangingPunct="1"/>
              <a:t>105</a:t>
            </a:fld>
            <a:endParaRPr lang="en-US" sz="1200">
              <a:solidFill>
                <a:srgbClr val="000000"/>
              </a:solidFill>
              <a:latin typeface="Arial" charset="0"/>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07CE-2E26-894B-BF0D-1BB540A07702}"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436226" name="Rectangle 2"/>
          <p:cNvSpPr>
            <a:spLocks noGrp="1" noRot="1" noChangeAspect="1" noChangeArrowheads="1" noTextEdit="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A1FD13-2487-0D40-86EC-C51B3896FEFF}" type="slidenum">
              <a:rPr lang="en-US" sz="1200">
                <a:solidFill>
                  <a:srgbClr val="000000"/>
                </a:solidFill>
                <a:latin typeface="Arial" charset="0"/>
              </a:rPr>
              <a:pPr eaLnBrk="1" hangingPunct="1"/>
              <a:t>107</a:t>
            </a:fld>
            <a:endParaRPr lang="en-US" sz="1200">
              <a:solidFill>
                <a:srgbClr val="000000"/>
              </a:solidFill>
              <a:latin typeface="Arial" charset="0"/>
            </a:endParaRPr>
          </a:p>
        </p:txBody>
      </p:sp>
      <p:sp>
        <p:nvSpPr>
          <p:cNvPr id="438274" name="Rectangle 2"/>
          <p:cNvSpPr>
            <a:spLocks noGrp="1" noRot="1" noChangeAspect="1" noChangeArrowheads="1" noTextEdit="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31A4BB-6E18-E94A-8333-797E9F055269}" type="slidenum">
              <a:rPr lang="en-US" sz="1200">
                <a:solidFill>
                  <a:srgbClr val="000000"/>
                </a:solidFill>
                <a:latin typeface="Arial" charset="0"/>
              </a:rPr>
              <a:pPr eaLnBrk="1" hangingPunct="1"/>
              <a:t>108</a:t>
            </a:fld>
            <a:endParaRPr lang="en-US" sz="1200">
              <a:solidFill>
                <a:srgbClr val="000000"/>
              </a:solidFill>
              <a:latin typeface="Arial" charset="0"/>
            </a:endParaRPr>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A788DF73-57C5-6F4B-AC65-73D020F7E0AB}" type="slidenum">
              <a:rPr lang="en-US" sz="1200">
                <a:solidFill>
                  <a:srgbClr val="000000"/>
                </a:solidFill>
                <a:latin typeface="Arial" charset="0"/>
              </a:rPr>
              <a:pPr>
                <a:defRPr/>
              </a:pPr>
              <a:t>109</a:t>
            </a:fld>
            <a:endParaRPr lang="en-US" sz="1200">
              <a:solidFill>
                <a:srgbClr val="000000"/>
              </a:solidFill>
              <a:latin typeface="Arial"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260775E2-23A9-4CA8-8A5D-CE53ADB28BDF}" type="slidenum">
              <a:rPr lang="zh-TW" altLang="en-GB" sz="1200">
                <a:solidFill>
                  <a:srgbClr val="000000"/>
                </a:solidFill>
                <a:ea typeface="新細明體" charset="-120"/>
              </a:rPr>
              <a:pPr eaLnBrk="1" hangingPunct="1"/>
              <a:t>110</a:t>
            </a:fld>
            <a:endParaRPr lang="en-GB" altLang="zh-TW" sz="1200">
              <a:solidFill>
                <a:srgbClr val="000000"/>
              </a:solidFill>
              <a:ea typeface="新細明體" charset="-120"/>
            </a:endParaRPr>
          </a:p>
        </p:txBody>
      </p:sp>
      <p:sp>
        <p:nvSpPr>
          <p:cNvPr id="8806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806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85AC8FF9-1182-4C89-9B75-CE775132F921}" type="slidenum">
              <a:rPr lang="zh-TW" altLang="en-GB" sz="1200">
                <a:solidFill>
                  <a:srgbClr val="000000"/>
                </a:solidFill>
                <a:ea typeface="新細明體" charset="-120"/>
              </a:rPr>
              <a:pPr eaLnBrk="1" hangingPunct="1"/>
              <a:t>111</a:t>
            </a:fld>
            <a:endParaRPr lang="en-GB" altLang="zh-TW" sz="1200">
              <a:solidFill>
                <a:srgbClr val="000000"/>
              </a:solidFill>
              <a:ea typeface="新細明體" charset="-120"/>
            </a:endParaRPr>
          </a:p>
        </p:txBody>
      </p:sp>
      <p:sp>
        <p:nvSpPr>
          <p:cNvPr id="8908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909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6D3E559-7B5A-4583-94EB-4E33DCC3E0EE}" type="slidenum">
              <a:rPr lang="zh-TW" altLang="en-GB" sz="1200">
                <a:solidFill>
                  <a:srgbClr val="000000"/>
                </a:solidFill>
                <a:ea typeface="新細明體" charset="-120"/>
              </a:rPr>
              <a:pPr eaLnBrk="1" hangingPunct="1"/>
              <a:t>10</a:t>
            </a:fld>
            <a:endParaRPr lang="en-GB" altLang="zh-TW" sz="1200">
              <a:solidFill>
                <a:srgbClr val="000000"/>
              </a:solidFill>
              <a:ea typeface="新細明體" charset="-120"/>
            </a:endParaRPr>
          </a:p>
        </p:txBody>
      </p:sp>
      <p:sp>
        <p:nvSpPr>
          <p:cNvPr id="552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5298"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b="1" dirty="0" smtClean="0">
                <a:latin typeface="Times New Roman" pitchFamily="18" charset="0"/>
                <a:ea typeface="新細明體" charset="-120"/>
              </a:rPr>
              <a:t>Titus=</a:t>
            </a:r>
            <a:r>
              <a:rPr lang="zh-TW" altLang="en-GB" b="1" dirty="0" smtClean="0">
                <a:latin typeface="Times New Roman" pitchFamily="18" charset="0"/>
                <a:ea typeface="新細明體" charset="-120"/>
              </a:rPr>
              <a:t>提多書</a:t>
            </a:r>
            <a:r>
              <a:rPr lang="en-GB" altLang="zh-TW" b="1" dirty="0" smtClean="0">
                <a:latin typeface="Times New Roman" pitchFamily="18" charset="0"/>
                <a:ea typeface="新細明體" charset="-120"/>
              </a:rPr>
              <a:t>:</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b="1" dirty="0" smtClean="0">
                <a:latin typeface="Times New Roman" pitchFamily="18" charset="0"/>
                <a:ea typeface="新細明體" charset="-120"/>
              </a:rPr>
              <a:t>1 Sound doctrine silences error=1</a:t>
            </a:r>
            <a:r>
              <a:rPr lang="zh-TW" altLang="en-GB" b="1" dirty="0" smtClean="0">
                <a:latin typeface="Times New Roman" pitchFamily="18" charset="0"/>
                <a:ea typeface="新細明體" charset="-120"/>
              </a:rPr>
              <a:t>．正確的教義壓制錯誤。</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b="1" dirty="0" smtClean="0">
                <a:latin typeface="Times New Roman" pitchFamily="18" charset="0"/>
                <a:ea typeface="新細明體" charset="-120"/>
              </a:rPr>
              <a:t>2 Order life to doctrine=2</a:t>
            </a:r>
            <a:r>
              <a:rPr lang="zh-TW" altLang="en-GB" b="1" dirty="0" smtClean="0">
                <a:latin typeface="Times New Roman" pitchFamily="18" charset="0"/>
                <a:ea typeface="細明體" charset="-120"/>
              </a:rPr>
              <a:t>．</a:t>
            </a:r>
            <a:r>
              <a:rPr lang="zh-TW" altLang="en-GB" b="1" dirty="0" smtClean="0">
                <a:latin typeface="Times New Roman" pitchFamily="18" charset="0"/>
                <a:ea typeface="新細明體" charset="-120"/>
              </a:rPr>
              <a:t>有條理的生命帶來教義。</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b="1" dirty="0" smtClean="0">
                <a:latin typeface="Times New Roman" pitchFamily="18" charset="0"/>
                <a:ea typeface="新細明體" charset="-120"/>
              </a:rPr>
              <a:t>3 Never shun good deeds=3</a:t>
            </a:r>
            <a:r>
              <a:rPr lang="zh-TW" altLang="en-GB" b="1" dirty="0" smtClean="0">
                <a:latin typeface="Times New Roman" pitchFamily="18" charset="0"/>
                <a:ea typeface="細明體" charset="-120"/>
              </a:rPr>
              <a:t>．</a:t>
            </a:r>
            <a:r>
              <a:rPr lang="zh-TW" altLang="en-GB" b="1" dirty="0" smtClean="0">
                <a:latin typeface="Times New Roman" pitchFamily="18" charset="0"/>
                <a:ea typeface="新細明體" charset="-120"/>
              </a:rPr>
              <a:t>永不避開好的行為。</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DCF8B74-7277-4EDB-89F2-5E34EC7DBDAB}" type="slidenum">
              <a:rPr lang="zh-TW" altLang="en-GB" sz="1200">
                <a:solidFill>
                  <a:srgbClr val="000000"/>
                </a:solidFill>
                <a:ea typeface="新細明體" charset="-120"/>
              </a:rPr>
              <a:pPr eaLnBrk="1" hangingPunct="1"/>
              <a:t>112</a:t>
            </a:fld>
            <a:endParaRPr lang="en-GB" altLang="zh-TW" sz="1200">
              <a:solidFill>
                <a:srgbClr val="000000"/>
              </a:solidFill>
              <a:ea typeface="新細明體" charset="-120"/>
            </a:endParaRPr>
          </a:p>
        </p:txBody>
      </p:sp>
      <p:sp>
        <p:nvSpPr>
          <p:cNvPr id="901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0114"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52A21527-836B-49E7-B491-5B1BBD792A11}" type="slidenum">
              <a:rPr lang="zh-TW" altLang="en-GB" sz="1200">
                <a:solidFill>
                  <a:srgbClr val="000000"/>
                </a:solidFill>
                <a:ea typeface="新細明體" charset="-120"/>
              </a:rPr>
              <a:pPr eaLnBrk="1" hangingPunct="1"/>
              <a:t>113</a:t>
            </a:fld>
            <a:endParaRPr lang="en-GB" altLang="zh-TW" sz="1200">
              <a:solidFill>
                <a:srgbClr val="000000"/>
              </a:solidFill>
              <a:ea typeface="新細明體" charset="-120"/>
            </a:endParaRPr>
          </a:p>
        </p:txBody>
      </p:sp>
      <p:sp>
        <p:nvSpPr>
          <p:cNvPr id="9113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113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DDFF03B8-4E41-4255-994E-DAFB295E53BF}" type="slidenum">
              <a:rPr lang="zh-TW" altLang="en-GB" sz="1200">
                <a:solidFill>
                  <a:srgbClr val="000000"/>
                </a:solidFill>
                <a:ea typeface="新細明體" charset="-120"/>
              </a:rPr>
              <a:pPr eaLnBrk="1" hangingPunct="1"/>
              <a:t>114</a:t>
            </a:fld>
            <a:endParaRPr lang="en-GB" altLang="zh-TW" sz="1200">
              <a:solidFill>
                <a:srgbClr val="000000"/>
              </a:solidFill>
              <a:ea typeface="新細明體" charset="-120"/>
            </a:endParaRPr>
          </a:p>
        </p:txBody>
      </p:sp>
      <p:sp>
        <p:nvSpPr>
          <p:cNvPr id="921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62"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4212DE1-9473-44AC-80E9-C8293C4D4DC7}" type="slidenum">
              <a:rPr lang="zh-TW" altLang="en-GB" sz="1200">
                <a:solidFill>
                  <a:srgbClr val="000000"/>
                </a:solidFill>
                <a:ea typeface="新細明體" charset="-120"/>
              </a:rPr>
              <a:pPr eaLnBrk="1" hangingPunct="1"/>
              <a:t>115</a:t>
            </a:fld>
            <a:endParaRPr lang="en-GB" altLang="zh-TW" sz="1200">
              <a:solidFill>
                <a:srgbClr val="000000"/>
              </a:solidFill>
              <a:ea typeface="新細明體" charset="-120"/>
            </a:endParaRPr>
          </a:p>
        </p:txBody>
      </p:sp>
      <p:sp>
        <p:nvSpPr>
          <p:cNvPr id="931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318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21EE4A80-EE7E-4857-8F4D-006D5F4A0198}" type="slidenum">
              <a:rPr lang="zh-TW" altLang="en-GB" sz="1200">
                <a:solidFill>
                  <a:srgbClr val="000000"/>
                </a:solidFill>
                <a:ea typeface="新細明體" charset="-120"/>
              </a:rPr>
              <a:pPr eaLnBrk="1" hangingPunct="1"/>
              <a:t>116</a:t>
            </a:fld>
            <a:endParaRPr lang="en-GB" altLang="zh-TW" sz="1200">
              <a:solidFill>
                <a:srgbClr val="000000"/>
              </a:solidFill>
              <a:ea typeface="新細明體" charset="-120"/>
            </a:endParaRPr>
          </a:p>
        </p:txBody>
      </p:sp>
      <p:sp>
        <p:nvSpPr>
          <p:cNvPr id="942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421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249C60C-FA08-4ACF-A60D-6B320494166A}" type="slidenum">
              <a:rPr lang="zh-TW" altLang="en-GB" sz="1200">
                <a:solidFill>
                  <a:srgbClr val="000000"/>
                </a:solidFill>
                <a:ea typeface="新細明體" charset="-120"/>
              </a:rPr>
              <a:pPr eaLnBrk="1" hangingPunct="1"/>
              <a:t>117</a:t>
            </a:fld>
            <a:endParaRPr lang="en-GB" altLang="zh-TW" sz="1200">
              <a:solidFill>
                <a:srgbClr val="000000"/>
              </a:solidFill>
              <a:ea typeface="新細明體" charset="-120"/>
            </a:endParaRPr>
          </a:p>
        </p:txBody>
      </p:sp>
      <p:sp>
        <p:nvSpPr>
          <p:cNvPr id="952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5234"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7201749-2BCF-4361-AFFC-047EADA25B89}" type="slidenum">
              <a:rPr lang="zh-TW" altLang="en-GB" sz="1200">
                <a:solidFill>
                  <a:srgbClr val="000000"/>
                </a:solidFill>
                <a:ea typeface="新細明體" charset="-120"/>
              </a:rPr>
              <a:pPr eaLnBrk="1" hangingPunct="1"/>
              <a:t>118</a:t>
            </a:fld>
            <a:endParaRPr lang="en-GB" altLang="zh-TW" sz="1200">
              <a:solidFill>
                <a:srgbClr val="000000"/>
              </a:solidFill>
              <a:ea typeface="新細明體" charset="-120"/>
            </a:endParaRPr>
          </a:p>
        </p:txBody>
      </p:sp>
      <p:sp>
        <p:nvSpPr>
          <p:cNvPr id="962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6258"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224366F-6A4C-4517-9FB1-8C094A3B1816}" type="slidenum">
              <a:rPr lang="zh-TW" altLang="en-GB" sz="1200">
                <a:solidFill>
                  <a:srgbClr val="000000"/>
                </a:solidFill>
                <a:ea typeface="新細明體" charset="-120"/>
              </a:rPr>
              <a:pPr eaLnBrk="1" hangingPunct="1"/>
              <a:t>119</a:t>
            </a:fld>
            <a:endParaRPr lang="en-GB" altLang="zh-TW" sz="1200">
              <a:solidFill>
                <a:srgbClr val="000000"/>
              </a:solidFill>
              <a:ea typeface="新細明體" charset="-120"/>
            </a:endParaRPr>
          </a:p>
        </p:txBody>
      </p:sp>
      <p:sp>
        <p:nvSpPr>
          <p:cNvPr id="972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7282"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4E2A0AA5-DB18-462D-94F4-3A2033E09926}" type="slidenum">
              <a:rPr lang="zh-TW" altLang="en-GB" sz="1200">
                <a:solidFill>
                  <a:srgbClr val="000000"/>
                </a:solidFill>
                <a:ea typeface="新細明體" charset="-120"/>
              </a:rPr>
              <a:pPr eaLnBrk="1" hangingPunct="1"/>
              <a:t>120</a:t>
            </a:fld>
            <a:endParaRPr lang="en-GB" altLang="zh-TW" sz="1200">
              <a:solidFill>
                <a:srgbClr val="000000"/>
              </a:solidFill>
              <a:ea typeface="新細明體" charset="-120"/>
            </a:endParaRPr>
          </a:p>
        </p:txBody>
      </p:sp>
      <p:sp>
        <p:nvSpPr>
          <p:cNvPr id="9830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830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03A0182-A845-418C-B026-F74400830DBA}" type="slidenum">
              <a:rPr lang="zh-TW" altLang="en-GB" sz="1200">
                <a:solidFill>
                  <a:srgbClr val="000000"/>
                </a:solidFill>
                <a:ea typeface="新細明體" charset="-120"/>
              </a:rPr>
              <a:pPr eaLnBrk="1" hangingPunct="1"/>
              <a:t>121</a:t>
            </a:fld>
            <a:endParaRPr lang="en-GB" altLang="zh-TW" sz="1200">
              <a:solidFill>
                <a:srgbClr val="000000"/>
              </a:solidFill>
              <a:ea typeface="新細明體" charset="-120"/>
            </a:endParaRPr>
          </a:p>
        </p:txBody>
      </p:sp>
      <p:sp>
        <p:nvSpPr>
          <p:cNvPr id="9932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9330"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smtClean="0">
              <a:latin typeface="Times New Roman" pitchFamily="18" charset="0"/>
              <a:ea typeface="新細明體"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rPr>
              <a:pPr eaLnBrk="1" hangingPunct="1"/>
              <a:t>11</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Survey link: http://biblestudydownloads.org/resource/</a:t>
            </a:r>
            <a:r>
              <a:rPr lang="en-US" dirty="0" smtClean="0">
                <a:latin typeface="SimHei" panose="02010609060101010101" pitchFamily="49" charset="-122"/>
                <a:ea typeface="SimHei" panose="02010609060101010101" pitchFamily="49" charset="-122"/>
                <a:cs typeface="ＭＳ Ｐゴシック" charset="0"/>
              </a:rPr>
              <a:t>%e6%96%b0%e7%ba%a6%e5%85%a8%e4%b9%a6/</a:t>
            </a:r>
            <a:endParaRPr lang="en-US" dirty="0">
              <a:latin typeface="SimHei" panose="02010609060101010101" pitchFamily="49" charset="-122"/>
              <a:ea typeface="SimHei" panose="02010609060101010101" pitchFamily="49" charset="-122"/>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rPr>
              <a:pPr eaLnBrk="1" hangingPunct="1"/>
              <a:t>12</a:t>
            </a:fld>
            <a:endParaRPr lang="en-US" sz="1200">
              <a:solidFill>
                <a:srgbClr val="000000"/>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rPr>
              <a:pPr eaLnBrk="1" hangingPunct="1"/>
              <a:t>13</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424585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376790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311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5232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2396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1133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5294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178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85030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07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41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491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2208880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729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9637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782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2450232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8131785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1212592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612835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3313281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38926175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194238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1564D77-DD09-42C2-AA7A-D30EAD8E83F3}" type="slidenum">
              <a:rPr lang="zh-TW" altLang="en-GB"/>
              <a:pPr/>
              <a:t>‹#›</a:t>
            </a:fld>
            <a:endParaRPr lang="en-GB" altLang="zh-TW"/>
          </a:p>
        </p:txBody>
      </p:sp>
    </p:spTree>
    <p:extLst>
      <p:ext uri="{BB962C8B-B14F-4D97-AF65-F5344CB8AC3E}">
        <p14:creationId xmlns:p14="http://schemas.microsoft.com/office/powerpoint/2010/main" val="1218162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607222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2463954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66914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6940680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3333092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46029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68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088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97759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741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CC72465B-C3FD-4BF5-A004-A4364AD82487}" type="slidenum">
              <a:rPr lang="zh-TW" altLang="en-GB"/>
              <a:pPr/>
              <a:t>‹#›</a:t>
            </a:fld>
            <a:endParaRPr lang="en-GB" altLang="zh-TW"/>
          </a:p>
        </p:txBody>
      </p:sp>
    </p:spTree>
    <p:extLst>
      <p:ext uri="{BB962C8B-B14F-4D97-AF65-F5344CB8AC3E}">
        <p14:creationId xmlns:p14="http://schemas.microsoft.com/office/powerpoint/2010/main" val="1247635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7364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1876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5155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1161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0871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18225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45276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5224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24267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023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4E7B9E76-DB04-474F-9F93-6D53CEE44B3D}" type="slidenum">
              <a:rPr lang="zh-TW" altLang="en-GB"/>
              <a:pPr/>
              <a:t>‹#›</a:t>
            </a:fld>
            <a:endParaRPr lang="en-GB" altLang="zh-TW"/>
          </a:p>
        </p:txBody>
      </p:sp>
    </p:spTree>
    <p:extLst>
      <p:ext uri="{BB962C8B-B14F-4D97-AF65-F5344CB8AC3E}">
        <p14:creationId xmlns:p14="http://schemas.microsoft.com/office/powerpoint/2010/main" val="27530881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35130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82725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5923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1228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655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43328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8520911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2548846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7155493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3827123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265A4325-1847-4435-B35F-2AB33A3E5914}" type="slidenum">
              <a:rPr lang="zh-TW" altLang="en-GB"/>
              <a:pPr/>
              <a:t>‹#›</a:t>
            </a:fld>
            <a:endParaRPr lang="en-GB" altLang="zh-TW"/>
          </a:p>
        </p:txBody>
      </p:sp>
    </p:spTree>
    <p:extLst>
      <p:ext uri="{BB962C8B-B14F-4D97-AF65-F5344CB8AC3E}">
        <p14:creationId xmlns:p14="http://schemas.microsoft.com/office/powerpoint/2010/main" val="1002726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4370612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21542054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31618173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34886119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1800">
                <a:solidFill>
                  <a:srgbClr val="FFFFFF"/>
                </a:solidFill>
                <a:latin typeface="Tahoma" pitchFamily="22" charset="-52"/>
                <a:ea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atin typeface="Times New Roman" charset="0"/>
              </a:defRPr>
            </a:lvl1pPr>
          </a:lstStyle>
          <a:p>
            <a:pPr>
              <a:defRPr/>
            </a:pPr>
            <a:fld id="{1F08AE67-B578-D04F-A19D-B0A071E451B3}" type="slidenum">
              <a:rPr lang="en-US"/>
              <a:pPr>
                <a:defRPr/>
              </a:pPr>
              <a:t>‹#›</a:t>
            </a:fld>
            <a:endParaRPr lang="en-US"/>
          </a:p>
        </p:txBody>
      </p:sp>
    </p:spTree>
    <p:extLst>
      <p:ext uri="{BB962C8B-B14F-4D97-AF65-F5344CB8AC3E}">
        <p14:creationId xmlns:p14="http://schemas.microsoft.com/office/powerpoint/2010/main" val="19089191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2490BF47-2658-9D49-B702-3C6E791E3B2E}" type="slidenum">
              <a:rPr lang="en-US"/>
              <a:pPr>
                <a:defRPr/>
              </a:pPr>
              <a:t>‹#›</a:t>
            </a:fld>
            <a:endParaRPr lang="en-US"/>
          </a:p>
        </p:txBody>
      </p:sp>
    </p:spTree>
    <p:extLst>
      <p:ext uri="{BB962C8B-B14F-4D97-AF65-F5344CB8AC3E}">
        <p14:creationId xmlns:p14="http://schemas.microsoft.com/office/powerpoint/2010/main" val="38736597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6C4D32D3-FAFE-9041-977F-99716D2AF82C}" type="slidenum">
              <a:rPr lang="en-US"/>
              <a:pPr>
                <a:defRPr/>
              </a:pPr>
              <a:t>‹#›</a:t>
            </a:fld>
            <a:endParaRPr lang="en-US"/>
          </a:p>
        </p:txBody>
      </p:sp>
    </p:spTree>
    <p:extLst>
      <p:ext uri="{BB962C8B-B14F-4D97-AF65-F5344CB8AC3E}">
        <p14:creationId xmlns:p14="http://schemas.microsoft.com/office/powerpoint/2010/main" val="4123100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57B77426-DBE1-AB46-AB07-00B639BBA212}" type="slidenum">
              <a:rPr lang="en-US"/>
              <a:pPr>
                <a:defRPr/>
              </a:pPr>
              <a:t>‹#›</a:t>
            </a:fld>
            <a:endParaRPr lang="en-US"/>
          </a:p>
        </p:txBody>
      </p:sp>
    </p:spTree>
    <p:extLst>
      <p:ext uri="{BB962C8B-B14F-4D97-AF65-F5344CB8AC3E}">
        <p14:creationId xmlns:p14="http://schemas.microsoft.com/office/powerpoint/2010/main" val="24882332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Times New Roman" charset="0"/>
              </a:defRPr>
            </a:lvl1pPr>
          </a:lstStyle>
          <a:p>
            <a:pPr>
              <a:defRPr/>
            </a:pPr>
            <a:fld id="{8EAAF825-8592-704C-9383-763541EFEE88}" type="slidenum">
              <a:rPr lang="en-US"/>
              <a:pPr>
                <a:defRPr/>
              </a:pPr>
              <a:t>‹#›</a:t>
            </a:fld>
            <a:endParaRPr lang="en-US"/>
          </a:p>
        </p:txBody>
      </p:sp>
    </p:spTree>
    <p:extLst>
      <p:ext uri="{BB962C8B-B14F-4D97-AF65-F5344CB8AC3E}">
        <p14:creationId xmlns:p14="http://schemas.microsoft.com/office/powerpoint/2010/main" val="1878988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Times New Roman" charset="0"/>
              </a:defRPr>
            </a:lvl1pPr>
          </a:lstStyle>
          <a:p>
            <a:pPr>
              <a:defRPr/>
            </a:pPr>
            <a:fld id="{685D3EED-A7B3-9B46-A184-A65AF79013D6}" type="slidenum">
              <a:rPr lang="en-US"/>
              <a:pPr>
                <a:defRPr/>
              </a:pPr>
              <a:t>‹#›</a:t>
            </a:fld>
            <a:endParaRPr lang="en-US"/>
          </a:p>
        </p:txBody>
      </p:sp>
    </p:spTree>
    <p:extLst>
      <p:ext uri="{BB962C8B-B14F-4D97-AF65-F5344CB8AC3E}">
        <p14:creationId xmlns:p14="http://schemas.microsoft.com/office/powerpoint/2010/main" val="3715345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778F41D-6CDC-49DD-8756-757A7D6C5AFA}" type="slidenum">
              <a:rPr lang="zh-TW" altLang="en-GB"/>
              <a:pPr/>
              <a:t>‹#›</a:t>
            </a:fld>
            <a:endParaRPr lang="en-GB" altLang="zh-TW"/>
          </a:p>
        </p:txBody>
      </p:sp>
    </p:spTree>
    <p:extLst>
      <p:ext uri="{BB962C8B-B14F-4D97-AF65-F5344CB8AC3E}">
        <p14:creationId xmlns:p14="http://schemas.microsoft.com/office/powerpoint/2010/main" val="468590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Times New Roman" charset="0"/>
              </a:defRPr>
            </a:lvl1pPr>
          </a:lstStyle>
          <a:p>
            <a:pPr>
              <a:defRPr/>
            </a:pPr>
            <a:fld id="{C2EDA970-59B1-CA41-81CB-B863E62827BC}" type="slidenum">
              <a:rPr lang="en-US"/>
              <a:pPr>
                <a:defRPr/>
              </a:pPr>
              <a:t>‹#›</a:t>
            </a:fld>
            <a:endParaRPr lang="en-US"/>
          </a:p>
        </p:txBody>
      </p:sp>
    </p:spTree>
    <p:extLst>
      <p:ext uri="{BB962C8B-B14F-4D97-AF65-F5344CB8AC3E}">
        <p14:creationId xmlns:p14="http://schemas.microsoft.com/office/powerpoint/2010/main" val="15416888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554C47AB-01B2-EF46-B8C9-4B14677BB087}" type="slidenum">
              <a:rPr lang="en-US"/>
              <a:pPr>
                <a:defRPr/>
              </a:pPr>
              <a:t>‹#›</a:t>
            </a:fld>
            <a:endParaRPr lang="en-US"/>
          </a:p>
        </p:txBody>
      </p:sp>
    </p:spTree>
    <p:extLst>
      <p:ext uri="{BB962C8B-B14F-4D97-AF65-F5344CB8AC3E}">
        <p14:creationId xmlns:p14="http://schemas.microsoft.com/office/powerpoint/2010/main" val="1416996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2ABE7651-03A8-564F-8F9F-30FA6B067DA8}" type="slidenum">
              <a:rPr lang="en-US"/>
              <a:pPr>
                <a:defRPr/>
              </a:pPr>
              <a:t>‹#›</a:t>
            </a:fld>
            <a:endParaRPr lang="en-US"/>
          </a:p>
        </p:txBody>
      </p:sp>
    </p:spTree>
    <p:extLst>
      <p:ext uri="{BB962C8B-B14F-4D97-AF65-F5344CB8AC3E}">
        <p14:creationId xmlns:p14="http://schemas.microsoft.com/office/powerpoint/2010/main" val="16324340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DFCDC65E-3749-A345-9CEC-436DAD55030F}" type="slidenum">
              <a:rPr lang="en-US"/>
              <a:pPr>
                <a:defRPr/>
              </a:pPr>
              <a:t>‹#›</a:t>
            </a:fld>
            <a:endParaRPr lang="en-US"/>
          </a:p>
        </p:txBody>
      </p:sp>
    </p:spTree>
    <p:extLst>
      <p:ext uri="{BB962C8B-B14F-4D97-AF65-F5344CB8AC3E}">
        <p14:creationId xmlns:p14="http://schemas.microsoft.com/office/powerpoint/2010/main" val="8703842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F2F19F39-E339-D540-991C-A005159C54EE}" type="slidenum">
              <a:rPr lang="en-US"/>
              <a:pPr>
                <a:defRPr/>
              </a:pPr>
              <a:t>‹#›</a:t>
            </a:fld>
            <a:endParaRPr lang="en-US"/>
          </a:p>
        </p:txBody>
      </p:sp>
    </p:spTree>
    <p:extLst>
      <p:ext uri="{BB962C8B-B14F-4D97-AF65-F5344CB8AC3E}">
        <p14:creationId xmlns:p14="http://schemas.microsoft.com/office/powerpoint/2010/main" val="15036136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atin typeface="Times New Roman" charset="0"/>
              </a:defRPr>
            </a:lvl1pPr>
          </a:lstStyle>
          <a:p>
            <a:pPr>
              <a:defRPr/>
            </a:pPr>
            <a:fld id="{0BFAF5BB-ED05-8A41-BFA5-B780BC47F554}" type="slidenum">
              <a:rPr lang="en-US"/>
              <a:pPr>
                <a:defRPr/>
              </a:pPr>
              <a:t>‹#›</a:t>
            </a:fld>
            <a:endParaRPr lang="en-US"/>
          </a:p>
        </p:txBody>
      </p:sp>
    </p:spTree>
    <p:extLst>
      <p:ext uri="{BB962C8B-B14F-4D97-AF65-F5344CB8AC3E}">
        <p14:creationId xmlns:p14="http://schemas.microsoft.com/office/powerpoint/2010/main" val="11755720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221FB532-8F2F-714E-9EF7-A51849FC8FD1}" type="slidenum">
              <a:rPr lang="en-US"/>
              <a:pPr>
                <a:defRPr/>
              </a:pPr>
              <a:t>‹#›</a:t>
            </a:fld>
            <a:endParaRPr lang="en-US"/>
          </a:p>
        </p:txBody>
      </p:sp>
    </p:spTree>
    <p:extLst>
      <p:ext uri="{BB962C8B-B14F-4D97-AF65-F5344CB8AC3E}">
        <p14:creationId xmlns:p14="http://schemas.microsoft.com/office/powerpoint/2010/main" val="17746900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0861935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3711367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058315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68234848-0FA0-449F-8710-09BD8BD494AB}" type="slidenum">
              <a:rPr lang="zh-TW" altLang="en-GB"/>
              <a:pPr/>
              <a:t>‹#›</a:t>
            </a:fld>
            <a:endParaRPr lang="en-GB" altLang="zh-TW"/>
          </a:p>
        </p:txBody>
      </p:sp>
    </p:spTree>
    <p:extLst>
      <p:ext uri="{BB962C8B-B14F-4D97-AF65-F5344CB8AC3E}">
        <p14:creationId xmlns:p14="http://schemas.microsoft.com/office/powerpoint/2010/main" val="3987765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7134512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74705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4918830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730291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153208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3318804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953625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6730239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1"/>
          <p:cNvSpPr>
            <a:spLocks noGrp="1"/>
          </p:cNvSpPr>
          <p:nvPr>
            <p:ph type="sldNum" sz="quarter" idx="10"/>
          </p:nvPr>
        </p:nvSpPr>
        <p:spPr>
          <a:ln/>
        </p:spPr>
        <p:txBody>
          <a:bodyPr/>
          <a:lstStyle>
            <a:lvl1pPr>
              <a:defRPr/>
            </a:lvl1pPr>
          </a:lstStyle>
          <a:p>
            <a:fld id="{4D23D170-981F-485A-974D-AD8A581CBBE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826169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p:cNvSpPr>
          <p:nvPr>
            <p:ph type="sldNum" sz="quarter" idx="10"/>
          </p:nvPr>
        </p:nvSpPr>
        <p:spPr>
          <a:ln/>
        </p:spPr>
        <p:txBody>
          <a:bodyPr/>
          <a:lstStyle>
            <a:lvl1pPr>
              <a:defRPr/>
            </a:lvl1pPr>
          </a:lstStyle>
          <a:p>
            <a:fld id="{A6BC4652-4FAB-42DB-BB49-EF8A817473F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25536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5C69B62-DF34-4B6E-91EB-684A25988EC6}" type="slidenum">
              <a:rPr lang="zh-TW" altLang="en-GB"/>
              <a:pPr/>
              <a:t>‹#›</a:t>
            </a:fld>
            <a:endParaRPr lang="en-GB" altLang="zh-TW"/>
          </a:p>
        </p:txBody>
      </p:sp>
    </p:spTree>
    <p:extLst>
      <p:ext uri="{BB962C8B-B14F-4D97-AF65-F5344CB8AC3E}">
        <p14:creationId xmlns:p14="http://schemas.microsoft.com/office/powerpoint/2010/main" val="10183156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p:cNvSpPr>
          <p:nvPr>
            <p:ph type="sldNum" sz="quarter" idx="10"/>
          </p:nvPr>
        </p:nvSpPr>
        <p:spPr>
          <a:ln/>
        </p:spPr>
        <p:txBody>
          <a:bodyPr/>
          <a:lstStyle>
            <a:lvl1pPr>
              <a:defRPr/>
            </a:lvl1pPr>
          </a:lstStyle>
          <a:p>
            <a:fld id="{B1C38D86-ECE3-4FF6-83FE-50617594A99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3030004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p:cNvSpPr>
          <p:nvPr>
            <p:ph type="sldNum" sz="quarter" idx="10"/>
          </p:nvPr>
        </p:nvSpPr>
        <p:spPr>
          <a:ln/>
        </p:spPr>
        <p:txBody>
          <a:bodyPr/>
          <a:lstStyle>
            <a:lvl1pPr>
              <a:defRPr/>
            </a:lvl1pPr>
          </a:lstStyle>
          <a:p>
            <a:fld id="{56E33BF3-325D-4425-B739-8346D40B37D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8991869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
          <p:cNvSpPr>
            <a:spLocks noGrp="1"/>
          </p:cNvSpPr>
          <p:nvPr>
            <p:ph type="sldNum" sz="quarter" idx="10"/>
          </p:nvPr>
        </p:nvSpPr>
        <p:spPr>
          <a:ln/>
        </p:spPr>
        <p:txBody>
          <a:bodyPr/>
          <a:lstStyle>
            <a:lvl1pPr>
              <a:defRPr/>
            </a:lvl1pPr>
          </a:lstStyle>
          <a:p>
            <a:fld id="{EB198CD7-86E7-4621-9E7A-EE44EE8034E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314931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
          <p:cNvSpPr>
            <a:spLocks noGrp="1"/>
          </p:cNvSpPr>
          <p:nvPr>
            <p:ph type="sldNum" sz="quarter" idx="10"/>
          </p:nvPr>
        </p:nvSpPr>
        <p:spPr>
          <a:ln/>
        </p:spPr>
        <p:txBody>
          <a:bodyPr/>
          <a:lstStyle>
            <a:lvl1pPr>
              <a:defRPr/>
            </a:lvl1pPr>
          </a:lstStyle>
          <a:p>
            <a:fld id="{056641F1-0268-4F17-A329-504B7644F3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43294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p:cNvSpPr>
          <p:nvPr>
            <p:ph type="sldNum" sz="quarter" idx="10"/>
          </p:nvPr>
        </p:nvSpPr>
        <p:spPr>
          <a:ln/>
        </p:spPr>
        <p:txBody>
          <a:bodyPr/>
          <a:lstStyle>
            <a:lvl1pPr>
              <a:defRPr/>
            </a:lvl1pPr>
          </a:lstStyle>
          <a:p>
            <a:fld id="{50391547-8CAF-4217-A92B-B09A369BEA5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139849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p:cNvSpPr>
          <p:nvPr>
            <p:ph type="sldNum" sz="quarter" idx="10"/>
          </p:nvPr>
        </p:nvSpPr>
        <p:spPr>
          <a:ln/>
        </p:spPr>
        <p:txBody>
          <a:bodyPr/>
          <a:lstStyle>
            <a:lvl1pPr>
              <a:defRPr/>
            </a:lvl1pPr>
          </a:lstStyle>
          <a:p>
            <a:fld id="{AB3375C7-6154-4F36-A982-E1E8B25C119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2930051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p:cNvSpPr>
          <p:nvPr>
            <p:ph type="sldNum" sz="quarter" idx="10"/>
          </p:nvPr>
        </p:nvSpPr>
        <p:spPr>
          <a:ln/>
        </p:spPr>
        <p:txBody>
          <a:bodyPr/>
          <a:lstStyle>
            <a:lvl1pPr>
              <a:defRPr/>
            </a:lvl1pPr>
          </a:lstStyle>
          <a:p>
            <a:fld id="{A1378A60-5912-4E71-8BEF-5AF52C0241F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675129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p:cNvSpPr>
          <p:nvPr>
            <p:ph type="sldNum" sz="quarter" idx="10"/>
          </p:nvPr>
        </p:nvSpPr>
        <p:spPr>
          <a:ln/>
        </p:spPr>
        <p:txBody>
          <a:bodyPr/>
          <a:lstStyle>
            <a:lvl1pPr>
              <a:defRPr/>
            </a:lvl1pPr>
          </a:lstStyle>
          <a:p>
            <a:fld id="{1045DAE4-E355-43F6-885F-3AD59A529C5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352966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p:cNvSpPr>
          <p:nvPr>
            <p:ph type="sldNum" sz="quarter" idx="10"/>
          </p:nvPr>
        </p:nvSpPr>
        <p:spPr>
          <a:ln/>
        </p:spPr>
        <p:txBody>
          <a:bodyPr/>
          <a:lstStyle>
            <a:lvl1pPr>
              <a:defRPr/>
            </a:lvl1pPr>
          </a:lstStyle>
          <a:p>
            <a:fld id="{9C447F6D-5BA2-42BB-80B6-ADA4DFAF6BC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035871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2106775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247A5C7-290B-4A65-851D-B6FF0ADB7EDB}" type="slidenum">
              <a:rPr lang="zh-TW" altLang="en-GB"/>
              <a:pPr/>
              <a:t>‹#›</a:t>
            </a:fld>
            <a:endParaRPr lang="en-GB" altLang="zh-TW"/>
          </a:p>
        </p:txBody>
      </p:sp>
    </p:spTree>
    <p:extLst>
      <p:ext uri="{BB962C8B-B14F-4D97-AF65-F5344CB8AC3E}">
        <p14:creationId xmlns:p14="http://schemas.microsoft.com/office/powerpoint/2010/main" val="41291735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30040410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36139968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18103981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9904394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1940631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1608604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6822468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3643021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9592095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254819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215823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F18C17F-FB2F-4958-8E6D-39D04891DEA8}" type="slidenum">
              <a:rPr lang="zh-TW" altLang="en-GB"/>
              <a:pPr/>
              <a:t>‹#›</a:t>
            </a:fld>
            <a:endParaRPr lang="en-GB" altLang="zh-TW"/>
          </a:p>
        </p:txBody>
      </p:sp>
    </p:spTree>
    <p:extLst>
      <p:ext uri="{BB962C8B-B14F-4D97-AF65-F5344CB8AC3E}">
        <p14:creationId xmlns:p14="http://schemas.microsoft.com/office/powerpoint/2010/main" val="2244981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8"/>
          <p:cNvSpPr>
            <a:spLocks noGrp="1"/>
          </p:cNvSpPr>
          <p:nvPr>
            <p:ph type="sldNum" sz="quarter" idx="10"/>
          </p:nvPr>
        </p:nvSpPr>
        <p:spPr>
          <a:ln/>
        </p:spPr>
        <p:txBody>
          <a:bodyPr/>
          <a:lstStyle>
            <a:lvl1pPr>
              <a:defRPr/>
            </a:lvl1pPr>
          </a:lstStyle>
          <a:p>
            <a:fld id="{DCF02357-72C3-441A-B077-3918DBAB66F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265047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9079D27A-4C7E-42B9-94A4-2960A74A0FE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448493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8"/>
          <p:cNvSpPr>
            <a:spLocks noGrp="1"/>
          </p:cNvSpPr>
          <p:nvPr>
            <p:ph type="sldNum" sz="quarter" idx="10"/>
          </p:nvPr>
        </p:nvSpPr>
        <p:spPr>
          <a:ln/>
        </p:spPr>
        <p:txBody>
          <a:bodyPr/>
          <a:lstStyle>
            <a:lvl1pPr>
              <a:defRPr/>
            </a:lvl1pPr>
          </a:lstStyle>
          <a:p>
            <a:fld id="{2C3ED81C-5CAB-49E4-A631-BB5E81B438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949978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8"/>
          <p:cNvSpPr>
            <a:spLocks noGrp="1"/>
          </p:cNvSpPr>
          <p:nvPr>
            <p:ph type="sldNum" sz="quarter" idx="10"/>
          </p:nvPr>
        </p:nvSpPr>
        <p:spPr>
          <a:ln/>
        </p:spPr>
        <p:txBody>
          <a:bodyPr/>
          <a:lstStyle>
            <a:lvl1pPr>
              <a:defRPr/>
            </a:lvl1pPr>
          </a:lstStyle>
          <a:p>
            <a:fld id="{8496A86A-0B8D-4501-9076-6201DCEE8B9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915030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8"/>
          <p:cNvSpPr>
            <a:spLocks noGrp="1"/>
          </p:cNvSpPr>
          <p:nvPr>
            <p:ph type="sldNum" sz="quarter" idx="10"/>
          </p:nvPr>
        </p:nvSpPr>
        <p:spPr>
          <a:ln/>
        </p:spPr>
        <p:txBody>
          <a:bodyPr/>
          <a:lstStyle>
            <a:lvl1pPr>
              <a:defRPr/>
            </a:lvl1pPr>
          </a:lstStyle>
          <a:p>
            <a:fld id="{85A6986F-1F2E-4905-98C8-0E383FC3856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9155341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8"/>
          <p:cNvSpPr>
            <a:spLocks noGrp="1"/>
          </p:cNvSpPr>
          <p:nvPr>
            <p:ph type="sldNum" sz="quarter" idx="10"/>
          </p:nvPr>
        </p:nvSpPr>
        <p:spPr>
          <a:ln/>
        </p:spPr>
        <p:txBody>
          <a:bodyPr/>
          <a:lstStyle>
            <a:lvl1pPr>
              <a:defRPr/>
            </a:lvl1pPr>
          </a:lstStyle>
          <a:p>
            <a:fld id="{AC1BE0D6-B376-4A0F-889B-0C36D834804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940197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163D314B-A8B4-4756-965B-18EEDB6A181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091895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7AD61E93-643A-42A5-8AE0-06503AE1EA1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148095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8"/>
          <p:cNvSpPr>
            <a:spLocks noGrp="1"/>
          </p:cNvSpPr>
          <p:nvPr>
            <p:ph type="sldNum" sz="quarter" idx="10"/>
          </p:nvPr>
        </p:nvSpPr>
        <p:spPr>
          <a:ln/>
        </p:spPr>
        <p:txBody>
          <a:bodyPr/>
          <a:lstStyle>
            <a:lvl1pPr>
              <a:defRPr/>
            </a:lvl1pPr>
          </a:lstStyle>
          <a:p>
            <a:fld id="{53544D27-CDEB-4A6B-9CAA-85819D884AC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024108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01D4444B-A3B2-451F-A722-AE695C4F509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92645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A81E4D69-34C9-4ADE-B17F-D04DCC46FD43}" type="slidenum">
              <a:rPr lang="zh-TW" altLang="en-GB"/>
              <a:pPr/>
              <a:t>‹#›</a:t>
            </a:fld>
            <a:endParaRPr lang="en-GB" altLang="zh-TW"/>
          </a:p>
        </p:txBody>
      </p:sp>
    </p:spTree>
    <p:extLst>
      <p:ext uri="{BB962C8B-B14F-4D97-AF65-F5344CB8AC3E}">
        <p14:creationId xmlns:p14="http://schemas.microsoft.com/office/powerpoint/2010/main" val="39467264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8"/>
          <p:cNvSpPr>
            <a:spLocks noGrp="1"/>
          </p:cNvSpPr>
          <p:nvPr>
            <p:ph type="sldNum" sz="quarter" idx="10"/>
          </p:nvPr>
        </p:nvSpPr>
        <p:spPr>
          <a:ln/>
        </p:spPr>
        <p:txBody>
          <a:bodyPr/>
          <a:lstStyle>
            <a:lvl1pPr>
              <a:defRPr/>
            </a:lvl1pPr>
          </a:lstStyle>
          <a:p>
            <a:fld id="{A59EEE08-73E0-4D71-94FF-656C242DFD9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1470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9557540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26914952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1412714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9154937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2913250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3968268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13109318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11626015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291994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685800"/>
            <a:ext cx="2170113"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359525" cy="54403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FC110096-EFF7-4787-8A89-8456ABB65EAE}" type="slidenum">
              <a:rPr lang="zh-TW" altLang="en-GB"/>
              <a:pPr/>
              <a:t>‹#›</a:t>
            </a:fld>
            <a:endParaRPr lang="en-GB" altLang="zh-TW"/>
          </a:p>
        </p:txBody>
      </p:sp>
    </p:spTree>
    <p:extLst>
      <p:ext uri="{BB962C8B-B14F-4D97-AF65-F5344CB8AC3E}">
        <p14:creationId xmlns:p14="http://schemas.microsoft.com/office/powerpoint/2010/main" val="12544237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20789730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2634580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a:extLst/>
        </p:spPr>
        <p:txBody>
          <a:bodyPr/>
          <a:lstStyle>
            <a:lvl1pPr>
              <a:defRPr/>
            </a:lvl1pPr>
          </a:lstStyle>
          <a:p>
            <a:pPr lvl="0"/>
            <a:r>
              <a:rPr lang="en-GB" noProof="0" smtClean="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smtClean="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5167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41869571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4825536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42720755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9074655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22554342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14777608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1832982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37150903-9F6A-446F-8A4A-4BBE1622D60F}" type="slidenum">
              <a:rPr lang="zh-TW" altLang="en-GB"/>
              <a:pPr/>
              <a:t>‹#›</a:t>
            </a:fld>
            <a:endParaRPr lang="en-GB" altLang="zh-TW"/>
          </a:p>
        </p:txBody>
      </p:sp>
    </p:spTree>
    <p:extLst>
      <p:ext uri="{BB962C8B-B14F-4D97-AF65-F5344CB8AC3E}">
        <p14:creationId xmlns:p14="http://schemas.microsoft.com/office/powerpoint/2010/main" val="33682161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22545952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35099800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11835157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40845953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33565944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5896760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38352543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39525577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25407411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2860774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F9868D31-6795-431A-AA2C-F3B645CFFF30}" type="slidenum">
              <a:rPr lang="zh-TW" altLang="en-GB"/>
              <a:pPr/>
              <a:t>‹#›</a:t>
            </a:fld>
            <a:endParaRPr lang="en-GB" altLang="zh-TW"/>
          </a:p>
        </p:txBody>
      </p:sp>
    </p:spTree>
    <p:extLst>
      <p:ext uri="{BB962C8B-B14F-4D97-AF65-F5344CB8AC3E}">
        <p14:creationId xmlns:p14="http://schemas.microsoft.com/office/powerpoint/2010/main" val="9071127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985199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39663075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9374169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13259125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33298497"/>
      </p:ext>
    </p:extLst>
  </p:cSld>
  <p:clrMapOvr>
    <a:masterClrMapping/>
  </p:clrMapOvr>
  <p:transition>
    <p:cu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501066"/>
      </p:ext>
    </p:extLst>
  </p:cSld>
  <p:clrMapOvr>
    <a:masterClrMapping/>
  </p:clrMapOvr>
  <p:transition>
    <p:cu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41803752"/>
      </p:ext>
    </p:extLst>
  </p:cSld>
  <p:clrMapOvr>
    <a:masterClrMapping/>
  </p:clrMapOvr>
  <p:transition>
    <p:cu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76836"/>
      </p:ext>
    </p:extLst>
  </p:cSld>
  <p:clrMapOvr>
    <a:masterClrMapping/>
  </p:clrMapOvr>
  <p:transition>
    <p:cu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6576641"/>
      </p:ext>
    </p:extLst>
  </p:cSld>
  <p:clrMapOvr>
    <a:masterClrMapping/>
  </p:clrMapOvr>
  <p:transition>
    <p:cu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28842972"/>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1954564B-003B-4DED-BB84-7951B46527C8}" type="slidenum">
              <a:rPr lang="zh-TW" altLang="en-GB"/>
              <a:pPr/>
              <a:t>‹#›</a:t>
            </a:fld>
            <a:endParaRPr lang="en-GB" altLang="zh-TW"/>
          </a:p>
        </p:txBody>
      </p:sp>
    </p:spTree>
    <p:extLst>
      <p:ext uri="{BB962C8B-B14F-4D97-AF65-F5344CB8AC3E}">
        <p14:creationId xmlns:p14="http://schemas.microsoft.com/office/powerpoint/2010/main" val="30264606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455238"/>
      </p:ext>
    </p:extLst>
  </p:cSld>
  <p:clrMapOvr>
    <a:masterClrMapping/>
  </p:clrMapOvr>
  <p:transition>
    <p:cu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1503889"/>
      </p:ext>
    </p:extLst>
  </p:cSld>
  <p:clrMapOvr>
    <a:masterClrMapping/>
  </p:clrMapOvr>
  <p:transition>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8815828"/>
      </p:ext>
    </p:extLst>
  </p:cSld>
  <p:clrMapOvr>
    <a:masterClrMapping/>
  </p:clrMapOvr>
  <p:transition>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057068"/>
      </p:ext>
    </p:extLst>
  </p:cSld>
  <p:clrMapOvr>
    <a:masterClrMapping/>
  </p:clrMapOvr>
  <p:transition>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733282"/>
      </p:ext>
    </p:extLst>
  </p:cSld>
  <p:clrMapOvr>
    <a:masterClrMapping/>
  </p:clrMapOvr>
  <p:transition>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25199899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34470608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25706258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23236942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2134845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E0DE5AF1-F322-4205-B252-48E0BDD7AA33}" type="slidenum">
              <a:rPr lang="zh-TW" altLang="en-GB"/>
              <a:pPr/>
              <a:t>‹#›</a:t>
            </a:fld>
            <a:endParaRPr lang="en-GB" altLang="zh-TW"/>
          </a:p>
        </p:txBody>
      </p:sp>
    </p:spTree>
    <p:extLst>
      <p:ext uri="{BB962C8B-B14F-4D97-AF65-F5344CB8AC3E}">
        <p14:creationId xmlns:p14="http://schemas.microsoft.com/office/powerpoint/2010/main" val="18714226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6542387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16895503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8287194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26644450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39352446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22011330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A22832B2-EF65-475B-A529-6912AADF18DD}"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2973707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96AEC42D-7105-4E6D-A2ED-322C71C9AA8B}"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160709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F61C820B-E586-474B-94AB-AB06120AA85B}"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1137709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7FA52D52-E545-4D26-BCA0-87F2061BB460}"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377941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3"/>
          <p:cNvSpPr>
            <a:spLocks noGrp="1" noChangeArrowheads="1"/>
          </p:cNvSpPr>
          <p:nvPr>
            <p:ph type="dt" idx="10"/>
          </p:nvPr>
        </p:nvSpPr>
        <p:spPr>
          <a:ln/>
        </p:spPr>
        <p:txBody>
          <a:bodyPr/>
          <a:lstStyle>
            <a:lvl1pPr>
              <a:defRPr/>
            </a:lvl1pPr>
          </a:lstStyle>
          <a:p>
            <a:endParaRPr lang="en-GB" altLang="zh-TW"/>
          </a:p>
        </p:txBody>
      </p:sp>
      <p:sp>
        <p:nvSpPr>
          <p:cNvPr id="8" name="Rectangle 44"/>
          <p:cNvSpPr>
            <a:spLocks noGrp="1" noChangeArrowheads="1"/>
          </p:cNvSpPr>
          <p:nvPr>
            <p:ph type="ftr" idx="11"/>
          </p:nvPr>
        </p:nvSpPr>
        <p:spPr>
          <a:ln/>
        </p:spPr>
        <p:txBody>
          <a:bodyPr/>
          <a:lstStyle>
            <a:lvl1pPr>
              <a:defRPr/>
            </a:lvl1pPr>
          </a:lstStyle>
          <a:p>
            <a:endParaRPr lang="en-GB" altLang="zh-TW"/>
          </a:p>
        </p:txBody>
      </p:sp>
      <p:sp>
        <p:nvSpPr>
          <p:cNvPr id="9" name="Rectangle 45"/>
          <p:cNvSpPr>
            <a:spLocks noGrp="1" noChangeArrowheads="1"/>
          </p:cNvSpPr>
          <p:nvPr>
            <p:ph type="sldNum" idx="12"/>
          </p:nvPr>
        </p:nvSpPr>
        <p:spPr>
          <a:ln/>
        </p:spPr>
        <p:txBody>
          <a:bodyPr/>
          <a:lstStyle>
            <a:lvl1pPr>
              <a:defRPr/>
            </a:lvl1pPr>
          </a:lstStyle>
          <a:p>
            <a:fld id="{9FBE90AC-2E31-4BB7-97F5-E9F0FBAC4CC0}" type="slidenum">
              <a:rPr lang="zh-TW" altLang="en-GB"/>
              <a:pPr/>
              <a:t>‹#›</a:t>
            </a:fld>
            <a:endParaRPr lang="en-GB" altLang="zh-TW"/>
          </a:p>
        </p:txBody>
      </p:sp>
    </p:spTree>
    <p:extLst>
      <p:ext uri="{BB962C8B-B14F-4D97-AF65-F5344CB8AC3E}">
        <p14:creationId xmlns:p14="http://schemas.microsoft.com/office/powerpoint/2010/main" val="21124444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3F6BC436-EDEC-4EE1-94CE-0D2523A72739}"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5835278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877C8024-B2ED-4FEA-8FE4-338AF8AF6DFA}"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11228000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C320D55-DC4C-43C3-BA64-C8DB180D901E}"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376882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F8653746-C519-4EE7-B8A2-5EB7041D0639}"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653419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574ACFCF-2F7F-467D-85C2-10B308E656D2}"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2729511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37141C1-346C-40B1-B0F1-7492A4B0A1ED}"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14853423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2B43ED3-AB1B-4E42-9572-5F9B33B465A6}"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424860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014B6A4-2520-7E42-A674-213B8F88681D}" type="slidenum">
              <a:rPr lang="en-US"/>
              <a:pPr>
                <a:defRPr/>
              </a:pPr>
              <a:t>‹#›</a:t>
            </a:fld>
            <a:endParaRPr lang="en-US"/>
          </a:p>
        </p:txBody>
      </p:sp>
    </p:spTree>
    <p:extLst>
      <p:ext uri="{BB962C8B-B14F-4D97-AF65-F5344CB8AC3E}">
        <p14:creationId xmlns:p14="http://schemas.microsoft.com/office/powerpoint/2010/main" val="4290568187"/>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37316883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892756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3"/>
          <p:cNvSpPr>
            <a:spLocks noGrp="1" noChangeArrowheads="1"/>
          </p:cNvSpPr>
          <p:nvPr>
            <p:ph type="dt" idx="10"/>
          </p:nvPr>
        </p:nvSpPr>
        <p:spPr>
          <a:ln/>
        </p:spPr>
        <p:txBody>
          <a:bodyPr/>
          <a:lstStyle>
            <a:lvl1pPr>
              <a:defRPr/>
            </a:lvl1pPr>
          </a:lstStyle>
          <a:p>
            <a:endParaRPr lang="en-GB" altLang="zh-TW"/>
          </a:p>
        </p:txBody>
      </p:sp>
      <p:sp>
        <p:nvSpPr>
          <p:cNvPr id="4" name="Rectangle 44"/>
          <p:cNvSpPr>
            <a:spLocks noGrp="1" noChangeArrowheads="1"/>
          </p:cNvSpPr>
          <p:nvPr>
            <p:ph type="ftr" idx="11"/>
          </p:nvPr>
        </p:nvSpPr>
        <p:spPr>
          <a:ln/>
        </p:spPr>
        <p:txBody>
          <a:bodyPr/>
          <a:lstStyle>
            <a:lvl1pPr>
              <a:defRPr/>
            </a:lvl1pPr>
          </a:lstStyle>
          <a:p>
            <a:endParaRPr lang="en-GB" altLang="zh-TW"/>
          </a:p>
        </p:txBody>
      </p:sp>
      <p:sp>
        <p:nvSpPr>
          <p:cNvPr id="5" name="Rectangle 45"/>
          <p:cNvSpPr>
            <a:spLocks noGrp="1" noChangeArrowheads="1"/>
          </p:cNvSpPr>
          <p:nvPr>
            <p:ph type="sldNum" idx="12"/>
          </p:nvPr>
        </p:nvSpPr>
        <p:spPr>
          <a:ln/>
        </p:spPr>
        <p:txBody>
          <a:bodyPr/>
          <a:lstStyle>
            <a:lvl1pPr>
              <a:defRPr/>
            </a:lvl1pPr>
          </a:lstStyle>
          <a:p>
            <a:fld id="{A2B37E4E-3021-45A3-A42D-41C2CE535AD9}" type="slidenum">
              <a:rPr lang="zh-TW" altLang="en-GB"/>
              <a:pPr/>
              <a:t>‹#›</a:t>
            </a:fld>
            <a:endParaRPr lang="en-GB" altLang="zh-TW"/>
          </a:p>
        </p:txBody>
      </p:sp>
    </p:spTree>
    <p:extLst>
      <p:ext uri="{BB962C8B-B14F-4D97-AF65-F5344CB8AC3E}">
        <p14:creationId xmlns:p14="http://schemas.microsoft.com/office/powerpoint/2010/main" val="22781953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38192575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978A3E55-636B-034F-A0AB-61CFD05316C2}" type="slidenum">
              <a:rPr lang="en-US"/>
              <a:pPr>
                <a:defRPr/>
              </a:pPr>
              <a:t>‹#›</a:t>
            </a:fld>
            <a:endParaRPr lang="en-US"/>
          </a:p>
        </p:txBody>
      </p:sp>
    </p:spTree>
    <p:extLst>
      <p:ext uri="{BB962C8B-B14F-4D97-AF65-F5344CB8AC3E}">
        <p14:creationId xmlns:p14="http://schemas.microsoft.com/office/powerpoint/2010/main" val="36989076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06D0950-D3D0-794C-934D-5FA7BCF9ED86}" type="slidenum">
              <a:rPr lang="en-US"/>
              <a:pPr>
                <a:defRPr/>
              </a:pPr>
              <a:t>‹#›</a:t>
            </a:fld>
            <a:endParaRPr lang="en-US"/>
          </a:p>
        </p:txBody>
      </p:sp>
    </p:spTree>
    <p:extLst>
      <p:ext uri="{BB962C8B-B14F-4D97-AF65-F5344CB8AC3E}">
        <p14:creationId xmlns:p14="http://schemas.microsoft.com/office/powerpoint/2010/main" val="421345102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1D0F8237-5159-BA47-B386-3FB935E64808}" type="slidenum">
              <a:rPr lang="en-US"/>
              <a:pPr>
                <a:defRPr/>
              </a:pPr>
              <a:t>‹#›</a:t>
            </a:fld>
            <a:endParaRPr lang="en-US"/>
          </a:p>
        </p:txBody>
      </p:sp>
    </p:spTree>
    <p:extLst>
      <p:ext uri="{BB962C8B-B14F-4D97-AF65-F5344CB8AC3E}">
        <p14:creationId xmlns:p14="http://schemas.microsoft.com/office/powerpoint/2010/main" val="18032703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615390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71465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922189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27598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323512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5253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endParaRPr lang="en-GB" altLang="zh-TW"/>
          </a:p>
        </p:txBody>
      </p:sp>
      <p:sp>
        <p:nvSpPr>
          <p:cNvPr id="3" name="Rectangle 44"/>
          <p:cNvSpPr>
            <a:spLocks noGrp="1" noChangeArrowheads="1"/>
          </p:cNvSpPr>
          <p:nvPr>
            <p:ph type="ftr" idx="11"/>
          </p:nvPr>
        </p:nvSpPr>
        <p:spPr>
          <a:ln/>
        </p:spPr>
        <p:txBody>
          <a:bodyPr/>
          <a:lstStyle>
            <a:lvl1pPr>
              <a:defRPr/>
            </a:lvl1pPr>
          </a:lstStyle>
          <a:p>
            <a:endParaRPr lang="en-GB" altLang="zh-TW"/>
          </a:p>
        </p:txBody>
      </p:sp>
      <p:sp>
        <p:nvSpPr>
          <p:cNvPr id="4" name="Rectangle 45"/>
          <p:cNvSpPr>
            <a:spLocks noGrp="1" noChangeArrowheads="1"/>
          </p:cNvSpPr>
          <p:nvPr>
            <p:ph type="sldNum" idx="12"/>
          </p:nvPr>
        </p:nvSpPr>
        <p:spPr>
          <a:ln/>
        </p:spPr>
        <p:txBody>
          <a:bodyPr/>
          <a:lstStyle>
            <a:lvl1pPr>
              <a:defRPr/>
            </a:lvl1pPr>
          </a:lstStyle>
          <a:p>
            <a:fld id="{DC6B03A8-BCA9-413D-AE17-6AC6455F6951}" type="slidenum">
              <a:rPr lang="zh-TW" altLang="en-GB"/>
              <a:pPr/>
              <a:t>‹#›</a:t>
            </a:fld>
            <a:endParaRPr lang="en-GB" altLang="zh-TW"/>
          </a:p>
        </p:txBody>
      </p:sp>
    </p:spTree>
    <p:extLst>
      <p:ext uri="{BB962C8B-B14F-4D97-AF65-F5344CB8AC3E}">
        <p14:creationId xmlns:p14="http://schemas.microsoft.com/office/powerpoint/2010/main" val="20520976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51640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17675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158178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208419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555428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268077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844382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584829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55503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0211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228057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6CD56F9A-546C-4C6E-8ED5-8F6F88D8CF7B}" type="slidenum">
              <a:rPr lang="zh-TW" altLang="en-GB"/>
              <a:pPr/>
              <a:t>‹#›</a:t>
            </a:fld>
            <a:endParaRPr lang="en-GB" altLang="zh-TW"/>
          </a:p>
        </p:txBody>
      </p:sp>
    </p:spTree>
    <p:extLst>
      <p:ext uri="{BB962C8B-B14F-4D97-AF65-F5344CB8AC3E}">
        <p14:creationId xmlns:p14="http://schemas.microsoft.com/office/powerpoint/2010/main" val="18258022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778354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878778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474991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253917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131162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674923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766462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655731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99773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7089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08FF642A-D099-4545-9A24-4B15683D17EB}" type="slidenum">
              <a:rPr lang="zh-TW" altLang="en-GB"/>
              <a:pPr/>
              <a:t>‹#›</a:t>
            </a:fld>
            <a:endParaRPr lang="en-GB" altLang="zh-TW"/>
          </a:p>
        </p:txBody>
      </p:sp>
    </p:spTree>
    <p:extLst>
      <p:ext uri="{BB962C8B-B14F-4D97-AF65-F5344CB8AC3E}">
        <p14:creationId xmlns:p14="http://schemas.microsoft.com/office/powerpoint/2010/main" val="3169777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57474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63379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4/19/2017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68992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4/19/2017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40586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4/19/2017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19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77064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1281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64474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065204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8473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A38BD1E3-A0A5-4557-8F61-540268D9234A}" type="slidenum">
              <a:rPr lang="zh-TW" altLang="en-GB"/>
              <a:pPr/>
              <a:t>‹#›</a:t>
            </a:fld>
            <a:endParaRPr lang="en-GB" altLang="zh-TW"/>
          </a:p>
        </p:txBody>
      </p:sp>
    </p:spTree>
    <p:extLst>
      <p:ext uri="{BB962C8B-B14F-4D97-AF65-F5344CB8AC3E}">
        <p14:creationId xmlns:p14="http://schemas.microsoft.com/office/powerpoint/2010/main" val="17708563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014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8989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36094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62315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8131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2831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00384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49874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1164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291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E22BD760-0E3C-486A-B3C7-D177A4BC87E1}" type="slidenum">
              <a:rPr lang="zh-TW" altLang="en-GB"/>
              <a:pPr/>
              <a:t>‹#›</a:t>
            </a:fld>
            <a:endParaRPr lang="en-GB" altLang="zh-TW"/>
          </a:p>
        </p:txBody>
      </p:sp>
    </p:spTree>
    <p:extLst>
      <p:ext uri="{BB962C8B-B14F-4D97-AF65-F5344CB8AC3E}">
        <p14:creationId xmlns:p14="http://schemas.microsoft.com/office/powerpoint/2010/main" val="2445611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8EFBBEE1-E48C-4D30-A107-5BCE2325DA65}" type="slidenum">
              <a:rPr lang="zh-TW" altLang="en-GB"/>
              <a:pPr/>
              <a:t>‹#›</a:t>
            </a:fld>
            <a:endParaRPr lang="en-GB" altLang="zh-TW"/>
          </a:p>
        </p:txBody>
      </p:sp>
    </p:spTree>
    <p:extLst>
      <p:ext uri="{BB962C8B-B14F-4D97-AF65-F5344CB8AC3E}">
        <p14:creationId xmlns:p14="http://schemas.microsoft.com/office/powerpoint/2010/main" val="89516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0C9E274A-BEC0-4928-8E38-0FF26EECE604}" type="slidenum">
              <a:rPr lang="zh-TW" altLang="en-GB"/>
              <a:pPr/>
              <a:t>‹#›</a:t>
            </a:fld>
            <a:endParaRPr lang="en-GB" altLang="zh-TW"/>
          </a:p>
        </p:txBody>
      </p:sp>
    </p:spTree>
    <p:extLst>
      <p:ext uri="{BB962C8B-B14F-4D97-AF65-F5344CB8AC3E}">
        <p14:creationId xmlns:p14="http://schemas.microsoft.com/office/powerpoint/2010/main" val="3768144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F0045696-31A2-4304-A11E-FA5A008BF633}" type="slidenum">
              <a:rPr lang="zh-TW" altLang="en-GB"/>
              <a:pPr/>
              <a:t>‹#›</a:t>
            </a:fld>
            <a:endParaRPr lang="en-GB" altLang="zh-TW"/>
          </a:p>
        </p:txBody>
      </p:sp>
    </p:spTree>
    <p:extLst>
      <p:ext uri="{BB962C8B-B14F-4D97-AF65-F5344CB8AC3E}">
        <p14:creationId xmlns:p14="http://schemas.microsoft.com/office/powerpoint/2010/main" val="2675834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F51A519B-98A3-4E1D-A655-D007B303D10C}" type="slidenum">
              <a:rPr lang="zh-TW" altLang="en-GB"/>
              <a:pPr/>
              <a:t>‹#›</a:t>
            </a:fld>
            <a:endParaRPr lang="en-GB" altLang="zh-TW"/>
          </a:p>
        </p:txBody>
      </p:sp>
    </p:spTree>
    <p:extLst>
      <p:ext uri="{BB962C8B-B14F-4D97-AF65-F5344CB8AC3E}">
        <p14:creationId xmlns:p14="http://schemas.microsoft.com/office/powerpoint/2010/main" val="2654201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2"/>
          <p:cNvSpPr>
            <a:spLocks noGrp="1" noChangeArrowheads="1"/>
          </p:cNvSpPr>
          <p:nvPr>
            <p:ph type="dt" idx="10"/>
          </p:nvPr>
        </p:nvSpPr>
        <p:spPr>
          <a:ln/>
        </p:spPr>
        <p:txBody>
          <a:bodyPr/>
          <a:lstStyle>
            <a:lvl1pPr>
              <a:defRPr/>
            </a:lvl1pPr>
          </a:lstStyle>
          <a:p>
            <a:endParaRPr lang="en-GB" altLang="zh-TW"/>
          </a:p>
        </p:txBody>
      </p:sp>
      <p:sp>
        <p:nvSpPr>
          <p:cNvPr id="8" name="Rectangle 43"/>
          <p:cNvSpPr>
            <a:spLocks noGrp="1" noChangeArrowheads="1"/>
          </p:cNvSpPr>
          <p:nvPr>
            <p:ph type="ftr" idx="11"/>
          </p:nvPr>
        </p:nvSpPr>
        <p:spPr>
          <a:ln/>
        </p:spPr>
        <p:txBody>
          <a:bodyPr/>
          <a:lstStyle>
            <a:lvl1pPr>
              <a:defRPr/>
            </a:lvl1pPr>
          </a:lstStyle>
          <a:p>
            <a:endParaRPr lang="en-GB" altLang="zh-TW"/>
          </a:p>
        </p:txBody>
      </p:sp>
      <p:sp>
        <p:nvSpPr>
          <p:cNvPr id="9" name="Rectangle 44"/>
          <p:cNvSpPr>
            <a:spLocks noGrp="1" noChangeArrowheads="1"/>
          </p:cNvSpPr>
          <p:nvPr>
            <p:ph type="sldNum" idx="12"/>
          </p:nvPr>
        </p:nvSpPr>
        <p:spPr>
          <a:ln/>
        </p:spPr>
        <p:txBody>
          <a:bodyPr/>
          <a:lstStyle>
            <a:lvl1pPr>
              <a:defRPr/>
            </a:lvl1pPr>
          </a:lstStyle>
          <a:p>
            <a:fld id="{4D8ED56A-B39C-44D2-A334-189573014E36}" type="slidenum">
              <a:rPr lang="zh-TW" altLang="en-GB"/>
              <a:pPr/>
              <a:t>‹#›</a:t>
            </a:fld>
            <a:endParaRPr lang="en-GB" altLang="zh-TW"/>
          </a:p>
        </p:txBody>
      </p:sp>
    </p:spTree>
    <p:extLst>
      <p:ext uri="{BB962C8B-B14F-4D97-AF65-F5344CB8AC3E}">
        <p14:creationId xmlns:p14="http://schemas.microsoft.com/office/powerpoint/2010/main" val="388515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2"/>
          <p:cNvSpPr>
            <a:spLocks noGrp="1" noChangeArrowheads="1"/>
          </p:cNvSpPr>
          <p:nvPr>
            <p:ph type="dt" idx="10"/>
          </p:nvPr>
        </p:nvSpPr>
        <p:spPr>
          <a:ln/>
        </p:spPr>
        <p:txBody>
          <a:bodyPr/>
          <a:lstStyle>
            <a:lvl1pPr>
              <a:defRPr/>
            </a:lvl1pPr>
          </a:lstStyle>
          <a:p>
            <a:endParaRPr lang="en-GB" altLang="zh-TW"/>
          </a:p>
        </p:txBody>
      </p:sp>
      <p:sp>
        <p:nvSpPr>
          <p:cNvPr id="4" name="Rectangle 43"/>
          <p:cNvSpPr>
            <a:spLocks noGrp="1" noChangeArrowheads="1"/>
          </p:cNvSpPr>
          <p:nvPr>
            <p:ph type="ftr" idx="11"/>
          </p:nvPr>
        </p:nvSpPr>
        <p:spPr>
          <a:ln/>
        </p:spPr>
        <p:txBody>
          <a:bodyPr/>
          <a:lstStyle>
            <a:lvl1pPr>
              <a:defRPr/>
            </a:lvl1pPr>
          </a:lstStyle>
          <a:p>
            <a:endParaRPr lang="en-GB" altLang="zh-TW"/>
          </a:p>
        </p:txBody>
      </p:sp>
      <p:sp>
        <p:nvSpPr>
          <p:cNvPr id="5" name="Rectangle 44"/>
          <p:cNvSpPr>
            <a:spLocks noGrp="1" noChangeArrowheads="1"/>
          </p:cNvSpPr>
          <p:nvPr>
            <p:ph type="sldNum" idx="12"/>
          </p:nvPr>
        </p:nvSpPr>
        <p:spPr>
          <a:ln/>
        </p:spPr>
        <p:txBody>
          <a:bodyPr/>
          <a:lstStyle>
            <a:lvl1pPr>
              <a:defRPr/>
            </a:lvl1pPr>
          </a:lstStyle>
          <a:p>
            <a:fld id="{BB659A82-2A29-46D7-A591-8EC334E2C365}" type="slidenum">
              <a:rPr lang="zh-TW" altLang="en-GB"/>
              <a:pPr/>
              <a:t>‹#›</a:t>
            </a:fld>
            <a:endParaRPr lang="en-GB" altLang="zh-TW"/>
          </a:p>
        </p:txBody>
      </p:sp>
    </p:spTree>
    <p:extLst>
      <p:ext uri="{BB962C8B-B14F-4D97-AF65-F5344CB8AC3E}">
        <p14:creationId xmlns:p14="http://schemas.microsoft.com/office/powerpoint/2010/main" val="241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3502991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endParaRPr lang="en-GB" altLang="zh-TW"/>
          </a:p>
        </p:txBody>
      </p:sp>
      <p:sp>
        <p:nvSpPr>
          <p:cNvPr id="3" name="Rectangle 43"/>
          <p:cNvSpPr>
            <a:spLocks noGrp="1" noChangeArrowheads="1"/>
          </p:cNvSpPr>
          <p:nvPr>
            <p:ph type="ftr" idx="11"/>
          </p:nvPr>
        </p:nvSpPr>
        <p:spPr>
          <a:ln/>
        </p:spPr>
        <p:txBody>
          <a:bodyPr/>
          <a:lstStyle>
            <a:lvl1pPr>
              <a:defRPr/>
            </a:lvl1pPr>
          </a:lstStyle>
          <a:p>
            <a:endParaRPr lang="en-GB" altLang="zh-TW"/>
          </a:p>
        </p:txBody>
      </p:sp>
      <p:sp>
        <p:nvSpPr>
          <p:cNvPr id="4" name="Rectangle 44"/>
          <p:cNvSpPr>
            <a:spLocks noGrp="1" noChangeArrowheads="1"/>
          </p:cNvSpPr>
          <p:nvPr>
            <p:ph type="sldNum" idx="12"/>
          </p:nvPr>
        </p:nvSpPr>
        <p:spPr>
          <a:ln/>
        </p:spPr>
        <p:txBody>
          <a:bodyPr/>
          <a:lstStyle>
            <a:lvl1pPr>
              <a:defRPr/>
            </a:lvl1pPr>
          </a:lstStyle>
          <a:p>
            <a:fld id="{B57845C0-2F79-4E84-8BB6-862E41E271F8}" type="slidenum">
              <a:rPr lang="zh-TW" altLang="en-GB"/>
              <a:pPr/>
              <a:t>‹#›</a:t>
            </a:fld>
            <a:endParaRPr lang="en-GB" altLang="zh-TW"/>
          </a:p>
        </p:txBody>
      </p:sp>
    </p:spTree>
    <p:extLst>
      <p:ext uri="{BB962C8B-B14F-4D97-AF65-F5344CB8AC3E}">
        <p14:creationId xmlns:p14="http://schemas.microsoft.com/office/powerpoint/2010/main" val="1909675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20C17E8-BE4A-458A-892B-F63A10153F00}" type="slidenum">
              <a:rPr lang="zh-TW" altLang="en-GB"/>
              <a:pPr/>
              <a:t>‹#›</a:t>
            </a:fld>
            <a:endParaRPr lang="en-GB" altLang="zh-TW"/>
          </a:p>
        </p:txBody>
      </p:sp>
    </p:spTree>
    <p:extLst>
      <p:ext uri="{BB962C8B-B14F-4D97-AF65-F5344CB8AC3E}">
        <p14:creationId xmlns:p14="http://schemas.microsoft.com/office/powerpoint/2010/main" val="2228538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738D2F4-7723-4685-ADA2-121828AF35C4}" type="slidenum">
              <a:rPr lang="zh-TW" altLang="en-GB"/>
              <a:pPr/>
              <a:t>‹#›</a:t>
            </a:fld>
            <a:endParaRPr lang="en-GB" altLang="zh-TW"/>
          </a:p>
        </p:txBody>
      </p:sp>
    </p:spTree>
    <p:extLst>
      <p:ext uri="{BB962C8B-B14F-4D97-AF65-F5344CB8AC3E}">
        <p14:creationId xmlns:p14="http://schemas.microsoft.com/office/powerpoint/2010/main" val="342817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9FA76C69-0F1F-473A-BCC7-CCAEEC9F4129}" type="slidenum">
              <a:rPr lang="zh-TW" altLang="en-GB"/>
              <a:pPr/>
              <a:t>‹#›</a:t>
            </a:fld>
            <a:endParaRPr lang="en-GB" altLang="zh-TW"/>
          </a:p>
        </p:txBody>
      </p:sp>
    </p:spTree>
    <p:extLst>
      <p:ext uri="{BB962C8B-B14F-4D97-AF65-F5344CB8AC3E}">
        <p14:creationId xmlns:p14="http://schemas.microsoft.com/office/powerpoint/2010/main" val="162701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E2D10410-09B5-4B5A-9C39-CB9712DDB278}" type="slidenum">
              <a:rPr lang="zh-TW" altLang="en-GB"/>
              <a:pPr/>
              <a:t>‹#›</a:t>
            </a:fld>
            <a:endParaRPr lang="en-GB" altLang="zh-TW"/>
          </a:p>
        </p:txBody>
      </p:sp>
    </p:spTree>
    <p:extLst>
      <p:ext uri="{BB962C8B-B14F-4D97-AF65-F5344CB8AC3E}">
        <p14:creationId xmlns:p14="http://schemas.microsoft.com/office/powerpoint/2010/main" val="724325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FD17EADE-BC5C-4F5D-ADA2-9E10C7C634C7}" type="slidenum">
              <a:rPr lang="zh-TW" altLang="en-GB"/>
              <a:pPr/>
              <a:t>‹#›</a:t>
            </a:fld>
            <a:endParaRPr lang="en-GB" altLang="zh-TW"/>
          </a:p>
        </p:txBody>
      </p:sp>
    </p:spTree>
    <p:extLst>
      <p:ext uri="{BB962C8B-B14F-4D97-AF65-F5344CB8AC3E}">
        <p14:creationId xmlns:p14="http://schemas.microsoft.com/office/powerpoint/2010/main" val="8179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5328D09E-66EC-4385-8901-0B2E13EAE1FC}" type="slidenum">
              <a:rPr lang="zh-TW" altLang="en-GB"/>
              <a:pPr/>
              <a:t>‹#›</a:t>
            </a:fld>
            <a:endParaRPr lang="en-GB" altLang="zh-TW"/>
          </a:p>
        </p:txBody>
      </p:sp>
    </p:spTree>
    <p:extLst>
      <p:ext uri="{BB962C8B-B14F-4D97-AF65-F5344CB8AC3E}">
        <p14:creationId xmlns:p14="http://schemas.microsoft.com/office/powerpoint/2010/main" val="3929669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6E4FF49D-D6A9-4D39-82B9-7BC8204E2539}" type="slidenum">
              <a:rPr lang="zh-TW" altLang="en-GB"/>
              <a:pPr/>
              <a:t>‹#›</a:t>
            </a:fld>
            <a:endParaRPr lang="en-GB" altLang="zh-TW"/>
          </a:p>
        </p:txBody>
      </p:sp>
    </p:spTree>
    <p:extLst>
      <p:ext uri="{BB962C8B-B14F-4D97-AF65-F5344CB8AC3E}">
        <p14:creationId xmlns:p14="http://schemas.microsoft.com/office/powerpoint/2010/main" val="1127944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2713" cy="373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9513" y="2362200"/>
            <a:ext cx="3922712" cy="373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EA5E51BA-5650-4926-9092-99954433B312}" type="slidenum">
              <a:rPr lang="zh-TW" altLang="en-GB"/>
              <a:pPr/>
              <a:t>‹#›</a:t>
            </a:fld>
            <a:endParaRPr lang="en-GB" altLang="zh-TW"/>
          </a:p>
        </p:txBody>
      </p:sp>
    </p:spTree>
    <p:extLst>
      <p:ext uri="{BB962C8B-B14F-4D97-AF65-F5344CB8AC3E}">
        <p14:creationId xmlns:p14="http://schemas.microsoft.com/office/powerpoint/2010/main" val="1339407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idx="10"/>
          </p:nvPr>
        </p:nvSpPr>
        <p:spPr>
          <a:ln/>
        </p:spPr>
        <p:txBody>
          <a:bodyPr/>
          <a:lstStyle>
            <a:lvl1pPr>
              <a:defRPr/>
            </a:lvl1pPr>
          </a:lstStyle>
          <a:p>
            <a:endParaRPr lang="en-GB" altLang="zh-TW"/>
          </a:p>
        </p:txBody>
      </p:sp>
      <p:sp>
        <p:nvSpPr>
          <p:cNvPr id="8" name="Rectangle 8"/>
          <p:cNvSpPr>
            <a:spLocks noGrp="1" noChangeArrowheads="1"/>
          </p:cNvSpPr>
          <p:nvPr>
            <p:ph type="ftr" idx="11"/>
          </p:nvPr>
        </p:nvSpPr>
        <p:spPr>
          <a:ln/>
        </p:spPr>
        <p:txBody>
          <a:bodyPr/>
          <a:lstStyle>
            <a:lvl1pPr>
              <a:defRPr/>
            </a:lvl1pPr>
          </a:lstStyle>
          <a:p>
            <a:endParaRPr lang="en-GB" altLang="zh-TW"/>
          </a:p>
        </p:txBody>
      </p:sp>
      <p:sp>
        <p:nvSpPr>
          <p:cNvPr id="9" name="Rectangle 9"/>
          <p:cNvSpPr>
            <a:spLocks noGrp="1" noChangeArrowheads="1"/>
          </p:cNvSpPr>
          <p:nvPr>
            <p:ph type="sldNum" idx="12"/>
          </p:nvPr>
        </p:nvSpPr>
        <p:spPr>
          <a:ln/>
        </p:spPr>
        <p:txBody>
          <a:bodyPr/>
          <a:lstStyle>
            <a:lvl1pPr>
              <a:defRPr/>
            </a:lvl1pPr>
          </a:lstStyle>
          <a:p>
            <a:fld id="{F95B2EC9-2D7B-4227-BD92-0F8B437C67E5}" type="slidenum">
              <a:rPr lang="zh-TW" altLang="en-GB"/>
              <a:pPr/>
              <a:t>‹#›</a:t>
            </a:fld>
            <a:endParaRPr lang="en-GB" altLang="zh-TW"/>
          </a:p>
        </p:txBody>
      </p:sp>
    </p:spTree>
    <p:extLst>
      <p:ext uri="{BB962C8B-B14F-4D97-AF65-F5344CB8AC3E}">
        <p14:creationId xmlns:p14="http://schemas.microsoft.com/office/powerpoint/2010/main" val="280483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172948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idx="10"/>
          </p:nvPr>
        </p:nvSpPr>
        <p:spPr>
          <a:ln/>
        </p:spPr>
        <p:txBody>
          <a:bodyPr/>
          <a:lstStyle>
            <a:lvl1pPr>
              <a:defRPr/>
            </a:lvl1pPr>
          </a:lstStyle>
          <a:p>
            <a:endParaRPr lang="en-GB" altLang="zh-TW"/>
          </a:p>
        </p:txBody>
      </p:sp>
      <p:sp>
        <p:nvSpPr>
          <p:cNvPr id="4" name="Rectangle 8"/>
          <p:cNvSpPr>
            <a:spLocks noGrp="1" noChangeArrowheads="1"/>
          </p:cNvSpPr>
          <p:nvPr>
            <p:ph type="ftr" idx="11"/>
          </p:nvPr>
        </p:nvSpPr>
        <p:spPr>
          <a:ln/>
        </p:spPr>
        <p:txBody>
          <a:bodyPr/>
          <a:lstStyle>
            <a:lvl1pPr>
              <a:defRPr/>
            </a:lvl1pPr>
          </a:lstStyle>
          <a:p>
            <a:endParaRPr lang="en-GB" altLang="zh-TW"/>
          </a:p>
        </p:txBody>
      </p:sp>
      <p:sp>
        <p:nvSpPr>
          <p:cNvPr id="5" name="Rectangle 9"/>
          <p:cNvSpPr>
            <a:spLocks noGrp="1" noChangeArrowheads="1"/>
          </p:cNvSpPr>
          <p:nvPr>
            <p:ph type="sldNum" idx="12"/>
          </p:nvPr>
        </p:nvSpPr>
        <p:spPr>
          <a:ln/>
        </p:spPr>
        <p:txBody>
          <a:bodyPr/>
          <a:lstStyle>
            <a:lvl1pPr>
              <a:defRPr/>
            </a:lvl1pPr>
          </a:lstStyle>
          <a:p>
            <a:fld id="{8B3F1328-21C3-47A5-8166-F7B09C0D2812}" type="slidenum">
              <a:rPr lang="zh-TW" altLang="en-GB"/>
              <a:pPr/>
              <a:t>‹#›</a:t>
            </a:fld>
            <a:endParaRPr lang="en-GB" altLang="zh-TW"/>
          </a:p>
        </p:txBody>
      </p:sp>
    </p:spTree>
    <p:extLst>
      <p:ext uri="{BB962C8B-B14F-4D97-AF65-F5344CB8AC3E}">
        <p14:creationId xmlns:p14="http://schemas.microsoft.com/office/powerpoint/2010/main" val="2830709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endParaRPr lang="en-GB" altLang="zh-TW"/>
          </a:p>
        </p:txBody>
      </p:sp>
      <p:sp>
        <p:nvSpPr>
          <p:cNvPr id="3" name="Rectangle 8"/>
          <p:cNvSpPr>
            <a:spLocks noGrp="1" noChangeArrowheads="1"/>
          </p:cNvSpPr>
          <p:nvPr>
            <p:ph type="ftr" idx="11"/>
          </p:nvPr>
        </p:nvSpPr>
        <p:spPr>
          <a:ln/>
        </p:spPr>
        <p:txBody>
          <a:bodyPr/>
          <a:lstStyle>
            <a:lvl1pPr>
              <a:defRPr/>
            </a:lvl1pPr>
          </a:lstStyle>
          <a:p>
            <a:endParaRPr lang="en-GB" altLang="zh-TW"/>
          </a:p>
        </p:txBody>
      </p:sp>
      <p:sp>
        <p:nvSpPr>
          <p:cNvPr id="4" name="Rectangle 9"/>
          <p:cNvSpPr>
            <a:spLocks noGrp="1" noChangeArrowheads="1"/>
          </p:cNvSpPr>
          <p:nvPr>
            <p:ph type="sldNum" idx="12"/>
          </p:nvPr>
        </p:nvSpPr>
        <p:spPr>
          <a:ln/>
        </p:spPr>
        <p:txBody>
          <a:bodyPr/>
          <a:lstStyle>
            <a:lvl1pPr>
              <a:defRPr/>
            </a:lvl1pPr>
          </a:lstStyle>
          <a:p>
            <a:fld id="{25AA8F8D-5D87-4BF2-96D9-48AF31A4B6FB}" type="slidenum">
              <a:rPr lang="zh-TW" altLang="en-GB"/>
              <a:pPr/>
              <a:t>‹#›</a:t>
            </a:fld>
            <a:endParaRPr lang="en-GB" altLang="zh-TW"/>
          </a:p>
        </p:txBody>
      </p:sp>
    </p:spTree>
    <p:extLst>
      <p:ext uri="{BB962C8B-B14F-4D97-AF65-F5344CB8AC3E}">
        <p14:creationId xmlns:p14="http://schemas.microsoft.com/office/powerpoint/2010/main" val="3538491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35FECA8C-4A67-45C2-8905-C9B6D9EB1DFA}" type="slidenum">
              <a:rPr lang="zh-TW" altLang="en-GB"/>
              <a:pPr/>
              <a:t>‹#›</a:t>
            </a:fld>
            <a:endParaRPr lang="en-GB" altLang="zh-TW"/>
          </a:p>
        </p:txBody>
      </p:sp>
    </p:spTree>
    <p:extLst>
      <p:ext uri="{BB962C8B-B14F-4D97-AF65-F5344CB8AC3E}">
        <p14:creationId xmlns:p14="http://schemas.microsoft.com/office/powerpoint/2010/main" val="4174595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212E4B3B-32B1-4BD8-913C-EF045D0B5A32}" type="slidenum">
              <a:rPr lang="zh-TW" altLang="en-GB"/>
              <a:pPr/>
              <a:t>‹#›</a:t>
            </a:fld>
            <a:endParaRPr lang="en-GB" altLang="zh-TW"/>
          </a:p>
        </p:txBody>
      </p:sp>
    </p:spTree>
    <p:extLst>
      <p:ext uri="{BB962C8B-B14F-4D97-AF65-F5344CB8AC3E}">
        <p14:creationId xmlns:p14="http://schemas.microsoft.com/office/powerpoint/2010/main" val="2699448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30BE4A28-4BB2-483F-9AEA-E92E8A068F7A}" type="slidenum">
              <a:rPr lang="zh-TW" altLang="en-GB"/>
              <a:pPr/>
              <a:t>‹#›</a:t>
            </a:fld>
            <a:endParaRPr lang="en-GB" altLang="zh-TW"/>
          </a:p>
        </p:txBody>
      </p:sp>
    </p:spTree>
    <p:extLst>
      <p:ext uri="{BB962C8B-B14F-4D97-AF65-F5344CB8AC3E}">
        <p14:creationId xmlns:p14="http://schemas.microsoft.com/office/powerpoint/2010/main" val="2170324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3563" y="762000"/>
            <a:ext cx="1998662" cy="5330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0"/>
            <a:ext cx="5846763" cy="5330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1BD7AA71-A312-467E-B054-78FE5A98C90A}" type="slidenum">
              <a:rPr lang="zh-TW" altLang="en-GB"/>
              <a:pPr/>
              <a:t>‹#›</a:t>
            </a:fld>
            <a:endParaRPr lang="en-GB" altLang="zh-TW"/>
          </a:p>
        </p:txBody>
      </p:sp>
    </p:spTree>
    <p:extLst>
      <p:ext uri="{BB962C8B-B14F-4D97-AF65-F5344CB8AC3E}">
        <p14:creationId xmlns:p14="http://schemas.microsoft.com/office/powerpoint/2010/main" val="2057361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A0C21B0D-A7A5-4D92-A421-F1EC4CFEBE2C}" type="slidenum">
              <a:rPr lang="zh-TW" altLang="en-GB"/>
              <a:pPr/>
              <a:t>‹#›</a:t>
            </a:fld>
            <a:endParaRPr lang="en-GB" altLang="zh-TW"/>
          </a:p>
        </p:txBody>
      </p:sp>
    </p:spTree>
    <p:extLst>
      <p:ext uri="{BB962C8B-B14F-4D97-AF65-F5344CB8AC3E}">
        <p14:creationId xmlns:p14="http://schemas.microsoft.com/office/powerpoint/2010/main" val="2117934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E0F50941-7421-4657-9B75-B723D8E45DB4}" type="slidenum">
              <a:rPr lang="zh-TW" altLang="en-GB"/>
              <a:pPr/>
              <a:t>‹#›</a:t>
            </a:fld>
            <a:endParaRPr lang="en-GB" altLang="zh-TW"/>
          </a:p>
        </p:txBody>
      </p:sp>
    </p:spTree>
    <p:extLst>
      <p:ext uri="{BB962C8B-B14F-4D97-AF65-F5344CB8AC3E}">
        <p14:creationId xmlns:p14="http://schemas.microsoft.com/office/powerpoint/2010/main" val="187371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92DA00-20A6-4365-B20C-1949056B642D}" type="slidenum">
              <a:rPr lang="zh-TW" altLang="en-GB"/>
              <a:pPr/>
              <a:t>‹#›</a:t>
            </a:fld>
            <a:endParaRPr lang="en-GB" altLang="zh-TW"/>
          </a:p>
        </p:txBody>
      </p:sp>
    </p:spTree>
    <p:extLst>
      <p:ext uri="{BB962C8B-B14F-4D97-AF65-F5344CB8AC3E}">
        <p14:creationId xmlns:p14="http://schemas.microsoft.com/office/powerpoint/2010/main" val="926610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526D4FFD-5F63-47C5-B5DF-62E26B992726}" type="slidenum">
              <a:rPr lang="zh-TW" altLang="en-GB"/>
              <a:pPr/>
              <a:t>‹#›</a:t>
            </a:fld>
            <a:endParaRPr lang="en-GB" altLang="zh-TW"/>
          </a:p>
        </p:txBody>
      </p:sp>
    </p:spTree>
    <p:extLst>
      <p:ext uri="{BB962C8B-B14F-4D97-AF65-F5344CB8AC3E}">
        <p14:creationId xmlns:p14="http://schemas.microsoft.com/office/powerpoint/2010/main" val="579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411848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idx="10"/>
          </p:nvPr>
        </p:nvSpPr>
        <p:spPr>
          <a:ln/>
        </p:spPr>
        <p:txBody>
          <a:bodyPr/>
          <a:lstStyle>
            <a:lvl1pPr>
              <a:defRPr/>
            </a:lvl1pPr>
          </a:lstStyle>
          <a:p>
            <a:endParaRPr lang="en-GB" altLang="zh-TW"/>
          </a:p>
        </p:txBody>
      </p:sp>
      <p:sp>
        <p:nvSpPr>
          <p:cNvPr id="8" name="Rectangle 7"/>
          <p:cNvSpPr>
            <a:spLocks noGrp="1" noChangeArrowheads="1"/>
          </p:cNvSpPr>
          <p:nvPr>
            <p:ph type="ftr" idx="11"/>
          </p:nvPr>
        </p:nvSpPr>
        <p:spPr>
          <a:ln/>
        </p:spPr>
        <p:txBody>
          <a:bodyPr/>
          <a:lstStyle>
            <a:lvl1pPr>
              <a:defRPr/>
            </a:lvl1pPr>
          </a:lstStyle>
          <a:p>
            <a:endParaRPr lang="en-GB" altLang="zh-TW"/>
          </a:p>
        </p:txBody>
      </p:sp>
      <p:sp>
        <p:nvSpPr>
          <p:cNvPr id="9" name="Rectangle 8"/>
          <p:cNvSpPr>
            <a:spLocks noGrp="1" noChangeArrowheads="1"/>
          </p:cNvSpPr>
          <p:nvPr>
            <p:ph type="sldNum" idx="12"/>
          </p:nvPr>
        </p:nvSpPr>
        <p:spPr>
          <a:ln/>
        </p:spPr>
        <p:txBody>
          <a:bodyPr/>
          <a:lstStyle>
            <a:lvl1pPr>
              <a:defRPr/>
            </a:lvl1pPr>
          </a:lstStyle>
          <a:p>
            <a:fld id="{CE455AD3-1092-431D-B2B2-CEBF572AF62F}" type="slidenum">
              <a:rPr lang="zh-TW" altLang="en-GB"/>
              <a:pPr/>
              <a:t>‹#›</a:t>
            </a:fld>
            <a:endParaRPr lang="en-GB" altLang="zh-TW"/>
          </a:p>
        </p:txBody>
      </p:sp>
    </p:spTree>
    <p:extLst>
      <p:ext uri="{BB962C8B-B14F-4D97-AF65-F5344CB8AC3E}">
        <p14:creationId xmlns:p14="http://schemas.microsoft.com/office/powerpoint/2010/main" val="663003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idx="10"/>
          </p:nvPr>
        </p:nvSpPr>
        <p:spPr>
          <a:ln/>
        </p:spPr>
        <p:txBody>
          <a:bodyPr/>
          <a:lstStyle>
            <a:lvl1pPr>
              <a:defRPr/>
            </a:lvl1pPr>
          </a:lstStyle>
          <a:p>
            <a:endParaRPr lang="en-GB" altLang="zh-TW"/>
          </a:p>
        </p:txBody>
      </p:sp>
      <p:sp>
        <p:nvSpPr>
          <p:cNvPr id="4" name="Rectangle 7"/>
          <p:cNvSpPr>
            <a:spLocks noGrp="1" noChangeArrowheads="1"/>
          </p:cNvSpPr>
          <p:nvPr>
            <p:ph type="ftr" idx="11"/>
          </p:nvPr>
        </p:nvSpPr>
        <p:spPr>
          <a:ln/>
        </p:spPr>
        <p:txBody>
          <a:bodyPr/>
          <a:lstStyle>
            <a:lvl1pPr>
              <a:defRPr/>
            </a:lvl1pPr>
          </a:lstStyle>
          <a:p>
            <a:endParaRPr lang="en-GB" altLang="zh-TW"/>
          </a:p>
        </p:txBody>
      </p:sp>
      <p:sp>
        <p:nvSpPr>
          <p:cNvPr id="5" name="Rectangle 8"/>
          <p:cNvSpPr>
            <a:spLocks noGrp="1" noChangeArrowheads="1"/>
          </p:cNvSpPr>
          <p:nvPr>
            <p:ph type="sldNum" idx="12"/>
          </p:nvPr>
        </p:nvSpPr>
        <p:spPr>
          <a:ln/>
        </p:spPr>
        <p:txBody>
          <a:bodyPr/>
          <a:lstStyle>
            <a:lvl1pPr>
              <a:defRPr/>
            </a:lvl1pPr>
          </a:lstStyle>
          <a:p>
            <a:fld id="{85B1EE2A-674F-4C45-A00A-54F6E96F2C55}" type="slidenum">
              <a:rPr lang="zh-TW" altLang="en-GB"/>
              <a:pPr/>
              <a:t>‹#›</a:t>
            </a:fld>
            <a:endParaRPr lang="en-GB" altLang="zh-TW"/>
          </a:p>
        </p:txBody>
      </p:sp>
    </p:spTree>
    <p:extLst>
      <p:ext uri="{BB962C8B-B14F-4D97-AF65-F5344CB8AC3E}">
        <p14:creationId xmlns:p14="http://schemas.microsoft.com/office/powerpoint/2010/main" val="2781984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endParaRPr lang="en-GB" altLang="zh-TW"/>
          </a:p>
        </p:txBody>
      </p:sp>
      <p:sp>
        <p:nvSpPr>
          <p:cNvPr id="3" name="Rectangle 7"/>
          <p:cNvSpPr>
            <a:spLocks noGrp="1" noChangeArrowheads="1"/>
          </p:cNvSpPr>
          <p:nvPr>
            <p:ph type="ftr" idx="11"/>
          </p:nvPr>
        </p:nvSpPr>
        <p:spPr>
          <a:ln/>
        </p:spPr>
        <p:txBody>
          <a:bodyPr/>
          <a:lstStyle>
            <a:lvl1pPr>
              <a:defRPr/>
            </a:lvl1pPr>
          </a:lstStyle>
          <a:p>
            <a:endParaRPr lang="en-GB" altLang="zh-TW"/>
          </a:p>
        </p:txBody>
      </p:sp>
      <p:sp>
        <p:nvSpPr>
          <p:cNvPr id="4" name="Rectangle 8"/>
          <p:cNvSpPr>
            <a:spLocks noGrp="1" noChangeArrowheads="1"/>
          </p:cNvSpPr>
          <p:nvPr>
            <p:ph type="sldNum" idx="12"/>
          </p:nvPr>
        </p:nvSpPr>
        <p:spPr>
          <a:ln/>
        </p:spPr>
        <p:txBody>
          <a:bodyPr/>
          <a:lstStyle>
            <a:lvl1pPr>
              <a:defRPr/>
            </a:lvl1pPr>
          </a:lstStyle>
          <a:p>
            <a:fld id="{FD0BB117-916E-425C-B218-29A5E03B84D4}" type="slidenum">
              <a:rPr lang="zh-TW" altLang="en-GB"/>
              <a:pPr/>
              <a:t>‹#›</a:t>
            </a:fld>
            <a:endParaRPr lang="en-GB" altLang="zh-TW"/>
          </a:p>
        </p:txBody>
      </p:sp>
    </p:spTree>
    <p:extLst>
      <p:ext uri="{BB962C8B-B14F-4D97-AF65-F5344CB8AC3E}">
        <p14:creationId xmlns:p14="http://schemas.microsoft.com/office/powerpoint/2010/main" val="7548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7364CDDB-C397-4D6D-8358-77D64C168557}" type="slidenum">
              <a:rPr lang="zh-TW" altLang="en-GB"/>
              <a:pPr/>
              <a:t>‹#›</a:t>
            </a:fld>
            <a:endParaRPr lang="en-GB" altLang="zh-TW"/>
          </a:p>
        </p:txBody>
      </p:sp>
    </p:spTree>
    <p:extLst>
      <p:ext uri="{BB962C8B-B14F-4D97-AF65-F5344CB8AC3E}">
        <p14:creationId xmlns:p14="http://schemas.microsoft.com/office/powerpoint/2010/main" val="3329153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3FB24876-668E-4830-9934-715516DDFB49}" type="slidenum">
              <a:rPr lang="zh-TW" altLang="en-GB"/>
              <a:pPr/>
              <a:t>‹#›</a:t>
            </a:fld>
            <a:endParaRPr lang="en-GB" altLang="zh-TW"/>
          </a:p>
        </p:txBody>
      </p:sp>
    </p:spTree>
    <p:extLst>
      <p:ext uri="{BB962C8B-B14F-4D97-AF65-F5344CB8AC3E}">
        <p14:creationId xmlns:p14="http://schemas.microsoft.com/office/powerpoint/2010/main" val="206560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8FAD66D-B7D3-48F9-B7AF-23005EFB14B7}" type="slidenum">
              <a:rPr lang="zh-TW" altLang="en-GB"/>
              <a:pPr/>
              <a:t>‹#›</a:t>
            </a:fld>
            <a:endParaRPr lang="en-GB" altLang="zh-TW"/>
          </a:p>
        </p:txBody>
      </p:sp>
    </p:spTree>
    <p:extLst>
      <p:ext uri="{BB962C8B-B14F-4D97-AF65-F5344CB8AC3E}">
        <p14:creationId xmlns:p14="http://schemas.microsoft.com/office/powerpoint/2010/main" val="1356933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425575"/>
            <a:ext cx="2062162" cy="4700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5575"/>
            <a:ext cx="6034088" cy="47005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158B06-59E1-4E46-BBE4-4DD2268CEABC}" type="slidenum">
              <a:rPr lang="zh-TW" altLang="en-GB"/>
              <a:pPr/>
              <a:t>‹#›</a:t>
            </a:fld>
            <a:endParaRPr lang="en-GB" altLang="zh-TW"/>
          </a:p>
        </p:txBody>
      </p:sp>
    </p:spTree>
    <p:extLst>
      <p:ext uri="{BB962C8B-B14F-4D97-AF65-F5344CB8AC3E}">
        <p14:creationId xmlns:p14="http://schemas.microsoft.com/office/powerpoint/2010/main" val="1932721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E076C6BC-DD9D-4D5E-9603-6F3082EC26C2}" type="slidenum">
              <a:rPr lang="zh-TW" altLang="en-GB"/>
              <a:pPr/>
              <a:t>‹#›</a:t>
            </a:fld>
            <a:endParaRPr lang="en-GB" altLang="zh-TW"/>
          </a:p>
        </p:txBody>
      </p:sp>
    </p:spTree>
    <p:extLst>
      <p:ext uri="{BB962C8B-B14F-4D97-AF65-F5344CB8AC3E}">
        <p14:creationId xmlns:p14="http://schemas.microsoft.com/office/powerpoint/2010/main" val="671562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D5ADCD4B-25A8-4F3A-B21E-4FD8C496EEF2}" type="slidenum">
              <a:rPr lang="zh-TW" altLang="en-GB"/>
              <a:pPr/>
              <a:t>‹#›</a:t>
            </a:fld>
            <a:endParaRPr lang="en-GB" altLang="zh-TW"/>
          </a:p>
        </p:txBody>
      </p:sp>
    </p:spTree>
    <p:extLst>
      <p:ext uri="{BB962C8B-B14F-4D97-AF65-F5344CB8AC3E}">
        <p14:creationId xmlns:p14="http://schemas.microsoft.com/office/powerpoint/2010/main" val="4027718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906C9E4C-8023-48D1-94A4-0D1AD3CCA04D}" type="slidenum">
              <a:rPr lang="zh-TW" altLang="en-GB"/>
              <a:pPr/>
              <a:t>‹#›</a:t>
            </a:fld>
            <a:endParaRPr lang="en-GB" altLang="zh-TW"/>
          </a:p>
        </p:txBody>
      </p:sp>
    </p:spTree>
    <p:extLst>
      <p:ext uri="{BB962C8B-B14F-4D97-AF65-F5344CB8AC3E}">
        <p14:creationId xmlns:p14="http://schemas.microsoft.com/office/powerpoint/2010/main" val="340197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07802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0213" cy="4268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4813" y="1981200"/>
            <a:ext cx="2970212" cy="4268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ECEAF812-54E2-424E-A902-718387358F36}" type="slidenum">
              <a:rPr lang="zh-TW" altLang="en-GB"/>
              <a:pPr/>
              <a:t>‹#›</a:t>
            </a:fld>
            <a:endParaRPr lang="en-GB" altLang="zh-TW"/>
          </a:p>
        </p:txBody>
      </p:sp>
    </p:spTree>
    <p:extLst>
      <p:ext uri="{BB962C8B-B14F-4D97-AF65-F5344CB8AC3E}">
        <p14:creationId xmlns:p14="http://schemas.microsoft.com/office/powerpoint/2010/main" val="915596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endParaRPr lang="en-GB" altLang="zh-TW"/>
          </a:p>
        </p:txBody>
      </p:sp>
      <p:sp>
        <p:nvSpPr>
          <p:cNvPr id="8" name="Rectangle 4"/>
          <p:cNvSpPr>
            <a:spLocks noGrp="1" noChangeArrowheads="1"/>
          </p:cNvSpPr>
          <p:nvPr>
            <p:ph type="ftr" idx="11"/>
          </p:nvPr>
        </p:nvSpPr>
        <p:spPr>
          <a:ln/>
        </p:spPr>
        <p:txBody>
          <a:bodyPr/>
          <a:lstStyle>
            <a:lvl1pPr>
              <a:defRPr/>
            </a:lvl1pPr>
          </a:lstStyle>
          <a:p>
            <a:endParaRPr lang="en-GB" altLang="zh-TW"/>
          </a:p>
        </p:txBody>
      </p:sp>
      <p:sp>
        <p:nvSpPr>
          <p:cNvPr id="9" name="Rectangle 5"/>
          <p:cNvSpPr>
            <a:spLocks noGrp="1" noChangeArrowheads="1"/>
          </p:cNvSpPr>
          <p:nvPr>
            <p:ph type="sldNum" idx="12"/>
          </p:nvPr>
        </p:nvSpPr>
        <p:spPr>
          <a:ln/>
        </p:spPr>
        <p:txBody>
          <a:bodyPr/>
          <a:lstStyle>
            <a:lvl1pPr>
              <a:defRPr/>
            </a:lvl1pPr>
          </a:lstStyle>
          <a:p>
            <a:fld id="{AE7B8F2C-F8EF-4430-A0E6-8A275E7CA81A}" type="slidenum">
              <a:rPr lang="zh-TW" altLang="en-GB"/>
              <a:pPr/>
              <a:t>‹#›</a:t>
            </a:fld>
            <a:endParaRPr lang="en-GB" altLang="zh-TW"/>
          </a:p>
        </p:txBody>
      </p:sp>
    </p:spTree>
    <p:extLst>
      <p:ext uri="{BB962C8B-B14F-4D97-AF65-F5344CB8AC3E}">
        <p14:creationId xmlns:p14="http://schemas.microsoft.com/office/powerpoint/2010/main" val="1832315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endParaRPr lang="en-GB" altLang="zh-TW"/>
          </a:p>
        </p:txBody>
      </p:sp>
      <p:sp>
        <p:nvSpPr>
          <p:cNvPr id="4" name="Rectangle 4"/>
          <p:cNvSpPr>
            <a:spLocks noGrp="1" noChangeArrowheads="1"/>
          </p:cNvSpPr>
          <p:nvPr>
            <p:ph type="ftr" idx="11"/>
          </p:nvPr>
        </p:nvSpPr>
        <p:spPr>
          <a:ln/>
        </p:spPr>
        <p:txBody>
          <a:bodyPr/>
          <a:lstStyle>
            <a:lvl1pPr>
              <a:defRPr/>
            </a:lvl1pPr>
          </a:lstStyle>
          <a:p>
            <a:endParaRPr lang="en-GB" altLang="zh-TW"/>
          </a:p>
        </p:txBody>
      </p:sp>
      <p:sp>
        <p:nvSpPr>
          <p:cNvPr id="5" name="Rectangle 5"/>
          <p:cNvSpPr>
            <a:spLocks noGrp="1" noChangeArrowheads="1"/>
          </p:cNvSpPr>
          <p:nvPr>
            <p:ph type="sldNum" idx="12"/>
          </p:nvPr>
        </p:nvSpPr>
        <p:spPr>
          <a:ln/>
        </p:spPr>
        <p:txBody>
          <a:bodyPr/>
          <a:lstStyle>
            <a:lvl1pPr>
              <a:defRPr/>
            </a:lvl1pPr>
          </a:lstStyle>
          <a:p>
            <a:fld id="{95365990-65AF-41A8-ACEC-FD2533D68A98}" type="slidenum">
              <a:rPr lang="zh-TW" altLang="en-GB"/>
              <a:pPr/>
              <a:t>‹#›</a:t>
            </a:fld>
            <a:endParaRPr lang="en-GB" altLang="zh-TW"/>
          </a:p>
        </p:txBody>
      </p:sp>
    </p:spTree>
    <p:extLst>
      <p:ext uri="{BB962C8B-B14F-4D97-AF65-F5344CB8AC3E}">
        <p14:creationId xmlns:p14="http://schemas.microsoft.com/office/powerpoint/2010/main" val="2638165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endParaRPr lang="en-GB" altLang="zh-TW"/>
          </a:p>
        </p:txBody>
      </p:sp>
      <p:sp>
        <p:nvSpPr>
          <p:cNvPr id="3" name="Rectangle 4"/>
          <p:cNvSpPr>
            <a:spLocks noGrp="1" noChangeArrowheads="1"/>
          </p:cNvSpPr>
          <p:nvPr>
            <p:ph type="ftr" idx="11"/>
          </p:nvPr>
        </p:nvSpPr>
        <p:spPr>
          <a:ln/>
        </p:spPr>
        <p:txBody>
          <a:bodyPr/>
          <a:lstStyle>
            <a:lvl1pPr>
              <a:defRPr/>
            </a:lvl1pPr>
          </a:lstStyle>
          <a:p>
            <a:endParaRPr lang="en-GB" altLang="zh-TW"/>
          </a:p>
        </p:txBody>
      </p:sp>
      <p:sp>
        <p:nvSpPr>
          <p:cNvPr id="4" name="Rectangle 5"/>
          <p:cNvSpPr>
            <a:spLocks noGrp="1" noChangeArrowheads="1"/>
          </p:cNvSpPr>
          <p:nvPr>
            <p:ph type="sldNum" idx="12"/>
          </p:nvPr>
        </p:nvSpPr>
        <p:spPr>
          <a:ln/>
        </p:spPr>
        <p:txBody>
          <a:bodyPr/>
          <a:lstStyle>
            <a:lvl1pPr>
              <a:defRPr/>
            </a:lvl1pPr>
          </a:lstStyle>
          <a:p>
            <a:fld id="{E268FE15-6CBC-4193-8158-BE6F6C06769F}" type="slidenum">
              <a:rPr lang="zh-TW" altLang="en-GB"/>
              <a:pPr/>
              <a:t>‹#›</a:t>
            </a:fld>
            <a:endParaRPr lang="en-GB" altLang="zh-TW"/>
          </a:p>
        </p:txBody>
      </p:sp>
    </p:spTree>
    <p:extLst>
      <p:ext uri="{BB962C8B-B14F-4D97-AF65-F5344CB8AC3E}">
        <p14:creationId xmlns:p14="http://schemas.microsoft.com/office/powerpoint/2010/main" val="3197278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6AD372C3-9D7E-42C2-B4ED-8DF7FB4AB4E9}" type="slidenum">
              <a:rPr lang="zh-TW" altLang="en-GB"/>
              <a:pPr/>
              <a:t>‹#›</a:t>
            </a:fld>
            <a:endParaRPr lang="en-GB" altLang="zh-TW"/>
          </a:p>
        </p:txBody>
      </p:sp>
    </p:spTree>
    <p:extLst>
      <p:ext uri="{BB962C8B-B14F-4D97-AF65-F5344CB8AC3E}">
        <p14:creationId xmlns:p14="http://schemas.microsoft.com/office/powerpoint/2010/main" val="3070614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9A82A90C-102D-4597-9744-7893FD11389C}" type="slidenum">
              <a:rPr lang="zh-TW" altLang="en-GB"/>
              <a:pPr/>
              <a:t>‹#›</a:t>
            </a:fld>
            <a:endParaRPr lang="en-GB" altLang="zh-TW"/>
          </a:p>
        </p:txBody>
      </p:sp>
    </p:spTree>
    <p:extLst>
      <p:ext uri="{BB962C8B-B14F-4D97-AF65-F5344CB8AC3E}">
        <p14:creationId xmlns:p14="http://schemas.microsoft.com/office/powerpoint/2010/main" val="3433329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EDF492A4-3FC6-4766-ABBC-D0563830C8A4}" type="slidenum">
              <a:rPr lang="zh-TW" altLang="en-GB"/>
              <a:pPr/>
              <a:t>‹#›</a:t>
            </a:fld>
            <a:endParaRPr lang="en-GB" altLang="zh-TW"/>
          </a:p>
        </p:txBody>
      </p:sp>
    </p:spTree>
    <p:extLst>
      <p:ext uri="{BB962C8B-B14F-4D97-AF65-F5344CB8AC3E}">
        <p14:creationId xmlns:p14="http://schemas.microsoft.com/office/powerpoint/2010/main" val="198310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3563" y="381000"/>
            <a:ext cx="1541462" cy="5868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381000"/>
            <a:ext cx="4475163" cy="5868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2E8040B9-9270-46F8-9992-28A11A67079E}" type="slidenum">
              <a:rPr lang="zh-TW" altLang="en-GB"/>
              <a:pPr/>
              <a:t>‹#›</a:t>
            </a:fld>
            <a:endParaRPr lang="en-GB" altLang="zh-TW"/>
          </a:p>
        </p:txBody>
      </p:sp>
    </p:spTree>
    <p:extLst>
      <p:ext uri="{BB962C8B-B14F-4D97-AF65-F5344CB8AC3E}">
        <p14:creationId xmlns:p14="http://schemas.microsoft.com/office/powerpoint/2010/main" val="3572838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249911C3-7E6C-4002-BC2E-E534C2D6A00B}" type="slidenum">
              <a:rPr lang="zh-TW" altLang="en-GB"/>
              <a:pPr/>
              <a:t>‹#›</a:t>
            </a:fld>
            <a:endParaRPr lang="en-GB" altLang="zh-TW"/>
          </a:p>
        </p:txBody>
      </p:sp>
    </p:spTree>
    <p:extLst>
      <p:ext uri="{BB962C8B-B14F-4D97-AF65-F5344CB8AC3E}">
        <p14:creationId xmlns:p14="http://schemas.microsoft.com/office/powerpoint/2010/main" val="2496878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634CAC23-9840-462F-AFCF-215F57D95089}" type="slidenum">
              <a:rPr lang="zh-TW" altLang="en-GB"/>
              <a:pPr/>
              <a:t>‹#›</a:t>
            </a:fld>
            <a:endParaRPr lang="en-GB" altLang="zh-TW"/>
          </a:p>
        </p:txBody>
      </p:sp>
    </p:spTree>
    <p:extLst>
      <p:ext uri="{BB962C8B-B14F-4D97-AF65-F5344CB8AC3E}">
        <p14:creationId xmlns:p14="http://schemas.microsoft.com/office/powerpoint/2010/main" val="251443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3092763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D32AE4E8-ED0A-42DA-80C5-1C907FF7A264}" type="slidenum">
              <a:rPr lang="zh-TW" altLang="en-GB"/>
              <a:pPr/>
              <a:t>‹#›</a:t>
            </a:fld>
            <a:endParaRPr lang="en-GB" altLang="zh-TW"/>
          </a:p>
        </p:txBody>
      </p:sp>
    </p:spTree>
    <p:extLst>
      <p:ext uri="{BB962C8B-B14F-4D97-AF65-F5344CB8AC3E}">
        <p14:creationId xmlns:p14="http://schemas.microsoft.com/office/powerpoint/2010/main" val="3910632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7012"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66B4E4B-25F7-445F-A6C8-AB07E3ACF32C}" type="slidenum">
              <a:rPr lang="zh-TW" altLang="en-GB"/>
              <a:pPr/>
              <a:t>‹#›</a:t>
            </a:fld>
            <a:endParaRPr lang="en-GB" altLang="zh-TW"/>
          </a:p>
        </p:txBody>
      </p:sp>
    </p:spTree>
    <p:extLst>
      <p:ext uri="{BB962C8B-B14F-4D97-AF65-F5344CB8AC3E}">
        <p14:creationId xmlns:p14="http://schemas.microsoft.com/office/powerpoint/2010/main" val="1425050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41BE289-4339-4E2A-9EFD-A7F8C04DEE89}" type="slidenum">
              <a:rPr lang="zh-TW" altLang="en-GB"/>
              <a:pPr/>
              <a:t>‹#›</a:t>
            </a:fld>
            <a:endParaRPr lang="en-GB" altLang="zh-TW"/>
          </a:p>
        </p:txBody>
      </p:sp>
    </p:spTree>
    <p:extLst>
      <p:ext uri="{BB962C8B-B14F-4D97-AF65-F5344CB8AC3E}">
        <p14:creationId xmlns:p14="http://schemas.microsoft.com/office/powerpoint/2010/main" val="1704373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96F19339-856B-48F6-AE65-362D0E2C9206}" type="slidenum">
              <a:rPr lang="zh-TW" altLang="en-GB"/>
              <a:pPr/>
              <a:t>‹#›</a:t>
            </a:fld>
            <a:endParaRPr lang="en-GB" altLang="zh-TW"/>
          </a:p>
        </p:txBody>
      </p:sp>
    </p:spTree>
    <p:extLst>
      <p:ext uri="{BB962C8B-B14F-4D97-AF65-F5344CB8AC3E}">
        <p14:creationId xmlns:p14="http://schemas.microsoft.com/office/powerpoint/2010/main" val="3908684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13274CC6-A69A-43D5-BBC6-4C2B03235A3A}" type="slidenum">
              <a:rPr lang="zh-TW" altLang="en-GB"/>
              <a:pPr/>
              <a:t>‹#›</a:t>
            </a:fld>
            <a:endParaRPr lang="en-GB" altLang="zh-TW"/>
          </a:p>
        </p:txBody>
      </p:sp>
    </p:spTree>
    <p:extLst>
      <p:ext uri="{BB962C8B-B14F-4D97-AF65-F5344CB8AC3E}">
        <p14:creationId xmlns:p14="http://schemas.microsoft.com/office/powerpoint/2010/main" val="577377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F8312B47-9F43-4DDD-9EE6-1EB096C38A83}" type="slidenum">
              <a:rPr lang="zh-TW" altLang="en-GB"/>
              <a:pPr/>
              <a:t>‹#›</a:t>
            </a:fld>
            <a:endParaRPr lang="en-GB" altLang="zh-TW"/>
          </a:p>
        </p:txBody>
      </p:sp>
    </p:spTree>
    <p:extLst>
      <p:ext uri="{BB962C8B-B14F-4D97-AF65-F5344CB8AC3E}">
        <p14:creationId xmlns:p14="http://schemas.microsoft.com/office/powerpoint/2010/main" val="1405275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68836BA-579F-49A3-A661-3F2064774A64}" type="slidenum">
              <a:rPr lang="zh-TW" altLang="en-GB"/>
              <a:pPr/>
              <a:t>‹#›</a:t>
            </a:fld>
            <a:endParaRPr lang="en-GB" altLang="zh-TW"/>
          </a:p>
        </p:txBody>
      </p:sp>
    </p:spTree>
    <p:extLst>
      <p:ext uri="{BB962C8B-B14F-4D97-AF65-F5344CB8AC3E}">
        <p14:creationId xmlns:p14="http://schemas.microsoft.com/office/powerpoint/2010/main" val="272375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3249D48-EF7C-45D3-8461-81155565473A}" type="slidenum">
              <a:rPr lang="zh-TW" altLang="en-GB"/>
              <a:pPr/>
              <a:t>‹#›</a:t>
            </a:fld>
            <a:endParaRPr lang="en-GB" altLang="zh-TW"/>
          </a:p>
        </p:txBody>
      </p:sp>
    </p:spTree>
    <p:extLst>
      <p:ext uri="{BB962C8B-B14F-4D97-AF65-F5344CB8AC3E}">
        <p14:creationId xmlns:p14="http://schemas.microsoft.com/office/powerpoint/2010/main" val="1527467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604963"/>
            <a:ext cx="2055812" cy="452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8213" cy="452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0AFC78C-0918-495D-84B4-9681800573F2}" type="slidenum">
              <a:rPr lang="zh-TW" altLang="en-GB"/>
              <a:pPr/>
              <a:t>‹#›</a:t>
            </a:fld>
            <a:endParaRPr lang="en-GB" altLang="zh-TW"/>
          </a:p>
        </p:txBody>
      </p:sp>
    </p:spTree>
    <p:extLst>
      <p:ext uri="{BB962C8B-B14F-4D97-AF65-F5344CB8AC3E}">
        <p14:creationId xmlns:p14="http://schemas.microsoft.com/office/powerpoint/2010/main" val="31162179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769225" cy="1446213"/>
          </a:xfrm>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88A61C72-9C49-4B77-B031-2FEB71C3DF9F}" type="slidenum">
              <a:rPr lang="zh-TW" altLang="en-GB"/>
              <a:pPr/>
              <a:t>‹#›</a:t>
            </a:fld>
            <a:endParaRPr lang="en-GB" altLang="zh-TW"/>
          </a:p>
        </p:txBody>
      </p:sp>
    </p:spTree>
    <p:extLst>
      <p:ext uri="{BB962C8B-B14F-4D97-AF65-F5344CB8AC3E}">
        <p14:creationId xmlns:p14="http://schemas.microsoft.com/office/powerpoint/2010/main" val="219531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6947356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FEEF70A8-79F7-C34C-8A5E-AC447C6E1C59}" type="slidenum">
              <a:rPr lang="en-US"/>
              <a:pPr>
                <a:defRPr/>
              </a:pPr>
              <a:t>‹#›</a:t>
            </a:fld>
            <a:endParaRPr lang="en-US"/>
          </a:p>
        </p:txBody>
      </p:sp>
    </p:spTree>
    <p:extLst>
      <p:ext uri="{BB962C8B-B14F-4D97-AF65-F5344CB8AC3E}">
        <p14:creationId xmlns:p14="http://schemas.microsoft.com/office/powerpoint/2010/main" val="40433715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835961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179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136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266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713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595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1029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665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31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6.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4.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5.xml"/><Relationship Id="rId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5" Type="http://schemas.openxmlformats.org/officeDocument/2006/relationships/theme" Target="../theme/theme16.xml"/><Relationship Id="rId4"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7.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7.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8.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9.jpe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0.emf"/><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7.xml"/><Relationship Id="rId17" Type="http://schemas.openxmlformats.org/officeDocument/2006/relationships/image" Target="../media/image14.png"/><Relationship Id="rId2" Type="http://schemas.openxmlformats.org/officeDocument/2006/relationships/slideLayout" Target="../slideLayouts/slideLayout267.xml"/><Relationship Id="rId16" Type="http://schemas.openxmlformats.org/officeDocument/2006/relationships/image" Target="../media/image13.png"/><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image" Target="../media/image12.png"/><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4" Type="http://schemas.openxmlformats.org/officeDocument/2006/relationships/image" Target="../media/image15.jpeg"/></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283.xml"/><Relationship Id="rId7" Type="http://schemas.openxmlformats.org/officeDocument/2006/relationships/image" Target="../media/image4.png"/><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6.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2.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4.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4.png"/><Relationship Id="rId2" Type="http://schemas.openxmlformats.org/officeDocument/2006/relationships/slideLayout" Target="../slideLayouts/slideLayout79.xml"/><Relationship Id="rId16"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fld id="{9920945E-9102-4FB7-8CC0-34C04103C439}" type="slidenum">
              <a:rPr lang="zh-TW" altLang="en-GB"/>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a:lnSpc>
                <a:spcPct val="100000"/>
              </a:lnSpc>
              <a:buClrTx/>
              <a:buSzTx/>
              <a:buFontTx/>
              <a:buNone/>
              <a:defRPr/>
            </a:pPr>
            <a:fld id="{FEE40C2F-0213-394F-8663-E2A8DD345CF4}" type="slidenum">
              <a:rPr lang="en-US">
                <a:solidFill>
                  <a:srgbClr val="000000"/>
                </a:solidFill>
                <a:latin typeface="Times New Roman" charset="0"/>
                <a:ea typeface="ＭＳ Ｐゴシック" charset="0"/>
              </a:rPr>
              <a:pPr defTabSz="914400">
                <a:lnSpc>
                  <a:spcPct val="100000"/>
                </a:lnSpc>
                <a:buClrTx/>
                <a:buSzTx/>
                <a:buFontTx/>
                <a:buNone/>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7843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1137662905"/>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5EC45DA2-9C54-294A-A34A-CEECD9BBAD87}" type="datetimeFigureOut">
              <a:rPr lang="en-US"/>
              <a:pPr defTabSz="914400">
                <a:lnSpc>
                  <a:spcPct val="100000"/>
                </a:lnSpc>
                <a:buClrTx/>
                <a:buSzTx/>
                <a:buFontTx/>
                <a:buNone/>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281EC150-8275-9B4F-A722-27C44DFB4FE0}"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37142088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a:lnSpc>
                <a:spcPct val="100000"/>
              </a:lnSpc>
              <a:buClrTx/>
              <a:buSzTx/>
              <a:buFontTx/>
              <a:buNone/>
              <a:defRPr/>
            </a:pPr>
            <a:fld id="{FEE40C2F-0213-394F-8663-E2A8DD345CF4}" type="slidenum">
              <a:rPr lang="en-US">
                <a:solidFill>
                  <a:srgbClr val="000000"/>
                </a:solidFill>
                <a:latin typeface="Times New Roman" charset="0"/>
                <a:ea typeface="ＭＳ Ｐゴシック" charset="0"/>
              </a:rPr>
              <a:pPr defTabSz="914400">
                <a:lnSpc>
                  <a:spcPct val="100000"/>
                </a:lnSpc>
                <a:buClrTx/>
                <a:buSzTx/>
                <a:buFontTx/>
                <a:buNone/>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598373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a:lnSpc>
                <a:spcPct val="100000"/>
              </a:lnSpc>
              <a:buClrTx/>
              <a:buSzTx/>
              <a:buFontTx/>
              <a:buNone/>
              <a:defRPr/>
            </a:pPr>
            <a:fld id="{E3CE58C5-D561-D649-B032-20231C96555A}" type="slidenum">
              <a:rPr lang="en-US">
                <a:solidFill>
                  <a:srgbClr val="FFFFFF"/>
                </a:solidFill>
                <a:ea typeface="ＭＳ Ｐゴシック" charset="0"/>
              </a:rPr>
              <a:pPr defTabSz="914400">
                <a:lnSpc>
                  <a:spcPct val="100000"/>
                </a:lnSpc>
                <a:buClrTx/>
                <a:buSzTx/>
                <a:buFontTx/>
                <a:buNone/>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037493402"/>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a:lnSpc>
                <a:spcPct val="100000"/>
              </a:lnSpc>
              <a:buClrTx/>
              <a:buSzTx/>
              <a:buFontTx/>
              <a:buNone/>
              <a:defRPr/>
            </a:pPr>
            <a:fld id="{D3568266-2477-464A-8448-EB31899DDEB0}"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138880160"/>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a:lnSpc>
                <a:spcPct val="100000"/>
              </a:lnSpc>
              <a:buClrTx/>
              <a:buSzTx/>
              <a:buFontTx/>
              <a:buNone/>
              <a:defRPr/>
            </a:pPr>
            <a:fld id="{D3568266-2477-464A-8448-EB31899DDEB0}"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260353494"/>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1800">
                <a:solidFill>
                  <a:srgbClr val="FFFFFF"/>
                </a:solidFill>
                <a:latin typeface="Tahoma" pitchFamily="22" charset="-52"/>
                <a:ea typeface="ＭＳ Ｐゴシック" charset="0"/>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defTabSz="914400">
              <a:lnSpc>
                <a:spcPct val="100000"/>
              </a:lnSpc>
              <a:buClrTx/>
              <a:buSzTx/>
              <a:buFontTx/>
              <a:buNone/>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defTabSz="914400">
              <a:lnSpc>
                <a:spcPct val="100000"/>
              </a:lnSpc>
              <a:buClrTx/>
              <a:buSzTx/>
              <a:buFontTx/>
              <a:buNone/>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defTabSz="914400">
              <a:lnSpc>
                <a:spcPct val="100000"/>
              </a:lnSpc>
              <a:buClrTx/>
              <a:buSzTx/>
              <a:buFontTx/>
              <a:buNone/>
              <a:defRPr/>
            </a:pPr>
            <a:fld id="{4724165B-353F-0F43-A991-F03899FF127C}"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112327056"/>
      </p:ext>
    </p:extLst>
  </p:cSld>
  <p:clrMap bg1="dk2" tx1="lt1" bg2="dk1"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lnSpc>
                <a:spcPct val="100000"/>
              </a:lnSpc>
              <a:buClrTx/>
              <a:buSzTx/>
              <a:buFontTx/>
              <a:buNone/>
              <a:defRPr/>
            </a:pPr>
            <a:fld id="{61F442D0-A11F-2640-8129-5D1BEF7A3C1E}"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406090540"/>
      </p:ext>
    </p:extLst>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4000" cy="6858000"/>
            <a:chOff x="-1" y="0"/>
            <a:chExt cx="9144002" cy="6858000"/>
          </a:xfrm>
        </p:grpSpPr>
        <p:grpSp>
          <p:nvGrpSpPr>
            <p:cNvPr id="2067" name="Group 2"/>
            <p:cNvGrpSpPr>
              <a:grpSpLocks/>
            </p:cNvGrpSpPr>
            <p:nvPr/>
          </p:nvGrpSpPr>
          <p:grpSpPr bwMode="auto">
            <a:xfrm>
              <a:off x="-1" y="0"/>
              <a:ext cx="9144002" cy="6858000"/>
              <a:chOff x="-1" y="0"/>
              <a:chExt cx="9144002" cy="6858000"/>
            </a:xfrm>
          </p:grpSpPr>
          <p:sp>
            <p:nvSpPr>
              <p:cNvPr id="3075" name="AutoShape 3"/>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76" name="AutoShape 4" descr="Cacback.png"/>
              <p:cNvSpPr>
                <a:spLocks/>
              </p:cNvSpPr>
              <p:nvPr/>
            </p:nvSpPr>
            <p:spPr bwMode="auto">
              <a:xfrm>
                <a:off x="0"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077" name="AutoShape 5"/>
            <p:cNvSpPr>
              <a:spLocks/>
            </p:cNvSpPr>
            <p:nvPr/>
          </p:nvSpPr>
          <p:spPr bwMode="auto">
            <a:xfrm>
              <a:off x="1295400"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nvGrpSpPr>
          <p:cNvPr id="2051" name="Group 6"/>
          <p:cNvGrpSpPr>
            <a:grpSpLocks/>
          </p:cNvGrpSpPr>
          <p:nvPr/>
        </p:nvGrpSpPr>
        <p:grpSpPr bwMode="auto">
          <a:xfrm>
            <a:off x="120650" y="1179513"/>
            <a:ext cx="7916863" cy="1666875"/>
            <a:chOff x="0" y="-1"/>
            <a:chExt cx="7917000" cy="1667505"/>
          </a:xfrm>
        </p:grpSpPr>
        <p:sp>
          <p:nvSpPr>
            <p:cNvPr id="3079" name="AutoShape 7"/>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0" name="AutoShape 8"/>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057" name="Group 9"/>
            <p:cNvGrpSpPr>
              <a:grpSpLocks/>
            </p:cNvGrpSpPr>
            <p:nvPr/>
          </p:nvGrpSpPr>
          <p:grpSpPr bwMode="auto">
            <a:xfrm>
              <a:off x="1479274" y="801225"/>
              <a:ext cx="457201" cy="457201"/>
              <a:chOff x="0" y="0"/>
              <a:chExt cx="457200" cy="457200"/>
            </a:xfrm>
          </p:grpSpPr>
          <p:sp>
            <p:nvSpPr>
              <p:cNvPr id="3082" name="AutoShape 10"/>
              <p:cNvSpPr>
                <a:spLocks/>
              </p:cNvSpPr>
              <p:nvPr/>
            </p:nvSpPr>
            <p:spPr bwMode="auto">
              <a:xfrm>
                <a:off x="0" y="0"/>
                <a:ext cx="457200" cy="457200"/>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3" name="AutoShape 11"/>
              <p:cNvSpPr>
                <a:spLocks/>
              </p:cNvSpPr>
              <p:nvPr/>
            </p:nvSpPr>
            <p:spPr bwMode="auto">
              <a:xfrm>
                <a:off x="228600" y="1214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4" name="AutoShape 12"/>
              <p:cNvSpPr>
                <a:spLocks/>
              </p:cNvSpPr>
              <p:nvPr/>
            </p:nvSpPr>
            <p:spPr bwMode="auto">
              <a:xfrm>
                <a:off x="71437" y="5715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5" name="AutoShape 13"/>
              <p:cNvSpPr>
                <a:spLocks/>
              </p:cNvSpPr>
              <p:nvPr/>
            </p:nvSpPr>
            <p:spPr bwMode="auto">
              <a:xfrm>
                <a:off x="71437" y="1857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6" name="AutoShape 14"/>
              <p:cNvSpPr>
                <a:spLocks/>
              </p:cNvSpPr>
              <p:nvPr/>
            </p:nvSpPr>
            <p:spPr bwMode="auto">
              <a:xfrm>
                <a:off x="178593" y="22860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7" name="AutoShape 15"/>
              <p:cNvSpPr>
                <a:spLocks/>
              </p:cNvSpPr>
              <p:nvPr/>
            </p:nvSpPr>
            <p:spPr bwMode="auto">
              <a:xfrm>
                <a:off x="321468" y="214312"/>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8" name="AutoShape 16"/>
              <p:cNvSpPr>
                <a:spLocks/>
              </p:cNvSpPr>
              <p:nvPr/>
            </p:nvSpPr>
            <p:spPr bwMode="auto">
              <a:xfrm>
                <a:off x="207168" y="321468"/>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9" name="AutoShape 17"/>
              <p:cNvSpPr>
                <a:spLocks/>
              </p:cNvSpPr>
              <p:nvPr/>
            </p:nvSpPr>
            <p:spPr bwMode="auto">
              <a:xfrm>
                <a:off x="71437" y="3000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90" name="AutoShape 18"/>
              <p:cNvSpPr>
                <a:spLocks/>
              </p:cNvSpPr>
              <p:nvPr/>
            </p:nvSpPr>
            <p:spPr bwMode="auto">
              <a:xfrm>
                <a:off x="200025" y="71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sp>
        <p:nvSpPr>
          <p:cNvPr id="3091" name="Rectangle 19"/>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755D0F28-6DD9-482F-953B-FD8849D4A65D}"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Narrow" pitchFamily="34" charset="0"/>
              <a:ea typeface="MS PGothic" pitchFamily="34" charset="-128"/>
              <a:sym typeface="Arial Narrow" pitchFamily="34" charset="0"/>
            </a:endParaRPr>
          </a:p>
        </p:txBody>
      </p:sp>
    </p:spTree>
    <p:extLst>
      <p:ext uri="{BB962C8B-B14F-4D97-AF65-F5344CB8AC3E}">
        <p14:creationId xmlns:p14="http://schemas.microsoft.com/office/powerpoint/2010/main" val="1370078103"/>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581400" y="685800"/>
            <a:ext cx="5557838" cy="334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endParaRPr lang="en-GB" altLang="zh-TW"/>
          </a:p>
        </p:txBody>
      </p:sp>
      <p:sp>
        <p:nvSpPr>
          <p:cNvPr id="2051"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buClr>
                <a:srgbClr val="EAEAEA"/>
              </a:buClr>
              <a:tabLst>
                <a:tab pos="723900" algn="l"/>
                <a:tab pos="1447800" algn="l"/>
                <a:tab pos="2171700" algn="l"/>
              </a:tabLst>
              <a:defRPr sz="1400">
                <a:solidFill>
                  <a:srgbClr val="EAEAEA"/>
                </a:solidFill>
                <a:ea typeface="新細明體" charset="-120"/>
              </a:defRPr>
            </a:lvl1pPr>
          </a:lstStyle>
          <a:p>
            <a:endParaRPr lang="en-GB" altLang="zh-TW"/>
          </a:p>
        </p:txBody>
      </p:sp>
      <p:sp>
        <p:nvSpPr>
          <p:cNvPr id="2052"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fld id="{4FCA27BC-2EE0-4F63-A6BF-2C76B973198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5C8A4675-913A-4B78-9B33-81145D7D194B}"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pitchFamily="34" charset="0"/>
              <a:ea typeface="MS PGothic" pitchFamily="34" charset="-128"/>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325002531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331788"/>
            <a:ext cx="9144000" cy="7189788"/>
            <a:chOff x="0" y="-1"/>
            <a:chExt cx="9144001" cy="7190915"/>
          </a:xfrm>
        </p:grpSpPr>
        <p:sp>
          <p:nvSpPr>
            <p:cNvPr id="2"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1032" name="Group 4"/>
            <p:cNvGrpSpPr>
              <a:grpSpLocks/>
            </p:cNvGrpSpPr>
            <p:nvPr/>
          </p:nvGrpSpPr>
          <p:grpSpPr bwMode="auto">
            <a:xfrm>
              <a:off x="97113" y="-1"/>
              <a:ext cx="7917001" cy="1667505"/>
              <a:chOff x="0" y="-1"/>
              <a:chExt cx="7917000" cy="1667505"/>
            </a:xfrm>
          </p:grpSpPr>
          <p:sp>
            <p:nvSpPr>
              <p:cNvPr id="102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1036" name="Group 7"/>
              <p:cNvGrpSpPr>
                <a:grpSpLocks/>
              </p:cNvGrpSpPr>
              <p:nvPr/>
            </p:nvGrpSpPr>
            <p:grpSpPr bwMode="auto">
              <a:xfrm>
                <a:off x="1487211" y="850438"/>
                <a:ext cx="304801" cy="304801"/>
                <a:chOff x="0" y="0"/>
                <a:chExt cx="304800" cy="304800"/>
              </a:xfrm>
            </p:grpSpPr>
            <p:sp>
              <p:nvSpPr>
                <p:cNvPr id="3"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4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sp>
          <p:nvSpPr>
            <p:cNvPr id="104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4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8D6AC018-ACDB-4350-B27E-2C3C062FE070}"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Narrow" pitchFamily="34" charset="0"/>
              <a:ea typeface="MS PGothic" pitchFamily="34" charset="-128"/>
              <a:sym typeface="Arial Narrow" pitchFamily="34" charset="0"/>
            </a:endParaRPr>
          </a:p>
        </p:txBody>
      </p:sp>
      <p:sp>
        <p:nvSpPr>
          <p:cNvPr id="104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2000376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hangingPunct="1">
              <a:defRPr sz="1400"/>
            </a:lvl1pPr>
          </a:lstStyle>
          <a:p>
            <a:pPr defTabSz="914400">
              <a:lnSpc>
                <a:spcPct val="100000"/>
              </a:lnSpc>
              <a:buClrTx/>
              <a:buSzTx/>
              <a:buFontTx/>
              <a:buNone/>
            </a:pPr>
            <a:fld id="{7E815810-4D56-4EDF-89B3-337CA5EF7966}" type="slidenum">
              <a:rPr lang="en-GB" altLang="en-US">
                <a:solidFill>
                  <a:srgbClr val="000000"/>
                </a:solidFill>
                <a:latin typeface="Arial" pitchFamily="34" charset="0"/>
                <a:ea typeface="MS PGothic" pitchFamily="34" charset="-128"/>
                <a:sym typeface="Arial" pitchFamily="34" charset="0"/>
              </a:rPr>
              <a:pPr defTabSz="914400">
                <a:lnSpc>
                  <a:spcPct val="100000"/>
                </a:lnSpc>
                <a:buClrTx/>
                <a:buSzTx/>
                <a:buFontTx/>
                <a:buNone/>
              </a:pPr>
              <a:t>‹#›</a:t>
            </a:fld>
            <a:endParaRPr lang="en-GB" altLang="en-US">
              <a:solidFill>
                <a:srgbClr val="000000"/>
              </a:solidFill>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726697085"/>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endParaRPr lang="en-GB" altLang="en-US">
              <a:ea typeface="MS PGothic" pitchFamily="34" charset="-128"/>
              <a:sym typeface="Arial" pitchFamily="34" charset="0"/>
            </a:endParaRPr>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endParaRPr lang="en-GB" altLang="en-US">
              <a:ea typeface="MS PGothic" pitchFamily="34" charset="-128"/>
              <a:sym typeface="Arial" pitchFamily="34" charset="0"/>
            </a:endParaRPr>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fld id="{E0D24A1B-DD1A-4984-9081-BA8F762F106E}" type="slidenum">
              <a:rPr lang="en-GB" altLang="en-US">
                <a:ea typeface="MS PGothic" pitchFamily="34" charset="-128"/>
                <a:sym typeface="Arial" pitchFamily="34" charset="0"/>
              </a:rPr>
              <a:pPr defTabSz="914400" hangingPunct="0">
                <a:lnSpc>
                  <a:spcPct val="100000"/>
                </a:lnSpc>
                <a:buClrTx/>
                <a:buSzTx/>
                <a:buFontTx/>
                <a:buNone/>
              </a:pPr>
              <a:t>‹#›</a:t>
            </a:fld>
            <a:endParaRPr lang="en-GB" altLang="en-US">
              <a:ea typeface="MS PGothic" pitchFamily="34" charset="-128"/>
              <a:sym typeface="Arial" pitchFamily="34" charset="0"/>
            </a:endParaRPr>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Tree>
    <p:extLst>
      <p:ext uri="{BB962C8B-B14F-4D97-AF65-F5344CB8AC3E}">
        <p14:creationId xmlns:p14="http://schemas.microsoft.com/office/powerpoint/2010/main" val="3901437880"/>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endParaRPr lang="en-US" altLang="en-US">
              <a:ea typeface="MS PGothic" pitchFamily="34" charset="-128"/>
              <a:sym typeface="Arial" pitchFamily="34" charset="0"/>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endParaRPr lang="en-US" altLang="en-US">
              <a:ea typeface="MS PGothic" pitchFamily="34" charset="-128"/>
              <a:sym typeface="Arial" pitchFamily="34" charset="0"/>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fld id="{20E3F3A8-10DF-416D-B46D-E2F3A2CF6D5A}" type="slidenum">
              <a:rPr lang="en-US" altLang="en-US">
                <a:ea typeface="MS PGothic" pitchFamily="34" charset="-128"/>
                <a:sym typeface="Arial" pitchFamily="34" charset="0"/>
              </a:rPr>
              <a:pPr defTabSz="914400" hangingPunct="0">
                <a:lnSpc>
                  <a:spcPct val="100000"/>
                </a:lnSpc>
                <a:buClrTx/>
                <a:buSzTx/>
                <a:buFontTx/>
                <a:buNone/>
              </a:pPr>
              <a:t>‹#›</a:t>
            </a:fld>
            <a:endParaRPr lang="en-US" altLang="en-US" sz="1400">
              <a:latin typeface="Arial Narrow" pitchFamily="34" charset="0"/>
              <a:ea typeface="MS PGothic" pitchFamily="34" charset="-128"/>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577392"/>
      </p:ext>
    </p:extLst>
  </p:cSld>
  <p:clrMap bg1="dk2" tx1="lt1" bg2="dk1"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hangingPunct="0">
              <a:lnSpc>
                <a:spcPct val="100000"/>
              </a:lnSpc>
              <a:spcBef>
                <a:spcPct val="50000"/>
              </a:spcBef>
              <a:buClrTx/>
              <a:buSzTx/>
              <a:buFontTx/>
              <a:buNone/>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hangingPunct="0">
              <a:lnSpc>
                <a:spcPct val="100000"/>
              </a:lnSpc>
              <a:buClrTx/>
              <a:buSzTx/>
              <a:buFontTx/>
              <a:buNone/>
            </a:pP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p:spPr>
        <p:txBody>
          <a:bodyPr lIns="91176" tIns="45588" rIns="91176" bIns="45588">
            <a:spAutoFit/>
          </a:bodyPr>
          <a:lstStyle/>
          <a:p>
            <a:pPr defTabSz="903288" eaLnBrk="0" hangingPunct="0">
              <a:lnSpc>
                <a:spcPct val="125000"/>
              </a:lnSpc>
              <a:spcBef>
                <a:spcPct val="50000"/>
              </a:spcBef>
              <a:buClrTx/>
              <a:buSzTx/>
              <a:buFontTx/>
              <a:buNone/>
              <a:defRPr/>
            </a:pPr>
            <a:r>
              <a:rPr lang="en-US" sz="2200" b="1">
                <a:latin typeface="Helvetica" charset="0"/>
                <a:ea typeface="ＭＳ Ｐゴシック" charset="0"/>
                <a:cs typeface="Arial" charset="0"/>
                <a:sym typeface="Arial" charset="0"/>
              </a:rPr>
              <a:t>The  New Testament          Comes Together</a:t>
            </a:r>
          </a:p>
        </p:txBody>
      </p:sp>
    </p:spTree>
    <p:extLst>
      <p:ext uri="{BB962C8B-B14F-4D97-AF65-F5344CB8AC3E}">
        <p14:creationId xmlns:p14="http://schemas.microsoft.com/office/powerpoint/2010/main" val="2040055991"/>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endParaRPr lang="en-US" altLang="en-US">
              <a:sym typeface="Arial" pitchFamily="34" charset="0"/>
            </a:endParaRPr>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endParaRPr lang="en-US" altLang="en-US">
              <a:sym typeface="Arial" pitchFamily="34" charset="0"/>
            </a:endParaRPr>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fld id="{A8DD0667-D65E-48F0-9542-43AAFC65CC6D}" type="slidenum">
              <a:rPr lang="en-US" altLang="en-US">
                <a:sym typeface="Arial" pitchFamily="34" charset="0"/>
              </a:rPr>
              <a:pPr defTabSz="914400" hangingPunct="0">
                <a:lnSpc>
                  <a:spcPct val="100000"/>
                </a:lnSpc>
                <a:buClrTx/>
                <a:buSzTx/>
                <a:buFontTx/>
                <a:buNone/>
              </a:pPr>
              <a:t>‹#›</a:t>
            </a:fld>
            <a:endParaRPr lang="en-US" altLang="en-US">
              <a:sym typeface="Arial" pitchFamily="34" charset="0"/>
            </a:endParaRPr>
          </a:p>
        </p:txBody>
      </p:sp>
    </p:spTree>
    <p:extLst>
      <p:ext uri="{BB962C8B-B14F-4D97-AF65-F5344CB8AC3E}">
        <p14:creationId xmlns:p14="http://schemas.microsoft.com/office/powerpoint/2010/main" val="1318932596"/>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00355"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grpSp>
        <p:nvGrpSpPr>
          <p:cNvPr id="100357" name="Group 6"/>
          <p:cNvGrpSpPr>
            <a:grpSpLocks/>
          </p:cNvGrpSpPr>
          <p:nvPr/>
        </p:nvGrpSpPr>
        <p:grpSpPr bwMode="auto">
          <a:xfrm>
            <a:off x="7848600" y="1588"/>
            <a:ext cx="1295400" cy="6308725"/>
            <a:chOff x="4944" y="1"/>
            <a:chExt cx="816" cy="3974"/>
          </a:xfrm>
        </p:grpSpPr>
        <p:grpSp>
          <p:nvGrpSpPr>
            <p:cNvPr id="100371" name="Group 7"/>
            <p:cNvGrpSpPr>
              <a:grpSpLocks/>
            </p:cNvGrpSpPr>
            <p:nvPr userDrawn="1"/>
          </p:nvGrpSpPr>
          <p:grpSpPr bwMode="auto">
            <a:xfrm>
              <a:off x="5280" y="1"/>
              <a:ext cx="480" cy="1430"/>
              <a:chOff x="5280" y="1"/>
              <a:chExt cx="480" cy="1430"/>
            </a:xfrm>
          </p:grpSpPr>
          <p:grpSp>
            <p:nvGrpSpPr>
              <p:cNvPr id="100392" name="Group 8"/>
              <p:cNvGrpSpPr>
                <a:grpSpLocks/>
              </p:cNvGrpSpPr>
              <p:nvPr userDrawn="1"/>
            </p:nvGrpSpPr>
            <p:grpSpPr bwMode="auto">
              <a:xfrm rot="-5400000">
                <a:off x="5484" y="0"/>
                <a:ext cx="174" cy="176"/>
                <a:chOff x="1657" y="323"/>
                <a:chExt cx="1691" cy="2560"/>
              </a:xfrm>
            </p:grpSpPr>
            <p:grpSp>
              <p:nvGrpSpPr>
                <p:cNvPr id="100401" name="Group 9"/>
                <p:cNvGrpSpPr>
                  <a:grpSpLocks/>
                </p:cNvGrpSpPr>
                <p:nvPr/>
              </p:nvGrpSpPr>
              <p:grpSpPr bwMode="auto">
                <a:xfrm>
                  <a:off x="1657" y="323"/>
                  <a:ext cx="1691" cy="2560"/>
                  <a:chOff x="1657" y="323"/>
                  <a:chExt cx="1691" cy="2560"/>
                </a:xfrm>
              </p:grpSpPr>
              <p:sp>
                <p:nvSpPr>
                  <p:cNvPr id="100408" name="Freeform 10"/>
                  <p:cNvSpPr>
                    <a:spLocks/>
                  </p:cNvSpPr>
                  <p:nvPr/>
                </p:nvSpPr>
                <p:spPr bwMode="auto">
                  <a:xfrm>
                    <a:off x="2211" y="323"/>
                    <a:ext cx="1234" cy="2560"/>
                  </a:xfrm>
                  <a:custGeom>
                    <a:avLst/>
                    <a:gdLst>
                      <a:gd name="T0" fmla="*/ 345 w 1231"/>
                      <a:gd name="T1" fmla="*/ 283 h 2560"/>
                      <a:gd name="T2" fmla="*/ 423 w 1231"/>
                      <a:gd name="T3" fmla="*/ 115 h 2560"/>
                      <a:gd name="T4" fmla="*/ 591 w 1231"/>
                      <a:gd name="T5" fmla="*/ 7 h 2560"/>
                      <a:gd name="T6" fmla="*/ 911 w 1231"/>
                      <a:gd name="T7" fmla="*/ 61 h 2560"/>
                      <a:gd name="T8" fmla="*/ 1075 w 1231"/>
                      <a:gd name="T9" fmla="*/ 349 h 2560"/>
                      <a:gd name="T10" fmla="*/ 995 w 1231"/>
                      <a:gd name="T11" fmla="*/ 769 h 2560"/>
                      <a:gd name="T12" fmla="*/ 959 w 1231"/>
                      <a:gd name="T13" fmla="*/ 943 h 2560"/>
                      <a:gd name="T14" fmla="*/ 1129 w 1231"/>
                      <a:gd name="T15" fmla="*/ 1075 h 2560"/>
                      <a:gd name="T16" fmla="*/ 1255 w 1231"/>
                      <a:gd name="T17" fmla="*/ 1525 h 2560"/>
                      <a:gd name="T18" fmla="*/ 1147 w 1231"/>
                      <a:gd name="T19" fmla="*/ 1969 h 2560"/>
                      <a:gd name="T20" fmla="*/ 923 w 1231"/>
                      <a:gd name="T21" fmla="*/ 2077 h 2560"/>
                      <a:gd name="T22" fmla="*/ 737 w 1231"/>
                      <a:gd name="T23" fmla="*/ 2059 h 2560"/>
                      <a:gd name="T24" fmla="*/ 671 w 1231"/>
                      <a:gd name="T25" fmla="*/ 2251 h 2560"/>
                      <a:gd name="T26" fmla="*/ 537 w 1231"/>
                      <a:gd name="T27" fmla="*/ 2527 h 2560"/>
                      <a:gd name="T28" fmla="*/ 219 w 1231"/>
                      <a:gd name="T29" fmla="*/ 2509 h 2560"/>
                      <a:gd name="T30" fmla="*/ 31 w 1231"/>
                      <a:gd name="T31" fmla="*/ 2227 h 2560"/>
                      <a:gd name="T32" fmla="*/ 25 w 1231"/>
                      <a:gd name="T33" fmla="*/ 1969 h 2560"/>
                      <a:gd name="T34" fmla="*/ 145 w 1231"/>
                      <a:gd name="T35" fmla="*/ 1651 h 2560"/>
                      <a:gd name="T36" fmla="*/ 267 w 1231"/>
                      <a:gd name="T37" fmla="*/ 1513 h 2560"/>
                      <a:gd name="T38" fmla="*/ 225 w 1231"/>
                      <a:gd name="T39" fmla="*/ 1729 h 2560"/>
                      <a:gd name="T40" fmla="*/ 73 w 1231"/>
                      <a:gd name="T41" fmla="*/ 2023 h 2560"/>
                      <a:gd name="T42" fmla="*/ 169 w 1231"/>
                      <a:gd name="T43" fmla="*/ 2323 h 2560"/>
                      <a:gd name="T44" fmla="*/ 447 w 1231"/>
                      <a:gd name="T45" fmla="*/ 2431 h 2560"/>
                      <a:gd name="T46" fmla="*/ 603 w 1231"/>
                      <a:gd name="T47" fmla="*/ 2227 h 2560"/>
                      <a:gd name="T48" fmla="*/ 585 w 1231"/>
                      <a:gd name="T49" fmla="*/ 1807 h 2560"/>
                      <a:gd name="T50" fmla="*/ 501 w 1231"/>
                      <a:gd name="T51" fmla="*/ 1531 h 2560"/>
                      <a:gd name="T52" fmla="*/ 543 w 1231"/>
                      <a:gd name="T53" fmla="*/ 1459 h 2560"/>
                      <a:gd name="T54" fmla="*/ 641 w 1231"/>
                      <a:gd name="T55" fmla="*/ 1633 h 2560"/>
                      <a:gd name="T56" fmla="*/ 737 w 1231"/>
                      <a:gd name="T57" fmla="*/ 1933 h 2560"/>
                      <a:gd name="T58" fmla="*/ 983 w 1231"/>
                      <a:gd name="T59" fmla="*/ 1963 h 2560"/>
                      <a:gd name="T60" fmla="*/ 1159 w 1231"/>
                      <a:gd name="T61" fmla="*/ 1687 h 2560"/>
                      <a:gd name="T62" fmla="*/ 1141 w 1231"/>
                      <a:gd name="T63" fmla="*/ 1273 h 2560"/>
                      <a:gd name="T64" fmla="*/ 899 w 1231"/>
                      <a:gd name="T65" fmla="*/ 1057 h 2560"/>
                      <a:gd name="T66" fmla="*/ 695 w 1231"/>
                      <a:gd name="T67" fmla="*/ 1129 h 2560"/>
                      <a:gd name="T68" fmla="*/ 585 w 1231"/>
                      <a:gd name="T69" fmla="*/ 1117 h 2560"/>
                      <a:gd name="T70" fmla="*/ 635 w 1231"/>
                      <a:gd name="T71" fmla="*/ 1033 h 2560"/>
                      <a:gd name="T72" fmla="*/ 827 w 1231"/>
                      <a:gd name="T73" fmla="*/ 937 h 2560"/>
                      <a:gd name="T74" fmla="*/ 965 w 1231"/>
                      <a:gd name="T75" fmla="*/ 613 h 2560"/>
                      <a:gd name="T76" fmla="*/ 899 w 1231"/>
                      <a:gd name="T77" fmla="*/ 175 h 2560"/>
                      <a:gd name="T78" fmla="*/ 635 w 1231"/>
                      <a:gd name="T79" fmla="*/ 103 h 2560"/>
                      <a:gd name="T80" fmla="*/ 399 w 1231"/>
                      <a:gd name="T81" fmla="*/ 355 h 2560"/>
                      <a:gd name="T82" fmla="*/ 411 w 1231"/>
                      <a:gd name="T83" fmla="*/ 763 h 2560"/>
                      <a:gd name="T84" fmla="*/ 351 w 1231"/>
                      <a:gd name="T85" fmla="*/ 949 h 2560"/>
                      <a:gd name="T86" fmla="*/ 297 w 1231"/>
                      <a:gd name="T87" fmla="*/ 685 h 2560"/>
                      <a:gd name="T88" fmla="*/ 315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9" name="Freeform 11"/>
                  <p:cNvSpPr>
                    <a:spLocks/>
                  </p:cNvSpPr>
                  <p:nvPr/>
                </p:nvSpPr>
                <p:spPr bwMode="auto">
                  <a:xfrm>
                    <a:off x="1706" y="308"/>
                    <a:ext cx="865" cy="2065"/>
                  </a:xfrm>
                  <a:custGeom>
                    <a:avLst/>
                    <a:gdLst>
                      <a:gd name="T0" fmla="*/ 785 w 865"/>
                      <a:gd name="T1" fmla="*/ 515 h 2071"/>
                      <a:gd name="T2" fmla="*/ 797 w 865"/>
                      <a:gd name="T3" fmla="*/ 342 h 2071"/>
                      <a:gd name="T4" fmla="*/ 863 w 865"/>
                      <a:gd name="T5" fmla="*/ 198 h 2071"/>
                      <a:gd name="T6" fmla="*/ 809 w 865"/>
                      <a:gd name="T7" fmla="*/ 210 h 2071"/>
                      <a:gd name="T8" fmla="*/ 749 w 865"/>
                      <a:gd name="T9" fmla="*/ 210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8 h 2071"/>
                      <a:gd name="T22" fmla="*/ 119 w 865"/>
                      <a:gd name="T23" fmla="*/ 396 h 2071"/>
                      <a:gd name="T24" fmla="*/ 131 w 865"/>
                      <a:gd name="T25" fmla="*/ 574 h 2071"/>
                      <a:gd name="T26" fmla="*/ 173 w 865"/>
                      <a:gd name="T27" fmla="*/ 766 h 2071"/>
                      <a:gd name="T28" fmla="*/ 197 w 865"/>
                      <a:gd name="T29" fmla="*/ 860 h 2071"/>
                      <a:gd name="T30" fmla="*/ 167 w 865"/>
                      <a:gd name="T31" fmla="*/ 962 h 2071"/>
                      <a:gd name="T32" fmla="*/ 65 w 865"/>
                      <a:gd name="T33" fmla="*/ 1100 h 2071"/>
                      <a:gd name="T34" fmla="*/ 17 w 865"/>
                      <a:gd name="T35" fmla="*/ 1266 h 2071"/>
                      <a:gd name="T36" fmla="*/ 5 w 865"/>
                      <a:gd name="T37" fmla="*/ 1518 h 2071"/>
                      <a:gd name="T38" fmla="*/ 47 w 865"/>
                      <a:gd name="T39" fmla="*/ 1708 h 2071"/>
                      <a:gd name="T40" fmla="*/ 131 w 865"/>
                      <a:gd name="T41" fmla="*/ 1858 h 2071"/>
                      <a:gd name="T42" fmla="*/ 299 w 865"/>
                      <a:gd name="T43" fmla="*/ 1940 h 2071"/>
                      <a:gd name="T44" fmla="*/ 425 w 865"/>
                      <a:gd name="T45" fmla="*/ 1934 h 2071"/>
                      <a:gd name="T46" fmla="*/ 467 w 865"/>
                      <a:gd name="T47" fmla="*/ 1946 h 2071"/>
                      <a:gd name="T48" fmla="*/ 497 w 865"/>
                      <a:gd name="T49" fmla="*/ 2018 h 2071"/>
                      <a:gd name="T50" fmla="*/ 497 w 865"/>
                      <a:gd name="T51" fmla="*/ 1916 h 2071"/>
                      <a:gd name="T52" fmla="*/ 557 w 865"/>
                      <a:gd name="T53" fmla="*/ 1738 h 2071"/>
                      <a:gd name="T54" fmla="*/ 617 w 865"/>
                      <a:gd name="T55" fmla="*/ 1618 h 2071"/>
                      <a:gd name="T56" fmla="*/ 581 w 865"/>
                      <a:gd name="T57" fmla="*/ 1660 h 2071"/>
                      <a:gd name="T58" fmla="*/ 515 w 865"/>
                      <a:gd name="T59" fmla="*/ 1780 h 2071"/>
                      <a:gd name="T60" fmla="*/ 407 w 865"/>
                      <a:gd name="T61" fmla="*/ 1863 h 2071"/>
                      <a:gd name="T62" fmla="*/ 269 w 865"/>
                      <a:gd name="T63" fmla="*/ 1858 h 2071"/>
                      <a:gd name="T64" fmla="*/ 179 w 865"/>
                      <a:gd name="T65" fmla="*/ 1774 h 2071"/>
                      <a:gd name="T66" fmla="*/ 113 w 865"/>
                      <a:gd name="T67" fmla="*/ 1600 h 2071"/>
                      <a:gd name="T68" fmla="*/ 107 w 865"/>
                      <a:gd name="T69" fmla="*/ 1362 h 2071"/>
                      <a:gd name="T70" fmla="*/ 137 w 865"/>
                      <a:gd name="T71" fmla="*/ 1166 h 2071"/>
                      <a:gd name="T72" fmla="*/ 203 w 865"/>
                      <a:gd name="T73" fmla="*/ 1046 h 2071"/>
                      <a:gd name="T74" fmla="*/ 323 w 865"/>
                      <a:gd name="T75" fmla="*/ 998 h 2071"/>
                      <a:gd name="T76" fmla="*/ 509 w 865"/>
                      <a:gd name="T77" fmla="*/ 1052 h 2071"/>
                      <a:gd name="T78" fmla="*/ 611 w 865"/>
                      <a:gd name="T79" fmla="*/ 1100 h 2071"/>
                      <a:gd name="T80" fmla="*/ 665 w 865"/>
                      <a:gd name="T81" fmla="*/ 1076 h 2071"/>
                      <a:gd name="T82" fmla="*/ 659 w 865"/>
                      <a:gd name="T83" fmla="*/ 1022 h 2071"/>
                      <a:gd name="T84" fmla="*/ 611 w 865"/>
                      <a:gd name="T85" fmla="*/ 980 h 2071"/>
                      <a:gd name="T86" fmla="*/ 497 w 865"/>
                      <a:gd name="T87" fmla="*/ 956 h 2071"/>
                      <a:gd name="T88" fmla="*/ 323 w 865"/>
                      <a:gd name="T89" fmla="*/ 872 h 2071"/>
                      <a:gd name="T90" fmla="*/ 233 w 865"/>
                      <a:gd name="T91" fmla="*/ 664 h 2071"/>
                      <a:gd name="T92" fmla="*/ 209 w 865"/>
                      <a:gd name="T93" fmla="*/ 408 h 2071"/>
                      <a:gd name="T94" fmla="*/ 317 w 865"/>
                      <a:gd name="T95" fmla="*/ 170 h 2071"/>
                      <a:gd name="T96" fmla="*/ 485 w 865"/>
                      <a:gd name="T97" fmla="*/ 110 h 2071"/>
                      <a:gd name="T98" fmla="*/ 617 w 865"/>
                      <a:gd name="T99" fmla="*/ 164 h 2071"/>
                      <a:gd name="T100" fmla="*/ 707 w 865"/>
                      <a:gd name="T101" fmla="*/ 282 h 2071"/>
                      <a:gd name="T102" fmla="*/ 737 w 865"/>
                      <a:gd name="T103" fmla="*/ 420 h 2071"/>
                      <a:gd name="T104" fmla="*/ 773 w 865"/>
                      <a:gd name="T105" fmla="*/ 586 h 2071"/>
                      <a:gd name="T106" fmla="*/ 809 w 865"/>
                      <a:gd name="T107" fmla="*/ 568 h 2071"/>
                      <a:gd name="T108" fmla="*/ 785 w 865"/>
                      <a:gd name="T109" fmla="*/ 515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0402"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endParaRPr lang="en-US" altLang="en-US" sz="2000">
                    <a:solidFill>
                      <a:srgbClr val="2F1311"/>
                    </a:solidFill>
                  </a:endParaRPr>
                </a:p>
              </p:txBody>
            </p:sp>
            <p:sp>
              <p:nvSpPr>
                <p:cNvPr id="100403" name="Freeform 13"/>
                <p:cNvSpPr>
                  <a:spLocks/>
                </p:cNvSpPr>
                <p:nvPr/>
              </p:nvSpPr>
              <p:spPr bwMode="auto">
                <a:xfrm>
                  <a:off x="2697" y="672"/>
                  <a:ext cx="262" cy="524"/>
                </a:xfrm>
                <a:custGeom>
                  <a:avLst/>
                  <a:gdLst>
                    <a:gd name="T0" fmla="*/ 3 w 266"/>
                    <a:gd name="T1" fmla="*/ 507 h 521"/>
                    <a:gd name="T2" fmla="*/ 27 w 266"/>
                    <a:gd name="T3" fmla="*/ 289 h 521"/>
                    <a:gd name="T4" fmla="*/ 97 w 266"/>
                    <a:gd name="T5" fmla="*/ 45 h 521"/>
                    <a:gd name="T6" fmla="*/ 161 w 266"/>
                    <a:gd name="T7" fmla="*/ 3 h 521"/>
                    <a:gd name="T8" fmla="*/ 211 w 266"/>
                    <a:gd name="T9" fmla="*/ 39 h 521"/>
                    <a:gd name="T10" fmla="*/ 229 w 266"/>
                    <a:gd name="T11" fmla="*/ 137 h 521"/>
                    <a:gd name="T12" fmla="*/ 183 w 266"/>
                    <a:gd name="T13" fmla="*/ 289 h 521"/>
                    <a:gd name="T14" fmla="*/ 94 w 266"/>
                    <a:gd name="T15" fmla="*/ 501 h 521"/>
                    <a:gd name="T16" fmla="*/ 37 w 266"/>
                    <a:gd name="T17" fmla="*/ 525 h 521"/>
                    <a:gd name="T18" fmla="*/ 3 w 266"/>
                    <a:gd name="T19" fmla="*/ 507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4" name="Freeform 14"/>
                <p:cNvSpPr>
                  <a:spLocks/>
                </p:cNvSpPr>
                <p:nvPr/>
              </p:nvSpPr>
              <p:spPr bwMode="auto">
                <a:xfrm>
                  <a:off x="2765" y="1588"/>
                  <a:ext cx="398" cy="349"/>
                </a:xfrm>
                <a:custGeom>
                  <a:avLst/>
                  <a:gdLst>
                    <a:gd name="T0" fmla="*/ 116 w 392"/>
                    <a:gd name="T1" fmla="*/ 247 h 340"/>
                    <a:gd name="T2" fmla="*/ 16 w 392"/>
                    <a:gd name="T3" fmla="*/ 107 h 340"/>
                    <a:gd name="T4" fmla="*/ 4 w 392"/>
                    <a:gd name="T5" fmla="*/ 53 h 340"/>
                    <a:gd name="T6" fmla="*/ 28 w 392"/>
                    <a:gd name="T7" fmla="*/ 3 h 340"/>
                    <a:gd name="T8" fmla="*/ 146 w 392"/>
                    <a:gd name="T9" fmla="*/ 35 h 340"/>
                    <a:gd name="T10" fmla="*/ 282 w 392"/>
                    <a:gd name="T11" fmla="*/ 91 h 340"/>
                    <a:gd name="T12" fmla="*/ 412 w 392"/>
                    <a:gd name="T13" fmla="*/ 196 h 340"/>
                    <a:gd name="T14" fmla="*/ 437 w 392"/>
                    <a:gd name="T15" fmla="*/ 336 h 340"/>
                    <a:gd name="T16" fmla="*/ 384 w 392"/>
                    <a:gd name="T17" fmla="*/ 411 h 340"/>
                    <a:gd name="T18" fmla="*/ 276 w 392"/>
                    <a:gd name="T19" fmla="*/ 389 h 340"/>
                    <a:gd name="T20" fmla="*/ 116 w 392"/>
                    <a:gd name="T21" fmla="*/ 2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5" name="Freeform 15"/>
                <p:cNvSpPr>
                  <a:spLocks/>
                </p:cNvSpPr>
                <p:nvPr/>
              </p:nvSpPr>
              <p:spPr bwMode="auto">
                <a:xfrm>
                  <a:off x="2464" y="1923"/>
                  <a:ext cx="146" cy="567"/>
                </a:xfrm>
                <a:custGeom>
                  <a:avLst/>
                  <a:gdLst>
                    <a:gd name="T0" fmla="*/ 15 w 151"/>
                    <a:gd name="T1" fmla="*/ 189 h 558"/>
                    <a:gd name="T2" fmla="*/ 34 w 151"/>
                    <a:gd name="T3" fmla="*/ 47 h 558"/>
                    <a:gd name="T4" fmla="*/ 50 w 151"/>
                    <a:gd name="T5" fmla="*/ 3 h 558"/>
                    <a:gd name="T6" fmla="*/ 83 w 151"/>
                    <a:gd name="T7" fmla="*/ 27 h 558"/>
                    <a:gd name="T8" fmla="*/ 105 w 151"/>
                    <a:gd name="T9" fmla="*/ 189 h 558"/>
                    <a:gd name="T10" fmla="*/ 110 w 151"/>
                    <a:gd name="T11" fmla="*/ 481 h 558"/>
                    <a:gd name="T12" fmla="*/ 73 w 151"/>
                    <a:gd name="T13" fmla="*/ 617 h 558"/>
                    <a:gd name="T14" fmla="*/ 16 w 151"/>
                    <a:gd name="T15" fmla="*/ 583 h 558"/>
                    <a:gd name="T16" fmla="*/ 0 w 151"/>
                    <a:gd name="T17" fmla="*/ 357 h 558"/>
                    <a:gd name="T18" fmla="*/ 15 w 151"/>
                    <a:gd name="T19" fmla="*/ 189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6" name="Freeform 16"/>
                <p:cNvSpPr>
                  <a:spLocks/>
                </p:cNvSpPr>
                <p:nvPr/>
              </p:nvSpPr>
              <p:spPr bwMode="auto">
                <a:xfrm>
                  <a:off x="1910" y="1588"/>
                  <a:ext cx="389" cy="247"/>
                </a:xfrm>
                <a:custGeom>
                  <a:avLst/>
                  <a:gdLst>
                    <a:gd name="T0" fmla="*/ 167 w 392"/>
                    <a:gd name="T1" fmla="*/ 53 h 253"/>
                    <a:gd name="T2" fmla="*/ 291 w 392"/>
                    <a:gd name="T3" fmla="*/ 19 h 253"/>
                    <a:gd name="T4" fmla="*/ 343 w 392"/>
                    <a:gd name="T5" fmla="*/ 7 h 253"/>
                    <a:gd name="T6" fmla="*/ 361 w 392"/>
                    <a:gd name="T7" fmla="*/ 53 h 253"/>
                    <a:gd name="T8" fmla="*/ 309 w 392"/>
                    <a:gd name="T9" fmla="*/ 109 h 253"/>
                    <a:gd name="T10" fmla="*/ 185 w 392"/>
                    <a:gd name="T11" fmla="*/ 184 h 253"/>
                    <a:gd name="T12" fmla="*/ 37 w 392"/>
                    <a:gd name="T13" fmla="*/ 204 h 253"/>
                    <a:gd name="T14" fmla="*/ 1 w 392"/>
                    <a:gd name="T15" fmla="*/ 155 h 253"/>
                    <a:gd name="T16" fmla="*/ 43 w 392"/>
                    <a:gd name="T17" fmla="*/ 95 h 253"/>
                    <a:gd name="T18" fmla="*/ 167 w 392"/>
                    <a:gd name="T19" fmla="*/ 53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7" name="Freeform 17"/>
                <p:cNvSpPr>
                  <a:spLocks/>
                </p:cNvSpPr>
                <p:nvPr/>
              </p:nvSpPr>
              <p:spPr bwMode="auto">
                <a:xfrm>
                  <a:off x="2094" y="861"/>
                  <a:ext cx="233" cy="378"/>
                </a:xfrm>
                <a:custGeom>
                  <a:avLst/>
                  <a:gdLst>
                    <a:gd name="T0" fmla="*/ 66 w 238"/>
                    <a:gd name="T1" fmla="*/ 229 h 386"/>
                    <a:gd name="T2" fmla="*/ 23 w 238"/>
                    <a:gd name="T3" fmla="*/ 162 h 386"/>
                    <a:gd name="T4" fmla="*/ 0 w 238"/>
                    <a:gd name="T5" fmla="*/ 80 h 386"/>
                    <a:gd name="T6" fmla="*/ 23 w 238"/>
                    <a:gd name="T7" fmla="*/ 12 h 386"/>
                    <a:gd name="T8" fmla="*/ 103 w 238"/>
                    <a:gd name="T9" fmla="*/ 24 h 386"/>
                    <a:gd name="T10" fmla="*/ 152 w 238"/>
                    <a:gd name="T11" fmla="*/ 112 h 386"/>
                    <a:gd name="T12" fmla="*/ 198 w 238"/>
                    <a:gd name="T13" fmla="*/ 259 h 386"/>
                    <a:gd name="T14" fmla="*/ 172 w 238"/>
                    <a:gd name="T15" fmla="*/ 319 h 386"/>
                    <a:gd name="T16" fmla="*/ 143 w 238"/>
                    <a:gd name="T17" fmla="*/ 300 h 386"/>
                    <a:gd name="T18" fmla="*/ 66 w 238"/>
                    <a:gd name="T19" fmla="*/ 22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100393"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5"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6"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7"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9"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0"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72" name="Group 26"/>
            <p:cNvGrpSpPr>
              <a:grpSpLocks/>
            </p:cNvGrpSpPr>
            <p:nvPr userDrawn="1"/>
          </p:nvGrpSpPr>
          <p:grpSpPr bwMode="auto">
            <a:xfrm>
              <a:off x="4944" y="1008"/>
              <a:ext cx="522" cy="2967"/>
              <a:chOff x="4944" y="1008"/>
              <a:chExt cx="522" cy="2967"/>
            </a:xfrm>
          </p:grpSpPr>
          <p:pic>
            <p:nvPicPr>
              <p:cNvPr id="100373"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3"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5"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7"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9"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0"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1"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58"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1"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2"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3"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4"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6"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8"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037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extLst>
      <p:ext uri="{BB962C8B-B14F-4D97-AF65-F5344CB8AC3E}">
        <p14:creationId xmlns:p14="http://schemas.microsoft.com/office/powerpoint/2010/main" val="1933259721"/>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j-cs"/>
        </a:defRPr>
      </a:lvl1pPr>
      <a:lvl2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8478838" cy="6173788"/>
            <a:chOff x="0" y="0"/>
            <a:chExt cx="5341" cy="3889"/>
          </a:xfrm>
        </p:grpSpPr>
        <p:sp>
          <p:nvSpPr>
            <p:cNvPr id="11469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ltLang="zh-CN"/>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ltLang="zh-CN"/>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defTabSz="914400">
              <a:lnSpc>
                <a:spcPct val="100000"/>
              </a:lnSpc>
              <a:buClrTx/>
              <a:buSzTx/>
              <a:buFontTx/>
              <a:buNone/>
              <a:defRPr/>
            </a:pPr>
            <a:fld id="{206F1806-E1C4-C040-B778-8336D1E915CD}" type="slidenum">
              <a:rPr lang="en-US" altLang="zh-CN" smtClean="0">
                <a:ea typeface="ＭＳ Ｐゴシック" charset="0"/>
              </a:rPr>
              <a:pPr defTabSz="914400">
                <a:lnSpc>
                  <a:spcPct val="100000"/>
                </a:lnSpc>
                <a:buClrTx/>
                <a:buSzTx/>
                <a:buFontTx/>
                <a:buNone/>
                <a:defRPr/>
              </a:pPr>
              <a:t>‹#›</a:t>
            </a:fld>
            <a:endParaRPr lang="en-US" altLang="zh-CN">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913945"/>
      </p:ext>
    </p:extLst>
  </p:cSld>
  <p:clrMap bg1="dk2" tx1="lt1" bg2="dk1" tx2="lt2" accent1="accent1" accent2="accent2" accent3="accent3" accent4="accent4" accent5="accent5" accent6="accent6" hlink="hlink" folHlink="folHlink"/>
  <p:sldLayoutIdLst>
    <p:sldLayoutId id="2147484293" r:id="rId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defTabSz="914400">
              <a:lnSpc>
                <a:spcPct val="100000"/>
              </a:lnSpc>
              <a:buClrTx/>
              <a:buSzTx/>
              <a:buFontTx/>
              <a:buNone/>
              <a:defRPr/>
            </a:pPr>
            <a:fld id="{1F891283-1B31-FF4E-B177-E7A2DD278F53}" type="slidenum">
              <a:rPr lang="en-US">
                <a:latin typeface="Times New Roman" charset="0"/>
                <a:ea typeface="ＭＳ Ｐゴシック" charset="0"/>
              </a:rPr>
              <a:pPr defTabSz="914400">
                <a:lnSpc>
                  <a:spcPct val="100000"/>
                </a:lnSpc>
                <a:buClrTx/>
                <a:buSzTx/>
                <a:buFontTx/>
                <a:buNone/>
                <a:defRPr/>
              </a:pPr>
              <a:t>‹#›</a:t>
            </a:fld>
            <a:endParaRPr lang="en-US">
              <a:latin typeface="Times New Roman" charset="0"/>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786886"/>
      </p:ext>
    </p:extLst>
  </p:cSld>
  <p:clrMap bg1="dk2" tx1="lt1" bg2="dk1" tx2="lt2" accent1="accent1" accent2="accent2" accent3="accent3" accent4="accent4" accent5="accent5" accent6="accent6" hlink="hlink" folHlink="folHlink"/>
  <p:sldLayoutIdLst>
    <p:sldLayoutId id="21474842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5"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6"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7"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8"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9"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0"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1"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2"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3"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4"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5"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6"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7"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8"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9"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0"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1"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2"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3"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4"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5"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6"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7"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8"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9"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0"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1"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2"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3"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4"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5"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6"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7"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8"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9"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3111"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12"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3115" name="Rectangle 43"/>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3116" name="Rectangle 4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3117" name="Rectangle 45"/>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B3B2AA96-31A1-413C-9C51-AE0371FFDF59}"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a:lnSpc>
                <a:spcPct val="100000"/>
              </a:lnSpc>
              <a:buClrTx/>
              <a:buSzTx/>
              <a:buFontTx/>
              <a:buNone/>
              <a:defRPr/>
            </a:pPr>
            <a:fld id="{F3E0B065-6F85-1942-B475-8BA0555833B7}" type="slidenum">
              <a:rPr lang="en-GB">
                <a:latin typeface="Times New Roman" charset="0"/>
                <a:ea typeface="ＭＳ Ｐゴシック" charset="0"/>
              </a:rPr>
              <a:pPr defTabSz="914400">
                <a:lnSpc>
                  <a:spcPct val="100000"/>
                </a:lnSpc>
                <a:buClrTx/>
                <a:buSzTx/>
                <a:buFontTx/>
                <a:buNone/>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4065692829"/>
      </p:ext>
    </p:extLst>
  </p:cSld>
  <p:clrMap bg1="lt1" tx1="dk1" bg2="lt2" tx2="dk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79"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1"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2782"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4"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6"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8"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801"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8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3281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a:lnSpc>
                <a:spcPct val="100000"/>
              </a:lnSpc>
              <a:buClrTx/>
              <a:buSzTx/>
              <a:buFontTx/>
              <a:buNone/>
              <a:defRPr/>
            </a:pPr>
            <a:fld id="{DB0B3B2E-438C-9841-BEB3-C2695AF63BDC}"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3269738116"/>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a:lnSpc>
                <a:spcPct val="100000"/>
              </a:lnSpc>
              <a:buClrTx/>
              <a:buSzTx/>
              <a:buFontTx/>
              <a:buNone/>
              <a:defRPr/>
            </a:pPr>
            <a:fld id="{FEE40C2F-0213-394F-8663-E2A8DD345CF4}" type="slidenum">
              <a:rPr lang="en-US">
                <a:solidFill>
                  <a:srgbClr val="000000"/>
                </a:solidFill>
                <a:latin typeface="Times New Roman" charset="0"/>
                <a:ea typeface="ＭＳ Ｐゴシック" charset="0"/>
              </a:rPr>
              <a:pPr defTabSz="914400">
                <a:lnSpc>
                  <a:spcPct val="100000"/>
                </a:lnSpc>
                <a:buClrTx/>
                <a:buSzTx/>
                <a:buFontTx/>
                <a:buNone/>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208836"/>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lnSpc>
                <a:spcPct val="100000"/>
              </a:lnSpc>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lnSpc>
                <a:spcPct val="100000"/>
              </a:lnSpc>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lnSpc>
                <a:spcPct val="100000"/>
              </a:lnSpc>
              <a:buClrTx/>
              <a:buSzTx/>
              <a:buFontTx/>
              <a:buNone/>
              <a:defRPr/>
            </a:pPr>
            <a:fld id="{C7FCEC4A-0619-534F-AB0C-4C4D1986DF16}" type="slidenum">
              <a:rPr lang="en-US">
                <a:ea typeface="ＭＳ Ｐゴシック" charset="0"/>
              </a:rPr>
              <a:pPr defTabSz="914400" eaLnBrk="0" hangingPunct="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92780026"/>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a:lnSpc>
                <a:spcPct val="100000"/>
              </a:lnSpc>
              <a:buClrTx/>
              <a:buSzTx/>
              <a:buFontTx/>
              <a:buNone/>
              <a:defRPr/>
            </a:pPr>
            <a:fld id="{C16A198B-9034-4749-8A8D-B90A5F5B90A3}" type="datetimeFigureOut">
              <a:rPr lang="en-US">
                <a:latin typeface="Calibri" charset="0"/>
                <a:ea typeface="ＭＳ Ｐゴシック" charset="0"/>
              </a:rPr>
              <a:pPr defTabSz="914400">
                <a:lnSpc>
                  <a:spcPct val="100000"/>
                </a:lnSpc>
                <a:buClrTx/>
                <a:buSzTx/>
                <a:buFontTx/>
                <a:buNone/>
                <a:defRPr/>
              </a:pPr>
              <a:t>4/19/2017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lnSpc>
                <a:spcPct val="100000"/>
              </a:lnSpc>
              <a:buClrTx/>
              <a:buSzTx/>
              <a:buFontTx/>
              <a:buNone/>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a:lnSpc>
                <a:spcPct val="100000"/>
              </a:lnSpc>
              <a:buClrTx/>
              <a:buSzTx/>
              <a:buFontTx/>
              <a:buNone/>
              <a:defRPr/>
            </a:pPr>
            <a:fld id="{FA356419-7718-C74B-9C0F-E2D2C7D5AD85}" type="slidenum">
              <a:rPr lang="en-US">
                <a:latin typeface="Calibri" charset="0"/>
                <a:ea typeface="ＭＳ Ｐゴシック" charset="0"/>
              </a:rPr>
              <a:pPr defTabSz="914400">
                <a:lnSpc>
                  <a:spcPct val="100000"/>
                </a:lnSpc>
                <a:buClrTx/>
                <a:buSzTx/>
                <a:buFontTx/>
                <a:buNone/>
                <a:defRPr/>
              </a:pPr>
              <a:t>‹#›</a:t>
            </a:fld>
            <a:endParaRPr lang="en-US">
              <a:latin typeface="Calibri" charset="0"/>
              <a:ea typeface="ＭＳ Ｐゴシック" charset="0"/>
            </a:endParaRPr>
          </a:p>
        </p:txBody>
      </p:sp>
    </p:spTree>
    <p:extLst>
      <p:ext uri="{BB962C8B-B14F-4D97-AF65-F5344CB8AC3E}">
        <p14:creationId xmlns:p14="http://schemas.microsoft.com/office/powerpoint/2010/main" val="173094699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lnSpc>
                <a:spcPct val="100000"/>
              </a:lnSpc>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lnSpc>
                <a:spcPct val="100000"/>
              </a:lnSpc>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lnSpc>
                <a:spcPct val="100000"/>
              </a:lnSpc>
              <a:buClrTx/>
              <a:buSzTx/>
              <a:buFontTx/>
              <a:buNone/>
            </a:pPr>
            <a:fld id="{B9D20AD3-D622-EC41-AF78-52EA093B16AC}" type="slidenum">
              <a:rPr lang="en-US">
                <a:solidFill>
                  <a:srgbClr val="000000"/>
                </a:solidFill>
                <a:latin typeface="Arial" charset="0"/>
              </a:rPr>
              <a:pPr defTabSz="914400">
                <a:lnSpc>
                  <a:spcPct val="100000"/>
                </a:lnSpc>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13584858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4098"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099"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0"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1"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2"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3"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4"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5"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6"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7"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8"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9"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0"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1"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2"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3"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4"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5"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6"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7"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8"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9"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0"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1"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2"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3"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4"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5"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6"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7"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8"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9"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0"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1"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2"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3"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4135"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6"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4137" name="Rectangle 41"/>
          <p:cNvSpPr>
            <a:spLocks noGrp="1" noChangeArrowheads="1"/>
          </p:cNvSpPr>
          <p:nvPr>
            <p:ph type="title"/>
          </p:nvPr>
        </p:nvSpPr>
        <p:spPr bwMode="auto">
          <a:xfrm>
            <a:off x="457200" y="1600200"/>
            <a:ext cx="8226425"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4138" name="Rectangle 42"/>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39" name="Rectangle 4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40" name="Rectangle 44"/>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0049ACF0-31C6-4C46-AE6D-D27CBEA80120}"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0"/>
            <a:ext cx="3197225" cy="6854825"/>
            <a:chOff x="0" y="0"/>
            <a:chExt cx="2014" cy="4318"/>
          </a:xfrm>
        </p:grpSpPr>
        <p:sp>
          <p:nvSpPr>
            <p:cNvPr id="2" name="Rectangle 2"/>
            <p:cNvSpPr>
              <a:spLocks noChangeArrowheads="1"/>
            </p:cNvSpPr>
            <p:nvPr/>
          </p:nvSpPr>
          <p:spPr bwMode="auto">
            <a:xfrm>
              <a:off x="0" y="0"/>
              <a:ext cx="480" cy="4319"/>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23" name="Rectangle 3"/>
            <p:cNvSpPr>
              <a:spLocks noChangeArrowheads="1"/>
            </p:cNvSpPr>
            <p:nvPr/>
          </p:nvSpPr>
          <p:spPr bwMode="auto">
            <a:xfrm>
              <a:off x="432" y="0"/>
              <a:ext cx="1583" cy="672"/>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5124" name="AutoShape 4"/>
          <p:cNvSpPr>
            <a:spLocks noChangeArrowheads="1"/>
          </p:cNvSpPr>
          <p:nvPr/>
        </p:nvSpPr>
        <p:spPr bwMode="auto">
          <a:xfrm>
            <a:off x="762000" y="762000"/>
            <a:ext cx="5105400" cy="6096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25" name="Rectangle 5"/>
          <p:cNvSpPr>
            <a:spLocks noGrp="1" noChangeArrowheads="1"/>
          </p:cNvSpPr>
          <p:nvPr>
            <p:ph type="title"/>
          </p:nvPr>
        </p:nvSpPr>
        <p:spPr bwMode="auto">
          <a:xfrm>
            <a:off x="914400" y="762000"/>
            <a:ext cx="7997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ltLang="zh-TW"/>
              <a:t>Click to edit the title text format</a:t>
            </a:r>
          </a:p>
        </p:txBody>
      </p:sp>
      <p:sp>
        <p:nvSpPr>
          <p:cNvPr id="5126" name="Rectangle 6"/>
          <p:cNvSpPr>
            <a:spLocks noGrp="1" noChangeArrowheads="1"/>
          </p:cNvSpPr>
          <p:nvPr>
            <p:ph type="body" idx="1"/>
          </p:nvPr>
        </p:nvSpPr>
        <p:spPr bwMode="auto">
          <a:xfrm>
            <a:off x="914400" y="2362200"/>
            <a:ext cx="7997825" cy="373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5127" name="Rectangle 7"/>
          <p:cNvSpPr>
            <a:spLocks noGrp="1" noChangeArrowheads="1"/>
          </p:cNvSpPr>
          <p:nvPr>
            <p:ph type="dt"/>
          </p:nvPr>
        </p:nvSpPr>
        <p:spPr bwMode="auto">
          <a:xfrm>
            <a:off x="70104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Lst>
              <a:defRPr sz="1400">
                <a:solidFill>
                  <a:srgbClr val="000000"/>
                </a:solidFill>
                <a:latin typeface="Arial" pitchFamily="34" charset="0"/>
                <a:ea typeface="新細明體" charset="-120"/>
              </a:defRPr>
            </a:lvl1pPr>
          </a:lstStyle>
          <a:p>
            <a:endParaRPr lang="en-GB" altLang="zh-TW"/>
          </a:p>
        </p:txBody>
      </p:sp>
      <p:sp>
        <p:nvSpPr>
          <p:cNvPr id="5128" name="Rectangle 8"/>
          <p:cNvSpPr>
            <a:spLocks noGrp="1" noChangeArrowheads="1"/>
          </p:cNvSpPr>
          <p:nvPr>
            <p:ph type="ftr"/>
          </p:nvPr>
        </p:nvSpPr>
        <p:spPr bwMode="auto">
          <a:xfrm>
            <a:off x="2936875" y="6524625"/>
            <a:ext cx="28924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003366"/>
              </a:buClr>
              <a:buFont typeface="Arial" pitchFamily="34" charset="0"/>
              <a:buNone/>
              <a:tabLst>
                <a:tab pos="723900" algn="l"/>
                <a:tab pos="1447800" algn="l"/>
                <a:tab pos="2171700" algn="l"/>
              </a:tabLst>
              <a:defRPr sz="1400">
                <a:solidFill>
                  <a:srgbClr val="000000"/>
                </a:solidFill>
                <a:latin typeface="Arial" pitchFamily="34" charset="0"/>
                <a:ea typeface="新細明體" charset="-120"/>
              </a:defRPr>
            </a:lvl1pPr>
          </a:lstStyle>
          <a:p>
            <a:endParaRPr lang="en-GB" altLang="zh-TW"/>
          </a:p>
        </p:txBody>
      </p:sp>
      <p:sp>
        <p:nvSpPr>
          <p:cNvPr id="5129" name="Rectangle 9"/>
          <p:cNvSpPr>
            <a:spLocks noGrp="1" noChangeArrowheads="1"/>
          </p:cNvSpPr>
          <p:nvPr>
            <p:ph type="sldNum"/>
          </p:nvPr>
        </p:nvSpPr>
        <p:spPr bwMode="auto">
          <a:xfrm>
            <a:off x="84138" y="5946775"/>
            <a:ext cx="58420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1"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5BF4F0EA-3672-4F56-8E31-0479D6139E28}" type="slidenum">
              <a:rPr lang="zh-TW" altLang="en-GB"/>
              <a:pPr/>
              <a:t>‹#›</a:t>
            </a:fld>
            <a:endParaRPr lang="en-GB" altLang="zh-TW"/>
          </a:p>
        </p:txBody>
      </p:sp>
      <p:grpSp>
        <p:nvGrpSpPr>
          <p:cNvPr id="3" name="Group 10"/>
          <p:cNvGrpSpPr>
            <a:grpSpLocks/>
          </p:cNvGrpSpPr>
          <p:nvPr/>
        </p:nvGrpSpPr>
        <p:grpSpPr bwMode="auto">
          <a:xfrm>
            <a:off x="228600" y="1981200"/>
            <a:ext cx="7388225" cy="315913"/>
            <a:chOff x="144" y="1248"/>
            <a:chExt cx="4654" cy="199"/>
          </a:xfrm>
        </p:grpSpPr>
        <p:sp>
          <p:nvSpPr>
            <p:cNvPr id="5131" name="AutoShape 11"/>
            <p:cNvSpPr>
              <a:spLocks noChangeArrowheads="1"/>
            </p:cNvSpPr>
            <p:nvPr/>
          </p:nvSpPr>
          <p:spPr bwMode="auto">
            <a:xfrm>
              <a:off x="384" y="1248"/>
              <a:ext cx="4415"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32" name="AutoShape 12"/>
            <p:cNvSpPr>
              <a:spLocks noChangeArrowheads="1"/>
            </p:cNvSpPr>
            <p:nvPr/>
          </p:nvSpPr>
          <p:spPr bwMode="auto">
            <a:xfrm flipH="1">
              <a:off x="144" y="1248"/>
              <a:ext cx="248"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0"/>
            <a:ext cx="4572000" cy="6858000"/>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6" name="AutoShape 2"/>
          <p:cNvSpPr>
            <a:spLocks noChangeArrowheads="1"/>
          </p:cNvSpPr>
          <p:nvPr/>
        </p:nvSpPr>
        <p:spPr bwMode="auto">
          <a:xfrm>
            <a:off x="685800" y="990600"/>
            <a:ext cx="5181600" cy="19050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6148" name="Group 3"/>
          <p:cNvGrpSpPr>
            <a:grpSpLocks/>
          </p:cNvGrpSpPr>
          <p:nvPr/>
        </p:nvGrpSpPr>
        <p:grpSpPr bwMode="auto">
          <a:xfrm>
            <a:off x="3632200" y="4889500"/>
            <a:ext cx="4873625" cy="315913"/>
            <a:chOff x="2288" y="3080"/>
            <a:chExt cx="3070" cy="199"/>
          </a:xfrm>
        </p:grpSpPr>
        <p:sp>
          <p:nvSpPr>
            <p:cNvPr id="2" name="AutoShape 4"/>
            <p:cNvSpPr>
              <a:spLocks noChangeArrowheads="1"/>
            </p:cNvSpPr>
            <p:nvPr/>
          </p:nvSpPr>
          <p:spPr bwMode="auto">
            <a:xfrm flipH="1">
              <a:off x="2288" y="3080"/>
              <a:ext cx="2913"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9" name="AutoShape 5"/>
            <p:cNvSpPr>
              <a:spLocks noChangeArrowheads="1"/>
            </p:cNvSpPr>
            <p:nvPr/>
          </p:nvSpPr>
          <p:spPr bwMode="auto">
            <a:xfrm>
              <a:off x="5195" y="3080"/>
              <a:ext cx="164"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6150" name="Rectangle 6"/>
          <p:cNvSpPr>
            <a:spLocks noGrp="1" noChangeArrowheads="1"/>
          </p:cNvSpPr>
          <p:nvPr>
            <p:ph type="dt"/>
          </p:nvPr>
        </p:nvSpPr>
        <p:spPr bwMode="auto">
          <a:xfrm>
            <a:off x="26670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400">
                <a:solidFill>
                  <a:srgbClr val="FFFFFF"/>
                </a:solidFill>
                <a:latin typeface="Arial" pitchFamily="34" charset="0"/>
                <a:ea typeface="新細明體" charset="-120"/>
              </a:defRPr>
            </a:lvl1pPr>
          </a:lstStyle>
          <a:p>
            <a:endParaRPr lang="en-GB" altLang="zh-TW"/>
          </a:p>
        </p:txBody>
      </p:sp>
      <p:sp>
        <p:nvSpPr>
          <p:cNvPr id="6151" name="Rectangle 7"/>
          <p:cNvSpPr>
            <a:spLocks noGrp="1" noChangeArrowheads="1"/>
          </p:cNvSpPr>
          <p:nvPr>
            <p:ph type="ftr"/>
          </p:nvPr>
        </p:nvSpPr>
        <p:spPr bwMode="auto">
          <a:xfrm>
            <a:off x="5195888" y="6548438"/>
            <a:ext cx="32766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 pos="2171700" algn="l"/>
                <a:tab pos="2895600" algn="l"/>
              </a:tabLst>
              <a:defRPr sz="1400">
                <a:solidFill>
                  <a:srgbClr val="000000"/>
                </a:solidFill>
                <a:latin typeface="Arial" pitchFamily="34" charset="0"/>
                <a:ea typeface="新細明體" charset="-120"/>
              </a:defRPr>
            </a:lvl1pPr>
          </a:lstStyle>
          <a:p>
            <a:endParaRPr lang="en-GB" altLang="zh-TW"/>
          </a:p>
        </p:txBody>
      </p:sp>
      <p:sp>
        <p:nvSpPr>
          <p:cNvPr id="6152" name="Rectangle 8"/>
          <p:cNvSpPr>
            <a:spLocks noGrp="1" noChangeArrowheads="1"/>
          </p:cNvSpPr>
          <p:nvPr>
            <p:ph type="sldNum"/>
          </p:nvPr>
        </p:nvSpPr>
        <p:spPr bwMode="auto">
          <a:xfrm>
            <a:off x="9525" y="5962650"/>
            <a:ext cx="5842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CBF19A02-5106-4D9A-A6F0-4985190A6F07}" type="slidenum">
              <a:rPr lang="zh-TW" altLang="en-GB"/>
              <a:pPr/>
              <a:t>‹#›</a:t>
            </a:fld>
            <a:endParaRPr lang="en-GB" altLang="zh-TW"/>
          </a:p>
        </p:txBody>
      </p:sp>
      <p:sp>
        <p:nvSpPr>
          <p:cNvPr id="6153" name="Rectangle 9"/>
          <p:cNvSpPr>
            <a:spLocks noGrp="1" noChangeArrowheads="1"/>
          </p:cNvSpPr>
          <p:nvPr>
            <p:ph type="title"/>
          </p:nvPr>
        </p:nvSpPr>
        <p:spPr bwMode="auto">
          <a:xfrm>
            <a:off x="936625" y="1425575"/>
            <a:ext cx="77692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2286000" y="381000"/>
            <a:ext cx="6169025"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7170" name="Rectangle 2"/>
          <p:cNvSpPr>
            <a:spLocks noGrp="1" noChangeArrowheads="1"/>
          </p:cNvSpPr>
          <p:nvPr>
            <p:ph type="body" idx="1"/>
          </p:nvPr>
        </p:nvSpPr>
        <p:spPr bwMode="auto">
          <a:xfrm>
            <a:off x="2362200" y="1981200"/>
            <a:ext cx="6092825" cy="426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7171"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endParaRPr lang="en-GB" altLang="zh-TW"/>
          </a:p>
        </p:txBody>
      </p:sp>
      <p:sp>
        <p:nvSpPr>
          <p:cNvPr id="7172"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eaLnBrk="0" hangingPunct="0">
              <a:lnSpc>
                <a:spcPct val="100000"/>
              </a:lnSpc>
              <a:buClr>
                <a:srgbClr val="FFFFFF"/>
              </a:buClr>
              <a:buFont typeface="Tahoma" pitchFamily="34" charset="0"/>
              <a:buNone/>
              <a:tabLst>
                <a:tab pos="723900" algn="l"/>
                <a:tab pos="1447800" algn="l"/>
                <a:tab pos="2171700" algn="l"/>
              </a:tabLst>
              <a:defRPr sz="1400">
                <a:solidFill>
                  <a:srgbClr val="FFFFFF"/>
                </a:solidFill>
                <a:latin typeface="Tahoma" pitchFamily="34" charset="0"/>
                <a:ea typeface="新細明體" charset="-120"/>
              </a:defRPr>
            </a:lvl1pPr>
          </a:lstStyle>
          <a:p>
            <a:endParaRPr lang="en-GB" altLang="zh-TW"/>
          </a:p>
        </p:txBody>
      </p:sp>
      <p:sp>
        <p:nvSpPr>
          <p:cNvPr id="7173"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fld id="{A6044714-3FDE-477A-AACC-8B2F6355E62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mj-lt"/>
          <a:ea typeface="+mj-ea"/>
          <a:cs typeface="+mj-cs"/>
        </a:defRPr>
      </a:lvl1pPr>
      <a:lvl2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2pPr>
      <a:lvl3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3pPr>
      <a:lvl4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4pPr>
      <a:lvl5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5pPr>
      <a:lvl6pPr marL="4572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6pPr>
      <a:lvl7pPr marL="9144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7pPr>
      <a:lvl8pPr marL="13716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8pPr>
      <a:lvl9pPr marL="18288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9pPr>
    </p:titleStyle>
    <p:bodyStyle>
      <a:lvl1pPr marL="339725" indent="-339725" algn="l" defTabSz="449263" rtl="0" eaLnBrk="0" fontAlgn="base" hangingPunct="0">
        <a:lnSpc>
          <a:spcPct val="102000"/>
        </a:lnSpc>
        <a:spcBef>
          <a:spcPts val="800"/>
        </a:spcBef>
        <a:spcAft>
          <a:spcPct val="0"/>
        </a:spcAft>
        <a:buClr>
          <a:srgbClr val="FFFFFF"/>
        </a:buClr>
        <a:buSzPct val="100000"/>
        <a:buFont typeface="Monotype Sorts" charset="2"/>
        <a:buBlip>
          <a:blip r:embed="rId14"/>
        </a:buBlip>
        <a:defRPr sz="3200">
          <a:solidFill>
            <a:srgbClr val="FFFFFF"/>
          </a:solidFill>
          <a:latin typeface="+mn-lt"/>
          <a:ea typeface="+mn-ea"/>
          <a:cs typeface="+mn-cs"/>
        </a:defRPr>
      </a:lvl1pPr>
      <a:lvl2pPr marL="739775" indent="-282575" algn="l" defTabSz="449263" rtl="0" eaLnBrk="0" fontAlgn="base" hangingPunct="0">
        <a:lnSpc>
          <a:spcPct val="102000"/>
        </a:lnSpc>
        <a:spcBef>
          <a:spcPts val="700"/>
        </a:spcBef>
        <a:spcAft>
          <a:spcPct val="0"/>
        </a:spcAft>
        <a:buClr>
          <a:srgbClr val="FFFFFF"/>
        </a:buClr>
        <a:buSzPct val="100000"/>
        <a:buFont typeface="Monotype Sorts" charset="2"/>
        <a:buChar char=""/>
        <a:defRPr sz="2800">
          <a:solidFill>
            <a:srgbClr val="FFFFFF"/>
          </a:solidFill>
          <a:latin typeface="+mn-lt"/>
          <a:ea typeface="+mn-ea"/>
          <a:cs typeface="+mn-cs"/>
        </a:defRPr>
      </a:lvl2pPr>
      <a:lvl3pPr marL="1143000" indent="-228600" algn="l" defTabSz="449263" rtl="0" eaLnBrk="0" fontAlgn="base" hangingPunct="0">
        <a:lnSpc>
          <a:spcPct val="102000"/>
        </a:lnSpc>
        <a:spcBef>
          <a:spcPts val="600"/>
        </a:spcBef>
        <a:spcAft>
          <a:spcPct val="0"/>
        </a:spcAft>
        <a:buClr>
          <a:srgbClr val="FFFFFF"/>
        </a:buClr>
        <a:buSzPct val="100000"/>
        <a:buFont typeface="Monotype Sorts" charset="2"/>
        <a:buBlip>
          <a:blip r:embed="rId15"/>
        </a:buBlip>
        <a:defRPr sz="2400">
          <a:solidFill>
            <a:srgbClr val="FFFFFF"/>
          </a:solidFill>
          <a:latin typeface="+mn-lt"/>
          <a:ea typeface="+mn-ea"/>
          <a:cs typeface="+mn-cs"/>
        </a:defRPr>
      </a:lvl3pPr>
      <a:lvl4pPr marL="1600200" indent="-228600" algn="l" defTabSz="449263" rtl="0" eaLnBrk="0" fontAlgn="base" hangingPunct="0">
        <a:lnSpc>
          <a:spcPct val="102000"/>
        </a:lnSpc>
        <a:spcBef>
          <a:spcPts val="500"/>
        </a:spcBef>
        <a:spcAft>
          <a:spcPct val="0"/>
        </a:spcAft>
        <a:buClr>
          <a:srgbClr val="FFFFFF"/>
        </a:buClr>
        <a:buSzPct val="100000"/>
        <a:buFont typeface="Monotype Sorts" charset="2"/>
        <a:buChar char=""/>
        <a:defRPr sz="2000">
          <a:solidFill>
            <a:srgbClr val="FFFFFF"/>
          </a:solidFill>
          <a:latin typeface="+mn-lt"/>
          <a:ea typeface="+mn-ea"/>
          <a:cs typeface="+mn-cs"/>
        </a:defRPr>
      </a:lvl4pPr>
      <a:lvl5pPr marL="2057400" indent="-228600" algn="l" defTabSz="449263" rtl="0" eaLnBrk="0" fontAlgn="base" hangingPunct="0">
        <a:lnSpc>
          <a:spcPct val="102000"/>
        </a:lnSpc>
        <a:spcBef>
          <a:spcPts val="500"/>
        </a:spcBef>
        <a:spcAft>
          <a:spcPct val="0"/>
        </a:spcAft>
        <a:buClr>
          <a:srgbClr val="FFFFFF"/>
        </a:buClr>
        <a:buSzPct val="83000"/>
        <a:buFont typeface="Monotype Sorts" charset="2"/>
        <a:buBlip>
          <a:blip r:embed="rId16"/>
        </a:buBlip>
        <a:defRPr sz="2000">
          <a:solidFill>
            <a:srgbClr val="FFFFFF"/>
          </a:solidFill>
          <a:latin typeface="+mn-lt"/>
          <a:ea typeface="+mn-ea"/>
          <a:cs typeface="+mn-cs"/>
        </a:defRPr>
      </a:lvl5pPr>
      <a:lvl6pPr marL="25146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6pPr>
      <a:lvl7pPr marL="29718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7pPr>
      <a:lvl8pPr marL="34290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8pPr>
      <a:lvl9pPr marL="38862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685800" y="2133600"/>
            <a:ext cx="7769225"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8194"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endParaRPr lang="en-GB" altLang="zh-TW"/>
          </a:p>
        </p:txBody>
      </p:sp>
      <p:sp>
        <p:nvSpPr>
          <p:cNvPr id="8195"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eaLnBrk="0" hangingPunct="0">
              <a:lnSpc>
                <a:spcPct val="100000"/>
              </a:lnSpc>
              <a:buClr>
                <a:srgbClr val="FFFFFF"/>
              </a:buClr>
              <a:buFont typeface="Tahoma" pitchFamily="34" charset="0"/>
              <a:buNone/>
              <a:tabLst>
                <a:tab pos="723900" algn="l"/>
                <a:tab pos="1447800" algn="l"/>
                <a:tab pos="2171700" algn="l"/>
              </a:tabLst>
              <a:defRPr sz="1400">
                <a:solidFill>
                  <a:srgbClr val="FFFFFF"/>
                </a:solidFill>
                <a:latin typeface="Tahoma" pitchFamily="34" charset="0"/>
                <a:ea typeface="新細明體" charset="-120"/>
              </a:defRPr>
            </a:lvl1pPr>
          </a:lstStyle>
          <a:p>
            <a:endParaRPr lang="en-GB" altLang="zh-TW"/>
          </a:p>
        </p:txBody>
      </p:sp>
      <p:sp>
        <p:nvSpPr>
          <p:cNvPr id="8196"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fld id="{479DF6E0-442C-4B45-8B47-BE6DA1E3EAA6}" type="slidenum">
              <a:rPr lang="zh-TW" altLang="en-GB"/>
              <a:pPr/>
              <a:t>‹#›</a:t>
            </a:fld>
            <a:endParaRPr lang="en-GB" altLang="zh-TW"/>
          </a:p>
        </p:txBody>
      </p:sp>
      <p:sp>
        <p:nvSpPr>
          <p:cNvPr id="8197" name="Rectangle 5"/>
          <p:cNvSpPr>
            <a:spLocks noGrp="1" noChangeArrowheads="1"/>
          </p:cNvSpPr>
          <p:nvPr>
            <p:ph type="body" idx="1"/>
          </p:nvPr>
        </p:nvSpPr>
        <p:spPr bwMode="auto">
          <a:xfrm>
            <a:off x="457200" y="1604963"/>
            <a:ext cx="8226425"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mj-lt"/>
          <a:ea typeface="+mj-ea"/>
          <a:cs typeface="+mj-cs"/>
        </a:defRPr>
      </a:lvl1pPr>
      <a:lvl2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2pPr>
      <a:lvl3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3pPr>
      <a:lvl4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4pPr>
      <a:lvl5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5pPr>
      <a:lvl6pPr marL="4572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6pPr>
      <a:lvl7pPr marL="9144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7pPr>
      <a:lvl8pPr marL="13716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8pPr>
      <a:lvl9pPr marL="18288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9pPr>
    </p:titleStyle>
    <p:bodyStyle>
      <a:lvl1pPr marL="339725" indent="-339725" algn="l" defTabSz="449263" rtl="0" eaLnBrk="0" fontAlgn="base" hangingPunct="0">
        <a:lnSpc>
          <a:spcPct val="102000"/>
        </a:lnSpc>
        <a:spcBef>
          <a:spcPts val="800"/>
        </a:spcBef>
        <a:spcAft>
          <a:spcPct val="0"/>
        </a:spcAft>
        <a:buClr>
          <a:srgbClr val="FFFFFF"/>
        </a:buClr>
        <a:buSzPct val="100000"/>
        <a:buFont typeface="Monotype Sorts" charset="2"/>
        <a:buBlip>
          <a:blip r:embed="rId15"/>
        </a:buBlip>
        <a:defRPr sz="3200">
          <a:solidFill>
            <a:srgbClr val="FFFFFF"/>
          </a:solidFill>
          <a:latin typeface="+mn-lt"/>
          <a:ea typeface="+mn-ea"/>
          <a:cs typeface="+mn-cs"/>
        </a:defRPr>
      </a:lvl1pPr>
      <a:lvl2pPr marL="739775" indent="-282575" algn="l" defTabSz="449263" rtl="0" eaLnBrk="0" fontAlgn="base" hangingPunct="0">
        <a:lnSpc>
          <a:spcPct val="102000"/>
        </a:lnSpc>
        <a:spcBef>
          <a:spcPts val="700"/>
        </a:spcBef>
        <a:spcAft>
          <a:spcPct val="0"/>
        </a:spcAft>
        <a:buClr>
          <a:srgbClr val="FFFFFF"/>
        </a:buClr>
        <a:buSzPct val="100000"/>
        <a:buFont typeface="Monotype Sorts" charset="2"/>
        <a:buChar char=""/>
        <a:defRPr sz="2800">
          <a:solidFill>
            <a:srgbClr val="FFFFFF"/>
          </a:solidFill>
          <a:latin typeface="+mn-lt"/>
          <a:ea typeface="+mn-ea"/>
          <a:cs typeface="+mn-cs"/>
        </a:defRPr>
      </a:lvl2pPr>
      <a:lvl3pPr marL="1143000" indent="-228600" algn="l" defTabSz="449263" rtl="0" eaLnBrk="0" fontAlgn="base" hangingPunct="0">
        <a:lnSpc>
          <a:spcPct val="102000"/>
        </a:lnSpc>
        <a:spcBef>
          <a:spcPts val="600"/>
        </a:spcBef>
        <a:spcAft>
          <a:spcPct val="0"/>
        </a:spcAft>
        <a:buClr>
          <a:srgbClr val="FFFFFF"/>
        </a:buClr>
        <a:buSzPct val="100000"/>
        <a:buFont typeface="Monotype Sorts" charset="2"/>
        <a:buBlip>
          <a:blip r:embed="rId16"/>
        </a:buBlip>
        <a:defRPr sz="2400">
          <a:solidFill>
            <a:srgbClr val="FFFFFF"/>
          </a:solidFill>
          <a:latin typeface="+mn-lt"/>
          <a:ea typeface="+mn-ea"/>
          <a:cs typeface="+mn-cs"/>
        </a:defRPr>
      </a:lvl3pPr>
      <a:lvl4pPr marL="1600200" indent="-228600" algn="l" defTabSz="449263" rtl="0" eaLnBrk="0" fontAlgn="base" hangingPunct="0">
        <a:lnSpc>
          <a:spcPct val="102000"/>
        </a:lnSpc>
        <a:spcBef>
          <a:spcPts val="500"/>
        </a:spcBef>
        <a:spcAft>
          <a:spcPct val="0"/>
        </a:spcAft>
        <a:buClr>
          <a:srgbClr val="FFFFFF"/>
        </a:buClr>
        <a:buSzPct val="100000"/>
        <a:buFont typeface="Monotype Sorts" charset="2"/>
        <a:buChar char=""/>
        <a:defRPr sz="2000">
          <a:solidFill>
            <a:srgbClr val="FFFFFF"/>
          </a:solidFill>
          <a:latin typeface="+mn-lt"/>
          <a:ea typeface="+mn-ea"/>
          <a:cs typeface="+mn-cs"/>
        </a:defRPr>
      </a:lvl4pPr>
      <a:lvl5pPr marL="2057400" indent="-228600" algn="l" defTabSz="449263" rtl="0" eaLnBrk="0" fontAlgn="base" hangingPunct="0">
        <a:lnSpc>
          <a:spcPct val="102000"/>
        </a:lnSpc>
        <a:spcBef>
          <a:spcPts val="500"/>
        </a:spcBef>
        <a:spcAft>
          <a:spcPct val="0"/>
        </a:spcAft>
        <a:buClr>
          <a:srgbClr val="FFFFFF"/>
        </a:buClr>
        <a:buSzPct val="83000"/>
        <a:buFont typeface="Monotype Sorts" charset="2"/>
        <a:buBlip>
          <a:blip r:embed="rId17"/>
        </a:buBlip>
        <a:defRPr sz="2000">
          <a:solidFill>
            <a:srgbClr val="FFFFFF"/>
          </a:solidFill>
          <a:latin typeface="+mn-lt"/>
          <a:ea typeface="+mn-ea"/>
          <a:cs typeface="+mn-cs"/>
        </a:defRPr>
      </a:lvl5pPr>
      <a:lvl6pPr marL="25146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6pPr>
      <a:lvl7pPr marL="29718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7pPr>
      <a:lvl8pPr marL="34290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8pPr>
      <a:lvl9pPr marL="38862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mn-ea"/>
                <a:cs typeface="+mn-cs"/>
              </a:defRPr>
            </a:lvl1pPr>
          </a:lstStyle>
          <a:p>
            <a:pPr defTabSz="914400">
              <a:lnSpc>
                <a:spcPct val="100000"/>
              </a:lnSpc>
              <a:buClrTx/>
              <a:buSzTx/>
              <a:buFontTx/>
              <a:buNone/>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mn-ea"/>
                <a:cs typeface="+mn-cs"/>
              </a:defRPr>
            </a:lvl1pPr>
          </a:lstStyle>
          <a:p>
            <a:pPr defTabSz="914400">
              <a:lnSpc>
                <a:spcPct val="100000"/>
              </a:lnSpc>
              <a:buClrTx/>
              <a:buSzTx/>
              <a:buFontTx/>
              <a:buNone/>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lnSpc>
                <a:spcPct val="100000"/>
              </a:lnSpc>
              <a:buClrTx/>
              <a:buSzTx/>
              <a:buFontTx/>
              <a:buNone/>
              <a:defRPr/>
            </a:pPr>
            <a:fld id="{F2695C29-ED04-2247-BCBE-29CAAF7B2EED}" type="slidenum">
              <a:rPr lang="en-US">
                <a:latin typeface="Times New Roman" charset="0"/>
                <a:ea typeface="ＭＳ Ｐゴシック" charset="0"/>
              </a:rPr>
              <a:pPr defTabSz="914400">
                <a:lnSpc>
                  <a:spcPct val="100000"/>
                </a:lnSpc>
                <a:buClrTx/>
                <a:buSzTx/>
                <a:buFontTx/>
                <a:buNone/>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318682927"/>
      </p:ext>
    </p:extLst>
  </p:cSld>
  <p:clrMap bg1="lt1" tx1="dk1" bg2="lt2" tx2="dk2" accent1="accent1" accent2="accent2" accent3="accent3" accent4="accent4" accent5="accent5" accent6="accent6" hlink="hlink" folHlink="folHlink"/>
  <p:sldLayoutIdLst>
    <p:sldLayoutId id="21474838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9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15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155.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5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15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15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15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15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153.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15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28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177.xml"/><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94.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8.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5.xml"/></Relationships>
</file>

<file path=ppt/slides/_rels/slide3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wmf"/></Relationships>
</file>

<file path=ppt/slides/_rels/slide3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4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79.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0.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8.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1.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1.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190.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12.xml"/><Relationship Id="rId1" Type="http://schemas.openxmlformats.org/officeDocument/2006/relationships/themeOverride" Target="../theme/themeOverride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12.xml"/><Relationship Id="rId1" Type="http://schemas.openxmlformats.org/officeDocument/2006/relationships/themeOverride" Target="../theme/themeOverride3.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12.xml"/><Relationship Id="rId1" Type="http://schemas.openxmlformats.org/officeDocument/2006/relationships/themeOverride" Target="../theme/themeOverride4.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23.xml"/><Relationship Id="rId1" Type="http://schemas.openxmlformats.org/officeDocument/2006/relationships/themeOverride" Target="../theme/themeOverride5.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08.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0.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0.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34.xml"/><Relationship Id="rId1" Type="http://schemas.openxmlformats.org/officeDocument/2006/relationships/themeOverride" Target="../theme/themeOverride6.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0.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0.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50.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jpeg"/><Relationship Id="rId1" Type="http://schemas.openxmlformats.org/officeDocument/2006/relationships/slideLayout" Target="../slideLayouts/slideLayout30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1.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56.xml"/><Relationship Id="rId1" Type="http://schemas.openxmlformats.org/officeDocument/2006/relationships/themeOverride" Target="../theme/themeOverride7.xml"/></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56.xml"/><Relationship Id="rId1" Type="http://schemas.openxmlformats.org/officeDocument/2006/relationships/themeOverride" Target="../theme/themeOverride8.xml"/></Relationships>
</file>

<file path=ppt/slides/_rels/slide7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58.jpeg"/><Relationship Id="rId1" Type="http://schemas.openxmlformats.org/officeDocument/2006/relationships/slideLayout" Target="../slideLayouts/slideLayout190.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308.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67.xml"/><Relationship Id="rId1" Type="http://schemas.openxmlformats.org/officeDocument/2006/relationships/themeOverride" Target="../theme/themeOverride9.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23.xml"/><Relationship Id="rId1" Type="http://schemas.openxmlformats.org/officeDocument/2006/relationships/themeOverride" Target="../theme/themeOverride10.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67.xml"/><Relationship Id="rId1" Type="http://schemas.openxmlformats.org/officeDocument/2006/relationships/themeOverride" Target="../theme/themeOverride11.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67.xml"/><Relationship Id="rId1" Type="http://schemas.openxmlformats.org/officeDocument/2006/relationships/themeOverride" Target="../theme/themeOverride12.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12.xml"/><Relationship Id="rId1" Type="http://schemas.openxmlformats.org/officeDocument/2006/relationships/themeOverride" Target="../theme/themeOverride13.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hemeOverride" Target="../theme/themeOverride14.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6.png"/><Relationship Id="rId1" Type="http://schemas.openxmlformats.org/officeDocument/2006/relationships/slideLayout" Target="../slideLayouts/slideLayout201.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1.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1.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325.xml"/><Relationship Id="rId1" Type="http://schemas.openxmlformats.org/officeDocument/2006/relationships/themeOverride" Target="../theme/themeOverride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0.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9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8.w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092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614877"/>
          </a:xfrm>
          <a:solidFill>
            <a:srgbClr val="000000"/>
          </a:solidFill>
        </p:spPr>
        <p:txBody>
          <a:bodyPr/>
          <a:lstStyle/>
          <a:p>
            <a:pPr eaLnBrk="1" hangingPunct="1"/>
            <a:r>
              <a:rPr lang="zh-CN" altLang="en-US" sz="9600" b="1" dirty="0" smtClean="0">
                <a:solidFill>
                  <a:srgbClr val="FEFDE3"/>
                </a:solidFill>
                <a:latin typeface="Arial" charset="0"/>
                <a:ea typeface="ＭＳ Ｐゴシック" charset="0"/>
                <a:cs typeface="Arial" charset="0"/>
              </a:rPr>
              <a:t>提多</a:t>
            </a:r>
            <a:endParaRPr lang="en-US" sz="9600" b="1" dirty="0">
              <a:solidFill>
                <a:srgbClr val="FEFDE3"/>
              </a:solidFill>
              <a:latin typeface="Arial" charset="0"/>
              <a:ea typeface="ＭＳ Ｐゴシック" charset="0"/>
              <a:cs typeface="Arial" charset="0"/>
            </a:endParaRPr>
          </a:p>
        </p:txBody>
      </p:sp>
      <p:sp>
        <p:nvSpPr>
          <p:cNvPr id="31744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dirty="0">
                <a:solidFill>
                  <a:srgbClr val="000000"/>
                </a:solidFill>
                <a:latin typeface="Arial" charset="0"/>
              </a:rPr>
              <a:t>241</a:t>
            </a: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eaLnBrk="0" hangingPunct="0">
              <a:lnSpc>
                <a:spcPct val="100000"/>
              </a:lnSpc>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Rick </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Griffith • </a:t>
            </a:r>
            <a:r>
              <a:rPr lang="zh-CN" altLang="en-US" sz="2000" b="1" kern="0" dirty="0" smtClean="0">
                <a:solidFill>
                  <a:srgbClr val="FFFFFF"/>
                </a:solidFill>
                <a:effectLst>
                  <a:outerShdw blurRad="38100" dist="38100" dir="2700000" algn="tl">
                    <a:srgbClr val="000000"/>
                  </a:outerShdw>
                </a:effectLst>
                <a:latin typeface="Arial"/>
                <a:ea typeface="ＭＳ Ｐゴシック" charset="0"/>
                <a:cs typeface="Arial"/>
              </a:rPr>
              <a:t>新加坡神学院 </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 </a:t>
            </a: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4140518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762000" y="327025"/>
            <a:ext cx="7543800" cy="1557338"/>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9600" smtClean="0">
                <a:ea typeface="新細明體" charset="0"/>
                <a:cs typeface="新細明體" charset="0"/>
              </a:rPr>
              <a:t>Titus</a:t>
            </a:r>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52600" y="9525"/>
            <a:ext cx="7543800" cy="6821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3"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5022850"/>
            <a:ext cx="5638800" cy="1830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0" y="4812521"/>
            <a:ext cx="5638800" cy="2031325"/>
          </a:xfrm>
          <a:prstGeom prst="rect">
            <a:avLst/>
          </a:prstGeom>
          <a:solidFill>
            <a:schemeClr val="bg1"/>
          </a:solidFill>
        </p:spPr>
        <p:txBody>
          <a:bodyPr wrap="square" rtlCol="0">
            <a:spAutoFit/>
          </a:bodyPr>
          <a:lstStyle/>
          <a:p>
            <a:pPr algn="r"/>
            <a:r>
              <a:rPr lang="zh-CN" altLang="en-US" dirty="0" smtClean="0">
                <a:solidFill>
                  <a:schemeClr val="tx1"/>
                </a:solidFill>
              </a:rPr>
              <a:t>提多数</a:t>
            </a:r>
            <a:endParaRPr lang="en-US" altLang="zh-CN" dirty="0" smtClean="0">
              <a:solidFill>
                <a:schemeClr val="tx1"/>
              </a:solidFill>
            </a:endParaRPr>
          </a:p>
          <a:p>
            <a:pPr algn="r"/>
            <a:endParaRPr lang="en-US" altLang="zh-CN" dirty="0" smtClean="0">
              <a:solidFill>
                <a:schemeClr val="tx1"/>
              </a:solidFill>
            </a:endParaRPr>
          </a:p>
          <a:p>
            <a:pPr marL="514350" indent="-514350">
              <a:buAutoNum type="arabicPeriod"/>
            </a:pPr>
            <a:r>
              <a:rPr lang="zh-TW" altLang="en-US" dirty="0" smtClean="0">
                <a:solidFill>
                  <a:schemeClr val="tx1"/>
                </a:solidFill>
              </a:rPr>
              <a:t>正確的教義壓制錯誤。</a:t>
            </a:r>
            <a:endParaRPr lang="en-US" altLang="zh-TW" dirty="0" smtClean="0">
              <a:solidFill>
                <a:schemeClr val="tx1"/>
              </a:solidFill>
            </a:endParaRPr>
          </a:p>
          <a:p>
            <a:pPr marL="514350" indent="-514350">
              <a:buAutoNum type="arabicPeriod"/>
            </a:pPr>
            <a:r>
              <a:rPr lang="zh-TW" altLang="en-US" dirty="0" smtClean="0">
                <a:solidFill>
                  <a:schemeClr val="tx1"/>
                </a:solidFill>
              </a:rPr>
              <a:t>有條理的生命帶來教義。</a:t>
            </a:r>
            <a:endParaRPr lang="en-US" altLang="zh-TW" dirty="0" smtClean="0">
              <a:solidFill>
                <a:schemeClr val="tx1"/>
              </a:solidFill>
            </a:endParaRPr>
          </a:p>
          <a:p>
            <a:pPr marL="514350" indent="-514350">
              <a:buAutoNum type="arabicPeriod"/>
            </a:pPr>
            <a:r>
              <a:rPr lang="zh-TW" altLang="en-US" dirty="0" smtClean="0">
                <a:solidFill>
                  <a:schemeClr val="tx1"/>
                </a:solidFill>
              </a:rPr>
              <a:t>永不避開好的行為。</a:t>
            </a:r>
          </a:p>
        </p:txBody>
      </p:sp>
      <p:sp>
        <p:nvSpPr>
          <p:cNvPr id="10244" name="Text Box 4"/>
          <p:cNvSpPr txBox="1">
            <a:spLocks noChangeArrowheads="1"/>
          </p:cNvSpPr>
          <p:nvPr/>
        </p:nvSpPr>
        <p:spPr bwMode="auto">
          <a:xfrm>
            <a:off x="4894263" y="6237312"/>
            <a:ext cx="4249737" cy="620688"/>
          </a:xfrm>
          <a:prstGeom prst="rect">
            <a:avLst/>
          </a:prstGeom>
          <a:solidFill>
            <a:schemeClr val="tx1"/>
          </a:solidFill>
          <a:ln>
            <a:noFill/>
          </a:ln>
          <a:effectLs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Garamond" pitchFamily="18" charset="0"/>
              <a:buNone/>
            </a:pPr>
            <a:r>
              <a:rPr lang="en-GB" altLang="zh-TW" sz="1800" b="1" i="1" dirty="0" err="1">
                <a:solidFill>
                  <a:srgbClr val="FFFFFF"/>
                </a:solidFill>
                <a:effectLst>
                  <a:outerShdw blurRad="38100" dist="38100" dir="2700000" algn="tl">
                    <a:srgbClr val="000000"/>
                  </a:outerShdw>
                </a:effectLst>
                <a:latin typeface="Arial"/>
                <a:ea typeface="新細明體" charset="-120"/>
                <a:cs typeface="Arial"/>
              </a:rPr>
              <a:t>Dr.</a:t>
            </a:r>
            <a:r>
              <a:rPr lang="en-GB" altLang="zh-TW" sz="1800" b="1" i="1" dirty="0">
                <a:solidFill>
                  <a:srgbClr val="FFFFFF"/>
                </a:solidFill>
                <a:effectLst>
                  <a:outerShdw blurRad="38100" dist="38100" dir="2700000" algn="tl">
                    <a:srgbClr val="000000"/>
                  </a:outerShdw>
                </a:effectLst>
                <a:latin typeface="Arial"/>
                <a:ea typeface="新細明體" charset="-120"/>
                <a:cs typeface="Arial"/>
              </a:rPr>
              <a:t> Rick Griffith • </a:t>
            </a:r>
            <a:r>
              <a:rPr lang="zh-CN" altLang="en-US" sz="1800" b="1" i="1" dirty="0" smtClean="0">
                <a:solidFill>
                  <a:srgbClr val="FFFFFF"/>
                </a:solidFill>
                <a:effectLst>
                  <a:outerShdw blurRad="38100" dist="38100" dir="2700000" algn="tl">
                    <a:srgbClr val="000000"/>
                  </a:outerShdw>
                </a:effectLst>
                <a:latin typeface="Arial"/>
                <a:ea typeface="新細明體" charset="-120"/>
                <a:cs typeface="Arial"/>
              </a:rPr>
              <a:t>新加坡神学院</a:t>
            </a:r>
            <a:r>
              <a:rPr lang="en-US" altLang="zh-CN" sz="1800" b="1" i="1" dirty="0" smtClean="0">
                <a:solidFill>
                  <a:srgbClr val="FFFFFF"/>
                </a:solidFill>
                <a:effectLst>
                  <a:outerShdw blurRad="38100" dist="38100" dir="2700000" algn="tl">
                    <a:srgbClr val="000000"/>
                  </a:outerShdw>
                </a:effectLst>
                <a:latin typeface="Arial"/>
                <a:ea typeface="新細明體" charset="-120"/>
                <a:cs typeface="Arial"/>
              </a:rPr>
              <a:t>  BibleStudyDownloads.org</a:t>
            </a:r>
            <a:endParaRPr lang="en-GB" altLang="zh-TW" sz="1800" b="1" i="1" dirty="0">
              <a:solidFill>
                <a:srgbClr val="FFFFFF"/>
              </a:solidFill>
              <a:effectLst>
                <a:outerShdw blurRad="38100" dist="38100" dir="2700000" algn="tl">
                  <a:srgbClr val="000000"/>
                </a:outerShdw>
              </a:effectLst>
              <a:latin typeface="Arial"/>
              <a:ea typeface="新細明體" charset="-120"/>
              <a:cs typeface="Arial"/>
            </a:endParaRPr>
          </a:p>
        </p:txBody>
      </p:sp>
      <p:sp>
        <p:nvSpPr>
          <p:cNvPr id="10245" name="Rectangle 5"/>
          <p:cNvSpPr>
            <a:spLocks noChangeArrowheads="1"/>
          </p:cNvSpPr>
          <p:nvPr/>
        </p:nvSpPr>
        <p:spPr bwMode="auto">
          <a:xfrm>
            <a:off x="4327525" y="3200400"/>
            <a:ext cx="4857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nSpc>
                <a:spcPct val="100000"/>
              </a:lnSpc>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a:solidFill>
                  <a:srgbClr val="000000"/>
                </a:solidFill>
                <a:latin typeface="Times New Roman" charset="0"/>
                <a:ea typeface="新細明體" charset="0"/>
                <a:cs typeface="新細明體"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a:xfrm>
            <a:off x="685800" y="274638"/>
            <a:ext cx="7620000" cy="1143000"/>
          </a:xfrm>
        </p:spPr>
        <p:txBody>
          <a:bodyPr/>
          <a:lstStyle/>
          <a:p>
            <a:pPr eaLnBrk="1" hangingPunct="1"/>
            <a:r>
              <a:rPr lang="zh-CN" altLang="en-US" b="0" i="1" dirty="0" smtClean="0">
                <a:latin typeface="Arial" charset="0"/>
                <a:ea typeface="ＭＳ Ｐゴシック" charset="0"/>
                <a:cs typeface="ＭＳ Ｐゴシック" charset="0"/>
              </a:rPr>
              <a:t>孩子呢</a:t>
            </a:r>
            <a:r>
              <a:rPr lang="en-US" b="0" i="1" dirty="0" smtClean="0">
                <a:latin typeface="Arial" charset="0"/>
                <a:ea typeface="ＭＳ Ｐゴシック" charset="0"/>
                <a:cs typeface="ＭＳ Ｐゴシック" charset="0"/>
              </a:rPr>
              <a:t>?</a:t>
            </a:r>
            <a:endParaRPr lang="en-US" b="0" i="1" dirty="0">
              <a:latin typeface="Arial" charset="0"/>
              <a:ea typeface="ＭＳ Ｐゴシック" charset="0"/>
              <a:cs typeface="ＭＳ Ｐゴシック" charset="0"/>
            </a:endParaRPr>
          </a:p>
        </p:txBody>
      </p:sp>
      <p:pic>
        <p:nvPicPr>
          <p:cNvPr id="422914" name="Picture 3" descr="baby in Christening Gow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(Paedobaptism)</a:t>
            </a:r>
          </a:p>
        </p:txBody>
      </p:sp>
    </p:spTree>
    <p:extLst>
      <p:ext uri="{BB962C8B-B14F-4D97-AF65-F5344CB8AC3E}">
        <p14:creationId xmlns:p14="http://schemas.microsoft.com/office/powerpoint/2010/main" val="236676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zh-CN" altLang="en-US" sz="3600" b="1" dirty="0">
                <a:solidFill>
                  <a:schemeClr val="tx1"/>
                </a:solidFill>
                <a:effectLst/>
                <a:ea typeface="+mj-ea"/>
                <a:cs typeface="+mj-cs"/>
              </a:rPr>
              <a:t>第一世纪教会的受洗礼</a:t>
            </a:r>
            <a:endParaRPr lang="en-US" sz="3600" b="1" dirty="0">
              <a:solidFill>
                <a:schemeClr val="tx1"/>
              </a:solidFill>
              <a:effectLst/>
              <a:ea typeface="+mj-ea"/>
              <a:cs typeface="+mj-cs"/>
            </a:endParaRP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zh-CN" altLang="en-US" sz="3600" b="1" dirty="0">
                <a:effectLst/>
                <a:ea typeface="+mn-ea"/>
                <a:cs typeface="+mn-cs"/>
              </a:rPr>
              <a:t>受洗礼只为相信者，</a:t>
            </a:r>
          </a:p>
          <a:p>
            <a:pPr marL="0" indent="0" algn="ctr" eaLnBrk="1" hangingPunct="1">
              <a:spcBef>
                <a:spcPct val="0"/>
              </a:spcBef>
              <a:buClrTx/>
              <a:buSzTx/>
              <a:buFontTx/>
              <a:buNone/>
              <a:defRPr/>
            </a:pPr>
            <a:r>
              <a:rPr lang="zh-CN" altLang="en-US" sz="3600" b="1" dirty="0">
                <a:effectLst/>
                <a:ea typeface="+mn-ea"/>
                <a:cs typeface="+mn-cs"/>
              </a:rPr>
              <a:t>且只用浸水礼 </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a:solidFill>
                  <a:srgbClr val="FFFFFF"/>
                </a:solidFill>
                <a:latin typeface="Arial" charset="0"/>
              </a:rPr>
              <a:t>244c</a:t>
            </a:r>
          </a:p>
        </p:txBody>
      </p:sp>
    </p:spTree>
    <p:extLst>
      <p:ext uri="{BB962C8B-B14F-4D97-AF65-F5344CB8AC3E}">
        <p14:creationId xmlns:p14="http://schemas.microsoft.com/office/powerpoint/2010/main" val="1049050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27010"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(Paedobaptism)</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endParaRPr lang="en-US" sz="1800">
              <a:solidFill>
                <a:srgbClr val="000000"/>
              </a:solidFill>
              <a:latin typeface="Arial" charset="0"/>
            </a:endParaRPr>
          </a:p>
        </p:txBody>
      </p:sp>
      <p:sp>
        <p:nvSpPr>
          <p:cNvPr id="427012"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The baptism of infants is recorded no earlier than the 3rd century A.D. </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extLst>
      <p:ext uri="{BB962C8B-B14F-4D97-AF65-F5344CB8AC3E}">
        <p14:creationId xmlns:p14="http://schemas.microsoft.com/office/powerpoint/2010/main" val="102159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42905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r>
              <a:rPr lang="en-US" sz="2800" b="1">
                <a:solidFill>
                  <a:srgbClr val="000000"/>
                </a:solidFill>
                <a:latin typeface="Arial" charset="0"/>
              </a:rPr>
              <a:t>Two additional points: </a:t>
            </a:r>
          </a:p>
        </p:txBody>
      </p:sp>
      <p:sp>
        <p:nvSpPr>
          <p:cNvPr id="42905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r>
              <a:rPr lang="en-US" sz="2800" b="1">
                <a:solidFill>
                  <a:srgbClr val="000000"/>
                </a:solidFill>
                <a:latin typeface="Arial" charset="0"/>
              </a:rPr>
              <a:t>Infant baptism advocates believe Col. 2:11-12 says that baptism is a sign of the new covenant that corresponds to circumcision in the Old Testament. </a:t>
            </a:r>
          </a:p>
          <a:p>
            <a:pPr defTabSz="914400" eaLnBrk="1" hangingPunct="1">
              <a:lnSpc>
                <a:spcPct val="100000"/>
              </a:lnSpc>
              <a:spcBef>
                <a:spcPct val="50000"/>
              </a:spcBef>
              <a:buClrTx/>
              <a:buSzTx/>
              <a:buFontTx/>
              <a:buNone/>
            </a:pPr>
            <a:r>
              <a:rPr lang="en-US" sz="2800" b="1">
                <a:solidFill>
                  <a:srgbClr val="000000"/>
                </a:solidFill>
                <a:latin typeface="Arial" charset="0"/>
              </a:rPr>
              <a:t>Jews were circumcised at 8 days old, sooo….</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244c</a:t>
            </a:r>
          </a:p>
        </p:txBody>
      </p:sp>
    </p:spTree>
    <p:extLst>
      <p:ext uri="{BB962C8B-B14F-4D97-AF65-F5344CB8AC3E}">
        <p14:creationId xmlns:p14="http://schemas.microsoft.com/office/powerpoint/2010/main" val="235998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However,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u="sng">
                <a:solidFill>
                  <a:srgbClr val="000000"/>
                </a:solidFill>
                <a:latin typeface="Arial" charset="0"/>
              </a:rPr>
              <a:t>Circumcision</a:t>
            </a:r>
            <a:r>
              <a:rPr lang="en-US" sz="3200" b="1">
                <a:solidFill>
                  <a:srgbClr val="000000"/>
                </a:solidFill>
                <a:latin typeface="Arial" charset="0"/>
              </a:rPr>
              <a:t> doesn</a:t>
            </a:r>
            <a:r>
              <a:rPr lang="fr-FR" altLang="ja-JP" sz="3200" b="1">
                <a:solidFill>
                  <a:srgbClr val="000000"/>
                </a:solidFill>
                <a:latin typeface="Arial" charset="0"/>
              </a:rPr>
              <a:t>'</a:t>
            </a:r>
            <a:r>
              <a:rPr lang="en-US" sz="3200" b="1">
                <a:solidFill>
                  <a:srgbClr val="000000"/>
                </a:solidFill>
                <a:latin typeface="Arial" charset="0"/>
              </a:rPr>
              <a:t>t parallel </a:t>
            </a:r>
            <a:r>
              <a:rPr lang="en-US" sz="3200" b="1" u="sng">
                <a:solidFill>
                  <a:srgbClr val="000000"/>
                </a:solidFill>
                <a:latin typeface="Arial" charset="0"/>
              </a:rPr>
              <a:t>baptism</a:t>
            </a:r>
            <a:r>
              <a:rPr lang="en-US" sz="3200" b="1">
                <a:solidFill>
                  <a:srgbClr val="000000"/>
                </a:solidFill>
                <a:latin typeface="Arial" charset="0"/>
              </a:rPr>
              <a:t> </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Males</a:t>
            </a:r>
          </a:p>
        </p:txBody>
      </p:sp>
      <p:sp>
        <p:nvSpPr>
          <p:cNvPr id="486409" name="Text Box 9"/>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All</a:t>
            </a:r>
          </a:p>
        </p:txBody>
      </p:sp>
      <p:sp>
        <p:nvSpPr>
          <p:cNvPr id="486410" name="Text Box 10"/>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Physical life</a:t>
            </a:r>
          </a:p>
        </p:txBody>
      </p:sp>
      <p:sp>
        <p:nvSpPr>
          <p:cNvPr id="486411" name="Text Box 11"/>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Spiritual life</a:t>
            </a:r>
          </a:p>
        </p:txBody>
      </p:sp>
      <p:sp>
        <p:nvSpPr>
          <p:cNvPr id="486412" name="Text Box 12"/>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Any age</a:t>
            </a:r>
          </a:p>
        </p:txBody>
      </p:sp>
      <p:sp>
        <p:nvSpPr>
          <p:cNvPr id="486413" name="Text Box 13"/>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Conscious faith </a:t>
            </a:r>
          </a:p>
        </p:txBody>
      </p:sp>
      <p:sp>
        <p:nvSpPr>
          <p:cNvPr id="486414" name="Text Box 14"/>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8th day of life</a:t>
            </a:r>
          </a:p>
        </p:txBody>
      </p:sp>
      <p:sp>
        <p:nvSpPr>
          <p:cNvPr id="486415" name="Text Box 15"/>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Right after belief</a:t>
            </a:r>
          </a:p>
        </p:txBody>
      </p:sp>
      <p:sp>
        <p:nvSpPr>
          <p:cNvPr id="486416" name="Text Box 16"/>
          <p:cNvSpPr txBox="1">
            <a:spLocks noChangeArrowheads="1"/>
          </p:cNvSpPr>
          <p:nvPr/>
        </p:nvSpPr>
        <p:spPr bwMode="auto">
          <a:xfrm>
            <a:off x="-190500" y="5791200"/>
            <a:ext cx="400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NT parallel = heart circumcision</a:t>
            </a:r>
          </a:p>
        </p:txBody>
      </p:sp>
      <p:sp>
        <p:nvSpPr>
          <p:cNvPr id="486417" name="Text Box 17"/>
          <p:cNvSpPr txBox="1">
            <a:spLocks noChangeArrowheads="1"/>
          </p:cNvSpPr>
          <p:nvPr/>
        </p:nvSpPr>
        <p:spPr bwMode="auto">
          <a:xfrm>
            <a:off x="5219700" y="5791200"/>
            <a:ext cx="400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New covenant sign = Lord</a:t>
            </a:r>
            <a:r>
              <a:rPr lang="fr-FR" altLang="ja-JP" sz="3200" b="1">
                <a:solidFill>
                  <a:srgbClr val="000000"/>
                </a:solidFill>
                <a:latin typeface="Arial" charset="0"/>
              </a:rPr>
              <a:t>'</a:t>
            </a:r>
            <a:r>
              <a:rPr lang="en-US" sz="3200" b="1">
                <a:solidFill>
                  <a:srgbClr val="000000"/>
                </a:solidFill>
                <a:latin typeface="Arial" charset="0"/>
              </a:rPr>
              <a:t>s supper</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244d</a:t>
            </a:r>
          </a:p>
        </p:txBody>
      </p:sp>
    </p:spTree>
    <p:extLst>
      <p:ext uri="{BB962C8B-B14F-4D97-AF65-F5344CB8AC3E}">
        <p14:creationId xmlns:p14="http://schemas.microsoft.com/office/powerpoint/2010/main" val="409978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3153"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33154"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(Paedobaptism)</a:t>
            </a:r>
          </a:p>
        </p:txBody>
      </p:sp>
      <p:sp>
        <p:nvSpPr>
          <p:cNvPr id="433155"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endParaRPr lang="en-US" sz="1800">
              <a:solidFill>
                <a:srgbClr val="000000"/>
              </a:solidFill>
              <a:latin typeface="Arial" charset="0"/>
            </a:endParaRPr>
          </a:p>
        </p:txBody>
      </p:sp>
      <p:sp>
        <p:nvSpPr>
          <p:cNvPr id="433156"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endParaRPr lang="en-US" sz="2800">
              <a:solidFill>
                <a:srgbClr val="000000"/>
              </a:solidFill>
              <a:latin typeface="Arial" charset="0"/>
            </a:endParaRPr>
          </a:p>
        </p:txBody>
      </p:sp>
      <p:sp>
        <p:nvSpPr>
          <p:cNvPr id="433157" name="Text Box 7"/>
          <p:cNvSpPr txBox="1">
            <a:spLocks noChangeArrowheads="1"/>
          </p:cNvSpPr>
          <p:nvPr/>
        </p:nvSpPr>
        <p:spPr bwMode="auto">
          <a:xfrm>
            <a:off x="609600" y="5486400"/>
            <a:ext cx="792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Proponents claim that the </a:t>
            </a:r>
            <a:r>
              <a:rPr lang="en-US" altLang="ja-JP" sz="2800">
                <a:solidFill>
                  <a:srgbClr val="000000"/>
                </a:solidFill>
                <a:latin typeface="Arial" charset="0"/>
              </a:rPr>
              <a:t>"</a:t>
            </a:r>
            <a:r>
              <a:rPr lang="en-US" sz="2800">
                <a:solidFill>
                  <a:srgbClr val="000000"/>
                </a:solidFill>
                <a:latin typeface="Arial" charset="0"/>
              </a:rPr>
              <a:t>household baptisms</a:t>
            </a:r>
            <a:r>
              <a:rPr lang="en-US" altLang="ja-JP" sz="2800">
                <a:solidFill>
                  <a:srgbClr val="000000"/>
                </a:solidFill>
                <a:latin typeface="Arial" charset="0"/>
              </a:rPr>
              <a:t>"</a:t>
            </a:r>
            <a:r>
              <a:rPr lang="en-US" sz="2800">
                <a:solidFill>
                  <a:srgbClr val="000000"/>
                </a:solidFill>
                <a:latin typeface="Arial" charset="0"/>
              </a:rPr>
              <a:t> mentioned in Scripture included infants</a:t>
            </a:r>
          </a:p>
          <a:p>
            <a:pPr defTabSz="914400" eaLnBrk="1" hangingPunct="1">
              <a:lnSpc>
                <a:spcPct val="100000"/>
              </a:lnSpc>
              <a:spcBef>
                <a:spcPct val="50000"/>
              </a:spcBef>
              <a:buClrTx/>
              <a:buSzTx/>
              <a:buFontTx/>
              <a:buNone/>
            </a:pPr>
            <a:endParaRPr lang="en-US" sz="2800">
              <a:solidFill>
                <a:srgbClr val="000000"/>
              </a:solidFill>
              <a:latin typeface="Arial" charset="0"/>
            </a:endParaRPr>
          </a:p>
        </p:txBody>
      </p:sp>
      <p:sp>
        <p:nvSpPr>
          <p:cNvPr id="43315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244d</a:t>
            </a:r>
          </a:p>
        </p:txBody>
      </p:sp>
      <p:pic>
        <p:nvPicPr>
          <p:cNvPr id="433159" name="Picture 9" descr="Peter-teaches-Cornelius'-househ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71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5201" name="Rectangle 2"/>
          <p:cNvSpPr>
            <a:spLocks noGrp="1" noChangeArrowheads="1"/>
          </p:cNvSpPr>
          <p:nvPr>
            <p:ph type="title"/>
          </p:nvPr>
        </p:nvSpPr>
        <p:spPr>
          <a:xfrm>
            <a:off x="0" y="1084263"/>
            <a:ext cx="9144000" cy="1143000"/>
          </a:xfrm>
        </p:spPr>
        <p:txBody>
          <a:bodyPr/>
          <a:lstStyle/>
          <a:p>
            <a:pPr eaLnBrk="1" hangingPunct="1"/>
            <a:r>
              <a:rPr lang="en-US" sz="4000">
                <a:latin typeface="Arial" charset="0"/>
                <a:ea typeface="ＭＳ Ｐゴシック" charset="0"/>
                <a:cs typeface="ＭＳ Ｐゴシック" charset="0"/>
              </a:rPr>
              <a:t>Believers baptism advocates say that the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sp>
        <p:nvSpPr>
          <p:cNvPr id="435202" name="Text Box 3"/>
          <p:cNvSpPr txBox="1">
            <a:spLocks noChangeArrowheads="1"/>
          </p:cNvSpPr>
          <p:nvPr/>
        </p:nvSpPr>
        <p:spPr bwMode="auto">
          <a:xfrm>
            <a:off x="1042988" y="3446463"/>
            <a:ext cx="45481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Char char="•"/>
            </a:pPr>
            <a:r>
              <a:rPr lang="en-US" sz="3200" b="1">
                <a:solidFill>
                  <a:srgbClr val="000000"/>
                </a:solidFill>
                <a:latin typeface="Arial" charset="0"/>
              </a:rPr>
              <a:t>Baptism testifies to what has already taken place in the life of the believer </a:t>
            </a:r>
          </a:p>
        </p:txBody>
      </p:sp>
      <p:pic>
        <p:nvPicPr>
          <p:cNvPr id="435203" name="Picture 7" descr="infant_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2714625"/>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244e</a:t>
            </a:r>
          </a:p>
        </p:txBody>
      </p:sp>
    </p:spTree>
    <p:extLst>
      <p:ext uri="{BB962C8B-B14F-4D97-AF65-F5344CB8AC3E}">
        <p14:creationId xmlns:p14="http://schemas.microsoft.com/office/powerpoint/2010/main" val="93086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37250" name="Picture 7" descr="beachimmer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latin typeface="Arial" charset="0"/>
                <a:ea typeface="ＭＳ Ｐゴシック" charset="0"/>
                <a:cs typeface="ＭＳ Ｐゴシック" charset="0"/>
              </a:rPr>
              <a:t>Why is immersion the proper mode?</a:t>
            </a:r>
            <a:endParaRPr lang="en-US" sz="6600">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172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9297"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Rectangle 2"/>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Believed…then Baptized</a:t>
            </a:r>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 Pattern in Acts</a:t>
            </a:r>
            <a:endParaRPr lang="en-US" sz="3600">
              <a:latin typeface="Arial" charset="0"/>
              <a:ea typeface="ＭＳ Ｐゴシック" charset="0"/>
              <a:cs typeface="ＭＳ Ｐゴシック" charset="0"/>
            </a:endParaRPr>
          </a:p>
        </p:txBody>
      </p:sp>
      <p:sp>
        <p:nvSpPr>
          <p:cNvPr id="439299"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100000"/>
              </a:lnSpc>
              <a:buClrTx/>
              <a:buSzTx/>
              <a:buFontTx/>
              <a:buNone/>
            </a:pPr>
            <a:r>
              <a:rPr lang="en-US" sz="3200" b="1">
                <a:solidFill>
                  <a:srgbClr val="000000"/>
                </a:solidFill>
                <a:latin typeface="Arial" charset="0"/>
                <a:ea typeface="ＭＳ Ｐゴシック" charset="0"/>
              </a:rPr>
              <a:t>Peter: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Repent…3000 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(2:38, 41)</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Samaritans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(8:12)</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Eunuch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(8:36-38)</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Paul believed…baptized (9:18)</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Cornelius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(10:47)</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Jailer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(16:14-15, 33)</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Crispus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(18:8)</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John</a:t>
            </a:r>
            <a:r>
              <a:rPr lang="fr-FR"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s disciples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(19:5)</a:t>
            </a:r>
          </a:p>
        </p:txBody>
      </p:sp>
      <p:sp>
        <p:nvSpPr>
          <p:cNvPr id="439300" name="TextBox 3"/>
          <p:cNvSpPr txBox="1">
            <a:spLocks noChangeArrowheads="1"/>
          </p:cNvSpPr>
          <p:nvPr/>
        </p:nvSpPr>
        <p:spPr bwMode="auto">
          <a:xfrm>
            <a:off x="6300788" y="0"/>
            <a:ext cx="260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Arial" charset="0"/>
                <a:cs typeface="Arial" charset="0"/>
              </a:rPr>
              <a:t>244e-f</a:t>
            </a:r>
          </a:p>
        </p:txBody>
      </p:sp>
    </p:spTree>
    <p:extLst>
      <p:ext uri="{BB962C8B-B14F-4D97-AF65-F5344CB8AC3E}">
        <p14:creationId xmlns:p14="http://schemas.microsoft.com/office/powerpoint/2010/main" val="412151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gpw-20041016"/>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altLang="ja-JP" b="1" dirty="0" smtClean="0">
                <a:latin typeface="Arial" charset="0"/>
                <a:ea typeface="ＭＳ Ｐゴシック" charset="0"/>
                <a:cs typeface="ＭＳ Ｐゴシック" charset="0"/>
              </a:rPr>
              <a:t>“</a:t>
            </a:r>
            <a:r>
              <a:rPr lang="en-US" b="1" dirty="0" smtClean="0">
                <a:latin typeface="Arial" charset="0"/>
                <a:ea typeface="ＭＳ Ｐゴシック" charset="0"/>
                <a:cs typeface="ＭＳ Ｐゴシック" charset="0"/>
              </a:rPr>
              <a:t>baptize</a:t>
            </a:r>
            <a:r>
              <a:rPr lang="en-US" altLang="ja-JP" b="1" dirty="0" smtClean="0">
                <a:latin typeface="Arial" charset="0"/>
                <a:ea typeface="ＭＳ Ｐゴシック" charset="0"/>
                <a:cs typeface="ＭＳ Ｐゴシック" charset="0"/>
              </a:rPr>
              <a:t>”</a:t>
            </a:r>
            <a:r>
              <a:rPr lang="en-US" b="1" dirty="0" smtClean="0">
                <a:latin typeface="Arial" charset="0"/>
                <a:ea typeface="ＭＳ Ｐゴシック" charset="0"/>
                <a:cs typeface="ＭＳ Ｐゴシック" charset="0"/>
              </a:rPr>
              <a:t> </a:t>
            </a:r>
            <a:r>
              <a:rPr lang="zh-CN" altLang="en-US" b="1" dirty="0" smtClean="0">
                <a:latin typeface="Arial" charset="0"/>
                <a:ea typeface="ＭＳ Ｐゴシック" charset="0"/>
                <a:cs typeface="ＭＳ Ｐゴシック" charset="0"/>
              </a:rPr>
              <a:t>是什么意思</a:t>
            </a:r>
            <a:r>
              <a:rPr lang="en-US" b="1"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81200"/>
            <a:ext cx="8305800" cy="4648200"/>
          </a:xfrm>
        </p:spPr>
        <p:txBody>
          <a:bodyPr/>
          <a:lstStyle/>
          <a:p>
            <a:pPr eaLnBrk="1" hangingPunct="1">
              <a:defRPr/>
            </a:pPr>
            <a:r>
              <a:rPr lang="zh-CN" altLang="en-US" sz="6000" dirty="0">
                <a:ea typeface="宋体" charset="0"/>
                <a:cs typeface="宋体" charset="0"/>
              </a:rPr>
              <a:t>语言学</a:t>
            </a:r>
            <a:r>
              <a:rPr lang="en-US" altLang="zh-CN" sz="6000" dirty="0">
                <a:ea typeface="宋体" charset="0"/>
                <a:cs typeface="宋体" charset="0"/>
              </a:rPr>
              <a:t>: </a:t>
            </a:r>
            <a:r>
              <a:rPr lang="en-US" altLang="zh-CN" sz="6000" b="1" dirty="0" err="1">
                <a:latin typeface="Bwgrki"/>
                <a:ea typeface="宋体" charset="0"/>
                <a:cs typeface="Bwgrki"/>
              </a:rPr>
              <a:t>bapti,zw</a:t>
            </a:r>
            <a:r>
              <a:rPr lang="en-US" altLang="zh-CN" sz="6000" b="1" dirty="0">
                <a:latin typeface="Bwgrki"/>
                <a:ea typeface="宋体" charset="0"/>
                <a:cs typeface="Bwgrki"/>
              </a:rPr>
              <a:t> </a:t>
            </a:r>
            <a:r>
              <a:rPr lang="zh-CN" altLang="en-US" sz="6000" b="1" dirty="0">
                <a:latin typeface="Bwgrki"/>
                <a:ea typeface="宋体" charset="0"/>
                <a:cs typeface="Bwgrki"/>
              </a:rPr>
              <a:t>的</a:t>
            </a:r>
            <a:r>
              <a:rPr lang="zh-CN" altLang="en-US" sz="6000" b="1" dirty="0">
                <a:ea typeface="宋体" charset="0"/>
                <a:cs typeface="宋体" charset="0"/>
              </a:rPr>
              <a:t>意思是”浸，浸泡，洗，下落，湿透，淹没</a:t>
            </a:r>
            <a:r>
              <a:rPr lang="en-US" altLang="zh-CN" sz="6000" b="1" dirty="0">
                <a:ea typeface="宋体" charset="0"/>
                <a:cs typeface="宋体" charset="0"/>
              </a:rPr>
              <a:t>…</a:t>
            </a:r>
            <a:r>
              <a:rPr lang="zh-CN" altLang="en-US" sz="6000" b="1" dirty="0">
                <a:ea typeface="宋体" charset="0"/>
                <a:cs typeface="宋体" charset="0"/>
              </a:rPr>
              <a:t>浸泡” </a:t>
            </a:r>
            <a:r>
              <a:rPr lang="en-US" altLang="zh-CN" sz="6000" dirty="0">
                <a:ea typeface="宋体" charset="0"/>
                <a:cs typeface="宋体" charset="0"/>
              </a:rPr>
              <a:t>(BAGD 131c</a:t>
            </a:r>
            <a:r>
              <a:rPr lang="en-US" altLang="zh-CN" sz="6000" dirty="0" smtClean="0">
                <a:ea typeface="宋体" charset="0"/>
                <a:cs typeface="宋体" charset="0"/>
              </a:rPr>
              <a:t>)</a:t>
            </a:r>
            <a:endParaRPr lang="en-US" altLang="zh-TW" sz="6000" dirty="0">
              <a:ea typeface="宋体" charset="0"/>
              <a:cs typeface="宋体" charset="0"/>
            </a:endParaRPr>
          </a:p>
        </p:txBody>
      </p:sp>
      <p:sp>
        <p:nvSpPr>
          <p:cNvPr id="176132"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hangingPunct="0">
              <a:lnSpc>
                <a:spcPct val="100000"/>
              </a:lnSpc>
              <a:buClrTx/>
              <a:buSzTx/>
              <a:buFontTx/>
              <a:buNone/>
            </a:pPr>
            <a:r>
              <a:rPr lang="en-US" sz="2000" b="1">
                <a:solidFill>
                  <a:srgbClr val="060400"/>
                </a:solidFill>
              </a:rPr>
              <a:t>141</a:t>
            </a:r>
          </a:p>
        </p:txBody>
      </p:sp>
    </p:spTree>
    <p:extLst>
      <p:ext uri="{BB962C8B-B14F-4D97-AF65-F5344CB8AC3E}">
        <p14:creationId xmlns:p14="http://schemas.microsoft.com/office/powerpoint/2010/main" val="379216238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a:latin typeface="Times New Roman" charset="0"/>
              </a:rPr>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57150" y="1154113"/>
            <a:ext cx="9237663" cy="48323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a:p>
            <a:pPr algn="ctr" defTabSz="914400" eaLnBrk="0" hangingPunct="0">
              <a:lnSpc>
                <a:spcPct val="70000"/>
              </a:lnSpc>
              <a:buClrTx/>
              <a:buSzTx/>
              <a:buFontTx/>
              <a:buNone/>
              <a:defRPr/>
            </a:pPr>
            <a:endParaRPr lang="en-US" sz="4000" b="1" dirty="0">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voices,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Lord, use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lives, they are Yours,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3227513958"/>
      </p:ext>
    </p:extLst>
  </p:cSld>
  <p:clrMapOvr>
    <a:masterClrMapping/>
  </p:clrMapOvr>
  <p:transition>
    <p:zoom dir="in"/>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1</a:t>
            </a:r>
          </a:p>
        </p:txBody>
      </p:sp>
      <p:sp>
        <p:nvSpPr>
          <p:cNvPr id="43010" name="Text Box 2"/>
          <p:cNvSpPr txBox="1">
            <a:spLocks noChangeArrowheads="1"/>
          </p:cNvSpPr>
          <p:nvPr/>
        </p:nvSpPr>
        <p:spPr bwMode="auto">
          <a:xfrm>
            <a:off x="8078788" y="228600"/>
            <a:ext cx="8413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244c</a:t>
            </a:r>
          </a:p>
        </p:txBody>
      </p:sp>
      <p:sp>
        <p:nvSpPr>
          <p:cNvPr id="43011" name="Text Box 3"/>
          <p:cNvSpPr txBox="1">
            <a:spLocks noChangeArrowheads="1"/>
          </p:cNvSpPr>
          <p:nvPr/>
        </p:nvSpPr>
        <p:spPr bwMode="auto">
          <a:xfrm>
            <a:off x="3571875" y="0"/>
            <a:ext cx="20097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dirty="0" smtClean="0">
                <a:solidFill>
                  <a:srgbClr val="FFFFFF"/>
                </a:solidFill>
                <a:latin typeface="Arial" charset="0"/>
                <a:ea typeface="新細明體" charset="0"/>
                <a:cs typeface="新細明體" charset="0"/>
              </a:rPr>
              <a:t>浸禮總論</a:t>
            </a:r>
          </a:p>
        </p:txBody>
      </p:sp>
      <p:grpSp>
        <p:nvGrpSpPr>
          <p:cNvPr id="102404" name="Group 4"/>
          <p:cNvGrpSpPr>
            <a:grpSpLocks/>
          </p:cNvGrpSpPr>
          <p:nvPr/>
        </p:nvGrpSpPr>
        <p:grpSpPr bwMode="auto">
          <a:xfrm>
            <a:off x="0" y="688975"/>
            <a:ext cx="9140825" cy="6169025"/>
            <a:chOff x="0" y="432"/>
            <a:chExt cx="5758" cy="3886"/>
          </a:xfrm>
        </p:grpSpPr>
        <p:sp>
          <p:nvSpPr>
            <p:cNvPr id="43013" name="Rectangle 5"/>
            <p:cNvSpPr>
              <a:spLocks noChangeArrowheads="1"/>
            </p:cNvSpPr>
            <p:nvPr/>
          </p:nvSpPr>
          <p:spPr bwMode="auto">
            <a:xfrm>
              <a:off x="0" y="432"/>
              <a:ext cx="883" cy="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3014" name="Rectangle 6"/>
            <p:cNvSpPr>
              <a:spLocks noChangeArrowheads="1"/>
            </p:cNvSpPr>
            <p:nvPr/>
          </p:nvSpPr>
          <p:spPr bwMode="auto">
            <a:xfrm>
              <a:off x="0" y="875"/>
              <a:ext cx="883" cy="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擁護者</a:t>
              </a:r>
            </a:p>
          </p:txBody>
        </p:sp>
        <p:sp>
          <p:nvSpPr>
            <p:cNvPr id="43015" name="Rectangle 7"/>
            <p:cNvSpPr>
              <a:spLocks noChangeArrowheads="1"/>
            </p:cNvSpPr>
            <p:nvPr/>
          </p:nvSpPr>
          <p:spPr bwMode="auto">
            <a:xfrm>
              <a:off x="0" y="1469"/>
              <a:ext cx="883" cy="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b="1">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目的</a:t>
              </a:r>
            </a:p>
          </p:txBody>
        </p:sp>
        <p:sp>
          <p:nvSpPr>
            <p:cNvPr id="43016" name="Rectangle 8"/>
            <p:cNvSpPr>
              <a:spLocks noChangeArrowheads="1"/>
            </p:cNvSpPr>
            <p:nvPr/>
          </p:nvSpPr>
          <p:spPr bwMode="auto">
            <a:xfrm>
              <a:off x="0" y="2850"/>
              <a:ext cx="883" cy="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支持以上所說的目的</a:t>
              </a:r>
            </a:p>
          </p:txBody>
        </p:sp>
        <p:grpSp>
          <p:nvGrpSpPr>
            <p:cNvPr id="102409" name="Group 9"/>
            <p:cNvGrpSpPr>
              <a:grpSpLocks/>
            </p:cNvGrpSpPr>
            <p:nvPr/>
          </p:nvGrpSpPr>
          <p:grpSpPr bwMode="auto">
            <a:xfrm>
              <a:off x="836" y="432"/>
              <a:ext cx="2343" cy="441"/>
              <a:chOff x="836" y="432"/>
              <a:chExt cx="2343" cy="441"/>
            </a:xfrm>
          </p:grpSpPr>
          <p:sp>
            <p:nvSpPr>
              <p:cNvPr id="43018" name="Rectangle 10"/>
              <p:cNvSpPr>
                <a:spLocks noChangeArrowheads="1"/>
              </p:cNvSpPr>
              <p:nvPr/>
            </p:nvSpPr>
            <p:spPr bwMode="auto">
              <a:xfrm>
                <a:off x="882" y="432"/>
                <a:ext cx="2252"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sz="2400" b="1" dirty="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en-GB" altLang="zh-TW" sz="2400" b="1" dirty="0">
                    <a:solidFill>
                      <a:srgbClr val="000000"/>
                    </a:solidFill>
                    <a:latin typeface="Arial Narrow" pitchFamily="34" charset="0"/>
                    <a:ea typeface="新細明體" charset="-120"/>
                  </a:rPr>
                  <a:t> </a:t>
                </a:r>
                <a:r>
                  <a:rPr lang="zh-TW" altLang="en-GB" sz="2400" b="1" dirty="0">
                    <a:solidFill>
                      <a:srgbClr val="000000"/>
                    </a:solidFill>
                    <a:latin typeface="Arial Narrow" pitchFamily="34" charset="0"/>
                    <a:ea typeface="新細明體" charset="-120"/>
                  </a:rPr>
                  <a:t>嬰兒</a:t>
                </a:r>
              </a:p>
              <a:p>
                <a:pPr algn="ctr" eaLnBrk="1" hangingPunct="1">
                  <a:lnSpc>
                    <a:spcPct val="100000"/>
                  </a:lnSpc>
                  <a:buFont typeface="Arial Narrow" pitchFamily="34" charset="0"/>
                  <a:buNone/>
                </a:pPr>
                <a:endParaRPr lang="zh-TW" altLang="en-GB" sz="2400" b="1" dirty="0">
                  <a:solidFill>
                    <a:srgbClr val="000000"/>
                  </a:solidFill>
                  <a:latin typeface="Arial Narrow" pitchFamily="34" charset="0"/>
                  <a:ea typeface="新細明體" charset="-120"/>
                </a:endParaRPr>
              </a:p>
            </p:txBody>
          </p:sp>
          <p:sp>
            <p:nvSpPr>
              <p:cNvPr id="43019" name="Rectangle 11"/>
              <p:cNvSpPr>
                <a:spLocks noChangeArrowheads="1"/>
              </p:cNvSpPr>
              <p:nvPr/>
            </p:nvSpPr>
            <p:spPr bwMode="auto">
              <a:xfrm>
                <a:off x="836" y="432"/>
                <a:ext cx="2344" cy="44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0" name="Group 12"/>
            <p:cNvGrpSpPr>
              <a:grpSpLocks/>
            </p:cNvGrpSpPr>
            <p:nvPr/>
          </p:nvGrpSpPr>
          <p:grpSpPr bwMode="auto">
            <a:xfrm>
              <a:off x="3182" y="432"/>
              <a:ext cx="2576" cy="441"/>
              <a:chOff x="3182" y="432"/>
              <a:chExt cx="2576" cy="441"/>
            </a:xfrm>
          </p:grpSpPr>
          <p:sp>
            <p:nvSpPr>
              <p:cNvPr id="43021" name="Rectangle 13"/>
              <p:cNvSpPr>
                <a:spLocks noChangeArrowheads="1"/>
              </p:cNvSpPr>
              <p:nvPr/>
            </p:nvSpPr>
            <p:spPr bwMode="auto">
              <a:xfrm>
                <a:off x="3228" y="432"/>
                <a:ext cx="24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信徒</a:t>
                </a:r>
              </a:p>
            </p:txBody>
          </p:sp>
          <p:sp>
            <p:nvSpPr>
              <p:cNvPr id="43022" name="Rectangle 14"/>
              <p:cNvSpPr>
                <a:spLocks noChangeArrowheads="1"/>
              </p:cNvSpPr>
              <p:nvPr/>
            </p:nvSpPr>
            <p:spPr bwMode="auto">
              <a:xfrm>
                <a:off x="3182" y="432"/>
                <a:ext cx="2577" cy="44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1" name="Group 15"/>
            <p:cNvGrpSpPr>
              <a:grpSpLocks/>
            </p:cNvGrpSpPr>
            <p:nvPr/>
          </p:nvGrpSpPr>
          <p:grpSpPr bwMode="auto">
            <a:xfrm>
              <a:off x="836" y="875"/>
              <a:ext cx="2343" cy="593"/>
              <a:chOff x="836" y="875"/>
              <a:chExt cx="2343" cy="593"/>
            </a:xfrm>
          </p:grpSpPr>
          <p:sp>
            <p:nvSpPr>
              <p:cNvPr id="43024" name="Rectangle 16"/>
              <p:cNvSpPr>
                <a:spLocks noChangeArrowheads="1"/>
              </p:cNvSpPr>
              <p:nvPr/>
            </p:nvSpPr>
            <p:spPr bwMode="auto">
              <a:xfrm>
                <a:off x="882" y="875"/>
                <a:ext cx="225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天主教，路德宗，長老會，改革宗，聖公會，衛理公會，及一些福音自傳教會</a:t>
                </a:r>
              </a:p>
            </p:txBody>
          </p:sp>
          <p:sp>
            <p:nvSpPr>
              <p:cNvPr id="43025" name="Rectangle 17"/>
              <p:cNvSpPr>
                <a:spLocks noChangeArrowheads="1"/>
              </p:cNvSpPr>
              <p:nvPr/>
            </p:nvSpPr>
            <p:spPr bwMode="auto">
              <a:xfrm>
                <a:off x="836" y="875"/>
                <a:ext cx="2344" cy="5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2" name="Group 18"/>
            <p:cNvGrpSpPr>
              <a:grpSpLocks/>
            </p:cNvGrpSpPr>
            <p:nvPr/>
          </p:nvGrpSpPr>
          <p:grpSpPr bwMode="auto">
            <a:xfrm>
              <a:off x="3182" y="875"/>
              <a:ext cx="2576" cy="593"/>
              <a:chOff x="3182" y="875"/>
              <a:chExt cx="2576" cy="593"/>
            </a:xfrm>
          </p:grpSpPr>
          <p:sp>
            <p:nvSpPr>
              <p:cNvPr id="43027" name="Rectangle 19"/>
              <p:cNvSpPr>
                <a:spLocks noChangeArrowheads="1"/>
              </p:cNvSpPr>
              <p:nvPr/>
            </p:nvSpPr>
            <p:spPr bwMode="auto">
              <a:xfrm>
                <a:off x="3228" y="875"/>
                <a:ext cx="248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浸信會，聖經會，弟兄會，五旬宗，福音自傳會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部份</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，大部份為獨立教會。</a:t>
                </a:r>
              </a:p>
            </p:txBody>
          </p:sp>
          <p:sp>
            <p:nvSpPr>
              <p:cNvPr id="43028" name="Rectangle 20"/>
              <p:cNvSpPr>
                <a:spLocks noChangeArrowheads="1"/>
              </p:cNvSpPr>
              <p:nvPr/>
            </p:nvSpPr>
            <p:spPr bwMode="auto">
              <a:xfrm>
                <a:off x="3182" y="875"/>
                <a:ext cx="2577" cy="5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3" name="Group 21"/>
            <p:cNvGrpSpPr>
              <a:grpSpLocks/>
            </p:cNvGrpSpPr>
            <p:nvPr/>
          </p:nvGrpSpPr>
          <p:grpSpPr bwMode="auto">
            <a:xfrm>
              <a:off x="836" y="1469"/>
              <a:ext cx="2343" cy="1380"/>
              <a:chOff x="836" y="1469"/>
              <a:chExt cx="2343" cy="1380"/>
            </a:xfrm>
          </p:grpSpPr>
          <p:sp>
            <p:nvSpPr>
              <p:cNvPr id="43030" name="Rectangle 22"/>
              <p:cNvSpPr>
                <a:spLocks noChangeArrowheads="1"/>
              </p:cNvSpPr>
              <p:nvPr/>
            </p:nvSpPr>
            <p:spPr bwMode="auto">
              <a:xfrm>
                <a:off x="882" y="1469"/>
                <a:ext cx="2252" cy="1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sz="1800" b="1">
                    <a:solidFill>
                      <a:srgbClr val="000000"/>
                    </a:solidFill>
                    <a:latin typeface="Arial Narrow" pitchFamily="34" charset="0"/>
                    <a:ea typeface="新細明體" charset="-120"/>
                  </a:rPr>
                  <a:t>三個觀點</a:t>
                </a:r>
                <a:r>
                  <a:rPr lang="en-GB" altLang="zh-TW" sz="1800"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sz="1800" b="1">
                    <a:solidFill>
                      <a:srgbClr val="000000"/>
                    </a:solidFill>
                    <a:latin typeface="Arial Narrow" pitchFamily="34" charset="0"/>
                    <a:ea typeface="新細明體" charset="-120"/>
                  </a:rPr>
                  <a:t>1</a:t>
                </a:r>
                <a:r>
                  <a:rPr lang="zh-TW" altLang="en-GB" sz="1800" b="1">
                    <a:solidFill>
                      <a:srgbClr val="000000"/>
                    </a:solidFill>
                    <a:latin typeface="Arial Narrow" pitchFamily="34" charset="0"/>
                    <a:ea typeface="新細明體" charset="-120"/>
                  </a:rPr>
                  <a:t>。天主教</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得救與恩典的方法，與接受浸禮的信心不同。</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浸禮</a:t>
                </a:r>
                <a:r>
                  <a:rPr lang="en-GB" altLang="zh-TW" sz="1800"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sz="1800" b="1">
                    <a:solidFill>
                      <a:srgbClr val="000000"/>
                    </a:solidFill>
                    <a:latin typeface="Arial Narrow" pitchFamily="34" charset="0"/>
                    <a:ea typeface="新細明體" charset="-120"/>
                  </a:rPr>
                  <a:t>2</a:t>
                </a:r>
                <a:r>
                  <a:rPr lang="zh-TW" altLang="en-GB" sz="1800" b="1">
                    <a:solidFill>
                      <a:srgbClr val="000000"/>
                    </a:solidFill>
                    <a:latin typeface="Arial Narrow" pitchFamily="34" charset="0"/>
                    <a:ea typeface="新細明體" charset="-120"/>
                  </a:rPr>
                  <a:t>。路德宗</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得</a:t>
                </a:r>
                <a:r>
                  <a:rPr lang="zh-TW" altLang="en-GB" sz="1800" b="1">
                    <a:solidFill>
                      <a:srgbClr val="000000"/>
                    </a:solidFill>
                  </a:rPr>
                  <a:t>救的恩典的方法，假設接受者有信心的領受。</a:t>
                </a:r>
              </a:p>
              <a:p>
                <a:pPr algn="ctr">
                  <a:lnSpc>
                    <a:spcPct val="100000"/>
                  </a:lnSpc>
                  <a:buFont typeface="Arial Narrow" pitchFamily="34" charset="0"/>
                  <a:buNone/>
                </a:pPr>
                <a:r>
                  <a:rPr lang="en-GB" altLang="zh-TW" sz="1800" b="1">
                    <a:solidFill>
                      <a:srgbClr val="000000"/>
                    </a:solidFill>
                  </a:rPr>
                  <a:t>3</a:t>
                </a:r>
                <a:r>
                  <a:rPr lang="zh-TW" altLang="en-GB" sz="1800" b="1">
                    <a:solidFill>
                      <a:srgbClr val="000000"/>
                    </a:solidFill>
                  </a:rPr>
                  <a:t>。其它，不是得救的恩典，但是有約的印證和記號。</a:t>
                </a:r>
              </a:p>
            </p:txBody>
          </p:sp>
          <p:sp>
            <p:nvSpPr>
              <p:cNvPr id="43031" name="Rectangle 23"/>
              <p:cNvSpPr>
                <a:spLocks noChangeArrowheads="1"/>
              </p:cNvSpPr>
              <p:nvPr/>
            </p:nvSpPr>
            <p:spPr bwMode="auto">
              <a:xfrm>
                <a:off x="836" y="1469"/>
                <a:ext cx="2344" cy="138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4" name="Group 24"/>
            <p:cNvGrpSpPr>
              <a:grpSpLocks/>
            </p:cNvGrpSpPr>
            <p:nvPr/>
          </p:nvGrpSpPr>
          <p:grpSpPr bwMode="auto">
            <a:xfrm>
              <a:off x="3182" y="1469"/>
              <a:ext cx="2576" cy="1380"/>
              <a:chOff x="3182" y="1469"/>
              <a:chExt cx="2576" cy="1380"/>
            </a:xfrm>
          </p:grpSpPr>
          <p:sp>
            <p:nvSpPr>
              <p:cNvPr id="43033" name="Rectangle 25"/>
              <p:cNvSpPr>
                <a:spLocks noChangeArrowheads="1"/>
              </p:cNvSpPr>
              <p:nvPr/>
            </p:nvSpPr>
            <p:spPr bwMode="auto">
              <a:xfrm>
                <a:off x="3228" y="1469"/>
                <a:ext cx="2484" cy="1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聯合觀點</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受浸是得救的象徵，外在的徵兆，裏面因信耶穌之真實的表現。</a:t>
                </a:r>
              </a:p>
            </p:txBody>
          </p:sp>
          <p:sp>
            <p:nvSpPr>
              <p:cNvPr id="43034" name="Rectangle 26"/>
              <p:cNvSpPr>
                <a:spLocks noChangeArrowheads="1"/>
              </p:cNvSpPr>
              <p:nvPr/>
            </p:nvSpPr>
            <p:spPr bwMode="auto">
              <a:xfrm>
                <a:off x="3182" y="1469"/>
                <a:ext cx="2577" cy="138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5" name="Group 27"/>
            <p:cNvGrpSpPr>
              <a:grpSpLocks/>
            </p:cNvGrpSpPr>
            <p:nvPr/>
          </p:nvGrpSpPr>
          <p:grpSpPr bwMode="auto">
            <a:xfrm>
              <a:off x="836" y="2850"/>
              <a:ext cx="2343" cy="1467"/>
              <a:chOff x="836" y="2850"/>
              <a:chExt cx="2343" cy="1467"/>
            </a:xfrm>
          </p:grpSpPr>
          <p:sp>
            <p:nvSpPr>
              <p:cNvPr id="43036" name="Rectangle 28"/>
              <p:cNvSpPr>
                <a:spLocks noChangeArrowheads="1"/>
              </p:cNvSpPr>
              <p:nvPr/>
            </p:nvSpPr>
            <p:spPr bwMode="auto">
              <a:xfrm>
                <a:off x="882" y="2850"/>
                <a:ext cx="2252" cy="1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浸禮在下列的經文都有談論，</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可</a:t>
                </a:r>
                <a:r>
                  <a:rPr lang="en-GB" altLang="zh-TW" sz="1800" b="1">
                    <a:solidFill>
                      <a:srgbClr val="000000"/>
                    </a:solidFill>
                    <a:latin typeface="Arial Narrow" charset="0"/>
                    <a:ea typeface="新細明體" charset="0"/>
                    <a:cs typeface="新細明體" charset="0"/>
                  </a:rPr>
                  <a:t>16:16</a:t>
                </a:r>
                <a:r>
                  <a:rPr lang="zh-TW" altLang="en-GB" sz="1800" b="1">
                    <a:solidFill>
                      <a:srgbClr val="000000"/>
                    </a:solidFill>
                    <a:latin typeface="Arial Narrow" charset="0"/>
                    <a:ea typeface="新細明體" charset="0"/>
                    <a:cs typeface="新細明體" charset="0"/>
                  </a:rPr>
                  <a:t>，約</a:t>
                </a:r>
                <a:r>
                  <a:rPr lang="en-GB" altLang="zh-TW" sz="1800" b="1">
                    <a:solidFill>
                      <a:srgbClr val="000000"/>
                    </a:solidFill>
                    <a:latin typeface="Arial Narrow" charset="0"/>
                    <a:ea typeface="新細明體" charset="0"/>
                    <a:cs typeface="新細明體" charset="0"/>
                  </a:rPr>
                  <a:t>3:5</a:t>
                </a:r>
                <a:r>
                  <a:rPr lang="zh-TW" altLang="en-GB" sz="1800" b="1">
                    <a:solidFill>
                      <a:srgbClr val="000000"/>
                    </a:solidFill>
                    <a:latin typeface="Arial Narrow" charset="0"/>
                    <a:ea typeface="新細明體" charset="0"/>
                    <a:cs typeface="新細明體" charset="0"/>
                  </a:rPr>
                  <a:t>，徒</a:t>
                </a:r>
                <a:r>
                  <a:rPr lang="en-GB" altLang="zh-TW" sz="1800" b="1">
                    <a:solidFill>
                      <a:srgbClr val="000000"/>
                    </a:solidFill>
                    <a:latin typeface="Arial Narrow" charset="0"/>
                    <a:ea typeface="新細明體" charset="0"/>
                    <a:cs typeface="新細明體" charset="0"/>
                  </a:rPr>
                  <a:t>2:38</a:t>
                </a:r>
                <a:r>
                  <a:rPr lang="zh-TW" altLang="en-GB" sz="1800" b="1">
                    <a:solidFill>
                      <a:srgbClr val="000000"/>
                    </a:solidFill>
                    <a:latin typeface="Arial Narrow" charset="0"/>
                    <a:ea typeface="新細明體" charset="0"/>
                    <a:cs typeface="新細明體" charset="0"/>
                  </a:rPr>
                  <a:t>，多</a:t>
                </a:r>
                <a:r>
                  <a:rPr lang="en-GB" altLang="zh-TW" sz="1800" b="1">
                    <a:solidFill>
                      <a:srgbClr val="000000"/>
                    </a:solidFill>
                    <a:latin typeface="Arial Narrow" charset="0"/>
                    <a:ea typeface="新細明體" charset="0"/>
                    <a:cs typeface="新細明體" charset="0"/>
                  </a:rPr>
                  <a:t>3:5</a:t>
                </a:r>
                <a:r>
                  <a:rPr lang="zh-TW" altLang="en-GB" sz="1800" b="1">
                    <a:solidFill>
                      <a:srgbClr val="000000"/>
                    </a:solidFill>
                    <a:latin typeface="Arial Narrow" charset="0"/>
                    <a:ea typeface="新細明體" charset="0"/>
                    <a:cs typeface="新細明體" charset="0"/>
                  </a:rPr>
                  <a:t>，彼前</a:t>
                </a:r>
                <a:r>
                  <a:rPr lang="en-GB" altLang="zh-TW" sz="1800" b="1">
                    <a:solidFill>
                      <a:srgbClr val="000000"/>
                    </a:solidFill>
                    <a:latin typeface="Arial Narrow" charset="0"/>
                    <a:ea typeface="新細明體" charset="0"/>
                    <a:cs typeface="新細明體" charset="0"/>
                  </a:rPr>
                  <a:t>3:21)</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浸禮被</a:t>
                </a:r>
                <a:r>
                  <a:rPr lang="en-GB" altLang="zh-TW" sz="1800" b="1">
                    <a:solidFill>
                      <a:srgbClr val="000000"/>
                    </a:solidFill>
                    <a:latin typeface="Arial Narrow" charset="0"/>
                    <a:ea typeface="新細明體" charset="0"/>
                    <a:cs typeface="新細明體" charset="0"/>
                  </a:rPr>
                  <a:t>Ronald K.Y.Fung)</a:t>
                </a:r>
                <a:r>
                  <a:rPr lang="zh-TW" altLang="en-GB" sz="1800" b="1">
                    <a:solidFill>
                      <a:srgbClr val="000000"/>
                    </a:solidFill>
                    <a:latin typeface="Arial Narrow" charset="0"/>
                    <a:ea typeface="新細明體" charset="0"/>
                    <a:cs typeface="新細明體" charset="0"/>
                  </a:rPr>
                  <a:t>否定，在加拉太書， </a:t>
                </a:r>
                <a:r>
                  <a:rPr lang="en-GB" altLang="zh-TW" sz="1800" b="1">
                    <a:solidFill>
                      <a:srgbClr val="000000"/>
                    </a:solidFill>
                    <a:latin typeface="Times New Roman" charset="0"/>
                    <a:ea typeface="細明體" charset="0"/>
                  </a:rPr>
                  <a:t>NICNT, 173-74</a:t>
                </a:r>
              </a:p>
            </p:txBody>
          </p:sp>
          <p:sp>
            <p:nvSpPr>
              <p:cNvPr id="43037" name="Rectangle 29"/>
              <p:cNvSpPr>
                <a:spLocks noChangeArrowheads="1"/>
              </p:cNvSpPr>
              <p:nvPr/>
            </p:nvSpPr>
            <p:spPr bwMode="auto">
              <a:xfrm>
                <a:off x="836" y="2850"/>
                <a:ext cx="2344" cy="146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6" name="Group 30"/>
            <p:cNvGrpSpPr>
              <a:grpSpLocks/>
            </p:cNvGrpSpPr>
            <p:nvPr/>
          </p:nvGrpSpPr>
          <p:grpSpPr bwMode="auto">
            <a:xfrm>
              <a:off x="3182" y="2850"/>
              <a:ext cx="2576" cy="1467"/>
              <a:chOff x="3182" y="2850"/>
              <a:chExt cx="2576" cy="1467"/>
            </a:xfrm>
          </p:grpSpPr>
          <p:sp>
            <p:nvSpPr>
              <p:cNvPr id="43039" name="Rectangle 31"/>
              <p:cNvSpPr>
                <a:spLocks noChangeArrowheads="1"/>
              </p:cNvSpPr>
              <p:nvPr/>
            </p:nvSpPr>
            <p:spPr bwMode="auto">
              <a:xfrm>
                <a:off x="3228" y="2850"/>
                <a:ext cx="2484" cy="1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浸禮與得蒙救贖是連在一起的，但受浸並不會帶來救贖。</a:t>
                </a:r>
                <a:r>
                  <a:rPr lang="zh-TW" altLang="en-GB" sz="2000" b="1">
                    <a:solidFill>
                      <a:srgbClr val="000000"/>
                    </a:solidFill>
                    <a:latin typeface="Times New Roman" charset="0"/>
                    <a:ea typeface="細明體" charset="0"/>
                  </a:rPr>
                  <a:t>得蒙救贖是由於信心</a:t>
                </a:r>
                <a:r>
                  <a:rPr lang="en-GB" altLang="zh-TW" sz="2000" b="1">
                    <a:solidFill>
                      <a:srgbClr val="000000"/>
                    </a:solidFill>
                    <a:latin typeface="Times New Roman" charset="0"/>
                    <a:ea typeface="細明體" charset="0"/>
                  </a:rPr>
                  <a:t>(</a:t>
                </a:r>
                <a:r>
                  <a:rPr lang="zh-TW" altLang="en-GB" sz="2000" b="1">
                    <a:solidFill>
                      <a:srgbClr val="000000"/>
                    </a:solidFill>
                    <a:latin typeface="Times New Roman" charset="0"/>
                    <a:ea typeface="細明體" charset="0"/>
                  </a:rPr>
                  <a:t>約</a:t>
                </a:r>
                <a:r>
                  <a:rPr lang="en-GB" altLang="zh-TW" sz="2000" b="1">
                    <a:solidFill>
                      <a:srgbClr val="000000"/>
                    </a:solidFill>
                    <a:latin typeface="Times New Roman" charset="0"/>
                    <a:ea typeface="細明體" charset="0"/>
                  </a:rPr>
                  <a:t>3:16</a:t>
                </a:r>
                <a:r>
                  <a:rPr lang="zh-TW" altLang="en-GB" sz="2000" b="1">
                    <a:solidFill>
                      <a:srgbClr val="000000"/>
                    </a:solidFill>
                    <a:latin typeface="Times New Roman" charset="0"/>
                    <a:ea typeface="細明體" charset="0"/>
                  </a:rPr>
                  <a:t>，羅</a:t>
                </a:r>
                <a:r>
                  <a:rPr lang="en-GB" altLang="zh-TW" sz="2000" b="1">
                    <a:solidFill>
                      <a:srgbClr val="000000"/>
                    </a:solidFill>
                    <a:latin typeface="Times New Roman" charset="0"/>
                    <a:ea typeface="細明體" charset="0"/>
                  </a:rPr>
                  <a:t>10:9-10</a:t>
                </a:r>
                <a:r>
                  <a:rPr lang="zh-TW" altLang="en-GB" sz="2000" b="1">
                    <a:solidFill>
                      <a:srgbClr val="000000"/>
                    </a:solidFill>
                    <a:latin typeface="Times New Roman" charset="0"/>
                    <a:ea typeface="細明體" charset="0"/>
                  </a:rPr>
                  <a:t>，弗</a:t>
                </a:r>
                <a:r>
                  <a:rPr lang="en-GB" altLang="zh-TW" sz="2000" b="1">
                    <a:solidFill>
                      <a:srgbClr val="000000"/>
                    </a:solidFill>
                    <a:latin typeface="Times New Roman" charset="0"/>
                    <a:ea typeface="細明體" charset="0"/>
                  </a:rPr>
                  <a:t>2:8-9)</a:t>
                </a:r>
                <a:r>
                  <a:rPr lang="zh-TW" altLang="en-GB" sz="2000" b="1">
                    <a:solidFill>
                      <a:srgbClr val="000000"/>
                    </a:solidFill>
                    <a:latin typeface="Times New Roman" charset="0"/>
                    <a:ea typeface="細明體" charset="0"/>
                  </a:rPr>
                  <a:t>，新約的受浸常常是在決志之後。但得救與受浸是獨立的事件，由於受浸並不是常常由決志來決定的</a:t>
                </a:r>
                <a:r>
                  <a:rPr lang="en-GB" altLang="zh-TW" sz="2000" b="1">
                    <a:solidFill>
                      <a:srgbClr val="000000"/>
                    </a:solidFill>
                    <a:latin typeface="Times New Roman" charset="0"/>
                    <a:ea typeface="細明體" charset="0"/>
                  </a:rPr>
                  <a:t>(</a:t>
                </a:r>
                <a:r>
                  <a:rPr lang="zh-TW" altLang="en-GB" sz="2000" b="1">
                    <a:solidFill>
                      <a:srgbClr val="000000"/>
                    </a:solidFill>
                    <a:latin typeface="Times New Roman" charset="0"/>
                    <a:ea typeface="細明體" charset="0"/>
                  </a:rPr>
                  <a:t>徒</a:t>
                </a:r>
                <a:r>
                  <a:rPr lang="en-GB" altLang="zh-TW" sz="2000" b="1">
                    <a:solidFill>
                      <a:srgbClr val="000000"/>
                    </a:solidFill>
                    <a:latin typeface="Times New Roman" charset="0"/>
                    <a:ea typeface="細明體" charset="0"/>
                  </a:rPr>
                  <a:t>3:19</a:t>
                </a:r>
                <a:r>
                  <a:rPr lang="zh-TW" altLang="en-GB" sz="2000" b="1">
                    <a:solidFill>
                      <a:srgbClr val="000000"/>
                    </a:solidFill>
                    <a:latin typeface="Times New Roman" charset="0"/>
                    <a:ea typeface="細明體" charset="0"/>
                  </a:rPr>
                  <a:t>，</a:t>
                </a:r>
                <a:r>
                  <a:rPr lang="en-GB" altLang="zh-TW" sz="2000" b="1">
                    <a:solidFill>
                      <a:srgbClr val="000000"/>
                    </a:solidFill>
                    <a:latin typeface="Times New Roman" charset="0"/>
                    <a:ea typeface="細明體" charset="0"/>
                  </a:rPr>
                  <a:t>16:31</a:t>
                </a:r>
                <a:r>
                  <a:rPr lang="en-GB" altLang="zh-TW" sz="1800">
                    <a:solidFill>
                      <a:srgbClr val="000000"/>
                    </a:solidFill>
                    <a:latin typeface="Times New Roman" charset="0"/>
                    <a:ea typeface="細明體" charset="0"/>
                  </a:rPr>
                  <a:t>)</a:t>
                </a:r>
              </a:p>
            </p:txBody>
          </p:sp>
          <p:sp>
            <p:nvSpPr>
              <p:cNvPr id="43040" name="Rectangle 32"/>
              <p:cNvSpPr>
                <a:spLocks noChangeArrowheads="1"/>
              </p:cNvSpPr>
              <p:nvPr/>
            </p:nvSpPr>
            <p:spPr bwMode="auto">
              <a:xfrm>
                <a:off x="3182" y="2850"/>
                <a:ext cx="2577" cy="146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55650"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2</a:t>
            </a:r>
          </a:p>
        </p:txBody>
      </p:sp>
      <p:sp>
        <p:nvSpPr>
          <p:cNvPr id="44034" name="Text Box 2"/>
          <p:cNvSpPr txBox="1">
            <a:spLocks noChangeArrowheads="1"/>
          </p:cNvSpPr>
          <p:nvPr/>
        </p:nvSpPr>
        <p:spPr bwMode="auto">
          <a:xfrm>
            <a:off x="7850188" y="228600"/>
            <a:ext cx="1112837"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244c-d</a:t>
            </a:r>
          </a:p>
        </p:txBody>
      </p:sp>
      <p:sp>
        <p:nvSpPr>
          <p:cNvPr id="44035" name="Text Box 3"/>
          <p:cNvSpPr txBox="1">
            <a:spLocks noChangeArrowheads="1"/>
          </p:cNvSpPr>
          <p:nvPr/>
        </p:nvSpPr>
        <p:spPr bwMode="auto">
          <a:xfrm>
            <a:off x="3570288" y="0"/>
            <a:ext cx="30892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受浸結論</a:t>
            </a:r>
          </a:p>
        </p:txBody>
      </p:sp>
      <p:grpSp>
        <p:nvGrpSpPr>
          <p:cNvPr id="104452" name="Group 4"/>
          <p:cNvGrpSpPr>
            <a:grpSpLocks/>
          </p:cNvGrpSpPr>
          <p:nvPr/>
        </p:nvGrpSpPr>
        <p:grpSpPr bwMode="auto">
          <a:xfrm>
            <a:off x="1625600" y="704850"/>
            <a:ext cx="3576638" cy="4244975"/>
            <a:chOff x="1024" y="444"/>
            <a:chExt cx="2253" cy="2674"/>
          </a:xfrm>
        </p:grpSpPr>
        <p:sp>
          <p:nvSpPr>
            <p:cNvPr id="44037" name="Rectangle 5"/>
            <p:cNvSpPr>
              <a:spLocks noChangeArrowheads="1"/>
            </p:cNvSpPr>
            <p:nvPr/>
          </p:nvSpPr>
          <p:spPr bwMode="auto">
            <a:xfrm>
              <a:off x="1069" y="444"/>
              <a:ext cx="2165" cy="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受浸是約的記號</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西</a:t>
              </a:r>
              <a:r>
                <a:rPr lang="en-GB" altLang="zh-TW" b="1">
                  <a:solidFill>
                    <a:srgbClr val="000000"/>
                  </a:solidFill>
                  <a:latin typeface="Arial Narrow" charset="0"/>
                  <a:ea typeface="新細明體" charset="0"/>
                  <a:cs typeface="新細明體" charset="0"/>
                </a:rPr>
                <a:t>2:12)</a:t>
              </a:r>
              <a:r>
                <a:rPr lang="zh-TW" altLang="en-GB" b="1">
                  <a:solidFill>
                    <a:srgbClr val="000000"/>
                  </a:solidFill>
                  <a:latin typeface="Arial Narrow" charset="0"/>
                  <a:ea typeface="新細明體" charset="0"/>
                  <a:cs typeface="新細明體" charset="0"/>
                </a:rPr>
                <a:t>，這表明</a:t>
              </a:r>
              <a:r>
                <a:rPr lang="zh-TW" altLang="en-GB" b="1">
                  <a:solidFill>
                    <a:srgbClr val="000000"/>
                  </a:solidFill>
                  <a:latin typeface="Times New Roman" charset="0"/>
                  <a:ea typeface="細明體" charset="0"/>
                </a:rPr>
                <a:t>受浸者加入神的社區</a:t>
              </a:r>
            </a:p>
          </p:txBody>
        </p:sp>
        <p:sp>
          <p:nvSpPr>
            <p:cNvPr id="44038" name="Rectangle 6"/>
            <p:cNvSpPr>
              <a:spLocks noChangeArrowheads="1"/>
            </p:cNvSpPr>
            <p:nvPr/>
          </p:nvSpPr>
          <p:spPr bwMode="auto">
            <a:xfrm>
              <a:off x="1024" y="444"/>
              <a:ext cx="2254" cy="26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3" name="Group 7"/>
          <p:cNvGrpSpPr>
            <a:grpSpLocks/>
          </p:cNvGrpSpPr>
          <p:nvPr/>
        </p:nvGrpSpPr>
        <p:grpSpPr bwMode="auto">
          <a:xfrm>
            <a:off x="5211763" y="692150"/>
            <a:ext cx="3930650" cy="4244975"/>
            <a:chOff x="3283" y="436"/>
            <a:chExt cx="2476" cy="2674"/>
          </a:xfrm>
        </p:grpSpPr>
        <p:sp>
          <p:nvSpPr>
            <p:cNvPr id="44040" name="Rectangle 8"/>
            <p:cNvSpPr>
              <a:spLocks noChangeArrowheads="1"/>
            </p:cNvSpPr>
            <p:nvPr/>
          </p:nvSpPr>
          <p:spPr bwMode="auto">
            <a:xfrm>
              <a:off x="3328" y="436"/>
              <a:ext cx="2388" cy="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新約的證明，不是受浸，而是領受主的聖餐。</a:t>
              </a:r>
              <a:r>
                <a:rPr lang="en-GB" altLang="zh-TW" sz="2000" b="1">
                  <a:solidFill>
                    <a:srgbClr val="000000"/>
                  </a:solidFill>
                  <a:latin typeface="Arial Narrow" pitchFamily="34" charset="0"/>
                  <a:ea typeface="新細明體" charset="-120"/>
                </a:rPr>
                <a:t>(</a:t>
              </a:r>
              <a:r>
                <a:rPr lang="zh-TW" altLang="en-GB" sz="2000" b="1">
                  <a:solidFill>
                    <a:srgbClr val="000000"/>
                  </a:solidFill>
                  <a:latin typeface="Arial Narrow" pitchFamily="34" charset="0"/>
                  <a:ea typeface="新細明體" charset="-120"/>
                </a:rPr>
                <a:t>林前</a:t>
              </a:r>
              <a:r>
                <a:rPr lang="en-GB" altLang="zh-TW" sz="2000" b="1">
                  <a:solidFill>
                    <a:srgbClr val="000000"/>
                  </a:solidFill>
                  <a:latin typeface="Arial Narrow" pitchFamily="34" charset="0"/>
                  <a:ea typeface="新細明體" charset="-120"/>
                </a:rPr>
                <a:t>11:25)</a:t>
              </a:r>
            </a:p>
            <a:p>
              <a:pPr algn="ctr">
                <a:lnSpc>
                  <a:spcPct val="100000"/>
                </a:lnSpc>
                <a:buFont typeface="Arial Narrow" pitchFamily="34" charset="0"/>
                <a:buNone/>
              </a:pPr>
              <a:r>
                <a:rPr lang="zh-TW" altLang="en-GB" sz="2000" b="1">
                  <a:solidFill>
                    <a:srgbClr val="000000"/>
                  </a:solidFill>
                  <a:latin typeface="Arial Narrow" pitchFamily="34" charset="0"/>
                  <a:ea typeface="新細明體" charset="-120"/>
                </a:rPr>
                <a:t>西</a:t>
              </a:r>
              <a:r>
                <a:rPr lang="en-GB" altLang="zh-TW" sz="2000" b="1">
                  <a:solidFill>
                    <a:srgbClr val="000000"/>
                  </a:solidFill>
                  <a:latin typeface="Arial Narrow" pitchFamily="34" charset="0"/>
                  <a:ea typeface="新細明體" charset="-120"/>
                </a:rPr>
                <a:t>2:11-12</a:t>
              </a:r>
              <a:r>
                <a:rPr lang="zh-TW" altLang="en-GB" sz="2000" b="1">
                  <a:solidFill>
                    <a:srgbClr val="000000"/>
                  </a:solidFill>
                  <a:latin typeface="Arial Narrow" pitchFamily="34" charset="0"/>
                  <a:ea typeface="新細明體" charset="-120"/>
                </a:rPr>
                <a:t>與受浸有關的不是肉身的割禮，而是”屬靈”上的</a:t>
              </a:r>
              <a:r>
                <a:rPr lang="zh-TW" altLang="en-GB" sz="2000" b="1">
                  <a:solidFill>
                    <a:srgbClr val="000000"/>
                  </a:solidFill>
                </a:rPr>
                <a:t>割禮，或得救。同樣，在新約那裏表明受浸如何與約有關呢</a:t>
              </a:r>
              <a:r>
                <a:rPr lang="en-GB" altLang="zh-TW" sz="2000" b="1">
                  <a:solidFill>
                    <a:srgbClr val="000000"/>
                  </a:solidFill>
                </a:rPr>
                <a:t>?</a:t>
              </a:r>
              <a:r>
                <a:rPr lang="zh-TW" altLang="en-GB" sz="2000" b="1">
                  <a:solidFill>
                    <a:srgbClr val="000000"/>
                  </a:solidFill>
                </a:rPr>
                <a:t>例如</a:t>
              </a:r>
              <a:r>
                <a:rPr lang="en-GB" altLang="zh-TW" sz="2000" b="1">
                  <a:solidFill>
                    <a:srgbClr val="000000"/>
                  </a:solidFill>
                </a:rPr>
                <a:t>:(</a:t>
              </a:r>
              <a:r>
                <a:rPr lang="zh-TW" altLang="en-GB" sz="2000" b="1">
                  <a:solidFill>
                    <a:srgbClr val="000000"/>
                  </a:solidFill>
                </a:rPr>
                <a:t>亞伯拉罕的約</a:t>
              </a:r>
              <a:r>
                <a:rPr lang="en-GB" altLang="zh-TW" sz="2000" b="1">
                  <a:solidFill>
                    <a:srgbClr val="000000"/>
                  </a:solidFill>
                </a:rPr>
                <a:t>)</a:t>
              </a:r>
              <a:r>
                <a:rPr lang="zh-TW" altLang="en-GB" sz="2000" b="1">
                  <a:solidFill>
                    <a:srgbClr val="000000"/>
                  </a:solidFill>
                </a:rPr>
                <a:t>，在左邊所引起的辯論，在歌羅西書中沒有一句與受浸有關的。</a:t>
              </a:r>
            </a:p>
          </p:txBody>
        </p:sp>
        <p:sp>
          <p:nvSpPr>
            <p:cNvPr id="44041" name="Rectangle 9"/>
            <p:cNvSpPr>
              <a:spLocks noChangeArrowheads="1"/>
            </p:cNvSpPr>
            <p:nvPr/>
          </p:nvSpPr>
          <p:spPr bwMode="auto">
            <a:xfrm>
              <a:off x="3283" y="436"/>
              <a:ext cx="2477" cy="26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4" name="Group 10"/>
          <p:cNvGrpSpPr>
            <a:grpSpLocks/>
          </p:cNvGrpSpPr>
          <p:nvPr/>
        </p:nvGrpSpPr>
        <p:grpSpPr bwMode="auto">
          <a:xfrm>
            <a:off x="1630363" y="4953000"/>
            <a:ext cx="3576637" cy="1897063"/>
            <a:chOff x="1027" y="3120"/>
            <a:chExt cx="2253" cy="1195"/>
          </a:xfrm>
        </p:grpSpPr>
        <p:sp>
          <p:nvSpPr>
            <p:cNvPr id="44043" name="Rectangle 11"/>
            <p:cNvSpPr>
              <a:spLocks noChangeArrowheads="1"/>
            </p:cNvSpPr>
            <p:nvPr/>
          </p:nvSpPr>
          <p:spPr bwMode="auto">
            <a:xfrm>
              <a:off x="1071" y="3120"/>
              <a:ext cx="2165" cy="1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受浸是約的印記。</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15:1</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21:21</a:t>
              </a:r>
              <a:r>
                <a:rPr lang="zh-TW" altLang="en-GB" b="1">
                  <a:solidFill>
                    <a:srgbClr val="000000"/>
                  </a:solidFill>
                  <a:latin typeface="Arial Narrow" pitchFamily="34" charset="0"/>
                  <a:ea typeface="新細明體" charset="-120"/>
                </a:rPr>
                <a:t>，加</a:t>
              </a:r>
              <a:r>
                <a:rPr lang="en-GB" altLang="zh-TW" b="1">
                  <a:solidFill>
                    <a:srgbClr val="000000"/>
                  </a:solidFill>
                  <a:latin typeface="Arial Narrow" pitchFamily="34" charset="0"/>
                  <a:ea typeface="新細明體" charset="-120"/>
                </a:rPr>
                <a:t>2:3-5)</a:t>
              </a:r>
            </a:p>
          </p:txBody>
        </p:sp>
        <p:sp>
          <p:nvSpPr>
            <p:cNvPr id="44044" name="Rectangle 12"/>
            <p:cNvSpPr>
              <a:spLocks noChangeArrowheads="1"/>
            </p:cNvSpPr>
            <p:nvPr/>
          </p:nvSpPr>
          <p:spPr bwMode="auto">
            <a:xfrm>
              <a:off x="1027" y="3120"/>
              <a:ext cx="2254" cy="11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5" name="Group 13"/>
          <p:cNvGrpSpPr>
            <a:grpSpLocks/>
          </p:cNvGrpSpPr>
          <p:nvPr/>
        </p:nvGrpSpPr>
        <p:grpSpPr bwMode="auto">
          <a:xfrm>
            <a:off x="5210175" y="4953000"/>
            <a:ext cx="3930650" cy="1897063"/>
            <a:chOff x="3282" y="3120"/>
            <a:chExt cx="2476" cy="1195"/>
          </a:xfrm>
        </p:grpSpPr>
        <p:sp>
          <p:nvSpPr>
            <p:cNvPr id="44046" name="Rectangle 14"/>
            <p:cNvSpPr>
              <a:spLocks noChangeArrowheads="1"/>
            </p:cNvSpPr>
            <p:nvPr/>
          </p:nvSpPr>
          <p:spPr bwMode="auto">
            <a:xfrm>
              <a:off x="3327" y="3120"/>
              <a:ext cx="2387" cy="1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左邊的經文所說的割禮與現在所必需無關，也沒有說到受浸，而是聖靈</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弗</a:t>
              </a:r>
              <a:r>
                <a:rPr lang="en-GB" altLang="zh-TW" sz="2400" b="1">
                  <a:solidFill>
                    <a:srgbClr val="000000"/>
                  </a:solidFill>
                  <a:latin typeface="Arial Narrow" charset="0"/>
                  <a:ea typeface="新細明體" charset="0"/>
                  <a:cs typeface="新細明體" charset="0"/>
                </a:rPr>
                <a:t>1:13-14)</a:t>
              </a:r>
            </a:p>
          </p:txBody>
        </p:sp>
        <p:sp>
          <p:nvSpPr>
            <p:cNvPr id="44047" name="Rectangle 15"/>
            <p:cNvSpPr>
              <a:spLocks noChangeArrowheads="1"/>
            </p:cNvSpPr>
            <p:nvPr/>
          </p:nvSpPr>
          <p:spPr bwMode="auto">
            <a:xfrm>
              <a:off x="3282" y="3120"/>
              <a:ext cx="2477" cy="11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44048" name="Rectangle 16"/>
          <p:cNvSpPr>
            <a:spLocks noChangeArrowheads="1"/>
          </p:cNvSpPr>
          <p:nvPr/>
        </p:nvSpPr>
        <p:spPr bwMode="auto">
          <a:xfrm>
            <a:off x="0" y="811213"/>
            <a:ext cx="1346200"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目的</a:t>
            </a:r>
            <a:endParaRPr lang="en-GB" altLang="zh-TW" sz="2400" b="1">
              <a:solidFill>
                <a:srgbClr val="000000"/>
              </a:solidFill>
              <a:latin typeface="Arial Narrow" pitchFamily="34" charset="0"/>
              <a:ea typeface="新細明體" charset="-120"/>
            </a:endParaRP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400" b="1">
                <a:solidFill>
                  <a:srgbClr val="000000"/>
                </a:solidFill>
                <a:latin typeface="Arial Narrow" pitchFamily="34" charset="0"/>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3</a:t>
            </a:r>
          </a:p>
        </p:txBody>
      </p:sp>
      <p:sp>
        <p:nvSpPr>
          <p:cNvPr id="45058" name="Text Box 2"/>
          <p:cNvSpPr txBox="1">
            <a:spLocks noChangeArrowheads="1"/>
          </p:cNvSpPr>
          <p:nvPr/>
        </p:nvSpPr>
        <p:spPr bwMode="auto">
          <a:xfrm>
            <a:off x="7850188" y="228600"/>
            <a:ext cx="1112837"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244c-d</a:t>
            </a:r>
          </a:p>
        </p:txBody>
      </p:sp>
      <p:sp>
        <p:nvSpPr>
          <p:cNvPr id="45059" name="Text Box 3"/>
          <p:cNvSpPr txBox="1">
            <a:spLocks noChangeArrowheads="1"/>
          </p:cNvSpPr>
          <p:nvPr/>
        </p:nvSpPr>
        <p:spPr bwMode="auto">
          <a:xfrm>
            <a:off x="3563938" y="152400"/>
            <a:ext cx="3168650"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受浸的結論</a:t>
            </a:r>
          </a:p>
        </p:txBody>
      </p:sp>
      <p:sp>
        <p:nvSpPr>
          <p:cNvPr id="45060" name="Rectangle 4"/>
          <p:cNvSpPr>
            <a:spLocks noChangeArrowheads="1"/>
          </p:cNvSpPr>
          <p:nvPr/>
        </p:nvSpPr>
        <p:spPr bwMode="auto">
          <a:xfrm>
            <a:off x="0" y="811213"/>
            <a:ext cx="1619250"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目的</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0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06501" name="Group 5"/>
          <p:cNvGrpSpPr>
            <a:grpSpLocks/>
          </p:cNvGrpSpPr>
          <p:nvPr/>
        </p:nvGrpSpPr>
        <p:grpSpPr bwMode="auto">
          <a:xfrm>
            <a:off x="1630363" y="914400"/>
            <a:ext cx="3576637" cy="1851025"/>
            <a:chOff x="1027" y="576"/>
            <a:chExt cx="2253" cy="1166"/>
          </a:xfrm>
        </p:grpSpPr>
        <p:sp>
          <p:nvSpPr>
            <p:cNvPr id="45062" name="Rectangle 6"/>
            <p:cNvSpPr>
              <a:spLocks noChangeArrowheads="1"/>
            </p:cNvSpPr>
            <p:nvPr/>
          </p:nvSpPr>
          <p:spPr bwMode="auto">
            <a:xfrm>
              <a:off x="1071" y="576"/>
              <a:ext cx="2165" cy="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浸禮的中心思想是從罪中得潔淨</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西</a:t>
              </a:r>
              <a:r>
                <a:rPr lang="en-GB" altLang="zh-TW" b="1">
                  <a:solidFill>
                    <a:srgbClr val="000000"/>
                  </a:solidFill>
                  <a:latin typeface="Arial Narrow" charset="0"/>
                  <a:ea typeface="新細明體" charset="0"/>
                  <a:cs typeface="新細明體" charset="0"/>
                </a:rPr>
                <a:t>2:11-12</a:t>
              </a:r>
              <a:r>
                <a:rPr lang="en-GB" altLang="zh-TW">
                  <a:solidFill>
                    <a:srgbClr val="000000"/>
                  </a:solidFill>
                  <a:latin typeface="Arial Narrow" charset="0"/>
                  <a:ea typeface="新細明體" charset="0"/>
                  <a:cs typeface="新細明體" charset="0"/>
                </a:rPr>
                <a:t>)</a:t>
              </a:r>
            </a:p>
          </p:txBody>
        </p:sp>
        <p:sp>
          <p:nvSpPr>
            <p:cNvPr id="45063" name="Rectangle 7"/>
            <p:cNvSpPr>
              <a:spLocks noChangeArrowheads="1"/>
            </p:cNvSpPr>
            <p:nvPr/>
          </p:nvSpPr>
          <p:spPr bwMode="auto">
            <a:xfrm>
              <a:off x="1027" y="576"/>
              <a:ext cx="2254" cy="11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2" name="Group 8"/>
          <p:cNvGrpSpPr>
            <a:grpSpLocks/>
          </p:cNvGrpSpPr>
          <p:nvPr/>
        </p:nvGrpSpPr>
        <p:grpSpPr bwMode="auto">
          <a:xfrm>
            <a:off x="5210175" y="914400"/>
            <a:ext cx="3930650" cy="1851025"/>
            <a:chOff x="3282" y="576"/>
            <a:chExt cx="2476" cy="1166"/>
          </a:xfrm>
        </p:grpSpPr>
        <p:sp>
          <p:nvSpPr>
            <p:cNvPr id="45065" name="Rectangle 9"/>
            <p:cNvSpPr>
              <a:spLocks noChangeArrowheads="1"/>
            </p:cNvSpPr>
            <p:nvPr/>
          </p:nvSpPr>
          <p:spPr bwMode="auto">
            <a:xfrm>
              <a:off x="3327" y="576"/>
              <a:ext cx="2388" cy="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受浸表明罪赦免，更表明與耶穌同死同復活</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羅</a:t>
              </a:r>
              <a:r>
                <a:rPr lang="en-GB" altLang="zh-TW" b="1">
                  <a:solidFill>
                    <a:srgbClr val="000000"/>
                  </a:solidFill>
                  <a:latin typeface="Arial Narrow" charset="0"/>
                  <a:ea typeface="新細明體" charset="0"/>
                  <a:cs typeface="新細明體" charset="0"/>
                </a:rPr>
                <a:t>6:1-7)</a:t>
              </a:r>
            </a:p>
          </p:txBody>
        </p:sp>
        <p:sp>
          <p:nvSpPr>
            <p:cNvPr id="45066" name="Rectangle 10"/>
            <p:cNvSpPr>
              <a:spLocks noChangeArrowheads="1"/>
            </p:cNvSpPr>
            <p:nvPr/>
          </p:nvSpPr>
          <p:spPr bwMode="auto">
            <a:xfrm>
              <a:off x="3282" y="576"/>
              <a:ext cx="2477" cy="11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3" name="Group 11"/>
          <p:cNvGrpSpPr>
            <a:grpSpLocks/>
          </p:cNvGrpSpPr>
          <p:nvPr/>
        </p:nvGrpSpPr>
        <p:grpSpPr bwMode="auto">
          <a:xfrm>
            <a:off x="1630363" y="2768600"/>
            <a:ext cx="3576637" cy="2486025"/>
            <a:chOff x="1027" y="1744"/>
            <a:chExt cx="2253" cy="1566"/>
          </a:xfrm>
        </p:grpSpPr>
        <p:sp>
          <p:nvSpPr>
            <p:cNvPr id="45068" name="Rectangle 12"/>
            <p:cNvSpPr>
              <a:spLocks noChangeArrowheads="1"/>
            </p:cNvSpPr>
            <p:nvPr/>
          </p:nvSpPr>
          <p:spPr bwMode="auto">
            <a:xfrm>
              <a:off x="1071" y="1744"/>
              <a:ext cx="2165" cy="1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接受浸禮只是一個低指標的象徵，它是按照新約的規定。</a:t>
              </a:r>
            </a:p>
          </p:txBody>
        </p:sp>
        <p:sp>
          <p:nvSpPr>
            <p:cNvPr id="45069" name="Rectangle 13"/>
            <p:cNvSpPr>
              <a:spLocks noChangeArrowheads="1"/>
            </p:cNvSpPr>
            <p:nvPr/>
          </p:nvSpPr>
          <p:spPr bwMode="auto">
            <a:xfrm>
              <a:off x="1027" y="1744"/>
              <a:ext cx="2254" cy="15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4" name="Group 14"/>
          <p:cNvGrpSpPr>
            <a:grpSpLocks/>
          </p:cNvGrpSpPr>
          <p:nvPr/>
        </p:nvGrpSpPr>
        <p:grpSpPr bwMode="auto">
          <a:xfrm>
            <a:off x="5210175" y="2768600"/>
            <a:ext cx="3930650" cy="2486025"/>
            <a:chOff x="3282" y="1744"/>
            <a:chExt cx="2476" cy="1566"/>
          </a:xfrm>
        </p:grpSpPr>
        <p:sp>
          <p:nvSpPr>
            <p:cNvPr id="45071" name="Rectangle 15"/>
            <p:cNvSpPr>
              <a:spLocks noChangeArrowheads="1"/>
            </p:cNvSpPr>
            <p:nvPr/>
          </p:nvSpPr>
          <p:spPr bwMode="auto">
            <a:xfrm>
              <a:off x="3327" y="1744"/>
              <a:ext cx="2388" cy="1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只是基督徒接受浸禮，這高層次的浸禮與得救有關。左邊的說明認為不是重要的證明，但這是與領聖餐有關的。</a:t>
              </a:r>
            </a:p>
          </p:txBody>
        </p:sp>
        <p:sp>
          <p:nvSpPr>
            <p:cNvPr id="45072" name="Rectangle 16"/>
            <p:cNvSpPr>
              <a:spLocks noChangeArrowheads="1"/>
            </p:cNvSpPr>
            <p:nvPr/>
          </p:nvSpPr>
          <p:spPr bwMode="auto">
            <a:xfrm>
              <a:off x="3282" y="1744"/>
              <a:ext cx="2477" cy="15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5" name="Group 17"/>
          <p:cNvGrpSpPr>
            <a:grpSpLocks/>
          </p:cNvGrpSpPr>
          <p:nvPr/>
        </p:nvGrpSpPr>
        <p:grpSpPr bwMode="auto">
          <a:xfrm>
            <a:off x="1630363" y="5257800"/>
            <a:ext cx="3576637" cy="1597025"/>
            <a:chOff x="1027" y="3312"/>
            <a:chExt cx="2253" cy="1006"/>
          </a:xfrm>
        </p:grpSpPr>
        <p:sp>
          <p:nvSpPr>
            <p:cNvPr id="45074" name="Rectangle 18"/>
            <p:cNvSpPr>
              <a:spLocks noChangeArrowheads="1"/>
            </p:cNvSpPr>
            <p:nvPr/>
          </p:nvSpPr>
          <p:spPr bwMode="auto">
            <a:xfrm>
              <a:off x="1071" y="3312"/>
              <a:ext cx="216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這賊無受浸不是一個好的例子。由於主引用這例外的。</a:t>
              </a:r>
            </a:p>
          </p:txBody>
        </p:sp>
        <p:sp>
          <p:nvSpPr>
            <p:cNvPr id="45075" name="Rectangle 19"/>
            <p:cNvSpPr>
              <a:spLocks noChangeArrowheads="1"/>
            </p:cNvSpPr>
            <p:nvPr/>
          </p:nvSpPr>
          <p:spPr bwMode="auto">
            <a:xfrm>
              <a:off x="1027" y="3312"/>
              <a:ext cx="2254"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6" name="Group 20"/>
          <p:cNvGrpSpPr>
            <a:grpSpLocks/>
          </p:cNvGrpSpPr>
          <p:nvPr/>
        </p:nvGrpSpPr>
        <p:grpSpPr bwMode="auto">
          <a:xfrm>
            <a:off x="5213350" y="5260975"/>
            <a:ext cx="3930650" cy="1597025"/>
            <a:chOff x="3282" y="3312"/>
            <a:chExt cx="2476" cy="1006"/>
          </a:xfrm>
        </p:grpSpPr>
        <p:sp>
          <p:nvSpPr>
            <p:cNvPr id="45077" name="Rectangle 21"/>
            <p:cNvSpPr>
              <a:spLocks noChangeArrowheads="1"/>
            </p:cNvSpPr>
            <p:nvPr/>
          </p:nvSpPr>
          <p:spPr bwMode="auto">
            <a:xfrm>
              <a:off x="3327" y="3312"/>
              <a:ext cx="2388"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天主教和路得宗認為必須受浸才得救，但他沒有受浸</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路</a:t>
              </a:r>
              <a:r>
                <a:rPr lang="en-GB" altLang="zh-TW" b="1">
                  <a:solidFill>
                    <a:srgbClr val="000000"/>
                  </a:solidFill>
                  <a:latin typeface="Arial Narrow" charset="0"/>
                  <a:ea typeface="新細明體" charset="0"/>
                  <a:cs typeface="新細明體" charset="0"/>
                </a:rPr>
                <a:t>23:40-3)</a:t>
              </a:r>
            </a:p>
          </p:txBody>
        </p:sp>
        <p:sp>
          <p:nvSpPr>
            <p:cNvPr id="45078" name="Rectangle 22"/>
            <p:cNvSpPr>
              <a:spLocks noChangeArrowheads="1"/>
            </p:cNvSpPr>
            <p:nvPr/>
          </p:nvSpPr>
          <p:spPr bwMode="auto">
            <a:xfrm>
              <a:off x="3282" y="3312"/>
              <a:ext cx="2477"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4</a:t>
            </a:r>
          </a:p>
        </p:txBody>
      </p:sp>
      <p:sp>
        <p:nvSpPr>
          <p:cNvPr id="46082"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244d</a:t>
            </a:r>
          </a:p>
        </p:txBody>
      </p:sp>
      <p:sp>
        <p:nvSpPr>
          <p:cNvPr id="46083" name="Text Box 3"/>
          <p:cNvSpPr txBox="1">
            <a:spLocks noChangeArrowheads="1"/>
          </p:cNvSpPr>
          <p:nvPr/>
        </p:nvSpPr>
        <p:spPr bwMode="auto">
          <a:xfrm>
            <a:off x="3341688" y="0"/>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受浸的結論</a:t>
            </a:r>
          </a:p>
        </p:txBody>
      </p:sp>
      <p:sp>
        <p:nvSpPr>
          <p:cNvPr id="46084" name="Rectangle 4"/>
          <p:cNvSpPr>
            <a:spLocks noChangeArrowheads="1"/>
          </p:cNvSpPr>
          <p:nvPr/>
        </p:nvSpPr>
        <p:spPr bwMode="auto">
          <a:xfrm>
            <a:off x="0" y="685800"/>
            <a:ext cx="1401763"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主題</a:t>
            </a:r>
          </a:p>
        </p:txBody>
      </p:sp>
      <p:sp>
        <p:nvSpPr>
          <p:cNvPr id="46085" name="Rectangle 5"/>
          <p:cNvSpPr>
            <a:spLocks noChangeArrowheads="1"/>
          </p:cNvSpPr>
          <p:nvPr/>
        </p:nvSpPr>
        <p:spPr bwMode="auto">
          <a:xfrm>
            <a:off x="0" y="1431925"/>
            <a:ext cx="1401763"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支持以上所說的主題</a:t>
            </a:r>
          </a:p>
        </p:txBody>
      </p:sp>
      <p:sp>
        <p:nvSpPr>
          <p:cNvPr id="46086" name="Rectangle 6"/>
          <p:cNvSpPr>
            <a:spLocks noChangeArrowheads="1"/>
          </p:cNvSpPr>
          <p:nvPr/>
        </p:nvSpPr>
        <p:spPr bwMode="auto">
          <a:xfrm>
            <a:off x="0" y="2435225"/>
            <a:ext cx="1401763"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6087" name="Rectangle 7"/>
          <p:cNvSpPr>
            <a:spLocks noChangeArrowheads="1"/>
          </p:cNvSpPr>
          <p:nvPr/>
        </p:nvSpPr>
        <p:spPr bwMode="auto">
          <a:xfrm>
            <a:off x="0" y="4594225"/>
            <a:ext cx="1401763"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6088" name="Rectangle 8"/>
          <p:cNvSpPr>
            <a:spLocks noChangeArrowheads="1"/>
          </p:cNvSpPr>
          <p:nvPr/>
        </p:nvSpPr>
        <p:spPr bwMode="auto">
          <a:xfrm>
            <a:off x="0" y="5726113"/>
            <a:ext cx="1401763"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08553" name="Group 9"/>
          <p:cNvGrpSpPr>
            <a:grpSpLocks/>
          </p:cNvGrpSpPr>
          <p:nvPr/>
        </p:nvGrpSpPr>
        <p:grpSpPr bwMode="auto">
          <a:xfrm>
            <a:off x="1327150" y="685800"/>
            <a:ext cx="3721100" cy="835025"/>
            <a:chOff x="836" y="432"/>
            <a:chExt cx="2344" cy="526"/>
          </a:xfrm>
        </p:grpSpPr>
        <p:sp>
          <p:nvSpPr>
            <p:cNvPr id="46090" name="Rectangle 10"/>
            <p:cNvSpPr>
              <a:spLocks noChangeArrowheads="1"/>
            </p:cNvSpPr>
            <p:nvPr/>
          </p:nvSpPr>
          <p:spPr bwMode="auto">
            <a:xfrm>
              <a:off x="882" y="432"/>
              <a:ext cx="2252"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嬰兒在基督裏</a:t>
              </a:r>
              <a:r>
                <a:rPr lang="zh-TW" altLang="en-GB" sz="2400" b="1">
                  <a:solidFill>
                    <a:srgbClr val="000000"/>
                  </a:solidFill>
                  <a:latin typeface="Times New Roman" charset="0"/>
                  <a:ea typeface="細明體" charset="0"/>
                </a:rPr>
                <a:t>沒有</a:t>
              </a:r>
              <a:r>
                <a:rPr lang="zh-TW" altLang="en-GB" sz="2400" b="1">
                  <a:solidFill>
                    <a:srgbClr val="000000"/>
                  </a:solidFill>
                  <a:latin typeface="Arial Narrow" charset="0"/>
                  <a:ea typeface="新細明體" charset="0"/>
                  <a:cs typeface="新細明體" charset="0"/>
                </a:rPr>
                <a:t>個人的信心可以受浸。</a:t>
              </a:r>
            </a:p>
          </p:txBody>
        </p:sp>
        <p:sp>
          <p:nvSpPr>
            <p:cNvPr id="46091" name="Rectangle 11"/>
            <p:cNvSpPr>
              <a:spLocks noChangeArrowheads="1"/>
            </p:cNvSpPr>
            <p:nvPr/>
          </p:nvSpPr>
          <p:spPr bwMode="auto">
            <a:xfrm>
              <a:off x="836" y="432"/>
              <a:ext cx="2345" cy="5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4" name="Group 12"/>
          <p:cNvGrpSpPr>
            <a:grpSpLocks/>
          </p:cNvGrpSpPr>
          <p:nvPr/>
        </p:nvGrpSpPr>
        <p:grpSpPr bwMode="auto">
          <a:xfrm>
            <a:off x="5053013" y="692150"/>
            <a:ext cx="4089400" cy="835025"/>
            <a:chOff x="3183" y="436"/>
            <a:chExt cx="2576" cy="526"/>
          </a:xfrm>
        </p:grpSpPr>
        <p:sp>
          <p:nvSpPr>
            <p:cNvPr id="46093" name="Rectangle 13"/>
            <p:cNvSpPr>
              <a:spLocks noChangeArrowheads="1"/>
            </p:cNvSpPr>
            <p:nvPr/>
          </p:nvSpPr>
          <p:spPr bwMode="auto">
            <a:xfrm>
              <a:off x="3229" y="436"/>
              <a:ext cx="2484"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信徒們可受浸</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嬰兒和未得救除外</a:t>
              </a:r>
              <a:r>
                <a:rPr lang="en-GB" altLang="zh-TW" sz="2400" b="1">
                  <a:solidFill>
                    <a:srgbClr val="000000"/>
                  </a:solidFill>
                  <a:latin typeface="Arial Narrow" pitchFamily="34" charset="0"/>
                  <a:ea typeface="新細明體" charset="-120"/>
                </a:rPr>
                <a:t>)</a:t>
              </a:r>
            </a:p>
          </p:txBody>
        </p:sp>
        <p:sp>
          <p:nvSpPr>
            <p:cNvPr id="46094" name="Rectangle 14"/>
            <p:cNvSpPr>
              <a:spLocks noChangeArrowheads="1"/>
            </p:cNvSpPr>
            <p:nvPr/>
          </p:nvSpPr>
          <p:spPr bwMode="auto">
            <a:xfrm>
              <a:off x="3183" y="436"/>
              <a:ext cx="2577" cy="5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5" name="Group 15"/>
          <p:cNvGrpSpPr>
            <a:grpSpLocks/>
          </p:cNvGrpSpPr>
          <p:nvPr/>
        </p:nvGrpSpPr>
        <p:grpSpPr bwMode="auto">
          <a:xfrm>
            <a:off x="1327150" y="1524000"/>
            <a:ext cx="3721100" cy="1368425"/>
            <a:chOff x="836" y="960"/>
            <a:chExt cx="2344" cy="862"/>
          </a:xfrm>
        </p:grpSpPr>
        <p:sp>
          <p:nvSpPr>
            <p:cNvPr id="46096" name="Rectangle 16"/>
            <p:cNvSpPr>
              <a:spLocks noChangeArrowheads="1"/>
            </p:cNvSpPr>
            <p:nvPr/>
          </p:nvSpPr>
          <p:spPr bwMode="auto">
            <a:xfrm>
              <a:off x="882" y="960"/>
              <a:ext cx="2252"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sz="240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受浸與割禮是相對應的，嬰兒可行割禮，因些也可以受浸禮。</a:t>
              </a:r>
            </a:p>
            <a:p>
              <a:pPr algn="ctr" eaLnBrk="1" hangingPunct="1">
                <a:lnSpc>
                  <a:spcPct val="100000"/>
                </a:lnSpc>
                <a:buFont typeface="Arial Narrow" pitchFamily="34" charset="0"/>
                <a:buNone/>
              </a:pPr>
              <a:endParaRPr lang="zh-TW" altLang="en-GB" sz="2400" b="1">
                <a:solidFill>
                  <a:srgbClr val="000000"/>
                </a:solidFill>
                <a:latin typeface="Arial Narrow" pitchFamily="34" charset="0"/>
                <a:ea typeface="新細明體" charset="-120"/>
              </a:endParaRPr>
            </a:p>
          </p:txBody>
        </p:sp>
        <p:sp>
          <p:nvSpPr>
            <p:cNvPr id="46097" name="Rectangle 17"/>
            <p:cNvSpPr>
              <a:spLocks noChangeArrowheads="1"/>
            </p:cNvSpPr>
            <p:nvPr/>
          </p:nvSpPr>
          <p:spPr bwMode="auto">
            <a:xfrm>
              <a:off x="836" y="960"/>
              <a:ext cx="2345" cy="8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6" name="Group 18"/>
          <p:cNvGrpSpPr>
            <a:grpSpLocks/>
          </p:cNvGrpSpPr>
          <p:nvPr/>
        </p:nvGrpSpPr>
        <p:grpSpPr bwMode="auto">
          <a:xfrm>
            <a:off x="5051425" y="1524000"/>
            <a:ext cx="4089400" cy="1368425"/>
            <a:chOff x="3182" y="960"/>
            <a:chExt cx="2576" cy="862"/>
          </a:xfrm>
        </p:grpSpPr>
        <p:sp>
          <p:nvSpPr>
            <p:cNvPr id="46099" name="Rectangle 19"/>
            <p:cNvSpPr>
              <a:spLocks noChangeArrowheads="1"/>
            </p:cNvSpPr>
            <p:nvPr/>
          </p:nvSpPr>
          <p:spPr bwMode="auto">
            <a:xfrm>
              <a:off x="3228" y="960"/>
              <a:ext cx="2484"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左邊的思考方式是錯誤的。同時，只有兒童才能行割禮。</a:t>
              </a:r>
            </a:p>
          </p:txBody>
        </p:sp>
        <p:sp>
          <p:nvSpPr>
            <p:cNvPr id="46100" name="Rectangle 20"/>
            <p:cNvSpPr>
              <a:spLocks noChangeArrowheads="1"/>
            </p:cNvSpPr>
            <p:nvPr/>
          </p:nvSpPr>
          <p:spPr bwMode="auto">
            <a:xfrm>
              <a:off x="3182" y="960"/>
              <a:ext cx="2577" cy="8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7" name="Group 21"/>
          <p:cNvGrpSpPr>
            <a:grpSpLocks/>
          </p:cNvGrpSpPr>
          <p:nvPr/>
        </p:nvGrpSpPr>
        <p:grpSpPr bwMode="auto">
          <a:xfrm>
            <a:off x="1327150" y="2895600"/>
            <a:ext cx="3721100" cy="3959225"/>
            <a:chOff x="836" y="1824"/>
            <a:chExt cx="2344" cy="2494"/>
          </a:xfrm>
        </p:grpSpPr>
        <p:sp>
          <p:nvSpPr>
            <p:cNvPr id="46102" name="Rectangle 22"/>
            <p:cNvSpPr>
              <a:spLocks noChangeArrowheads="1"/>
            </p:cNvSpPr>
            <p:nvPr/>
          </p:nvSpPr>
          <p:spPr bwMode="auto">
            <a:xfrm>
              <a:off x="882" y="1824"/>
              <a:ext cx="2252" cy="2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嬰兒浸洗大能力，它代表神的恩典。新約怎能取代老人，排除兒童，況且神也拯救動物</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創</a:t>
              </a:r>
              <a:r>
                <a:rPr lang="en-GB" altLang="zh-TW" b="1">
                  <a:solidFill>
                    <a:srgbClr val="000000"/>
                  </a:solidFill>
                  <a:latin typeface="Arial Narrow" charset="0"/>
                  <a:ea typeface="新細明體" charset="0"/>
                  <a:cs typeface="新細明體" charset="0"/>
                </a:rPr>
                <a:t>9:10)</a:t>
              </a:r>
              <a:r>
                <a:rPr lang="zh-TW" altLang="en-GB" b="1">
                  <a:solidFill>
                    <a:srgbClr val="000000"/>
                  </a:solidFill>
                  <a:latin typeface="Arial Narrow" charset="0"/>
                  <a:ea typeface="新細明體" charset="0"/>
                  <a:cs typeface="新細明體" charset="0"/>
                </a:rPr>
                <a:t>兒童對衪是寶貴。</a:t>
              </a:r>
            </a:p>
          </p:txBody>
        </p:sp>
        <p:sp>
          <p:nvSpPr>
            <p:cNvPr id="46103" name="Rectangle 23"/>
            <p:cNvSpPr>
              <a:spLocks noChangeArrowheads="1"/>
            </p:cNvSpPr>
            <p:nvPr/>
          </p:nvSpPr>
          <p:spPr bwMode="auto">
            <a:xfrm>
              <a:off x="836" y="1824"/>
              <a:ext cx="2345" cy="24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8" name="Group 24"/>
          <p:cNvGrpSpPr>
            <a:grpSpLocks/>
          </p:cNvGrpSpPr>
          <p:nvPr/>
        </p:nvGrpSpPr>
        <p:grpSpPr bwMode="auto">
          <a:xfrm>
            <a:off x="5051425" y="2895600"/>
            <a:ext cx="4089400" cy="3959225"/>
            <a:chOff x="3182" y="1824"/>
            <a:chExt cx="2576" cy="2494"/>
          </a:xfrm>
        </p:grpSpPr>
        <p:sp>
          <p:nvSpPr>
            <p:cNvPr id="46105" name="Rectangle 25"/>
            <p:cNvSpPr>
              <a:spLocks noChangeArrowheads="1"/>
            </p:cNvSpPr>
            <p:nvPr/>
          </p:nvSpPr>
          <p:spPr bwMode="auto">
            <a:xfrm>
              <a:off x="3228" y="1824"/>
              <a:ext cx="2484" cy="2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神的恩典如何臨到嬰兒</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他無法意識到罪的權勢，如一個常常犯罪的人。恩典臨到成人時，是如何的奇妙。兒童在舊約的得救不是因為割禮，而是由於信心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創</a:t>
              </a:r>
              <a:r>
                <a:rPr lang="en-GB" altLang="zh-TW" sz="2000" b="1">
                  <a:solidFill>
                    <a:srgbClr val="000000"/>
                  </a:solidFill>
                  <a:latin typeface="Arial Narrow" charset="0"/>
                  <a:ea typeface="新細明體" charset="0"/>
                  <a:cs typeface="新細明體" charset="0"/>
                </a:rPr>
                <a:t>15:6)</a:t>
              </a:r>
              <a:r>
                <a:rPr lang="zh-TW" altLang="en-GB" sz="2000" b="1">
                  <a:solidFill>
                    <a:srgbClr val="000000"/>
                  </a:solidFill>
                  <a:latin typeface="Arial Narrow" charset="0"/>
                  <a:ea typeface="新細明體" charset="0"/>
                  <a:cs typeface="新細明體" charset="0"/>
                </a:rPr>
                <a:t>。同樣，在新約也是因為信心的接受，而不是因為受浸，</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羅</a:t>
              </a:r>
              <a:r>
                <a:rPr lang="en-GB" altLang="zh-TW" sz="2000" b="1">
                  <a:solidFill>
                    <a:srgbClr val="000000"/>
                  </a:solidFill>
                  <a:latin typeface="Arial Narrow" charset="0"/>
                  <a:ea typeface="新細明體" charset="0"/>
                  <a:cs typeface="新細明體" charset="0"/>
                </a:rPr>
                <a:t>4:1-25)</a:t>
              </a:r>
              <a:r>
                <a:rPr lang="zh-TW" altLang="en-GB" sz="2000" b="1">
                  <a:solidFill>
                    <a:srgbClr val="000000"/>
                  </a:solidFill>
                  <a:latin typeface="Arial Narrow" charset="0"/>
                  <a:ea typeface="新細明體" charset="0"/>
                  <a:cs typeface="新細明體" charset="0"/>
                </a:rPr>
                <a:t>。另外，怎樣將拒絕嬰兒浸禮，而說到動物。動物不需受浸，二者有不存在的比較。</a:t>
              </a:r>
            </a:p>
          </p:txBody>
        </p:sp>
        <p:sp>
          <p:nvSpPr>
            <p:cNvPr id="46106" name="Rectangle 26"/>
            <p:cNvSpPr>
              <a:spLocks noChangeArrowheads="1"/>
            </p:cNvSpPr>
            <p:nvPr/>
          </p:nvSpPr>
          <p:spPr bwMode="auto">
            <a:xfrm>
              <a:off x="3182" y="1824"/>
              <a:ext cx="2577" cy="24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5</a:t>
            </a:r>
          </a:p>
        </p:txBody>
      </p:sp>
      <p:sp>
        <p:nvSpPr>
          <p:cNvPr id="47106"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244d</a:t>
            </a:r>
          </a:p>
        </p:txBody>
      </p:sp>
      <p:sp>
        <p:nvSpPr>
          <p:cNvPr id="47107" name="Text Box 3"/>
          <p:cNvSpPr txBox="1">
            <a:spLocks noChangeArrowheads="1"/>
          </p:cNvSpPr>
          <p:nvPr/>
        </p:nvSpPr>
        <p:spPr bwMode="auto">
          <a:xfrm>
            <a:off x="3570288" y="152400"/>
            <a:ext cx="20097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浸禮結論</a:t>
            </a:r>
          </a:p>
        </p:txBody>
      </p:sp>
      <p:sp>
        <p:nvSpPr>
          <p:cNvPr id="47108" name="Rectangle 4"/>
          <p:cNvSpPr>
            <a:spLocks noChangeArrowheads="1"/>
          </p:cNvSpPr>
          <p:nvPr/>
        </p:nvSpPr>
        <p:spPr bwMode="auto">
          <a:xfrm>
            <a:off x="0" y="685800"/>
            <a:ext cx="1401763"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主題</a:t>
            </a:r>
          </a:p>
        </p:txBody>
      </p:sp>
      <p:sp>
        <p:nvSpPr>
          <p:cNvPr id="47109" name="Rectangle 5"/>
          <p:cNvSpPr>
            <a:spLocks noChangeArrowheads="1"/>
          </p:cNvSpPr>
          <p:nvPr/>
        </p:nvSpPr>
        <p:spPr bwMode="auto">
          <a:xfrm>
            <a:off x="0" y="1844675"/>
            <a:ext cx="1401763"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Times New Roman" charset="0"/>
                <a:ea typeface="細明體" charset="0"/>
              </a:rPr>
              <a:t>支持以上所說的主題</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400">
              <a:solidFill>
                <a:srgbClr val="000000"/>
              </a:solidFill>
              <a:latin typeface="Arial Narrow" charset="0"/>
              <a:ea typeface="新細明體" charset="0"/>
              <a:cs typeface="新細明體" charset="0"/>
            </a:endParaRP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47110" name="Rectangle 6"/>
          <p:cNvSpPr>
            <a:spLocks noChangeArrowheads="1"/>
          </p:cNvSpPr>
          <p:nvPr/>
        </p:nvSpPr>
        <p:spPr bwMode="auto">
          <a:xfrm>
            <a:off x="0" y="2435225"/>
            <a:ext cx="1401763"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7111" name="Rectangle 7"/>
          <p:cNvSpPr>
            <a:spLocks noChangeArrowheads="1"/>
          </p:cNvSpPr>
          <p:nvPr/>
        </p:nvSpPr>
        <p:spPr bwMode="auto">
          <a:xfrm>
            <a:off x="0" y="4594225"/>
            <a:ext cx="1401763"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7112" name="Rectangle 8"/>
          <p:cNvSpPr>
            <a:spLocks noChangeArrowheads="1"/>
          </p:cNvSpPr>
          <p:nvPr/>
        </p:nvSpPr>
        <p:spPr bwMode="auto">
          <a:xfrm>
            <a:off x="0" y="5726113"/>
            <a:ext cx="1401763"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0601" name="Group 9"/>
          <p:cNvGrpSpPr>
            <a:grpSpLocks/>
          </p:cNvGrpSpPr>
          <p:nvPr/>
        </p:nvGrpSpPr>
        <p:grpSpPr bwMode="auto">
          <a:xfrm>
            <a:off x="1327150" y="827088"/>
            <a:ext cx="3721100" cy="2370137"/>
            <a:chOff x="836" y="521"/>
            <a:chExt cx="2344" cy="1493"/>
          </a:xfrm>
        </p:grpSpPr>
        <p:sp>
          <p:nvSpPr>
            <p:cNvPr id="47114" name="Rectangle 10"/>
            <p:cNvSpPr>
              <a:spLocks noChangeArrowheads="1"/>
            </p:cNvSpPr>
            <p:nvPr/>
          </p:nvSpPr>
          <p:spPr bwMode="auto">
            <a:xfrm>
              <a:off x="882" y="521"/>
              <a:ext cx="2252" cy="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在新約整個家庭受浸是包括嬰兒的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10:47-48</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16:15</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18:8</a:t>
              </a:r>
              <a:r>
                <a:rPr lang="zh-TW" altLang="en-GB" b="1">
                  <a:solidFill>
                    <a:srgbClr val="000000"/>
                  </a:solidFill>
                  <a:latin typeface="Arial Narrow" pitchFamily="34" charset="0"/>
                  <a:ea typeface="新細明體" charset="-120"/>
                </a:rPr>
                <a:t>，林前</a:t>
              </a:r>
              <a:r>
                <a:rPr lang="en-GB" altLang="zh-TW" b="1">
                  <a:solidFill>
                    <a:srgbClr val="000000"/>
                  </a:solidFill>
                  <a:latin typeface="Arial Narrow" pitchFamily="34" charset="0"/>
                  <a:ea typeface="新細明體" charset="-120"/>
                </a:rPr>
                <a:t>1:16)</a:t>
              </a:r>
            </a:p>
          </p:txBody>
        </p:sp>
        <p:sp>
          <p:nvSpPr>
            <p:cNvPr id="47115" name="Rectangle 11"/>
            <p:cNvSpPr>
              <a:spLocks noChangeArrowheads="1"/>
            </p:cNvSpPr>
            <p:nvPr/>
          </p:nvSpPr>
          <p:spPr bwMode="auto">
            <a:xfrm>
              <a:off x="836" y="521"/>
              <a:ext cx="2345" cy="14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2" name="Group 12"/>
          <p:cNvGrpSpPr>
            <a:grpSpLocks/>
          </p:cNvGrpSpPr>
          <p:nvPr/>
        </p:nvGrpSpPr>
        <p:grpSpPr bwMode="auto">
          <a:xfrm>
            <a:off x="5051425" y="827088"/>
            <a:ext cx="4089400" cy="2370137"/>
            <a:chOff x="3182" y="521"/>
            <a:chExt cx="2576" cy="1493"/>
          </a:xfrm>
        </p:grpSpPr>
        <p:sp>
          <p:nvSpPr>
            <p:cNvPr id="47117" name="Rectangle 13"/>
            <p:cNvSpPr>
              <a:spLocks noChangeArrowheads="1"/>
            </p:cNvSpPr>
            <p:nvPr/>
          </p:nvSpPr>
          <p:spPr bwMode="auto">
            <a:xfrm>
              <a:off x="3228" y="521"/>
              <a:ext cx="2484" cy="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每一個家庭全部受浸的經文都是假設。全部的人包括嬰兒都相信受浸</a:t>
              </a:r>
            </a:p>
          </p:txBody>
        </p:sp>
        <p:sp>
          <p:nvSpPr>
            <p:cNvPr id="47118" name="Rectangle 14"/>
            <p:cNvSpPr>
              <a:spLocks noChangeArrowheads="1"/>
            </p:cNvSpPr>
            <p:nvPr/>
          </p:nvSpPr>
          <p:spPr bwMode="auto">
            <a:xfrm>
              <a:off x="3182" y="521"/>
              <a:ext cx="2577" cy="14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3" name="Group 15"/>
          <p:cNvGrpSpPr>
            <a:grpSpLocks/>
          </p:cNvGrpSpPr>
          <p:nvPr/>
        </p:nvGrpSpPr>
        <p:grpSpPr bwMode="auto">
          <a:xfrm>
            <a:off x="1327150" y="3200400"/>
            <a:ext cx="3721100" cy="1673225"/>
            <a:chOff x="836" y="2016"/>
            <a:chExt cx="2344" cy="1054"/>
          </a:xfrm>
        </p:grpSpPr>
        <p:sp>
          <p:nvSpPr>
            <p:cNvPr id="47120" name="Rectangle 16"/>
            <p:cNvSpPr>
              <a:spLocks noChangeArrowheads="1"/>
            </p:cNvSpPr>
            <p:nvPr/>
          </p:nvSpPr>
          <p:spPr bwMode="auto">
            <a:xfrm>
              <a:off x="882" y="2016"/>
              <a:ext cx="2252" cy="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從早期教會的歷史中嬰兒受浸已經存在</a:t>
              </a:r>
            </a:p>
          </p:txBody>
        </p:sp>
        <p:sp>
          <p:nvSpPr>
            <p:cNvPr id="47121" name="Rectangle 17"/>
            <p:cNvSpPr>
              <a:spLocks noChangeArrowheads="1"/>
            </p:cNvSpPr>
            <p:nvPr/>
          </p:nvSpPr>
          <p:spPr bwMode="auto">
            <a:xfrm>
              <a:off x="836" y="2016"/>
              <a:ext cx="2345" cy="10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4" name="Group 18"/>
          <p:cNvGrpSpPr>
            <a:grpSpLocks/>
          </p:cNvGrpSpPr>
          <p:nvPr/>
        </p:nvGrpSpPr>
        <p:grpSpPr bwMode="auto">
          <a:xfrm>
            <a:off x="5051425" y="3200400"/>
            <a:ext cx="4089400" cy="1673225"/>
            <a:chOff x="3182" y="2016"/>
            <a:chExt cx="2576" cy="1054"/>
          </a:xfrm>
        </p:grpSpPr>
        <p:sp>
          <p:nvSpPr>
            <p:cNvPr id="47123" name="Rectangle 19"/>
            <p:cNvSpPr>
              <a:spLocks noChangeArrowheads="1"/>
            </p:cNvSpPr>
            <p:nvPr/>
          </p:nvSpPr>
          <p:spPr bwMode="auto">
            <a:xfrm>
              <a:off x="3228" y="2016"/>
              <a:ext cx="2484" cy="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從早期非經典浸禮指示，</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二世紀時</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，成人受洗需要</a:t>
              </a:r>
              <a:r>
                <a:rPr lang="en-GB" altLang="zh-TW" sz="2400" b="1">
                  <a:solidFill>
                    <a:srgbClr val="000000"/>
                  </a:solidFill>
                  <a:latin typeface="Arial Narrow" pitchFamily="34" charset="0"/>
                  <a:ea typeface="新細明體" charset="-120"/>
                </a:rPr>
                <a:t>1-2</a:t>
              </a:r>
              <a:r>
                <a:rPr lang="zh-TW" altLang="en-GB" sz="2400" b="1">
                  <a:solidFill>
                    <a:srgbClr val="000000"/>
                  </a:solidFill>
                  <a:latin typeface="Arial Narrow" pitchFamily="34" charset="0"/>
                  <a:ea typeface="新細明體" charset="-120"/>
                </a:rPr>
                <a:t>天的禁食。</a:t>
              </a:r>
              <a:r>
                <a:rPr lang="en-GB" altLang="zh-TW" sz="2400" b="1">
                  <a:solidFill>
                    <a:srgbClr val="000000"/>
                  </a:solidFill>
                  <a:latin typeface="Arial Narrow" pitchFamily="34" charset="0"/>
                  <a:ea typeface="新細明體" charset="-120"/>
                </a:rPr>
                <a:t>(J.B.Lightfoot</a:t>
              </a:r>
              <a:r>
                <a:rPr lang="zh-TW" altLang="en-GB" sz="2400" b="1">
                  <a:solidFill>
                    <a:srgbClr val="000000"/>
                  </a:solidFill>
                  <a:latin typeface="Arial Narrow" pitchFamily="34" charset="0"/>
                  <a:ea typeface="新細明體" charset="-120"/>
                </a:rPr>
                <a:t>之使徒之父親們</a:t>
              </a:r>
              <a:r>
                <a:rPr lang="en-GB" altLang="zh-TW" sz="2400" b="1">
                  <a:solidFill>
                    <a:srgbClr val="000000"/>
                  </a:solidFill>
                  <a:latin typeface="Arial Narrow" pitchFamily="34" charset="0"/>
                  <a:ea typeface="新細明體" charset="-120"/>
                </a:rPr>
                <a:t>)</a:t>
              </a:r>
            </a:p>
          </p:txBody>
        </p:sp>
        <p:sp>
          <p:nvSpPr>
            <p:cNvPr id="47124" name="Rectangle 20"/>
            <p:cNvSpPr>
              <a:spLocks noChangeArrowheads="1"/>
            </p:cNvSpPr>
            <p:nvPr/>
          </p:nvSpPr>
          <p:spPr bwMode="auto">
            <a:xfrm>
              <a:off x="3182" y="2016"/>
              <a:ext cx="2577" cy="10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5" name="Group 21"/>
          <p:cNvGrpSpPr>
            <a:grpSpLocks/>
          </p:cNvGrpSpPr>
          <p:nvPr/>
        </p:nvGrpSpPr>
        <p:grpSpPr bwMode="auto">
          <a:xfrm>
            <a:off x="1327150" y="4876800"/>
            <a:ext cx="3721100" cy="1597025"/>
            <a:chOff x="836" y="3072"/>
            <a:chExt cx="2344" cy="1006"/>
          </a:xfrm>
        </p:grpSpPr>
        <p:sp>
          <p:nvSpPr>
            <p:cNvPr id="47126" name="Rectangle 22"/>
            <p:cNvSpPr>
              <a:spLocks noChangeArrowheads="1"/>
            </p:cNvSpPr>
            <p:nvPr/>
          </p:nvSpPr>
          <p:spPr bwMode="auto">
            <a:xfrm>
              <a:off x="882" y="3072"/>
              <a:ext cx="2252"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基督祝福兒童，是包括嬰兒</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可</a:t>
              </a:r>
              <a:r>
                <a:rPr lang="en-GB" altLang="zh-TW" sz="2400" b="1">
                  <a:solidFill>
                    <a:srgbClr val="000000"/>
                  </a:solidFill>
                  <a:latin typeface="Arial Narrow" charset="0"/>
                  <a:ea typeface="新細明體" charset="0"/>
                  <a:cs typeface="新細明體" charset="0"/>
                </a:rPr>
                <a:t>10:13-16)</a:t>
              </a:r>
              <a:r>
                <a:rPr lang="zh-TW" altLang="en-GB" sz="2400" b="1">
                  <a:solidFill>
                    <a:srgbClr val="000000"/>
                  </a:solidFill>
                  <a:latin typeface="Arial Narrow" charset="0"/>
                  <a:ea typeface="新細明體" charset="0"/>
                  <a:cs typeface="新細明體" charset="0"/>
                </a:rPr>
                <a:t>，是表明衪贊同嬰兒浸禮。</a:t>
              </a:r>
            </a:p>
          </p:txBody>
        </p:sp>
        <p:sp>
          <p:nvSpPr>
            <p:cNvPr id="47127" name="Rectangle 23"/>
            <p:cNvSpPr>
              <a:spLocks noChangeArrowheads="1"/>
            </p:cNvSpPr>
            <p:nvPr/>
          </p:nvSpPr>
          <p:spPr bwMode="auto">
            <a:xfrm>
              <a:off x="836" y="3072"/>
              <a:ext cx="2345"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6" name="Group 24"/>
          <p:cNvGrpSpPr>
            <a:grpSpLocks/>
          </p:cNvGrpSpPr>
          <p:nvPr/>
        </p:nvGrpSpPr>
        <p:grpSpPr bwMode="auto">
          <a:xfrm>
            <a:off x="5051425" y="4876800"/>
            <a:ext cx="4089400" cy="1597025"/>
            <a:chOff x="3182" y="3072"/>
            <a:chExt cx="2576" cy="1006"/>
          </a:xfrm>
        </p:grpSpPr>
        <p:sp>
          <p:nvSpPr>
            <p:cNvPr id="47129" name="Rectangle 25"/>
            <p:cNvSpPr>
              <a:spLocks noChangeArrowheads="1"/>
            </p:cNvSpPr>
            <p:nvPr/>
          </p:nvSpPr>
          <p:spPr bwMode="auto">
            <a:xfrm>
              <a:off x="3228" y="3072"/>
              <a:ext cx="2484"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祝福與受浸是二件事情。在左方是表示新約基督祝福兒重，並非贊同受浸。</a:t>
              </a:r>
            </a:p>
          </p:txBody>
        </p:sp>
        <p:sp>
          <p:nvSpPr>
            <p:cNvPr id="47130" name="Rectangle 26"/>
            <p:cNvSpPr>
              <a:spLocks noChangeArrowheads="1"/>
            </p:cNvSpPr>
            <p:nvPr/>
          </p:nvSpPr>
          <p:spPr bwMode="auto">
            <a:xfrm>
              <a:off x="3182" y="3072"/>
              <a:ext cx="2577"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6</a:t>
            </a:r>
          </a:p>
        </p:txBody>
      </p:sp>
      <p:sp>
        <p:nvSpPr>
          <p:cNvPr id="48130"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244e</a:t>
            </a:r>
          </a:p>
        </p:txBody>
      </p:sp>
      <p:sp>
        <p:nvSpPr>
          <p:cNvPr id="48131" name="Text Box 3"/>
          <p:cNvSpPr txBox="1">
            <a:spLocks noChangeArrowheads="1"/>
          </p:cNvSpPr>
          <p:nvPr/>
        </p:nvSpPr>
        <p:spPr bwMode="auto">
          <a:xfrm>
            <a:off x="3851275" y="188913"/>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48132" name="Rectangle 4"/>
          <p:cNvSpPr>
            <a:spLocks noChangeArrowheads="1"/>
          </p:cNvSpPr>
          <p:nvPr/>
        </p:nvSpPr>
        <p:spPr bwMode="auto">
          <a:xfrm>
            <a:off x="0" y="609600"/>
            <a:ext cx="140176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3" name="Rectangle 5"/>
          <p:cNvSpPr>
            <a:spLocks noChangeArrowheads="1"/>
          </p:cNvSpPr>
          <p:nvPr/>
        </p:nvSpPr>
        <p:spPr bwMode="auto">
          <a:xfrm>
            <a:off x="0" y="1719263"/>
            <a:ext cx="1401763" cy="138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主題</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0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4" name="Rectangle 6"/>
          <p:cNvSpPr>
            <a:spLocks noChangeArrowheads="1"/>
          </p:cNvSpPr>
          <p:nvPr/>
        </p:nvSpPr>
        <p:spPr bwMode="auto">
          <a:xfrm>
            <a:off x="0" y="3101975"/>
            <a:ext cx="140176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5" name="Rectangle 7"/>
          <p:cNvSpPr>
            <a:spLocks noChangeArrowheads="1"/>
          </p:cNvSpPr>
          <p:nvPr/>
        </p:nvSpPr>
        <p:spPr bwMode="auto">
          <a:xfrm>
            <a:off x="0" y="4211638"/>
            <a:ext cx="140176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6" name="Rectangle 8"/>
          <p:cNvSpPr>
            <a:spLocks noChangeArrowheads="1"/>
          </p:cNvSpPr>
          <p:nvPr/>
        </p:nvSpPr>
        <p:spPr bwMode="auto">
          <a:xfrm>
            <a:off x="0" y="5321300"/>
            <a:ext cx="1401763" cy="153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grpSp>
        <p:nvGrpSpPr>
          <p:cNvPr id="112649" name="Group 9"/>
          <p:cNvGrpSpPr>
            <a:grpSpLocks/>
          </p:cNvGrpSpPr>
          <p:nvPr/>
        </p:nvGrpSpPr>
        <p:grpSpPr bwMode="auto">
          <a:xfrm>
            <a:off x="1327150" y="990600"/>
            <a:ext cx="3721100" cy="2282825"/>
            <a:chOff x="836" y="624"/>
            <a:chExt cx="2344" cy="1438"/>
          </a:xfrm>
        </p:grpSpPr>
        <p:sp>
          <p:nvSpPr>
            <p:cNvPr id="48138" name="Rectangle 10"/>
            <p:cNvSpPr>
              <a:spLocks noChangeArrowheads="1"/>
            </p:cNvSpPr>
            <p:nvPr/>
          </p:nvSpPr>
          <p:spPr bwMode="auto">
            <a:xfrm>
              <a:off x="882" y="624"/>
              <a:ext cx="2252" cy="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在新約並沒有禁止為嬰兒受浸，就是容許去行。</a:t>
              </a:r>
            </a:p>
          </p:txBody>
        </p:sp>
        <p:sp>
          <p:nvSpPr>
            <p:cNvPr id="48139" name="Rectangle 11"/>
            <p:cNvSpPr>
              <a:spLocks noChangeArrowheads="1"/>
            </p:cNvSpPr>
            <p:nvPr/>
          </p:nvSpPr>
          <p:spPr bwMode="auto">
            <a:xfrm>
              <a:off x="836" y="624"/>
              <a:ext cx="2345" cy="143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0" name="Group 12"/>
          <p:cNvGrpSpPr>
            <a:grpSpLocks/>
          </p:cNvGrpSpPr>
          <p:nvPr/>
        </p:nvGrpSpPr>
        <p:grpSpPr bwMode="auto">
          <a:xfrm>
            <a:off x="5051425" y="990600"/>
            <a:ext cx="4089400" cy="2282825"/>
            <a:chOff x="3182" y="624"/>
            <a:chExt cx="2576" cy="1438"/>
          </a:xfrm>
        </p:grpSpPr>
        <p:sp>
          <p:nvSpPr>
            <p:cNvPr id="48141" name="Rectangle 13"/>
            <p:cNvSpPr>
              <a:spLocks noChangeArrowheads="1"/>
            </p:cNvSpPr>
            <p:nvPr/>
          </p:nvSpPr>
          <p:spPr bwMode="auto">
            <a:xfrm>
              <a:off x="3228" y="624"/>
              <a:ext cx="2484" cy="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沉默不代表贊同</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如我們不能為死人受浸禮，簡單而言，新約沒有禁止</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，新約支持信徒受浸，就是自動禁止嬰兒受浸，因為嬰兒不能相信。</a:t>
              </a:r>
            </a:p>
          </p:txBody>
        </p:sp>
        <p:sp>
          <p:nvSpPr>
            <p:cNvPr id="48142" name="Rectangle 14"/>
            <p:cNvSpPr>
              <a:spLocks noChangeArrowheads="1"/>
            </p:cNvSpPr>
            <p:nvPr/>
          </p:nvSpPr>
          <p:spPr bwMode="auto">
            <a:xfrm>
              <a:off x="3182" y="624"/>
              <a:ext cx="2577" cy="143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1" name="Group 15"/>
          <p:cNvGrpSpPr>
            <a:grpSpLocks/>
          </p:cNvGrpSpPr>
          <p:nvPr/>
        </p:nvGrpSpPr>
        <p:grpSpPr bwMode="auto">
          <a:xfrm>
            <a:off x="1327150" y="3276600"/>
            <a:ext cx="3721100" cy="2054225"/>
            <a:chOff x="836" y="2064"/>
            <a:chExt cx="2344" cy="1294"/>
          </a:xfrm>
        </p:grpSpPr>
        <p:sp>
          <p:nvSpPr>
            <p:cNvPr id="48144" name="Rectangle 16"/>
            <p:cNvSpPr>
              <a:spLocks noChangeArrowheads="1"/>
            </p:cNvSpPr>
            <p:nvPr/>
          </p:nvSpPr>
          <p:spPr bwMode="auto">
            <a:xfrm>
              <a:off x="882" y="2064"/>
              <a:ext cx="2252" cy="1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45" name="Rectangle 17"/>
            <p:cNvSpPr>
              <a:spLocks noChangeArrowheads="1"/>
            </p:cNvSpPr>
            <p:nvPr/>
          </p:nvSpPr>
          <p:spPr bwMode="auto">
            <a:xfrm>
              <a:off x="836" y="2064"/>
              <a:ext cx="2345" cy="12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2" name="Group 18"/>
          <p:cNvGrpSpPr>
            <a:grpSpLocks/>
          </p:cNvGrpSpPr>
          <p:nvPr/>
        </p:nvGrpSpPr>
        <p:grpSpPr bwMode="auto">
          <a:xfrm>
            <a:off x="5051425" y="3276600"/>
            <a:ext cx="4089400" cy="2054225"/>
            <a:chOff x="3182" y="2064"/>
            <a:chExt cx="2576" cy="1294"/>
          </a:xfrm>
        </p:grpSpPr>
        <p:sp>
          <p:nvSpPr>
            <p:cNvPr id="48147" name="Rectangle 19"/>
            <p:cNvSpPr>
              <a:spLocks noChangeArrowheads="1"/>
            </p:cNvSpPr>
            <p:nvPr/>
          </p:nvSpPr>
          <p:spPr bwMode="auto">
            <a:xfrm>
              <a:off x="3228" y="2064"/>
              <a:ext cx="2484" cy="1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大使命的第一順序是産生門徒，然後為他們受浸，</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太</a:t>
              </a:r>
              <a:r>
                <a:rPr lang="en-GB" altLang="zh-TW" sz="2400" b="1">
                  <a:solidFill>
                    <a:srgbClr val="000000"/>
                  </a:solidFill>
                  <a:latin typeface="Arial Narrow" charset="0"/>
                  <a:ea typeface="新細明體" charset="0"/>
                  <a:cs typeface="新細明體" charset="0"/>
                </a:rPr>
                <a:t>28:19-20)</a:t>
              </a:r>
              <a:r>
                <a:rPr lang="zh-TW" altLang="en-GB" sz="2400" b="1">
                  <a:solidFill>
                    <a:srgbClr val="000000"/>
                  </a:solidFill>
                  <a:latin typeface="Arial Narrow" charset="0"/>
                  <a:ea typeface="新細明體" charset="0"/>
                  <a:cs typeface="新細明體" charset="0"/>
                </a:rPr>
                <a:t>，這樣，只是門徒受浸，不包括嬰兒。</a:t>
              </a:r>
            </a:p>
          </p:txBody>
        </p:sp>
        <p:sp>
          <p:nvSpPr>
            <p:cNvPr id="48148" name="Rectangle 20"/>
            <p:cNvSpPr>
              <a:spLocks noChangeArrowheads="1"/>
            </p:cNvSpPr>
            <p:nvPr/>
          </p:nvSpPr>
          <p:spPr bwMode="auto">
            <a:xfrm>
              <a:off x="3182" y="2064"/>
              <a:ext cx="2577" cy="12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3" name="Group 21"/>
          <p:cNvGrpSpPr>
            <a:grpSpLocks/>
          </p:cNvGrpSpPr>
          <p:nvPr/>
        </p:nvGrpSpPr>
        <p:grpSpPr bwMode="auto">
          <a:xfrm>
            <a:off x="1327150" y="5334000"/>
            <a:ext cx="3721100" cy="1520825"/>
            <a:chOff x="836" y="3360"/>
            <a:chExt cx="2344" cy="958"/>
          </a:xfrm>
        </p:grpSpPr>
        <p:sp>
          <p:nvSpPr>
            <p:cNvPr id="48150" name="Rectangle 22"/>
            <p:cNvSpPr>
              <a:spLocks noChangeArrowheads="1"/>
            </p:cNvSpPr>
            <p:nvPr/>
          </p:nvSpPr>
          <p:spPr bwMode="auto">
            <a:xfrm>
              <a:off x="882" y="3360"/>
              <a:ext cx="2252" cy="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51" name="Rectangle 23"/>
            <p:cNvSpPr>
              <a:spLocks noChangeArrowheads="1"/>
            </p:cNvSpPr>
            <p:nvPr/>
          </p:nvSpPr>
          <p:spPr bwMode="auto">
            <a:xfrm>
              <a:off x="836" y="3360"/>
              <a:ext cx="2345" cy="9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4" name="Group 24"/>
          <p:cNvGrpSpPr>
            <a:grpSpLocks/>
          </p:cNvGrpSpPr>
          <p:nvPr/>
        </p:nvGrpSpPr>
        <p:grpSpPr bwMode="auto">
          <a:xfrm>
            <a:off x="5051425" y="5334000"/>
            <a:ext cx="4089400" cy="1520825"/>
            <a:chOff x="3182" y="3360"/>
            <a:chExt cx="2576" cy="958"/>
          </a:xfrm>
        </p:grpSpPr>
        <p:sp>
          <p:nvSpPr>
            <p:cNvPr id="48153" name="Rectangle 25"/>
            <p:cNvSpPr>
              <a:spLocks noChangeArrowheads="1"/>
            </p:cNvSpPr>
            <p:nvPr/>
          </p:nvSpPr>
          <p:spPr bwMode="auto">
            <a:xfrm>
              <a:off x="3228" y="3360"/>
              <a:ext cx="2484" cy="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受浸是指信徒與主的死連合</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羅</a:t>
              </a:r>
              <a:r>
                <a:rPr lang="en-GB" altLang="zh-TW" sz="2400" b="1">
                  <a:solidFill>
                    <a:srgbClr val="000000"/>
                  </a:solidFill>
                  <a:latin typeface="Arial Narrow" charset="0"/>
                  <a:ea typeface="新細明體" charset="0"/>
                  <a:cs typeface="新細明體" charset="0"/>
                </a:rPr>
                <a:t>6:11)</a:t>
              </a:r>
              <a:r>
                <a:rPr lang="zh-TW" altLang="en-GB" sz="2400" b="1">
                  <a:solidFill>
                    <a:srgbClr val="000000"/>
                  </a:solidFill>
                  <a:latin typeface="Arial Narrow" charset="0"/>
                  <a:ea typeface="新細明體" charset="0"/>
                  <a:cs typeface="新細明體" charset="0"/>
                </a:rPr>
                <a:t>，這是嬰兒所不能明白的。</a:t>
              </a:r>
            </a:p>
          </p:txBody>
        </p:sp>
        <p:sp>
          <p:nvSpPr>
            <p:cNvPr id="48154" name="Rectangle 26"/>
            <p:cNvSpPr>
              <a:spLocks noChangeArrowheads="1"/>
            </p:cNvSpPr>
            <p:nvPr/>
          </p:nvSpPr>
          <p:spPr bwMode="auto">
            <a:xfrm>
              <a:off x="3182" y="3360"/>
              <a:ext cx="2577" cy="9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7</a:t>
            </a:r>
          </a:p>
        </p:txBody>
      </p:sp>
      <p:sp>
        <p:nvSpPr>
          <p:cNvPr id="49154" name="Text Box 2"/>
          <p:cNvSpPr txBox="1">
            <a:spLocks noChangeArrowheads="1"/>
          </p:cNvSpPr>
          <p:nvPr/>
        </p:nvSpPr>
        <p:spPr bwMode="auto">
          <a:xfrm>
            <a:off x="7885113" y="228600"/>
            <a:ext cx="10445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244e-f</a:t>
            </a:r>
          </a:p>
        </p:txBody>
      </p:sp>
      <p:sp>
        <p:nvSpPr>
          <p:cNvPr id="49155" name="Text Box 3"/>
          <p:cNvSpPr txBox="1">
            <a:spLocks noChangeArrowheads="1"/>
          </p:cNvSpPr>
          <p:nvPr/>
        </p:nvSpPr>
        <p:spPr bwMode="auto">
          <a:xfrm>
            <a:off x="2087563" y="0"/>
            <a:ext cx="50831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49156" name="Rectangle 4"/>
          <p:cNvSpPr>
            <a:spLocks noChangeArrowheads="1"/>
          </p:cNvSpPr>
          <p:nvPr/>
        </p:nvSpPr>
        <p:spPr bwMode="auto">
          <a:xfrm>
            <a:off x="0" y="658813"/>
            <a:ext cx="1401763" cy="126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樣式</a:t>
            </a:r>
          </a:p>
        </p:txBody>
      </p:sp>
      <p:sp>
        <p:nvSpPr>
          <p:cNvPr id="49157" name="Rectangle 5"/>
          <p:cNvSpPr>
            <a:spLocks noChangeArrowheads="1"/>
          </p:cNvSpPr>
          <p:nvPr/>
        </p:nvSpPr>
        <p:spPr bwMode="auto">
          <a:xfrm>
            <a:off x="0" y="1924050"/>
            <a:ext cx="140176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支持以上所說的模式</a:t>
            </a:r>
          </a:p>
        </p:txBody>
      </p:sp>
      <p:sp>
        <p:nvSpPr>
          <p:cNvPr id="49158" name="Rectangle 6"/>
          <p:cNvSpPr>
            <a:spLocks noChangeArrowheads="1"/>
          </p:cNvSpPr>
          <p:nvPr/>
        </p:nvSpPr>
        <p:spPr bwMode="auto">
          <a:xfrm>
            <a:off x="0" y="3189288"/>
            <a:ext cx="1401763" cy="198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4695" name="Group 7"/>
          <p:cNvGrpSpPr>
            <a:grpSpLocks/>
          </p:cNvGrpSpPr>
          <p:nvPr/>
        </p:nvGrpSpPr>
        <p:grpSpPr bwMode="auto">
          <a:xfrm>
            <a:off x="1327150" y="3124200"/>
            <a:ext cx="3721100" cy="1978025"/>
            <a:chOff x="836" y="1968"/>
            <a:chExt cx="2344" cy="1246"/>
          </a:xfrm>
        </p:grpSpPr>
        <p:sp>
          <p:nvSpPr>
            <p:cNvPr id="49160" name="Rectangle 8"/>
            <p:cNvSpPr>
              <a:spLocks noChangeArrowheads="1"/>
            </p:cNvSpPr>
            <p:nvPr/>
          </p:nvSpPr>
          <p:spPr bwMode="auto">
            <a:xfrm>
              <a:off x="882" y="1968"/>
              <a:ext cx="2252" cy="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經文沒有具體說明受浸的特別方式。這樣容許，點水禮和灑水禮。不是方法的問題，是受水禮者之誠實的心。</a:t>
              </a:r>
            </a:p>
          </p:txBody>
        </p:sp>
        <p:sp>
          <p:nvSpPr>
            <p:cNvPr id="49161" name="Rectangle 9"/>
            <p:cNvSpPr>
              <a:spLocks noChangeArrowheads="1"/>
            </p:cNvSpPr>
            <p:nvPr/>
          </p:nvSpPr>
          <p:spPr bwMode="auto">
            <a:xfrm>
              <a:off x="836" y="1968"/>
              <a:ext cx="2345" cy="124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6" name="Group 10"/>
          <p:cNvGrpSpPr>
            <a:grpSpLocks/>
          </p:cNvGrpSpPr>
          <p:nvPr/>
        </p:nvGrpSpPr>
        <p:grpSpPr bwMode="auto">
          <a:xfrm>
            <a:off x="5051425" y="3124200"/>
            <a:ext cx="4089400" cy="1978025"/>
            <a:chOff x="3182" y="1968"/>
            <a:chExt cx="2576" cy="1246"/>
          </a:xfrm>
        </p:grpSpPr>
        <p:sp>
          <p:nvSpPr>
            <p:cNvPr id="49163" name="Rectangle 11"/>
            <p:cNvSpPr>
              <a:spLocks noChangeArrowheads="1"/>
            </p:cNvSpPr>
            <p:nvPr/>
          </p:nvSpPr>
          <p:spPr bwMode="auto">
            <a:xfrm>
              <a:off x="3228" y="1968"/>
              <a:ext cx="2484" cy="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經文唯一題到是浸禮，因為誰的樣式不重要</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也不表示樣式無關重要。</a:t>
              </a:r>
            </a:p>
          </p:txBody>
        </p:sp>
        <p:sp>
          <p:nvSpPr>
            <p:cNvPr id="49164" name="Rectangle 12"/>
            <p:cNvSpPr>
              <a:spLocks noChangeArrowheads="1"/>
            </p:cNvSpPr>
            <p:nvPr/>
          </p:nvSpPr>
          <p:spPr bwMode="auto">
            <a:xfrm>
              <a:off x="3182" y="1968"/>
              <a:ext cx="2577" cy="124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7" name="Group 13"/>
          <p:cNvGrpSpPr>
            <a:grpSpLocks/>
          </p:cNvGrpSpPr>
          <p:nvPr/>
        </p:nvGrpSpPr>
        <p:grpSpPr bwMode="auto">
          <a:xfrm>
            <a:off x="1327150" y="5105400"/>
            <a:ext cx="3721100" cy="1749425"/>
            <a:chOff x="836" y="3216"/>
            <a:chExt cx="2344" cy="1102"/>
          </a:xfrm>
        </p:grpSpPr>
        <p:sp>
          <p:nvSpPr>
            <p:cNvPr id="49166" name="Rectangle 14"/>
            <p:cNvSpPr>
              <a:spLocks noChangeArrowheads="1"/>
            </p:cNvSpPr>
            <p:nvPr/>
          </p:nvSpPr>
          <p:spPr bwMode="auto">
            <a:xfrm>
              <a:off x="882" y="3216"/>
              <a:ext cx="2252" cy="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在早期教會歷史普遍流行的灑水禮。</a:t>
              </a:r>
            </a:p>
          </p:txBody>
        </p:sp>
        <p:sp>
          <p:nvSpPr>
            <p:cNvPr id="49167" name="Rectangle 15"/>
            <p:cNvSpPr>
              <a:spLocks noChangeArrowheads="1"/>
            </p:cNvSpPr>
            <p:nvPr/>
          </p:nvSpPr>
          <p:spPr bwMode="auto">
            <a:xfrm>
              <a:off x="836" y="3216"/>
              <a:ext cx="2345" cy="110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8" name="Group 16"/>
          <p:cNvGrpSpPr>
            <a:grpSpLocks/>
          </p:cNvGrpSpPr>
          <p:nvPr/>
        </p:nvGrpSpPr>
        <p:grpSpPr bwMode="auto">
          <a:xfrm>
            <a:off x="5051425" y="5105400"/>
            <a:ext cx="4089400" cy="1749425"/>
            <a:chOff x="3182" y="3216"/>
            <a:chExt cx="2576" cy="1102"/>
          </a:xfrm>
        </p:grpSpPr>
        <p:sp>
          <p:nvSpPr>
            <p:cNvPr id="49169" name="Rectangle 17"/>
            <p:cNvSpPr>
              <a:spLocks noChangeArrowheads="1"/>
            </p:cNvSpPr>
            <p:nvPr/>
          </p:nvSpPr>
          <p:spPr bwMode="auto">
            <a:xfrm>
              <a:off x="3228" y="3216"/>
              <a:ext cx="2484" cy="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灑水禮是在第二世紀，當浸禮在流水或冷水不能同時的一種方式。</a:t>
              </a:r>
            </a:p>
          </p:txBody>
        </p:sp>
        <p:sp>
          <p:nvSpPr>
            <p:cNvPr id="49170" name="Rectangle 18"/>
            <p:cNvSpPr>
              <a:spLocks noChangeArrowheads="1"/>
            </p:cNvSpPr>
            <p:nvPr/>
          </p:nvSpPr>
          <p:spPr bwMode="auto">
            <a:xfrm>
              <a:off x="3182" y="3216"/>
              <a:ext cx="2577" cy="110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9" name="Group 19"/>
          <p:cNvGrpSpPr>
            <a:grpSpLocks/>
          </p:cNvGrpSpPr>
          <p:nvPr/>
        </p:nvGrpSpPr>
        <p:grpSpPr bwMode="auto">
          <a:xfrm>
            <a:off x="1327150" y="609600"/>
            <a:ext cx="3721100" cy="2511425"/>
            <a:chOff x="836" y="384"/>
            <a:chExt cx="2344" cy="1582"/>
          </a:xfrm>
        </p:grpSpPr>
        <p:sp>
          <p:nvSpPr>
            <p:cNvPr id="49172" name="Rectangle 20"/>
            <p:cNvSpPr>
              <a:spLocks noChangeArrowheads="1"/>
            </p:cNvSpPr>
            <p:nvPr/>
          </p:nvSpPr>
          <p:spPr bwMode="auto">
            <a:xfrm>
              <a:off x="882" y="384"/>
              <a:ext cx="2252"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9173" name="Rectangle 21"/>
            <p:cNvSpPr>
              <a:spLocks noChangeArrowheads="1"/>
            </p:cNvSpPr>
            <p:nvPr/>
          </p:nvSpPr>
          <p:spPr bwMode="auto">
            <a:xfrm>
              <a:off x="836" y="384"/>
              <a:ext cx="2345" cy="158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700" name="Group 22"/>
          <p:cNvGrpSpPr>
            <a:grpSpLocks/>
          </p:cNvGrpSpPr>
          <p:nvPr/>
        </p:nvGrpSpPr>
        <p:grpSpPr bwMode="auto">
          <a:xfrm>
            <a:off x="5054600" y="620713"/>
            <a:ext cx="4089400" cy="2511425"/>
            <a:chOff x="3182" y="384"/>
            <a:chExt cx="2576" cy="1582"/>
          </a:xfrm>
        </p:grpSpPr>
        <p:sp>
          <p:nvSpPr>
            <p:cNvPr id="49175" name="Rectangle 23"/>
            <p:cNvSpPr>
              <a:spLocks noChangeArrowheads="1"/>
            </p:cNvSpPr>
            <p:nvPr/>
          </p:nvSpPr>
          <p:spPr bwMode="auto">
            <a:xfrm>
              <a:off x="3228" y="384"/>
              <a:ext cx="2484"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所有新約受浸主題都淸楚說明是相信者。必須有充分理由才不接受這標準。徒 </a:t>
              </a:r>
              <a:r>
                <a:rPr lang="en-GB" altLang="zh-TW" sz="2400" b="1">
                  <a:solidFill>
                    <a:srgbClr val="000000"/>
                  </a:solidFill>
                </a:rPr>
                <a:t>2:38, 41; 8:12, 36-38; 9:18; 10:47; 16:14-15</a:t>
              </a:r>
              <a:r>
                <a:rPr lang="zh-TW" altLang="en-GB" sz="2400" b="1">
                  <a:solidFill>
                    <a:srgbClr val="000000"/>
                  </a:solidFill>
                </a:rPr>
                <a:t>，</a:t>
              </a:r>
              <a:r>
                <a:rPr lang="en-GB" altLang="zh-TW" sz="2400" b="1">
                  <a:solidFill>
                    <a:srgbClr val="000000"/>
                  </a:solidFill>
                </a:rPr>
                <a:t>33</a:t>
              </a:r>
              <a:r>
                <a:rPr lang="zh-TW" altLang="en-GB" sz="2400" b="1">
                  <a:solidFill>
                    <a:srgbClr val="000000"/>
                  </a:solidFill>
                </a:rPr>
                <a:t>，</a:t>
              </a:r>
              <a:r>
                <a:rPr lang="en-GB" altLang="zh-TW" sz="2400" b="1">
                  <a:solidFill>
                    <a:srgbClr val="000000"/>
                  </a:solidFill>
                </a:rPr>
                <a:t>18:8</a:t>
              </a:r>
              <a:r>
                <a:rPr lang="zh-TW" altLang="en-GB" sz="2400" b="1">
                  <a:solidFill>
                    <a:srgbClr val="000000"/>
                  </a:solidFill>
                </a:rPr>
                <a:t>，</a:t>
              </a:r>
              <a:r>
                <a:rPr lang="en-GB" altLang="zh-TW" sz="2400" b="1">
                  <a:solidFill>
                    <a:srgbClr val="000000"/>
                  </a:solidFill>
                </a:rPr>
                <a:t>19:5</a:t>
              </a:r>
              <a:r>
                <a:rPr lang="zh-TW" altLang="en-GB" sz="2400" b="1">
                  <a:solidFill>
                    <a:srgbClr val="000000"/>
                  </a:solidFill>
                </a:rPr>
                <a:t>。顯示悔改在受浸之前。”聽道</a:t>
              </a:r>
              <a:r>
                <a:rPr lang="en-GB" altLang="zh-TW" sz="2400" b="1">
                  <a:solidFill>
                    <a:srgbClr val="000000"/>
                  </a:solidFill>
                </a:rPr>
                <a:t>…</a:t>
              </a:r>
              <a:r>
                <a:rPr lang="zh-TW" altLang="en-GB" sz="2400" b="1">
                  <a:solidFill>
                    <a:srgbClr val="000000"/>
                  </a:solidFill>
                </a:rPr>
                <a:t>相信</a:t>
              </a:r>
              <a:r>
                <a:rPr lang="en-GB" altLang="zh-TW" sz="2400" b="1">
                  <a:solidFill>
                    <a:srgbClr val="000000"/>
                  </a:solidFill>
                </a:rPr>
                <a:t>…</a:t>
              </a:r>
              <a:r>
                <a:rPr lang="zh-TW" altLang="en-GB" sz="2400" b="1">
                  <a:solidFill>
                    <a:srgbClr val="000000"/>
                  </a:solidFill>
                </a:rPr>
                <a:t>受浸。”</a:t>
              </a:r>
            </a:p>
          </p:txBody>
        </p:sp>
        <p:sp>
          <p:nvSpPr>
            <p:cNvPr id="49176" name="Rectangle 24"/>
            <p:cNvSpPr>
              <a:spLocks noChangeArrowheads="1"/>
            </p:cNvSpPr>
            <p:nvPr/>
          </p:nvSpPr>
          <p:spPr bwMode="auto">
            <a:xfrm>
              <a:off x="3182" y="384"/>
              <a:ext cx="2577" cy="158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79388"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8</a:t>
            </a:r>
          </a:p>
        </p:txBody>
      </p:sp>
      <p:sp>
        <p:nvSpPr>
          <p:cNvPr id="50178" name="Text Box 2"/>
          <p:cNvSpPr txBox="1">
            <a:spLocks noChangeArrowheads="1"/>
          </p:cNvSpPr>
          <p:nvPr/>
        </p:nvSpPr>
        <p:spPr bwMode="auto">
          <a:xfrm>
            <a:off x="7885113" y="228600"/>
            <a:ext cx="10445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244e-f</a:t>
            </a:r>
          </a:p>
        </p:txBody>
      </p:sp>
      <p:sp>
        <p:nvSpPr>
          <p:cNvPr id="50179" name="Text Box 3"/>
          <p:cNvSpPr txBox="1">
            <a:spLocks noChangeArrowheads="1"/>
          </p:cNvSpPr>
          <p:nvPr/>
        </p:nvSpPr>
        <p:spPr bwMode="auto">
          <a:xfrm>
            <a:off x="3419475" y="0"/>
            <a:ext cx="32416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50180" name="Rectangle 4"/>
          <p:cNvSpPr>
            <a:spLocks noChangeArrowheads="1"/>
          </p:cNvSpPr>
          <p:nvPr/>
        </p:nvSpPr>
        <p:spPr bwMode="auto">
          <a:xfrm>
            <a:off x="0" y="685800"/>
            <a:ext cx="140176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b="1">
                <a:solidFill>
                  <a:srgbClr val="000000"/>
                </a:solidFill>
                <a:latin typeface="Arial Narrow" charset="0"/>
                <a:ea typeface="新細明體" charset="0"/>
                <a:cs typeface="新細明體" charset="0"/>
              </a:rPr>
              <a:t>Mode樣</a:t>
            </a:r>
            <a:r>
              <a:rPr lang="zh-TW" altLang="en-GB" sz="1800" b="1">
                <a:solidFill>
                  <a:srgbClr val="000000"/>
                </a:solidFill>
                <a:latin typeface="Arial Narrow" charset="0"/>
                <a:ea typeface="新細明體" charset="0"/>
                <a:cs typeface="新細明體" charset="0"/>
              </a:rPr>
              <a:t>式</a:t>
            </a:r>
          </a:p>
        </p:txBody>
      </p:sp>
      <p:sp>
        <p:nvSpPr>
          <p:cNvPr id="50181" name="Rectangle 5"/>
          <p:cNvSpPr>
            <a:spLocks noChangeArrowheads="1"/>
          </p:cNvSpPr>
          <p:nvPr/>
        </p:nvSpPr>
        <p:spPr bwMode="auto">
          <a:xfrm>
            <a:off x="0" y="2852738"/>
            <a:ext cx="1401763" cy="126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支持以上所說的樣式</a:t>
            </a:r>
          </a:p>
        </p:txBody>
      </p:sp>
      <p:sp>
        <p:nvSpPr>
          <p:cNvPr id="50182" name="Rectangle 6"/>
          <p:cNvSpPr>
            <a:spLocks noChangeArrowheads="1"/>
          </p:cNvSpPr>
          <p:nvPr/>
        </p:nvSpPr>
        <p:spPr bwMode="auto">
          <a:xfrm>
            <a:off x="0" y="3216275"/>
            <a:ext cx="1401763" cy="198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6743" name="Group 7"/>
          <p:cNvGrpSpPr>
            <a:grpSpLocks/>
          </p:cNvGrpSpPr>
          <p:nvPr/>
        </p:nvGrpSpPr>
        <p:grpSpPr bwMode="auto">
          <a:xfrm>
            <a:off x="1327150" y="762000"/>
            <a:ext cx="3721100" cy="3578225"/>
            <a:chOff x="836" y="480"/>
            <a:chExt cx="2344" cy="2254"/>
          </a:xfrm>
        </p:grpSpPr>
        <p:sp>
          <p:nvSpPr>
            <p:cNvPr id="50184" name="Rectangle 8"/>
            <p:cNvSpPr>
              <a:spLocks noChangeArrowheads="1"/>
            </p:cNvSpPr>
            <p:nvPr/>
          </p:nvSpPr>
          <p:spPr bwMode="auto">
            <a:xfrm>
              <a:off x="882" y="480"/>
              <a:ext cx="2252" cy="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灑水禮在新約常常被提及</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林前</a:t>
              </a:r>
              <a:r>
                <a:rPr lang="en-GB" altLang="zh-TW" b="1">
                  <a:solidFill>
                    <a:srgbClr val="000000"/>
                  </a:solidFill>
                  <a:latin typeface="Arial Narrow" charset="0"/>
                  <a:ea typeface="新細明體" charset="0"/>
                  <a:cs typeface="新細明體" charset="0"/>
                </a:rPr>
                <a:t>6:11</a:t>
              </a:r>
              <a:r>
                <a:rPr lang="zh-TW" altLang="en-GB" b="1">
                  <a:solidFill>
                    <a:srgbClr val="000000"/>
                  </a:solidFill>
                  <a:latin typeface="Arial Narrow" charset="0"/>
                  <a:ea typeface="新細明體" charset="0"/>
                  <a:cs typeface="新細明體" charset="0"/>
                </a:rPr>
                <a:t>，弗</a:t>
              </a:r>
              <a:r>
                <a:rPr lang="en-GB" altLang="zh-TW" b="1">
                  <a:solidFill>
                    <a:srgbClr val="000000"/>
                  </a:solidFill>
                  <a:latin typeface="Arial Narrow" charset="0"/>
                  <a:ea typeface="新細明體" charset="0"/>
                  <a:cs typeface="新細明體" charset="0"/>
                </a:rPr>
                <a:t>5:26</a:t>
              </a:r>
              <a:r>
                <a:rPr lang="zh-TW" altLang="en-GB" b="1">
                  <a:solidFill>
                    <a:srgbClr val="000000"/>
                  </a:solidFill>
                  <a:latin typeface="Arial Narrow" charset="0"/>
                  <a:ea typeface="新細明體" charset="0"/>
                  <a:cs typeface="新細明體" charset="0"/>
                </a:rPr>
                <a:t>，希</a:t>
              </a:r>
              <a:r>
                <a:rPr lang="en-GB" altLang="zh-TW" b="1">
                  <a:solidFill>
                    <a:srgbClr val="000000"/>
                  </a:solidFill>
                  <a:latin typeface="Arial Narrow" charset="0"/>
                  <a:ea typeface="新細明體" charset="0"/>
                  <a:cs typeface="新細明體" charset="0"/>
                </a:rPr>
                <a:t>9:10</a:t>
              </a:r>
              <a:r>
                <a:rPr lang="zh-TW" altLang="en-GB" b="1">
                  <a:solidFill>
                    <a:srgbClr val="000000"/>
                  </a:solidFill>
                  <a:latin typeface="Arial Narrow" charset="0"/>
                  <a:ea typeface="新細明體" charset="0"/>
                  <a:cs typeface="新細明體" charset="0"/>
                </a:rPr>
                <a:t>，</a:t>
              </a:r>
              <a:r>
                <a:rPr lang="en-GB" altLang="zh-TW" b="1">
                  <a:solidFill>
                    <a:srgbClr val="000000"/>
                  </a:solidFill>
                  <a:latin typeface="Arial Narrow" charset="0"/>
                  <a:ea typeface="新細明體" charset="0"/>
                  <a:cs typeface="新細明體" charset="0"/>
                </a:rPr>
                <a:t>10:22</a:t>
              </a:r>
              <a:r>
                <a:rPr lang="zh-TW" altLang="en-GB" b="1">
                  <a:solidFill>
                    <a:srgbClr val="000000"/>
                  </a:solidFill>
                  <a:latin typeface="Arial Narrow" charset="0"/>
                  <a:ea typeface="新細明體" charset="0"/>
                  <a:cs typeface="新細明體" charset="0"/>
                </a:rPr>
                <a:t>，多</a:t>
              </a:r>
              <a:r>
                <a:rPr lang="en-GB" altLang="zh-TW" b="1">
                  <a:solidFill>
                    <a:srgbClr val="000000"/>
                  </a:solidFill>
                  <a:latin typeface="Arial Narrow" charset="0"/>
                  <a:ea typeface="新細明體" charset="0"/>
                  <a:cs typeface="新細明體" charset="0"/>
                </a:rPr>
                <a:t>3:5)</a:t>
              </a:r>
            </a:p>
          </p:txBody>
        </p:sp>
        <p:sp>
          <p:nvSpPr>
            <p:cNvPr id="50185" name="Rectangle 9"/>
            <p:cNvSpPr>
              <a:spLocks noChangeArrowheads="1"/>
            </p:cNvSpPr>
            <p:nvPr/>
          </p:nvSpPr>
          <p:spPr bwMode="auto">
            <a:xfrm>
              <a:off x="836" y="480"/>
              <a:ext cx="2345" cy="22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4" name="Group 10"/>
          <p:cNvGrpSpPr>
            <a:grpSpLocks/>
          </p:cNvGrpSpPr>
          <p:nvPr/>
        </p:nvGrpSpPr>
        <p:grpSpPr bwMode="auto">
          <a:xfrm>
            <a:off x="5051425" y="762000"/>
            <a:ext cx="4089400" cy="3578225"/>
            <a:chOff x="3182" y="480"/>
            <a:chExt cx="2576" cy="2254"/>
          </a:xfrm>
        </p:grpSpPr>
        <p:sp>
          <p:nvSpPr>
            <p:cNvPr id="50187" name="Rectangle 11"/>
            <p:cNvSpPr>
              <a:spLocks noChangeArrowheads="1"/>
            </p:cNvSpPr>
            <p:nvPr/>
          </p:nvSpPr>
          <p:spPr bwMode="auto">
            <a:xfrm>
              <a:off x="3228" y="480"/>
              <a:ext cx="2484" cy="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這些經文沒有一個與浸禮和澆灌有關，他們只是在基督裡靠著信心，從罪中得著屬靈的潔淨或在猶太儀式中多次的潔淨</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希</a:t>
              </a:r>
              <a:r>
                <a:rPr lang="en-GB" altLang="zh-TW" sz="2400" b="1">
                  <a:solidFill>
                    <a:srgbClr val="000000"/>
                  </a:solidFill>
                  <a:latin typeface="Arial Narrow" pitchFamily="34" charset="0"/>
                  <a:ea typeface="新細明體" charset="-120"/>
                </a:rPr>
                <a:t>9:10)</a:t>
              </a:r>
              <a:r>
                <a:rPr lang="zh-TW" altLang="en-GB" sz="2400" b="1">
                  <a:solidFill>
                    <a:srgbClr val="000000"/>
                  </a:solidFill>
                  <a:latin typeface="Arial Narrow" pitchFamily="34" charset="0"/>
                  <a:ea typeface="新細明體" charset="-120"/>
                </a:rPr>
                <a:t>，希伯來書</a:t>
              </a:r>
              <a:r>
                <a:rPr lang="en-GB" altLang="zh-TW" sz="2400" b="1">
                  <a:solidFill>
                    <a:srgbClr val="000000"/>
                  </a:solidFill>
                  <a:latin typeface="Arial Narrow" pitchFamily="34" charset="0"/>
                  <a:ea typeface="新細明體" charset="-120"/>
                </a:rPr>
                <a:t>10:22</a:t>
              </a:r>
              <a:r>
                <a:rPr lang="zh-TW" altLang="en-GB" sz="2400" b="1">
                  <a:solidFill>
                    <a:srgbClr val="000000"/>
                  </a:solidFill>
                  <a:latin typeface="Arial Narrow" pitchFamily="34" charset="0"/>
                  <a:ea typeface="新細明體" charset="-120"/>
                </a:rPr>
                <a:t>中不是與浸禮有關，是從我們心中得著，罪惡感的除去和身子用水潔淨。</a:t>
              </a:r>
            </a:p>
          </p:txBody>
        </p:sp>
        <p:sp>
          <p:nvSpPr>
            <p:cNvPr id="50188" name="Rectangle 12"/>
            <p:cNvSpPr>
              <a:spLocks noChangeArrowheads="1"/>
            </p:cNvSpPr>
            <p:nvPr/>
          </p:nvSpPr>
          <p:spPr bwMode="auto">
            <a:xfrm>
              <a:off x="3182" y="480"/>
              <a:ext cx="2577" cy="22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5" name="Group 13"/>
          <p:cNvGrpSpPr>
            <a:grpSpLocks/>
          </p:cNvGrpSpPr>
          <p:nvPr/>
        </p:nvGrpSpPr>
        <p:grpSpPr bwMode="auto">
          <a:xfrm>
            <a:off x="0" y="4343400"/>
            <a:ext cx="9140825" cy="2511425"/>
            <a:chOff x="0" y="2736"/>
            <a:chExt cx="5758" cy="1582"/>
          </a:xfrm>
        </p:grpSpPr>
        <p:sp>
          <p:nvSpPr>
            <p:cNvPr id="50190" name="Rectangle 14"/>
            <p:cNvSpPr>
              <a:spLocks noChangeArrowheads="1"/>
            </p:cNvSpPr>
            <p:nvPr/>
          </p:nvSpPr>
          <p:spPr bwMode="auto">
            <a:xfrm>
              <a:off x="0" y="2736"/>
              <a:ext cx="883"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grpSp>
          <p:nvGrpSpPr>
            <p:cNvPr id="116747" name="Group 15"/>
            <p:cNvGrpSpPr>
              <a:grpSpLocks/>
            </p:cNvGrpSpPr>
            <p:nvPr/>
          </p:nvGrpSpPr>
          <p:grpSpPr bwMode="auto">
            <a:xfrm>
              <a:off x="836" y="2736"/>
              <a:ext cx="2343" cy="1581"/>
              <a:chOff x="836" y="2736"/>
              <a:chExt cx="2343" cy="1581"/>
            </a:xfrm>
          </p:grpSpPr>
          <p:sp>
            <p:nvSpPr>
              <p:cNvPr id="50192" name="Rectangle 16"/>
              <p:cNvSpPr>
                <a:spLocks noChangeArrowheads="1"/>
              </p:cNvSpPr>
              <p:nvPr/>
            </p:nvSpPr>
            <p:spPr bwMode="auto">
              <a:xfrm>
                <a:off x="882" y="2736"/>
                <a:ext cx="2252" cy="1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澆灌最好的代表是聖靈的澆灌在信徒的身上。</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太</a:t>
                </a:r>
                <a:r>
                  <a:rPr lang="en-GB" altLang="zh-TW" b="1">
                    <a:solidFill>
                      <a:srgbClr val="000000"/>
                    </a:solidFill>
                    <a:latin typeface="Arial Narrow" charset="0"/>
                    <a:ea typeface="新細明體" charset="0"/>
                    <a:cs typeface="新細明體" charset="0"/>
                  </a:rPr>
                  <a:t>3:11</a:t>
                </a:r>
                <a:r>
                  <a:rPr lang="zh-TW" altLang="en-GB" b="1">
                    <a:solidFill>
                      <a:srgbClr val="000000"/>
                    </a:solidFill>
                    <a:latin typeface="Arial Narrow" charset="0"/>
                    <a:ea typeface="新細明體" charset="0"/>
                    <a:cs typeface="新細明體" charset="0"/>
                  </a:rPr>
                  <a:t>，徒</a:t>
                </a:r>
                <a:r>
                  <a:rPr lang="en-GB" altLang="zh-TW" b="1">
                    <a:solidFill>
                      <a:srgbClr val="000000"/>
                    </a:solidFill>
                    <a:latin typeface="Arial Narrow" charset="0"/>
                    <a:ea typeface="新細明體" charset="0"/>
                    <a:cs typeface="新細明體" charset="0"/>
                  </a:rPr>
                  <a:t>1:5</a:t>
                </a:r>
                <a:r>
                  <a:rPr lang="zh-TW" altLang="en-GB" b="1">
                    <a:solidFill>
                      <a:srgbClr val="000000"/>
                    </a:solidFill>
                    <a:latin typeface="Arial Narrow" charset="0"/>
                    <a:ea typeface="新細明體" charset="0"/>
                    <a:cs typeface="新細明體" charset="0"/>
                  </a:rPr>
                  <a:t>，</a:t>
                </a:r>
                <a:r>
                  <a:rPr lang="en-GB" altLang="zh-TW" b="1">
                    <a:solidFill>
                      <a:srgbClr val="000000"/>
                    </a:solidFill>
                    <a:latin typeface="Arial Narrow" charset="0"/>
                    <a:ea typeface="新細明體" charset="0"/>
                    <a:cs typeface="新細明體" charset="0"/>
                  </a:rPr>
                  <a:t>2:3)</a:t>
                </a:r>
              </a:p>
            </p:txBody>
          </p:sp>
          <p:sp>
            <p:nvSpPr>
              <p:cNvPr id="50193" name="Rectangle 17"/>
              <p:cNvSpPr>
                <a:spLocks noChangeArrowheads="1"/>
              </p:cNvSpPr>
              <p:nvPr/>
            </p:nvSpPr>
            <p:spPr bwMode="auto">
              <a:xfrm>
                <a:off x="836" y="2736"/>
                <a:ext cx="2344" cy="158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8" name="Group 18"/>
            <p:cNvGrpSpPr>
              <a:grpSpLocks/>
            </p:cNvGrpSpPr>
            <p:nvPr/>
          </p:nvGrpSpPr>
          <p:grpSpPr bwMode="auto">
            <a:xfrm>
              <a:off x="3182" y="2736"/>
              <a:ext cx="2576" cy="1581"/>
              <a:chOff x="3182" y="2736"/>
              <a:chExt cx="2576" cy="1581"/>
            </a:xfrm>
          </p:grpSpPr>
          <p:sp>
            <p:nvSpPr>
              <p:cNvPr id="50195" name="Rectangle 19"/>
              <p:cNvSpPr>
                <a:spLocks noChangeArrowheads="1"/>
              </p:cNvSpPr>
              <p:nvPr/>
            </p:nvSpPr>
            <p:spPr bwMode="auto">
              <a:xfrm>
                <a:off x="3228" y="2736"/>
                <a:ext cx="2484" cy="1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在新約浸禮代表著信徒對舊生命死去和得著新生命。這是與澆灌浸禮和聖靈澆灌有關，</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羅</a:t>
                </a:r>
                <a:r>
                  <a:rPr lang="en-GB" altLang="zh-TW" b="1">
                    <a:solidFill>
                      <a:srgbClr val="000000"/>
                    </a:solidFill>
                    <a:latin typeface="Arial Narrow" charset="0"/>
                    <a:ea typeface="新細明體" charset="0"/>
                    <a:cs typeface="新細明體" charset="0"/>
                  </a:rPr>
                  <a:t>6:1)</a:t>
                </a:r>
                <a:r>
                  <a:rPr lang="zh-TW" altLang="en-GB" b="1">
                    <a:solidFill>
                      <a:srgbClr val="000000"/>
                    </a:solidFill>
                    <a:latin typeface="Arial Narrow" charset="0"/>
                    <a:ea typeface="新細明體" charset="0"/>
                    <a:cs typeface="新細明體" charset="0"/>
                  </a:rPr>
                  <a:t>，這樣的浸禮是明顯的樣式。</a:t>
                </a:r>
              </a:p>
            </p:txBody>
          </p:sp>
          <p:sp>
            <p:nvSpPr>
              <p:cNvPr id="50196" name="Rectangle 20"/>
              <p:cNvSpPr>
                <a:spLocks noChangeArrowheads="1"/>
              </p:cNvSpPr>
              <p:nvPr/>
            </p:nvSpPr>
            <p:spPr bwMode="auto">
              <a:xfrm>
                <a:off x="3182" y="2736"/>
                <a:ext cx="2577" cy="158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9</a:t>
            </a:r>
          </a:p>
        </p:txBody>
      </p:sp>
      <p:sp>
        <p:nvSpPr>
          <p:cNvPr id="51202" name="Text Box 2"/>
          <p:cNvSpPr txBox="1">
            <a:spLocks noChangeArrowheads="1"/>
          </p:cNvSpPr>
          <p:nvPr/>
        </p:nvSpPr>
        <p:spPr bwMode="auto">
          <a:xfrm>
            <a:off x="8020050" y="228600"/>
            <a:ext cx="77470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244f</a:t>
            </a:r>
          </a:p>
        </p:txBody>
      </p:sp>
      <p:sp>
        <p:nvSpPr>
          <p:cNvPr id="51203" name="Text Box 3"/>
          <p:cNvSpPr txBox="1">
            <a:spLocks noChangeArrowheads="1"/>
          </p:cNvSpPr>
          <p:nvPr/>
        </p:nvSpPr>
        <p:spPr bwMode="auto">
          <a:xfrm>
            <a:off x="3341688" y="0"/>
            <a:ext cx="2743200"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51204" name="Rectangle 4"/>
          <p:cNvSpPr>
            <a:spLocks noChangeArrowheads="1"/>
          </p:cNvSpPr>
          <p:nvPr/>
        </p:nvSpPr>
        <p:spPr bwMode="auto">
          <a:xfrm>
            <a:off x="0" y="685800"/>
            <a:ext cx="1401763"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5" name="Rectangle 5"/>
          <p:cNvSpPr>
            <a:spLocks noChangeArrowheads="1"/>
          </p:cNvSpPr>
          <p:nvPr/>
        </p:nvSpPr>
        <p:spPr bwMode="auto">
          <a:xfrm>
            <a:off x="0" y="1662113"/>
            <a:ext cx="1401763"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6" name="Rectangle 6"/>
          <p:cNvSpPr>
            <a:spLocks noChangeArrowheads="1"/>
          </p:cNvSpPr>
          <p:nvPr/>
        </p:nvSpPr>
        <p:spPr bwMode="auto">
          <a:xfrm>
            <a:off x="0" y="2935288"/>
            <a:ext cx="1401763"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7" name="Rectangle 7"/>
          <p:cNvSpPr>
            <a:spLocks noChangeArrowheads="1"/>
          </p:cNvSpPr>
          <p:nvPr/>
        </p:nvSpPr>
        <p:spPr bwMode="auto">
          <a:xfrm>
            <a:off x="0" y="4310063"/>
            <a:ext cx="1401763"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8" name="Rectangle 8"/>
          <p:cNvSpPr>
            <a:spLocks noChangeArrowheads="1"/>
          </p:cNvSpPr>
          <p:nvPr/>
        </p:nvSpPr>
        <p:spPr bwMode="auto">
          <a:xfrm>
            <a:off x="0" y="5783263"/>
            <a:ext cx="1401763"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8793" name="Group 9"/>
          <p:cNvGrpSpPr>
            <a:grpSpLocks/>
          </p:cNvGrpSpPr>
          <p:nvPr/>
        </p:nvGrpSpPr>
        <p:grpSpPr bwMode="auto">
          <a:xfrm>
            <a:off x="1327150" y="685800"/>
            <a:ext cx="3721100" cy="1444625"/>
            <a:chOff x="836" y="432"/>
            <a:chExt cx="2344" cy="910"/>
          </a:xfrm>
        </p:grpSpPr>
        <p:sp>
          <p:nvSpPr>
            <p:cNvPr id="51210" name="Rectangle 10"/>
            <p:cNvSpPr>
              <a:spLocks noChangeArrowheads="1"/>
            </p:cNvSpPr>
            <p:nvPr/>
          </p:nvSpPr>
          <p:spPr bwMode="auto">
            <a:xfrm>
              <a:off x="882" y="432"/>
              <a:ext cx="2252"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灑水禮在聖經中常常提到。</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出</a:t>
              </a:r>
              <a:r>
                <a:rPr lang="en-GB" altLang="zh-TW" sz="2400" b="1">
                  <a:solidFill>
                    <a:srgbClr val="000000"/>
                  </a:solidFill>
                  <a:latin typeface="Arial Narrow" charset="0"/>
                  <a:ea typeface="新細明體" charset="0"/>
                  <a:cs typeface="新細明體" charset="0"/>
                </a:rPr>
                <a:t>24:6-8</a:t>
              </a:r>
              <a:r>
                <a:rPr lang="zh-TW" altLang="en-GB" sz="2400" b="1">
                  <a:solidFill>
                    <a:srgbClr val="000000"/>
                  </a:solidFill>
                  <a:latin typeface="Arial Narrow" charset="0"/>
                  <a:ea typeface="新細明體" charset="0"/>
                  <a:cs typeface="新細明體" charset="0"/>
                </a:rPr>
                <a:t>，民</a:t>
              </a:r>
              <a:r>
                <a:rPr lang="en-GB" altLang="zh-TW" sz="2400" b="1">
                  <a:solidFill>
                    <a:srgbClr val="000000"/>
                  </a:solidFill>
                  <a:latin typeface="Arial Narrow" charset="0"/>
                  <a:ea typeface="新細明體" charset="0"/>
                  <a:cs typeface="新細明體" charset="0"/>
                </a:rPr>
                <a:t>8:7</a:t>
              </a:r>
              <a:r>
                <a:rPr lang="zh-TW" altLang="en-GB" sz="2400" b="1">
                  <a:solidFill>
                    <a:srgbClr val="000000"/>
                  </a:solidFill>
                  <a:latin typeface="Arial Narrow" charset="0"/>
                  <a:ea typeface="新細明體" charset="0"/>
                  <a:cs typeface="新細明體" charset="0"/>
                </a:rPr>
                <a:t>，以</a:t>
              </a:r>
              <a:r>
                <a:rPr lang="en-GB" altLang="zh-TW" sz="2400" b="1">
                  <a:solidFill>
                    <a:srgbClr val="000000"/>
                  </a:solidFill>
                  <a:latin typeface="Arial Narrow" charset="0"/>
                  <a:ea typeface="新細明體" charset="0"/>
                  <a:cs typeface="新細明體" charset="0"/>
                </a:rPr>
                <a:t>36:24-26</a:t>
              </a:r>
              <a:r>
                <a:rPr lang="zh-TW" altLang="en-GB" sz="2400" b="1">
                  <a:solidFill>
                    <a:srgbClr val="000000"/>
                  </a:solidFill>
                  <a:latin typeface="Arial Narrow" charset="0"/>
                  <a:ea typeface="新細明體" charset="0"/>
                  <a:cs typeface="新細明體" charset="0"/>
                </a:rPr>
                <a:t>，希</a:t>
              </a:r>
              <a:r>
                <a:rPr lang="en-GB" altLang="zh-TW" sz="2400" b="1">
                  <a:solidFill>
                    <a:srgbClr val="000000"/>
                  </a:solidFill>
                  <a:latin typeface="Arial Narrow" charset="0"/>
                  <a:ea typeface="新細明體" charset="0"/>
                  <a:cs typeface="新細明體" charset="0"/>
                </a:rPr>
                <a:t>9:13-14</a:t>
              </a:r>
              <a:r>
                <a:rPr lang="zh-TW" altLang="en-GB" sz="2400" b="1">
                  <a:solidFill>
                    <a:srgbClr val="000000"/>
                  </a:solidFill>
                  <a:latin typeface="Arial Narrow" charset="0"/>
                  <a:ea typeface="新細明體" charset="0"/>
                  <a:cs typeface="新細明體" charset="0"/>
                </a:rPr>
                <a:t>，</a:t>
              </a:r>
              <a:r>
                <a:rPr lang="en-GB" altLang="zh-TW" sz="2400" b="1">
                  <a:solidFill>
                    <a:srgbClr val="000000"/>
                  </a:solidFill>
                  <a:latin typeface="Arial Narrow" charset="0"/>
                  <a:ea typeface="新細明體" charset="0"/>
                  <a:cs typeface="新細明體" charset="0"/>
                </a:rPr>
                <a:t>10:22)</a:t>
              </a:r>
            </a:p>
          </p:txBody>
        </p:sp>
        <p:sp>
          <p:nvSpPr>
            <p:cNvPr id="51211" name="Rectangle 11"/>
            <p:cNvSpPr>
              <a:spLocks noChangeArrowheads="1"/>
            </p:cNvSpPr>
            <p:nvPr/>
          </p:nvSpPr>
          <p:spPr bwMode="auto">
            <a:xfrm>
              <a:off x="836" y="432"/>
              <a:ext cx="2345" cy="9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4" name="Group 12"/>
          <p:cNvGrpSpPr>
            <a:grpSpLocks/>
          </p:cNvGrpSpPr>
          <p:nvPr/>
        </p:nvGrpSpPr>
        <p:grpSpPr bwMode="auto">
          <a:xfrm>
            <a:off x="5051425" y="685800"/>
            <a:ext cx="4089400" cy="1444625"/>
            <a:chOff x="3182" y="432"/>
            <a:chExt cx="2576" cy="910"/>
          </a:xfrm>
        </p:grpSpPr>
        <p:sp>
          <p:nvSpPr>
            <p:cNvPr id="51213" name="Rectangle 13"/>
            <p:cNvSpPr>
              <a:spLocks noChangeArrowheads="1"/>
            </p:cNvSpPr>
            <p:nvPr/>
          </p:nvSpPr>
          <p:spPr bwMode="auto">
            <a:xfrm>
              <a:off x="3228" y="432"/>
              <a:ext cx="2484"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沒有任何一句經文與浸禮有關，他們只與用灑水禮來潔淨，祭司有關</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民</a:t>
              </a:r>
              <a:r>
                <a:rPr lang="en-GB" altLang="zh-TW" sz="2000" b="1">
                  <a:solidFill>
                    <a:srgbClr val="000000"/>
                  </a:solidFill>
                  <a:latin typeface="Arial Narrow" charset="0"/>
                  <a:ea typeface="新細明體" charset="0"/>
                  <a:cs typeface="新細明體" charset="0"/>
                </a:rPr>
                <a:t>8:7)</a:t>
              </a:r>
              <a:r>
                <a:rPr lang="zh-TW" altLang="en-GB" sz="2000" b="1">
                  <a:solidFill>
                    <a:srgbClr val="000000"/>
                  </a:solidFill>
                  <a:latin typeface="Arial Narrow" charset="0"/>
                  <a:ea typeface="新細明體" charset="0"/>
                  <a:cs typeface="新細明體" charset="0"/>
                </a:rPr>
                <a:t>，用水來灑水容器或聖靈的拯救工作。</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以</a:t>
              </a:r>
              <a:r>
                <a:rPr lang="en-GB" altLang="zh-TW" sz="2000" b="1">
                  <a:solidFill>
                    <a:srgbClr val="000000"/>
                  </a:solidFill>
                  <a:latin typeface="Arial Narrow" charset="0"/>
                  <a:ea typeface="新細明體" charset="0"/>
                  <a:cs typeface="新細明體" charset="0"/>
                </a:rPr>
                <a:t>36:24-26</a:t>
              </a:r>
              <a:r>
                <a:rPr lang="zh-TW" altLang="en-GB" sz="2000" b="1">
                  <a:solidFill>
                    <a:srgbClr val="000000"/>
                  </a:solidFill>
                  <a:latin typeface="Arial Narrow" charset="0"/>
                  <a:ea typeface="新細明體" charset="0"/>
                  <a:cs typeface="新細明體" charset="0"/>
                </a:rPr>
                <a:t>，希</a:t>
              </a:r>
              <a:r>
                <a:rPr lang="en-GB" altLang="zh-TW" sz="2000" b="1">
                  <a:solidFill>
                    <a:srgbClr val="000000"/>
                  </a:solidFill>
                  <a:latin typeface="Arial Narrow" charset="0"/>
                  <a:ea typeface="新細明體" charset="0"/>
                  <a:cs typeface="新細明體" charset="0"/>
                </a:rPr>
                <a:t>10:22)</a:t>
              </a:r>
            </a:p>
          </p:txBody>
        </p:sp>
        <p:sp>
          <p:nvSpPr>
            <p:cNvPr id="51214" name="Rectangle 14"/>
            <p:cNvSpPr>
              <a:spLocks noChangeArrowheads="1"/>
            </p:cNvSpPr>
            <p:nvPr/>
          </p:nvSpPr>
          <p:spPr bwMode="auto">
            <a:xfrm>
              <a:off x="3182" y="432"/>
              <a:ext cx="2577" cy="9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5" name="Group 15"/>
          <p:cNvGrpSpPr>
            <a:grpSpLocks/>
          </p:cNvGrpSpPr>
          <p:nvPr/>
        </p:nvGrpSpPr>
        <p:grpSpPr bwMode="auto">
          <a:xfrm>
            <a:off x="1327150" y="2119313"/>
            <a:ext cx="3721100" cy="2220912"/>
            <a:chOff x="836" y="1335"/>
            <a:chExt cx="2344" cy="1399"/>
          </a:xfrm>
        </p:grpSpPr>
        <p:sp>
          <p:nvSpPr>
            <p:cNvPr id="51216" name="Rectangle 16"/>
            <p:cNvSpPr>
              <a:spLocks noChangeArrowheads="1"/>
            </p:cNvSpPr>
            <p:nvPr/>
          </p:nvSpPr>
          <p:spPr bwMode="auto">
            <a:xfrm>
              <a:off x="882" y="1335"/>
              <a:ext cx="2252" cy="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實際上，彼得不可能在五旬節當天為</a:t>
              </a:r>
              <a:r>
                <a:rPr lang="en-GB" altLang="zh-TW" b="1">
                  <a:solidFill>
                    <a:srgbClr val="000000"/>
                  </a:solidFill>
                  <a:latin typeface="Arial Narrow" charset="0"/>
                  <a:ea typeface="新細明體" charset="0"/>
                  <a:cs typeface="新細明體" charset="0"/>
                </a:rPr>
                <a:t>3000</a:t>
              </a:r>
              <a:r>
                <a:rPr lang="zh-TW" altLang="en-GB" b="1">
                  <a:solidFill>
                    <a:srgbClr val="000000"/>
                  </a:solidFill>
                  <a:latin typeface="Arial Narrow" charset="0"/>
                  <a:ea typeface="新細明體" charset="0"/>
                  <a:cs typeface="新細明體" charset="0"/>
                </a:rPr>
                <a:t>人受浸</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徒</a:t>
              </a:r>
              <a:r>
                <a:rPr lang="en-GB" altLang="zh-TW" b="1">
                  <a:solidFill>
                    <a:srgbClr val="000000"/>
                  </a:solidFill>
                  <a:latin typeface="Arial Narrow" charset="0"/>
                  <a:ea typeface="新細明體" charset="0"/>
                  <a:cs typeface="新細明體" charset="0"/>
                </a:rPr>
                <a:t>2:41)</a:t>
              </a:r>
              <a:r>
                <a:rPr lang="zh-TW" altLang="en-GB" b="1">
                  <a:solidFill>
                    <a:srgbClr val="000000"/>
                  </a:solidFill>
                  <a:latin typeface="Arial Narrow" charset="0"/>
                  <a:ea typeface="新細明體" charset="0"/>
                  <a:cs typeface="新細明體" charset="0"/>
                </a:rPr>
                <a:t>，這浸禮必是灑水禮或澆灌禮。</a:t>
              </a:r>
            </a:p>
          </p:txBody>
        </p:sp>
        <p:sp>
          <p:nvSpPr>
            <p:cNvPr id="51217" name="Rectangle 17"/>
            <p:cNvSpPr>
              <a:spLocks noChangeArrowheads="1"/>
            </p:cNvSpPr>
            <p:nvPr/>
          </p:nvSpPr>
          <p:spPr bwMode="auto">
            <a:xfrm>
              <a:off x="836" y="1335"/>
              <a:ext cx="2345" cy="1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6" name="Group 18"/>
          <p:cNvGrpSpPr>
            <a:grpSpLocks/>
          </p:cNvGrpSpPr>
          <p:nvPr/>
        </p:nvGrpSpPr>
        <p:grpSpPr bwMode="auto">
          <a:xfrm>
            <a:off x="5051425" y="2119313"/>
            <a:ext cx="4089400" cy="2220912"/>
            <a:chOff x="3182" y="1335"/>
            <a:chExt cx="2576" cy="1399"/>
          </a:xfrm>
        </p:grpSpPr>
        <p:sp>
          <p:nvSpPr>
            <p:cNvPr id="51219" name="Rectangle 19"/>
            <p:cNvSpPr>
              <a:spLocks noChangeArrowheads="1"/>
            </p:cNvSpPr>
            <p:nvPr/>
          </p:nvSpPr>
          <p:spPr bwMode="auto">
            <a:xfrm>
              <a:off x="3228" y="1335"/>
              <a:ext cx="2484" cy="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經文沒有說到灑水禮或澆灌禮。若一人在</a:t>
              </a:r>
              <a:r>
                <a:rPr lang="en-GB" altLang="zh-TW" sz="2000" b="1">
                  <a:solidFill>
                    <a:srgbClr val="000000"/>
                  </a:solidFill>
                  <a:latin typeface="Arial Narrow" charset="0"/>
                  <a:ea typeface="新細明體" charset="0"/>
                  <a:cs typeface="新細明體" charset="0"/>
                </a:rPr>
                <a:t>1</a:t>
              </a:r>
              <a:r>
                <a:rPr lang="zh-TW" altLang="en-GB" sz="2000" b="1">
                  <a:solidFill>
                    <a:srgbClr val="000000"/>
                  </a:solidFill>
                  <a:latin typeface="Arial Narrow" charset="0"/>
                  <a:ea typeface="新細明體" charset="0"/>
                  <a:cs typeface="新細明體" charset="0"/>
                </a:rPr>
                <a:t>小時為</a:t>
              </a:r>
              <a:r>
                <a:rPr lang="en-GB" altLang="zh-TW" sz="2000" b="1">
                  <a:solidFill>
                    <a:srgbClr val="000000"/>
                  </a:solidFill>
                  <a:latin typeface="Arial Narrow" charset="0"/>
                  <a:ea typeface="新細明體" charset="0"/>
                  <a:cs typeface="新細明體" charset="0"/>
                </a:rPr>
                <a:t>100</a:t>
              </a:r>
              <a:r>
                <a:rPr lang="zh-TW" altLang="en-GB" sz="2000" b="1">
                  <a:solidFill>
                    <a:srgbClr val="000000"/>
                  </a:solidFill>
                  <a:latin typeface="Arial Narrow" charset="0"/>
                  <a:ea typeface="新細明體" charset="0"/>
                  <a:cs typeface="新細明體" charset="0"/>
                </a:rPr>
                <a:t>人受浸，那麼</a:t>
              </a:r>
              <a:r>
                <a:rPr lang="en-GB" altLang="zh-TW" sz="2000" b="1">
                  <a:solidFill>
                    <a:srgbClr val="000000"/>
                  </a:solidFill>
                  <a:latin typeface="Arial Narrow" charset="0"/>
                  <a:ea typeface="新細明體" charset="0"/>
                  <a:cs typeface="新細明體" charset="0"/>
                </a:rPr>
                <a:t>120</a:t>
              </a:r>
              <a:r>
                <a:rPr lang="zh-TW" altLang="en-GB" sz="2000" b="1">
                  <a:solidFill>
                    <a:srgbClr val="000000"/>
                  </a:solidFill>
                  <a:latin typeface="Arial Narrow" charset="0"/>
                  <a:ea typeface="新細明體" charset="0"/>
                  <a:cs typeface="新細明體" charset="0"/>
                </a:rPr>
                <a:t>位門徒</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1:15)</a:t>
              </a:r>
              <a:r>
                <a:rPr lang="zh-TW" altLang="en-GB" sz="2000" b="1">
                  <a:solidFill>
                    <a:srgbClr val="000000"/>
                  </a:solidFill>
                  <a:latin typeface="Arial Narrow" charset="0"/>
                  <a:ea typeface="新細明體" charset="0"/>
                  <a:cs typeface="新細明體" charset="0"/>
                </a:rPr>
                <a:t>，能為</a:t>
              </a:r>
              <a:r>
                <a:rPr lang="en-GB" altLang="zh-TW" sz="2000" b="1">
                  <a:solidFill>
                    <a:srgbClr val="000000"/>
                  </a:solidFill>
                  <a:latin typeface="Arial Narrow" charset="0"/>
                  <a:ea typeface="新細明體" charset="0"/>
                  <a:cs typeface="新細明體" charset="0"/>
                </a:rPr>
                <a:t>12000</a:t>
              </a:r>
              <a:r>
                <a:rPr lang="zh-TW" altLang="en-GB" sz="2000" b="1">
                  <a:solidFill>
                    <a:srgbClr val="000000"/>
                  </a:solidFill>
                  <a:latin typeface="Arial Narrow" charset="0"/>
                  <a:ea typeface="新細明體" charset="0"/>
                  <a:cs typeface="新細明體" charset="0"/>
                </a:rPr>
                <a:t>人在</a:t>
              </a:r>
              <a:r>
                <a:rPr lang="en-GB" altLang="zh-TW" sz="2000" b="1">
                  <a:solidFill>
                    <a:srgbClr val="000000"/>
                  </a:solidFill>
                  <a:latin typeface="Arial Narrow" charset="0"/>
                  <a:ea typeface="新細明體" charset="0"/>
                  <a:cs typeface="新細明體" charset="0"/>
                </a:rPr>
                <a:t>1 </a:t>
              </a:r>
              <a:r>
                <a:rPr lang="zh-TW" altLang="en-GB" sz="2000" b="1">
                  <a:solidFill>
                    <a:srgbClr val="000000"/>
                  </a:solidFill>
                  <a:latin typeface="Arial Narrow" charset="0"/>
                  <a:ea typeface="新細明體" charset="0"/>
                  <a:cs typeface="新細明體" charset="0"/>
                </a:rPr>
                <a:t>小時受浸。若是只是</a:t>
              </a:r>
              <a:r>
                <a:rPr lang="en-GB" altLang="zh-TW" sz="2000" b="1">
                  <a:solidFill>
                    <a:srgbClr val="000000"/>
                  </a:solidFill>
                  <a:latin typeface="Arial Narrow" charset="0"/>
                  <a:ea typeface="新細明體" charset="0"/>
                  <a:cs typeface="新細明體" charset="0"/>
                </a:rPr>
                <a:t>12</a:t>
              </a:r>
              <a:r>
                <a:rPr lang="zh-TW" altLang="en-GB" sz="2000" b="1">
                  <a:solidFill>
                    <a:srgbClr val="000000"/>
                  </a:solidFill>
                  <a:latin typeface="Arial Narrow" charset="0"/>
                  <a:ea typeface="新細明體" charset="0"/>
                  <a:cs typeface="新細明體" charset="0"/>
                </a:rPr>
                <a:t>門徒領浸禮，也只需</a:t>
              </a:r>
              <a:r>
                <a:rPr lang="en-GB" altLang="zh-TW" sz="2000" b="1">
                  <a:solidFill>
                    <a:srgbClr val="000000"/>
                  </a:solidFill>
                  <a:latin typeface="Arial Narrow" charset="0"/>
                  <a:ea typeface="新細明體" charset="0"/>
                  <a:cs typeface="新細明體" charset="0"/>
                </a:rPr>
                <a:t>3</a:t>
              </a:r>
              <a:r>
                <a:rPr lang="zh-TW" altLang="en-GB" sz="2000" b="1">
                  <a:solidFill>
                    <a:srgbClr val="000000"/>
                  </a:solidFill>
                  <a:latin typeface="Arial Narrow" charset="0"/>
                  <a:ea typeface="新細明體" charset="0"/>
                  <a:cs typeface="新細明體" charset="0"/>
                </a:rPr>
                <a:t>小時，</a:t>
              </a:r>
              <a:r>
                <a:rPr lang="en-GB" altLang="zh-TW" sz="2000" b="1">
                  <a:solidFill>
                    <a:srgbClr val="000000"/>
                  </a:solidFill>
                  <a:latin typeface="Arial Narrow" charset="0"/>
                  <a:ea typeface="新細明體" charset="0"/>
                  <a:cs typeface="新細明體" charset="0"/>
                </a:rPr>
                <a:t>3000</a:t>
              </a:r>
              <a:r>
                <a:rPr lang="en-US" altLang="zh-TW" sz="2000" b="1">
                  <a:solidFill>
                    <a:srgbClr val="000000"/>
                  </a:solidFill>
                  <a:latin typeface="" charset="0"/>
                  <a:ea typeface="細明體" charset="0"/>
                  <a:cs typeface="" charset="0"/>
                </a:rPr>
                <a:t>x(12x100=1200/hr)</a:t>
              </a:r>
            </a:p>
          </p:txBody>
        </p:sp>
        <p:sp>
          <p:nvSpPr>
            <p:cNvPr id="51220" name="Rectangle 20"/>
            <p:cNvSpPr>
              <a:spLocks noChangeArrowheads="1"/>
            </p:cNvSpPr>
            <p:nvPr/>
          </p:nvSpPr>
          <p:spPr bwMode="auto">
            <a:xfrm>
              <a:off x="3182" y="1335"/>
              <a:ext cx="2577" cy="1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7" name="Group 21"/>
          <p:cNvGrpSpPr>
            <a:grpSpLocks/>
          </p:cNvGrpSpPr>
          <p:nvPr/>
        </p:nvGrpSpPr>
        <p:grpSpPr bwMode="auto">
          <a:xfrm>
            <a:off x="1327150" y="4343400"/>
            <a:ext cx="3721100" cy="2435225"/>
            <a:chOff x="836" y="2736"/>
            <a:chExt cx="2344" cy="1534"/>
          </a:xfrm>
        </p:grpSpPr>
        <p:sp>
          <p:nvSpPr>
            <p:cNvPr id="51222" name="Rectangle 22"/>
            <p:cNvSpPr>
              <a:spLocks noChangeArrowheads="1"/>
            </p:cNvSpPr>
            <p:nvPr/>
          </p:nvSpPr>
          <p:spPr bwMode="auto">
            <a:xfrm>
              <a:off x="882" y="2736"/>
              <a:ext cx="2252" cy="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腓立比獄卒不可能離開崗位去浸禮，但可以用灑水禮或澆灌禮。</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徒</a:t>
              </a:r>
              <a:r>
                <a:rPr lang="en-GB" altLang="zh-TW" sz="2400" b="1">
                  <a:solidFill>
                    <a:srgbClr val="000000"/>
                  </a:solidFill>
                  <a:latin typeface="Arial Narrow" charset="0"/>
                  <a:ea typeface="新細明體" charset="0"/>
                  <a:cs typeface="新細明體" charset="0"/>
                </a:rPr>
                <a:t>16:33b)</a:t>
              </a:r>
            </a:p>
          </p:txBody>
        </p:sp>
        <p:sp>
          <p:nvSpPr>
            <p:cNvPr id="51223" name="Rectangle 23"/>
            <p:cNvSpPr>
              <a:spLocks noChangeArrowheads="1"/>
            </p:cNvSpPr>
            <p:nvPr/>
          </p:nvSpPr>
          <p:spPr bwMode="auto">
            <a:xfrm>
              <a:off x="836" y="2736"/>
              <a:ext cx="2345" cy="153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8" name="Group 24"/>
          <p:cNvGrpSpPr>
            <a:grpSpLocks/>
          </p:cNvGrpSpPr>
          <p:nvPr/>
        </p:nvGrpSpPr>
        <p:grpSpPr bwMode="auto">
          <a:xfrm>
            <a:off x="5051425" y="4343400"/>
            <a:ext cx="4089400" cy="2435225"/>
            <a:chOff x="3182" y="2736"/>
            <a:chExt cx="2576" cy="1534"/>
          </a:xfrm>
        </p:grpSpPr>
        <p:sp>
          <p:nvSpPr>
            <p:cNvPr id="51225" name="Rectangle 25"/>
            <p:cNvSpPr>
              <a:spLocks noChangeArrowheads="1"/>
            </p:cNvSpPr>
            <p:nvPr/>
          </p:nvSpPr>
          <p:spPr bwMode="auto">
            <a:xfrm>
              <a:off x="3228" y="2736"/>
              <a:ext cx="2484" cy="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獄卒聽了保羅的講道</a:t>
              </a:r>
              <a:r>
                <a:rPr lang="en-GB" altLang="zh-TW" sz="2000" b="1">
                  <a:solidFill>
                    <a:srgbClr val="000000"/>
                  </a:solidFill>
                  <a:latin typeface="Arial Narrow" pitchFamily="34" charset="0"/>
                  <a:ea typeface="新細明體" charset="-120"/>
                </a:rPr>
                <a:t>(v32)</a:t>
              </a:r>
              <a:r>
                <a:rPr lang="zh-TW" altLang="en-GB" sz="2000" b="1">
                  <a:solidFill>
                    <a:srgbClr val="000000"/>
                  </a:solidFill>
                  <a:latin typeface="Arial Narrow" pitchFamily="34" charset="0"/>
                  <a:ea typeface="新細明體" charset="-120"/>
                </a:rPr>
                <a:t>，並幫保羅和希拉清洗傷口。他要請保羅和希拉到他的家享用凌晨晚餐</a:t>
              </a:r>
              <a:r>
                <a:rPr lang="en-GB" altLang="zh-TW" sz="2000" b="1">
                  <a:solidFill>
                    <a:srgbClr val="000000"/>
                  </a:solidFill>
                  <a:latin typeface="Arial Narrow" pitchFamily="34" charset="0"/>
                  <a:ea typeface="新細明體" charset="-120"/>
                </a:rPr>
                <a:t>(v34)</a:t>
              </a:r>
              <a:r>
                <a:rPr lang="zh-TW" altLang="en-GB" sz="2000" b="1">
                  <a:solidFill>
                    <a:srgbClr val="000000"/>
                  </a:solidFill>
                  <a:latin typeface="Arial Narrow" pitchFamily="34" charset="0"/>
                  <a:ea typeface="新細明體" charset="-120"/>
                </a:rPr>
                <a:t>，浸禮的時間比用餐的時間要短。在左邊只假設獄卒只有一位所以不能離開崗位。</a:t>
              </a:r>
            </a:p>
          </p:txBody>
        </p:sp>
        <p:sp>
          <p:nvSpPr>
            <p:cNvPr id="51226" name="Rectangle 26"/>
            <p:cNvSpPr>
              <a:spLocks noChangeArrowheads="1"/>
            </p:cNvSpPr>
            <p:nvPr/>
          </p:nvSpPr>
          <p:spPr bwMode="auto">
            <a:xfrm>
              <a:off x="3182" y="2736"/>
              <a:ext cx="2577" cy="153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10</a:t>
            </a:r>
          </a:p>
        </p:txBody>
      </p:sp>
      <p:sp>
        <p:nvSpPr>
          <p:cNvPr id="52226" name="Text Box 2"/>
          <p:cNvSpPr txBox="1">
            <a:spLocks noChangeArrowheads="1"/>
          </p:cNvSpPr>
          <p:nvPr/>
        </p:nvSpPr>
        <p:spPr bwMode="auto">
          <a:xfrm>
            <a:off x="8020050" y="228600"/>
            <a:ext cx="77470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244f</a:t>
            </a:r>
          </a:p>
        </p:txBody>
      </p:sp>
      <p:sp>
        <p:nvSpPr>
          <p:cNvPr id="52227" name="Text Box 3"/>
          <p:cNvSpPr txBox="1">
            <a:spLocks noChangeArrowheads="1"/>
          </p:cNvSpPr>
          <p:nvPr/>
        </p:nvSpPr>
        <p:spPr bwMode="auto">
          <a:xfrm>
            <a:off x="3359150" y="0"/>
            <a:ext cx="30130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52228" name="Rectangle 4"/>
          <p:cNvSpPr>
            <a:spLocks noChangeArrowheads="1"/>
          </p:cNvSpPr>
          <p:nvPr/>
        </p:nvSpPr>
        <p:spPr bwMode="auto">
          <a:xfrm>
            <a:off x="0" y="685800"/>
            <a:ext cx="1401763"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2229" name="Rectangle 5"/>
          <p:cNvSpPr>
            <a:spLocks noChangeArrowheads="1"/>
          </p:cNvSpPr>
          <p:nvPr/>
        </p:nvSpPr>
        <p:spPr bwMode="auto">
          <a:xfrm>
            <a:off x="0" y="4310063"/>
            <a:ext cx="1401763"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2230" name="Rectangle 6"/>
          <p:cNvSpPr>
            <a:spLocks noChangeArrowheads="1"/>
          </p:cNvSpPr>
          <p:nvPr/>
        </p:nvSpPr>
        <p:spPr bwMode="auto">
          <a:xfrm>
            <a:off x="0" y="5783263"/>
            <a:ext cx="1401763"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20839" name="Group 7"/>
          <p:cNvGrpSpPr>
            <a:grpSpLocks/>
          </p:cNvGrpSpPr>
          <p:nvPr/>
        </p:nvGrpSpPr>
        <p:grpSpPr bwMode="auto">
          <a:xfrm>
            <a:off x="1327150" y="762000"/>
            <a:ext cx="3721100" cy="3349625"/>
            <a:chOff x="836" y="480"/>
            <a:chExt cx="2344" cy="2110"/>
          </a:xfrm>
        </p:grpSpPr>
        <p:sp>
          <p:nvSpPr>
            <p:cNvPr id="52232" name="Rectangle 8"/>
            <p:cNvSpPr>
              <a:spLocks noChangeArrowheads="1"/>
            </p:cNvSpPr>
            <p:nvPr/>
          </p:nvSpPr>
          <p:spPr bwMode="auto">
            <a:xfrm>
              <a:off x="882" y="480"/>
              <a:ext cx="2252" cy="2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字典意思不能建造神學</a:t>
              </a:r>
            </a:p>
          </p:txBody>
        </p:sp>
        <p:sp>
          <p:nvSpPr>
            <p:cNvPr id="52233" name="Rectangle 9"/>
            <p:cNvSpPr>
              <a:spLocks noChangeArrowheads="1"/>
            </p:cNvSpPr>
            <p:nvPr/>
          </p:nvSpPr>
          <p:spPr bwMode="auto">
            <a:xfrm>
              <a:off x="836" y="480"/>
              <a:ext cx="2345" cy="21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0" name="Group 10"/>
          <p:cNvGrpSpPr>
            <a:grpSpLocks/>
          </p:cNvGrpSpPr>
          <p:nvPr/>
        </p:nvGrpSpPr>
        <p:grpSpPr bwMode="auto">
          <a:xfrm>
            <a:off x="5051425" y="762000"/>
            <a:ext cx="4089400" cy="3349625"/>
            <a:chOff x="3182" y="480"/>
            <a:chExt cx="2576" cy="2110"/>
          </a:xfrm>
        </p:grpSpPr>
        <p:sp>
          <p:nvSpPr>
            <p:cNvPr id="52235" name="Rectangle 11"/>
            <p:cNvSpPr>
              <a:spLocks noChangeArrowheads="1"/>
            </p:cNvSpPr>
            <p:nvPr/>
          </p:nvSpPr>
          <p:spPr bwMode="auto">
            <a:xfrm>
              <a:off x="3228" y="480"/>
              <a:ext cx="2484" cy="2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在新約的浸水禮的意思</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是澆，浸，洗等的意思</a:t>
              </a:r>
              <a:r>
                <a:rPr lang="en-GB" altLang="zh-TW"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BAGD 131c)</a:t>
              </a:r>
              <a:r>
                <a:rPr lang="zh-TW" altLang="en-US" sz="2400" b="1">
                  <a:solidFill>
                    <a:srgbClr val="000000"/>
                  </a:solidFill>
                  <a:latin typeface="Arial Narrow" charset="0"/>
                  <a:ea typeface="新細明體" charset="0"/>
                  <a:cs typeface="新細明體" charset="0"/>
                </a:rPr>
                <a:t>，其他的意思包括去澆。</a:t>
              </a:r>
              <a:r>
                <a:rPr lang="en-US" altLang="zh-TW" sz="2400" b="1">
                  <a:solidFill>
                    <a:srgbClr val="000000"/>
                  </a:solidFill>
                  <a:latin typeface="Arial Narrow" charset="0"/>
                  <a:ea typeface="新細明體" charset="0"/>
                  <a:cs typeface="新細明體" charset="0"/>
                </a:rPr>
                <a:t>(</a:t>
              </a:r>
              <a:r>
                <a:rPr lang="zh-TW" altLang="en-US" sz="2400" b="1">
                  <a:solidFill>
                    <a:srgbClr val="000000"/>
                  </a:solidFill>
                  <a:latin typeface="Arial Narrow" charset="0"/>
                  <a:ea typeface="新細明體" charset="0"/>
                  <a:cs typeface="新細明體" charset="0"/>
                </a:rPr>
                <a:t>路</a:t>
              </a:r>
              <a:r>
                <a:rPr lang="en-US" altLang="zh-TW" sz="2400" b="1">
                  <a:solidFill>
                    <a:srgbClr val="000000"/>
                  </a:solidFill>
                  <a:latin typeface="Arial Narrow" charset="0"/>
                  <a:ea typeface="新細明體" charset="0"/>
                  <a:cs typeface="新細明體" charset="0"/>
                </a:rPr>
                <a:t>16:24)</a:t>
              </a:r>
              <a:r>
                <a:rPr lang="zh-TW" altLang="en-US"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CF LXX </a:t>
              </a:r>
              <a:r>
                <a:rPr lang="zh-TW" altLang="en-US" sz="2400" b="1">
                  <a:solidFill>
                    <a:srgbClr val="000000"/>
                  </a:solidFill>
                  <a:latin typeface="Arial Narrow" charset="0"/>
                  <a:ea typeface="新細明體" charset="0"/>
                  <a:cs typeface="新細明體" charset="0"/>
                </a:rPr>
                <a:t>猶太書</a:t>
              </a:r>
              <a:r>
                <a:rPr lang="en-US" altLang="zh-TW" sz="2400" b="1">
                  <a:solidFill>
                    <a:srgbClr val="000000"/>
                  </a:solidFill>
                  <a:latin typeface="Arial Narrow" charset="0"/>
                  <a:ea typeface="新細明體" charset="0"/>
                  <a:cs typeface="新細明體" charset="0"/>
                </a:rPr>
                <a:t>2:14</a:t>
              </a:r>
              <a:r>
                <a:rPr lang="zh-TW" altLang="en-US" sz="2400" b="1">
                  <a:solidFill>
                    <a:srgbClr val="000000"/>
                  </a:solidFill>
                  <a:latin typeface="Arial Narrow" charset="0"/>
                  <a:ea typeface="新細明體" charset="0"/>
                  <a:cs typeface="新細明體" charset="0"/>
                </a:rPr>
                <a:t>，書</a:t>
              </a:r>
              <a:r>
                <a:rPr lang="en-US" altLang="zh-TW" sz="2400" b="1">
                  <a:solidFill>
                    <a:srgbClr val="000000"/>
                  </a:solidFill>
                  <a:latin typeface="Arial Narrow" charset="0"/>
                  <a:ea typeface="新細明體" charset="0"/>
                  <a:cs typeface="新細明體" charset="0"/>
                </a:rPr>
                <a:t>3:15</a:t>
              </a:r>
              <a:r>
                <a:rPr lang="zh-TW" altLang="en-US" sz="2400" b="1">
                  <a:solidFill>
                    <a:srgbClr val="000000"/>
                  </a:solidFill>
                  <a:latin typeface="Arial Narrow" charset="0"/>
                  <a:ea typeface="新細明體" charset="0"/>
                  <a:cs typeface="新細明體" charset="0"/>
                </a:rPr>
                <a:t>，利</a:t>
              </a:r>
              <a:r>
                <a:rPr lang="en-US" altLang="zh-TW" sz="2400" b="1">
                  <a:solidFill>
                    <a:srgbClr val="000000"/>
                  </a:solidFill>
                  <a:latin typeface="Arial Narrow" charset="0"/>
                  <a:ea typeface="新細明體" charset="0"/>
                  <a:cs typeface="新細明體" charset="0"/>
                </a:rPr>
                <a:t>4:6</a:t>
              </a:r>
              <a:r>
                <a:rPr lang="zh-TW" altLang="en-US"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11:32</a:t>
              </a:r>
              <a:r>
                <a:rPr lang="zh-TW" altLang="en-US" sz="2400" b="1">
                  <a:solidFill>
                    <a:srgbClr val="000000"/>
                  </a:solidFill>
                  <a:latin typeface="Arial Narrow" charset="0"/>
                  <a:ea typeface="新細明體" charset="0"/>
                  <a:cs typeface="新細明體" charset="0"/>
                </a:rPr>
                <a:t>，和啟</a:t>
              </a:r>
              <a:r>
                <a:rPr lang="en-US" altLang="zh-TW" sz="2400" b="1">
                  <a:solidFill>
                    <a:srgbClr val="000000"/>
                  </a:solidFill>
                  <a:latin typeface="Arial Narrow" charset="0"/>
                  <a:ea typeface="新細明體" charset="0"/>
                  <a:cs typeface="新細明體" charset="0"/>
                </a:rPr>
                <a:t>19:13</a:t>
              </a:r>
              <a:r>
                <a:rPr lang="zh-TW" altLang="en-US" sz="2400" b="1">
                  <a:solidFill>
                    <a:srgbClr val="000000"/>
                  </a:solidFill>
                  <a:latin typeface="Arial Narrow" charset="0"/>
                  <a:ea typeface="新細明體" charset="0"/>
                  <a:cs typeface="新細明體" charset="0"/>
                </a:rPr>
                <a:t>。從字典之意的馬丁路德和加爾文都相信浸禮是聖經之樣式。</a:t>
              </a:r>
              <a:endParaRPr lang="zh-TW" altLang="en-GB" sz="2400" b="1">
                <a:solidFill>
                  <a:srgbClr val="000000"/>
                </a:solidFill>
                <a:latin typeface="Arial Narrow" charset="0"/>
                <a:ea typeface="新細明體" charset="0"/>
                <a:cs typeface="新細明體" charset="0"/>
              </a:endParaRPr>
            </a:p>
          </p:txBody>
        </p:sp>
        <p:sp>
          <p:nvSpPr>
            <p:cNvPr id="52236" name="Rectangle 12"/>
            <p:cNvSpPr>
              <a:spLocks noChangeArrowheads="1"/>
            </p:cNvSpPr>
            <p:nvPr/>
          </p:nvSpPr>
          <p:spPr bwMode="auto">
            <a:xfrm>
              <a:off x="3182" y="480"/>
              <a:ext cx="2577" cy="21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1" name="Group 13"/>
          <p:cNvGrpSpPr>
            <a:grpSpLocks/>
          </p:cNvGrpSpPr>
          <p:nvPr/>
        </p:nvGrpSpPr>
        <p:grpSpPr bwMode="auto">
          <a:xfrm>
            <a:off x="1327150" y="4114800"/>
            <a:ext cx="3721100" cy="2740025"/>
            <a:chOff x="836" y="2592"/>
            <a:chExt cx="2344" cy="1726"/>
          </a:xfrm>
        </p:grpSpPr>
        <p:sp>
          <p:nvSpPr>
            <p:cNvPr id="52238" name="Rectangle 14"/>
            <p:cNvSpPr>
              <a:spLocks noChangeArrowheads="1"/>
            </p:cNvSpPr>
            <p:nvPr/>
          </p:nvSpPr>
          <p:spPr bwMode="auto">
            <a:xfrm>
              <a:off x="882" y="2592"/>
              <a:ext cx="2252" cy="1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施洗約翰是用灑水禮，特別他是利未人，所以灑水禮是舊約所用的。</a:t>
              </a:r>
            </a:p>
          </p:txBody>
        </p:sp>
        <p:sp>
          <p:nvSpPr>
            <p:cNvPr id="52239" name="Rectangle 15"/>
            <p:cNvSpPr>
              <a:spLocks noChangeArrowheads="1"/>
            </p:cNvSpPr>
            <p:nvPr/>
          </p:nvSpPr>
          <p:spPr bwMode="auto">
            <a:xfrm>
              <a:off x="836" y="2592"/>
              <a:ext cx="2345" cy="17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2" name="Group 16"/>
          <p:cNvGrpSpPr>
            <a:grpSpLocks/>
          </p:cNvGrpSpPr>
          <p:nvPr/>
        </p:nvGrpSpPr>
        <p:grpSpPr bwMode="auto">
          <a:xfrm>
            <a:off x="5051425" y="4114800"/>
            <a:ext cx="4089400" cy="2740025"/>
            <a:chOff x="3182" y="2592"/>
            <a:chExt cx="2576" cy="1726"/>
          </a:xfrm>
        </p:grpSpPr>
        <p:sp>
          <p:nvSpPr>
            <p:cNvPr id="52241" name="Rectangle 17"/>
            <p:cNvSpPr>
              <a:spLocks noChangeArrowheads="1"/>
            </p:cNvSpPr>
            <p:nvPr/>
          </p:nvSpPr>
          <p:spPr bwMode="auto">
            <a:xfrm>
              <a:off x="3228" y="2592"/>
              <a:ext cx="2484" cy="1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施洗約翰是在約旦河施浸，若是灑水禮那需要人們來到河中</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另外，他所用的浸禮在當時是猶太人所使用的方式。</a:t>
              </a:r>
              <a:endParaRPr lang="en-GB" altLang="zh-TW" sz="2400" b="1">
                <a:solidFill>
                  <a:srgbClr val="000000"/>
                </a:solidFill>
                <a:latin typeface="Arial Narrow" charset="0"/>
                <a:ea typeface="新細明體" charset="0"/>
                <a:cs typeface="新細明體" charset="0"/>
              </a:endParaRPr>
            </a:p>
          </p:txBody>
        </p:sp>
        <p:sp>
          <p:nvSpPr>
            <p:cNvPr id="52242" name="Rectangle 18"/>
            <p:cNvSpPr>
              <a:spLocks noChangeArrowheads="1"/>
            </p:cNvSpPr>
            <p:nvPr/>
          </p:nvSpPr>
          <p:spPr bwMode="auto">
            <a:xfrm>
              <a:off x="3182" y="2592"/>
              <a:ext cx="2577" cy="17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a:latin typeface="Times New Roman" charset="0"/>
              </a:rPr>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65100" y="925513"/>
            <a:ext cx="8848725" cy="47863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have, all that we are,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hope to be,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give to You, we give to You!</a:t>
            </a:r>
          </a:p>
          <a:p>
            <a:pPr algn="ctr" defTabSz="914400" eaLnBrk="0" hangingPunct="0">
              <a:lnSpc>
                <a:spcPct val="70000"/>
              </a:lnSpc>
              <a:buClrTx/>
              <a:buSzTx/>
              <a:buFontTx/>
              <a:buNone/>
              <a:defRPr/>
            </a:pPr>
            <a:endParaRPr lang="en-US" sz="4000" b="1">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2516894007"/>
      </p:ext>
    </p:extLst>
  </p:cSld>
  <p:clrMapOvr>
    <a:masterClrMapping/>
  </p:clrMapOvr>
  <p:transition>
    <p:zoom dir="in"/>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1116013"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11</a:t>
            </a:r>
          </a:p>
        </p:txBody>
      </p:sp>
      <p:sp>
        <p:nvSpPr>
          <p:cNvPr id="53250"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244g</a:t>
            </a:r>
          </a:p>
        </p:txBody>
      </p:sp>
      <p:sp>
        <p:nvSpPr>
          <p:cNvPr id="53251" name="Text Box 3"/>
          <p:cNvSpPr txBox="1">
            <a:spLocks noChangeArrowheads="1"/>
          </p:cNvSpPr>
          <p:nvPr/>
        </p:nvSpPr>
        <p:spPr bwMode="auto">
          <a:xfrm>
            <a:off x="3341688" y="0"/>
            <a:ext cx="3462337"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53252" name="Rectangle 4"/>
          <p:cNvSpPr>
            <a:spLocks noChangeArrowheads="1"/>
          </p:cNvSpPr>
          <p:nvPr/>
        </p:nvSpPr>
        <p:spPr bwMode="auto">
          <a:xfrm>
            <a:off x="71438" y="2197100"/>
            <a:ext cx="1389062"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p:txBody>
      </p:sp>
      <p:grpSp>
        <p:nvGrpSpPr>
          <p:cNvPr id="122885" name="Group 5"/>
          <p:cNvGrpSpPr>
            <a:grpSpLocks/>
          </p:cNvGrpSpPr>
          <p:nvPr/>
        </p:nvGrpSpPr>
        <p:grpSpPr bwMode="auto">
          <a:xfrm>
            <a:off x="1389063" y="685800"/>
            <a:ext cx="3689350" cy="2892425"/>
            <a:chOff x="875" y="432"/>
            <a:chExt cx="2324" cy="1822"/>
          </a:xfrm>
        </p:grpSpPr>
        <p:sp>
          <p:nvSpPr>
            <p:cNvPr id="53254" name="Rectangle 6"/>
            <p:cNvSpPr>
              <a:spLocks noChangeArrowheads="1"/>
            </p:cNvSpPr>
            <p:nvPr/>
          </p:nvSpPr>
          <p:spPr bwMode="auto">
            <a:xfrm>
              <a:off x="921" y="432"/>
              <a:ext cx="2233" cy="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浸水禮先於基督教，並不表示基督教的浸禮是跟隨此種方式</a:t>
              </a:r>
              <a:r>
                <a:rPr lang="zh-TW" altLang="en-GB" sz="2000">
                  <a:solidFill>
                    <a:srgbClr val="000000"/>
                  </a:solidFill>
                  <a:latin typeface="Arial Narrow" charset="0"/>
                  <a:ea typeface="新細明體" charset="0"/>
                  <a:cs typeface="新細明體" charset="0"/>
                </a:rPr>
                <a:t>。</a:t>
              </a:r>
            </a:p>
          </p:txBody>
        </p:sp>
        <p:sp>
          <p:nvSpPr>
            <p:cNvPr id="53255" name="Rectangle 7"/>
            <p:cNvSpPr>
              <a:spLocks noChangeArrowheads="1"/>
            </p:cNvSpPr>
            <p:nvPr/>
          </p:nvSpPr>
          <p:spPr bwMode="auto">
            <a:xfrm>
              <a:off x="875" y="432"/>
              <a:ext cx="2325" cy="182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6" name="Group 8"/>
          <p:cNvGrpSpPr>
            <a:grpSpLocks/>
          </p:cNvGrpSpPr>
          <p:nvPr/>
        </p:nvGrpSpPr>
        <p:grpSpPr bwMode="auto">
          <a:xfrm>
            <a:off x="5081588" y="685800"/>
            <a:ext cx="4054475" cy="2892425"/>
            <a:chOff x="3201" y="432"/>
            <a:chExt cx="2554" cy="1822"/>
          </a:xfrm>
        </p:grpSpPr>
        <p:sp>
          <p:nvSpPr>
            <p:cNvPr id="53257" name="Rectangle 9"/>
            <p:cNvSpPr>
              <a:spLocks noChangeArrowheads="1"/>
            </p:cNvSpPr>
            <p:nvPr/>
          </p:nvSpPr>
          <p:spPr bwMode="auto">
            <a:xfrm>
              <a:off x="3247" y="432"/>
              <a:ext cx="2463" cy="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Bwgrk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新約的浸禮，不單是浸禮，更是猶太人的儀式</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可</a:t>
              </a:r>
              <a:r>
                <a:rPr lang="en-GB" altLang="zh-TW" b="1">
                  <a:solidFill>
                    <a:srgbClr val="000000"/>
                  </a:solidFill>
                  <a:latin typeface="Arial Narrow" charset="0"/>
                  <a:ea typeface="新細明體" charset="0"/>
                  <a:cs typeface="新細明體" charset="0"/>
                </a:rPr>
                <a:t>7:4</a:t>
              </a:r>
              <a:r>
                <a:rPr lang="zh-TW" altLang="en-GB" b="1">
                  <a:solidFill>
                    <a:srgbClr val="000000"/>
                  </a:solidFill>
                  <a:latin typeface="Arial Narrow" charset="0"/>
                  <a:ea typeface="新細明體" charset="0"/>
                  <a:cs typeface="新細明體" charset="0"/>
                </a:rPr>
                <a:t>，路</a:t>
              </a:r>
              <a:r>
                <a:rPr lang="en-GB" altLang="zh-TW" b="1">
                  <a:solidFill>
                    <a:srgbClr val="000000"/>
                  </a:solidFill>
                  <a:latin typeface="Arial Narrow" charset="0"/>
                  <a:ea typeface="新細明體" charset="0"/>
                  <a:cs typeface="新細明體" charset="0"/>
                </a:rPr>
                <a:t>11:38)</a:t>
              </a:r>
              <a:r>
                <a:rPr lang="zh-TW" altLang="en-GB" b="1">
                  <a:solidFill>
                    <a:srgbClr val="000000"/>
                  </a:solidFill>
                  <a:latin typeface="Arial Narrow" charset="0"/>
                  <a:ea typeface="新細明體" charset="0"/>
                  <a:cs typeface="新細明體" charset="0"/>
                </a:rPr>
                <a:t>，異教和猶太改教禮都是先於基督教的浸禮。</a:t>
              </a:r>
            </a:p>
          </p:txBody>
        </p:sp>
        <p:sp>
          <p:nvSpPr>
            <p:cNvPr id="53258" name="Rectangle 10"/>
            <p:cNvSpPr>
              <a:spLocks noChangeArrowheads="1"/>
            </p:cNvSpPr>
            <p:nvPr/>
          </p:nvSpPr>
          <p:spPr bwMode="auto">
            <a:xfrm>
              <a:off x="3201" y="432"/>
              <a:ext cx="2555" cy="182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7" name="Group 11"/>
          <p:cNvGrpSpPr>
            <a:grpSpLocks/>
          </p:cNvGrpSpPr>
          <p:nvPr/>
        </p:nvGrpSpPr>
        <p:grpSpPr bwMode="auto">
          <a:xfrm>
            <a:off x="1389063" y="3581400"/>
            <a:ext cx="3689350" cy="3273425"/>
            <a:chOff x="875" y="2256"/>
            <a:chExt cx="2324" cy="2062"/>
          </a:xfrm>
        </p:grpSpPr>
        <p:sp>
          <p:nvSpPr>
            <p:cNvPr id="53260" name="Rectangle 12"/>
            <p:cNvSpPr>
              <a:spLocks noChangeArrowheads="1"/>
            </p:cNvSpPr>
            <p:nvPr/>
          </p:nvSpPr>
          <p:spPr bwMode="auto">
            <a:xfrm>
              <a:off x="921" y="2256"/>
              <a:ext cx="2233" cy="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新舊約的灑水禮和澆灌禮是很相似的。</a:t>
              </a:r>
            </a:p>
          </p:txBody>
        </p:sp>
        <p:sp>
          <p:nvSpPr>
            <p:cNvPr id="53261" name="Rectangle 13"/>
            <p:cNvSpPr>
              <a:spLocks noChangeArrowheads="1"/>
            </p:cNvSpPr>
            <p:nvPr/>
          </p:nvSpPr>
          <p:spPr bwMode="auto">
            <a:xfrm>
              <a:off x="875" y="2256"/>
              <a:ext cx="2325" cy="20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8" name="Group 14"/>
          <p:cNvGrpSpPr>
            <a:grpSpLocks/>
          </p:cNvGrpSpPr>
          <p:nvPr/>
        </p:nvGrpSpPr>
        <p:grpSpPr bwMode="auto">
          <a:xfrm>
            <a:off x="5081588" y="3581400"/>
            <a:ext cx="4054475" cy="3273425"/>
            <a:chOff x="3201" y="2256"/>
            <a:chExt cx="2554" cy="2062"/>
          </a:xfrm>
        </p:grpSpPr>
        <p:sp>
          <p:nvSpPr>
            <p:cNvPr id="53263" name="Rectangle 15"/>
            <p:cNvSpPr>
              <a:spLocks noChangeArrowheads="1"/>
            </p:cNvSpPr>
            <p:nvPr/>
          </p:nvSpPr>
          <p:spPr bwMode="auto">
            <a:xfrm>
              <a:off x="3247" y="2256"/>
              <a:ext cx="2463" cy="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b="1">
                  <a:solidFill>
                    <a:srgbClr val="000000"/>
                  </a:solidFill>
                  <a:latin typeface="Arial Narrow" pitchFamily="34" charset="0"/>
                  <a:ea typeface="新細明體" charset="-120"/>
                </a:rPr>
                <a:t>浸禮的意思</a:t>
              </a:r>
              <a:r>
                <a:rPr lang="en-GB" altLang="zh-TW"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証明與主同死和復活</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羅</a:t>
              </a:r>
              <a:r>
                <a:rPr lang="en-GB" altLang="zh-TW" b="1">
                  <a:solidFill>
                    <a:srgbClr val="000000"/>
                  </a:solidFill>
                  <a:latin typeface="Arial Narrow" pitchFamily="34" charset="0"/>
                  <a:ea typeface="新細明體" charset="-120"/>
                </a:rPr>
                <a:t>6:3-5</a:t>
              </a:r>
              <a:r>
                <a:rPr lang="zh-TW" altLang="en-GB" b="1">
                  <a:solidFill>
                    <a:srgbClr val="000000"/>
                  </a:solidFill>
                  <a:latin typeface="Arial Narrow" pitchFamily="34" charset="0"/>
                  <a:ea typeface="新細明體" charset="-120"/>
                </a:rPr>
                <a:t>，西</a:t>
              </a:r>
              <a:r>
                <a:rPr lang="en-GB" altLang="zh-TW" b="1">
                  <a:solidFill>
                    <a:srgbClr val="000000"/>
                  </a:solidFill>
                  <a:latin typeface="Arial Narrow" pitchFamily="34" charset="0"/>
                  <a:ea typeface="新細明體" charset="-120"/>
                </a:rPr>
                <a:t>2:12)</a:t>
              </a:r>
              <a:r>
                <a:rPr lang="zh-TW" altLang="en-GB"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順服主的權柄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太</a:t>
              </a:r>
              <a:r>
                <a:rPr lang="en-GB" altLang="zh-TW" b="1">
                  <a:solidFill>
                    <a:srgbClr val="000000"/>
                  </a:solidFill>
                  <a:latin typeface="Arial Narrow" pitchFamily="34" charset="0"/>
                  <a:ea typeface="新細明體" charset="-120"/>
                </a:rPr>
                <a:t>28:18-19</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19:3-5</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22:16)</a:t>
              </a:r>
              <a:r>
                <a:rPr lang="zh-TW" altLang="en-GB"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順從和在神面前有好的良心。</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彼前</a:t>
              </a:r>
              <a:r>
                <a:rPr lang="en-GB" altLang="zh-TW" b="1">
                  <a:solidFill>
                    <a:srgbClr val="000000"/>
                  </a:solidFill>
                  <a:latin typeface="Arial Narrow" pitchFamily="34" charset="0"/>
                  <a:ea typeface="新細明體" charset="-120"/>
                </a:rPr>
                <a:t>3:21)</a:t>
              </a:r>
            </a:p>
          </p:txBody>
        </p:sp>
        <p:sp>
          <p:nvSpPr>
            <p:cNvPr id="53264" name="Rectangle 16"/>
            <p:cNvSpPr>
              <a:spLocks noChangeArrowheads="1"/>
            </p:cNvSpPr>
            <p:nvPr/>
          </p:nvSpPr>
          <p:spPr bwMode="auto">
            <a:xfrm>
              <a:off x="3201" y="2256"/>
              <a:ext cx="2555" cy="20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Baptism Summary 12</a:t>
            </a:r>
          </a:p>
        </p:txBody>
      </p:sp>
      <p:sp>
        <p:nvSpPr>
          <p:cNvPr id="54274"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244g</a:t>
            </a:r>
          </a:p>
        </p:txBody>
      </p:sp>
      <p:sp>
        <p:nvSpPr>
          <p:cNvPr id="54275" name="Text Box 3"/>
          <p:cNvSpPr txBox="1">
            <a:spLocks noChangeArrowheads="1"/>
          </p:cNvSpPr>
          <p:nvPr/>
        </p:nvSpPr>
        <p:spPr bwMode="auto">
          <a:xfrm>
            <a:off x="3924300" y="333375"/>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浸禮的結論</a:t>
            </a:r>
          </a:p>
        </p:txBody>
      </p:sp>
      <p:sp>
        <p:nvSpPr>
          <p:cNvPr id="54276" name="Rectangle 4"/>
          <p:cNvSpPr>
            <a:spLocks noChangeArrowheads="1"/>
          </p:cNvSpPr>
          <p:nvPr/>
        </p:nvSpPr>
        <p:spPr bwMode="auto">
          <a:xfrm>
            <a:off x="71438" y="2197100"/>
            <a:ext cx="1389062"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400" b="1">
                <a:solidFill>
                  <a:srgbClr val="000000"/>
                </a:solidFill>
                <a:latin typeface="Arial Narrow" pitchFamily="34" charset="0"/>
                <a:ea typeface="新細明體" charset="-120"/>
              </a:rPr>
              <a:t>)</a:t>
            </a:r>
          </a:p>
        </p:txBody>
      </p:sp>
      <p:sp>
        <p:nvSpPr>
          <p:cNvPr id="54277" name="Rectangle 5"/>
          <p:cNvSpPr>
            <a:spLocks noChangeArrowheads="1"/>
          </p:cNvSpPr>
          <p:nvPr/>
        </p:nvSpPr>
        <p:spPr bwMode="auto">
          <a:xfrm>
            <a:off x="1462088" y="838200"/>
            <a:ext cx="3546475"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浸禮前於羅馬書，因此浸禮在羅馬書中提到並非是新的。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沒有証據證明浸禮與基督同死和復活有關</a:t>
            </a:r>
            <a:r>
              <a:rPr lang="en-GB" altLang="zh-TW" b="1">
                <a:solidFill>
                  <a:srgbClr val="000000"/>
                </a:solidFill>
                <a:latin typeface="Arial Narrow" pitchFamily="34" charset="0"/>
                <a:ea typeface="新細明體" charset="-120"/>
              </a:rPr>
              <a:t>)</a:t>
            </a:r>
          </a:p>
        </p:txBody>
      </p:sp>
      <p:sp>
        <p:nvSpPr>
          <p:cNvPr id="54278" name="Rectangle 6"/>
          <p:cNvSpPr>
            <a:spLocks noChangeArrowheads="1"/>
          </p:cNvSpPr>
          <p:nvPr/>
        </p:nvSpPr>
        <p:spPr bwMode="auto">
          <a:xfrm>
            <a:off x="1389063" y="1066800"/>
            <a:ext cx="3692525" cy="22860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79" name="Rectangle 7"/>
          <p:cNvSpPr>
            <a:spLocks noChangeArrowheads="1"/>
          </p:cNvSpPr>
          <p:nvPr/>
        </p:nvSpPr>
        <p:spPr bwMode="auto">
          <a:xfrm>
            <a:off x="5154613" y="838200"/>
            <a:ext cx="3911600"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在新約中只有</a:t>
            </a:r>
            <a:r>
              <a:rPr lang="en-GB" altLang="zh-TW" sz="2400" b="1">
                <a:solidFill>
                  <a:srgbClr val="000000"/>
                </a:solidFill>
                <a:latin typeface="Arial Narrow" charset="0"/>
                <a:ea typeface="新細明體" charset="0"/>
                <a:cs typeface="新細明體" charset="0"/>
              </a:rPr>
              <a:t>6 </a:t>
            </a:r>
            <a:r>
              <a:rPr lang="zh-TW" altLang="en-GB" sz="2400" b="1">
                <a:solidFill>
                  <a:srgbClr val="000000"/>
                </a:solidFill>
                <a:latin typeface="Arial Narrow" charset="0"/>
                <a:ea typeface="新細明體" charset="0"/>
                <a:cs typeface="新細明體" charset="0"/>
              </a:rPr>
              <a:t>巻書中，安插在羅馬書之前。所以羅馬書是列在最先安插的書信中。其中以加拉太書和林前比羅馬書先早寫了</a:t>
            </a:r>
            <a:r>
              <a:rPr lang="en-GB" altLang="zh-TW" sz="2400" b="1">
                <a:solidFill>
                  <a:srgbClr val="000000"/>
                </a:solidFill>
                <a:latin typeface="Arial Narrow" charset="0"/>
                <a:ea typeface="新細明體" charset="0"/>
                <a:cs typeface="新細明體" charset="0"/>
              </a:rPr>
              <a:t>7</a:t>
            </a:r>
            <a:r>
              <a:rPr lang="zh-TW" altLang="en-GB" sz="2400" b="1">
                <a:solidFill>
                  <a:srgbClr val="000000"/>
                </a:solidFill>
                <a:latin typeface="Arial Narrow" charset="0"/>
                <a:ea typeface="新細明體" charset="0"/>
                <a:cs typeface="新細明體" charset="0"/>
              </a:rPr>
              <a:t>年多。</a:t>
            </a:r>
          </a:p>
        </p:txBody>
      </p:sp>
      <p:sp>
        <p:nvSpPr>
          <p:cNvPr id="54280" name="Rectangle 8"/>
          <p:cNvSpPr>
            <a:spLocks noChangeArrowheads="1"/>
          </p:cNvSpPr>
          <p:nvPr/>
        </p:nvSpPr>
        <p:spPr bwMode="auto">
          <a:xfrm>
            <a:off x="5081588" y="1066800"/>
            <a:ext cx="4057650" cy="22860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81" name="Rectangle 9"/>
          <p:cNvSpPr>
            <a:spLocks noChangeArrowheads="1"/>
          </p:cNvSpPr>
          <p:nvPr/>
        </p:nvSpPr>
        <p:spPr bwMode="auto">
          <a:xfrm>
            <a:off x="1465263" y="3352800"/>
            <a:ext cx="3548062"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在右邊之後的段落辯論說中浸禮只在水中發生，但也可以站在水中行灑水禮和澆灌禮。</a:t>
            </a:r>
          </a:p>
        </p:txBody>
      </p:sp>
      <p:sp>
        <p:nvSpPr>
          <p:cNvPr id="54282" name="Rectangle 10"/>
          <p:cNvSpPr>
            <a:spLocks noChangeArrowheads="1"/>
          </p:cNvSpPr>
          <p:nvPr/>
        </p:nvSpPr>
        <p:spPr bwMode="auto">
          <a:xfrm>
            <a:off x="1392238" y="3352800"/>
            <a:ext cx="3694112" cy="35052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83" name="Rectangle 11"/>
          <p:cNvSpPr>
            <a:spLocks noChangeArrowheads="1"/>
          </p:cNvSpPr>
          <p:nvPr/>
        </p:nvSpPr>
        <p:spPr bwMode="auto">
          <a:xfrm>
            <a:off x="5159375" y="3352800"/>
            <a:ext cx="39116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所有新約的浸禮</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很多水</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約</a:t>
            </a:r>
            <a:r>
              <a:rPr lang="en-GB" altLang="zh-TW" b="1">
                <a:solidFill>
                  <a:srgbClr val="000000"/>
                </a:solidFill>
                <a:latin typeface="Arial Narrow" pitchFamily="34" charset="0"/>
                <a:ea typeface="新細明體" charset="-120"/>
              </a:rPr>
              <a:t>3:23)</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從水中起來</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可</a:t>
            </a:r>
            <a:r>
              <a:rPr lang="en-GB" altLang="zh-TW" b="1">
                <a:solidFill>
                  <a:srgbClr val="000000"/>
                </a:solidFill>
                <a:latin typeface="Arial Narrow" pitchFamily="34" charset="0"/>
                <a:ea typeface="新細明體" charset="-120"/>
              </a:rPr>
              <a:t>1:10)</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進到水中</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8:38)</a:t>
            </a:r>
            <a:r>
              <a:rPr lang="zh-TW" altLang="en-GB" b="1">
                <a:solidFill>
                  <a:srgbClr val="000000"/>
                </a:solidFill>
                <a:latin typeface="Arial Narrow" pitchFamily="34" charset="0"/>
                <a:ea typeface="新細明體" charset="-120"/>
              </a:rPr>
              <a:t>。這最後的例子是有關衣索比亞的太監可以很容易用灑水禮，但他沒有採用灑水禮而用的浸禮。</a:t>
            </a:r>
          </a:p>
        </p:txBody>
      </p:sp>
      <p:sp>
        <p:nvSpPr>
          <p:cNvPr id="54284" name="Rectangle 12"/>
          <p:cNvSpPr>
            <a:spLocks noChangeArrowheads="1"/>
          </p:cNvSpPr>
          <p:nvPr/>
        </p:nvSpPr>
        <p:spPr bwMode="auto">
          <a:xfrm>
            <a:off x="5086350" y="3352800"/>
            <a:ext cx="4057650" cy="35052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1299025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7141469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a:latin typeface="Times New Roman" charset="0"/>
              </a:rPr>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50165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endParaRPr lang="en-US" sz="4000" b="1" dirty="0">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voices,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Lord, use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lives, they are Yours,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1564841437"/>
      </p:ext>
    </p:extLst>
  </p:cSld>
  <p:clrMapOvr>
    <a:masterClrMapping/>
  </p:clrMapOvr>
  <p:transition>
    <p:zoom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a:latin typeface="Times New Roman" charset="0"/>
              </a:rPr>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65100" y="928688"/>
            <a:ext cx="8848725" cy="49688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have, all that we are,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hope to be,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give to You, we give to You!</a:t>
            </a:r>
          </a:p>
          <a:p>
            <a:pPr algn="ctr" defTabSz="914400" eaLnBrk="0" hangingPunct="0">
              <a:lnSpc>
                <a:spcPct val="100000"/>
              </a:lnSpc>
              <a:buClrTx/>
              <a:buSzTx/>
              <a:buFontTx/>
              <a:buNone/>
              <a:defRPr/>
            </a:pPr>
            <a:endParaRPr lang="en-US" sz="4000" b="1">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2125035628"/>
      </p:ext>
    </p:extLst>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zh-TW" altLang="en-US" b="1" dirty="0">
                <a:solidFill>
                  <a:srgbClr val="800000"/>
                </a:solidFill>
                <a:latin typeface="Arial" charset="0"/>
                <a:ea typeface="ＭＳ Ｐゴシック" charset="0"/>
                <a:cs typeface="Arial" charset="0"/>
              </a:rPr>
              <a:t>什麼推動你的正確的行為</a:t>
            </a:r>
            <a:r>
              <a:rPr lang="en-US" altLang="zh-TW" b="1" dirty="0">
                <a:solidFill>
                  <a:srgbClr val="800000"/>
                </a:solidFill>
                <a:latin typeface="Arial" charset="0"/>
                <a:ea typeface="ＭＳ Ｐゴシック" charset="0"/>
                <a:cs typeface="Arial" charset="0"/>
              </a:rPr>
              <a:t>?</a:t>
            </a:r>
            <a:endParaRPr lang="en-US" b="1" dirty="0">
              <a:solidFill>
                <a:srgbClr val="800000"/>
              </a:solidFill>
              <a:latin typeface="Arial" charset="0"/>
              <a:ea typeface="ＭＳ Ｐゴシック" charset="0"/>
              <a:cs typeface="Arial"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eaLnBrk="1" hangingPunct="1"/>
            <a:r>
              <a:rPr lang="zh-CN" altLang="en-US" sz="4400" b="1" dirty="0">
                <a:latin typeface="Arial" charset="0"/>
                <a:ea typeface="ＭＳ Ｐゴシック" charset="0"/>
                <a:cs typeface="Arial" charset="0"/>
              </a:rPr>
              <a:t>恩典</a:t>
            </a:r>
            <a:r>
              <a:rPr lang="en-US" altLang="zh-CN" sz="4400" b="1" dirty="0">
                <a:latin typeface="Arial" charset="0"/>
                <a:ea typeface="ＭＳ Ｐゴシック" charset="0"/>
                <a:cs typeface="Arial" charset="0"/>
              </a:rPr>
              <a:t>? </a:t>
            </a:r>
            <a:r>
              <a:rPr lang="zh-CN" altLang="en-US" sz="4400" b="1" dirty="0">
                <a:latin typeface="Arial" charset="0"/>
                <a:ea typeface="ＭＳ Ｐゴシック" charset="0"/>
                <a:cs typeface="Arial" charset="0"/>
              </a:rPr>
              <a:t>或是 </a:t>
            </a:r>
          </a:p>
        </p:txBody>
      </p:sp>
      <p:sp>
        <p:nvSpPr>
          <p:cNvPr id="270339" name="Rectangle 5"/>
          <p:cNvSpPr>
            <a:spLocks noGrp="1" noChangeArrowheads="1"/>
          </p:cNvSpPr>
          <p:nvPr>
            <p:ph type="body" sz="half" idx="2"/>
          </p:nvPr>
        </p:nvSpPr>
        <p:spPr>
          <a:xfrm>
            <a:off x="5105400" y="2524125"/>
            <a:ext cx="2590800" cy="1143000"/>
          </a:xfrm>
        </p:spPr>
        <p:txBody>
          <a:bodyPr/>
          <a:lstStyle/>
          <a:p>
            <a:pPr eaLnBrk="1" hangingPunct="1"/>
            <a:r>
              <a:rPr lang="zh-CN" altLang="en-US" sz="4400" b="1" dirty="0">
                <a:latin typeface="Arial" charset="0"/>
                <a:ea typeface="ＭＳ Ｐゴシック" charset="0"/>
                <a:cs typeface="Arial" charset="0"/>
              </a:rPr>
              <a:t>律法</a:t>
            </a:r>
            <a:r>
              <a:rPr lang="en-US" altLang="zh-CN" sz="4400" b="1" dirty="0">
                <a:latin typeface="Arial" charset="0"/>
                <a:ea typeface="ＭＳ Ｐゴシック" charset="0"/>
                <a:cs typeface="Arial" charset="0"/>
              </a:rPr>
              <a:t>?</a:t>
            </a: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200" b="1" i="1" dirty="0">
                <a:solidFill>
                  <a:srgbClr val="000000"/>
                </a:solidFill>
                <a:latin typeface="Arial" charset="0"/>
                <a:cs typeface="Arial" charset="0"/>
              </a:rPr>
              <a:t>支持你的答案</a:t>
            </a:r>
            <a:r>
              <a:rPr lang="en-US" altLang="zh-CN" sz="3200" b="1" i="1" dirty="0">
                <a:solidFill>
                  <a:srgbClr val="000000"/>
                </a:solidFill>
                <a:latin typeface="Arial" charset="0"/>
                <a:cs typeface="Arial" charset="0"/>
              </a:rPr>
              <a:t>!</a:t>
            </a: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3" name="Rectangle 8"/>
          <p:cNvSpPr>
            <a:spLocks noChangeArrowheads="1"/>
          </p:cNvSpPr>
          <p:nvPr/>
        </p:nvSpPr>
        <p:spPr bwMode="auto">
          <a:xfrm>
            <a:off x="2541588" y="76200"/>
            <a:ext cx="35385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lnSpc>
                <a:spcPct val="100000"/>
              </a:lnSpc>
              <a:buClrTx/>
              <a:buSzTx/>
              <a:buFontTx/>
              <a:buNone/>
            </a:pPr>
            <a:r>
              <a:rPr lang="zh-CN" altLang="en-US" sz="4400" dirty="0">
                <a:solidFill>
                  <a:srgbClr val="000000"/>
                </a:solidFill>
                <a:latin typeface="Arial" charset="0"/>
                <a:ea typeface="ＭＳ Ｐゴシック" charset="0"/>
                <a:cs typeface="Arial" charset="0"/>
              </a:rPr>
              <a:t>简单测验时间</a:t>
            </a:r>
            <a:endParaRPr lang="en-US" sz="24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988787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882353008"/>
              </p:ext>
            </p:extLst>
          </p:nvPr>
        </p:nvGraphicFramePr>
        <p:xfrm>
          <a:off x="0" y="685800"/>
          <a:ext cx="9144000" cy="5527679"/>
        </p:xfrm>
        <a:graphic>
          <a:graphicData uri="http://schemas.openxmlformats.org/drawingml/2006/table">
            <a:tbl>
              <a:tblPr/>
              <a:tblGrid>
                <a:gridCol w="990600"/>
                <a:gridCol w="2362200"/>
                <a:gridCol w="2133600"/>
                <a:gridCol w="1752600"/>
                <a:gridCol w="1905000"/>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400" b="1" dirty="0" smtClean="0">
                          <a:solidFill>
                            <a:schemeClr val="tx1"/>
                          </a:solidFill>
                          <a:latin typeface="Kaiti SC" charset="-122"/>
                          <a:ea typeface="Kaiti SC" charset="-122"/>
                          <a:cs typeface="Kaiti SC" charset="-122"/>
                        </a:rPr>
                        <a:t>关键</a:t>
                      </a:r>
                      <a:r>
                        <a:rPr lang="zh-CN" altLang="en-US" sz="2400" b="1" dirty="0" smtClean="0">
                          <a:solidFill>
                            <a:schemeClr val="tx1"/>
                          </a:solidFill>
                          <a:latin typeface="Kaiti SC" charset="-122"/>
                          <a:ea typeface="Kaiti SC" charset="-122"/>
                          <a:cs typeface="Kaiti SC" charset="-122"/>
                        </a:rPr>
                        <a:t>字</a:t>
                      </a:r>
                      <a:endParaRPr kumimoji="0" lang="en-US" sz="24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smtClean="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40s</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马太</a:t>
                      </a: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国</a:t>
                      </a: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smtClean="0">
                          <a:solidFill>
                            <a:srgbClr val="000000"/>
                          </a:solidFill>
                          <a:latin typeface="Kaiti SC" charset="-122"/>
                          <a:ea typeface="Kaiti SC" charset="-122"/>
                          <a:cs typeface="Kaiti SC" charset="-122"/>
                        </a:rPr>
                        <a:t>教会</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44-47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雅各布</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行</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49</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加拉太</a:t>
                      </a:r>
                      <a:r>
                        <a:rPr lang="zh-TW" altLang="en-US" sz="2000" b="1" dirty="0" smtClean="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称义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第一次行程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赎论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帖撒</a:t>
                      </a:r>
                      <a:r>
                        <a:rPr lang="zh-TW" altLang="en-US" sz="2000" b="1" dirty="0" smtClean="0">
                          <a:solidFill>
                            <a:schemeClr val="bg2"/>
                          </a:solidFill>
                          <a:latin typeface="Kaiti SC" charset="-122"/>
                          <a:ea typeface="Kaiti SC" charset="-122"/>
                          <a:cs typeface="Kaiti SC" charset="-122"/>
                        </a:rPr>
                        <a:t>罗</a:t>
                      </a:r>
                      <a:r>
                        <a:rPr lang="zh-CN" altLang="en-US" sz="2000" b="1" dirty="0" smtClean="0">
                          <a:solidFill>
                            <a:schemeClr val="bg2"/>
                          </a:solidFill>
                          <a:latin typeface="Kaiti SC" charset="-122"/>
                          <a:ea typeface="Kaiti SC" charset="-122"/>
                          <a:cs typeface="Kaiti SC" charset="-122"/>
                        </a:rPr>
                        <a:t>尼迦前</a:t>
                      </a:r>
                      <a:r>
                        <a:rPr lang="zh-TW" altLang="en-US" sz="2000" b="1" dirty="0" smtClean="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被提</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smtClean="0">
                          <a:solidFill>
                            <a:schemeClr val="bg2"/>
                          </a:solidFill>
                          <a:latin typeface="Kaiti SC" charset="-122"/>
                          <a:ea typeface="Kaiti SC" charset="-122"/>
                          <a:cs typeface="Kaiti SC" charset="-122"/>
                        </a:rPr>
                        <a:t>帖撒</a:t>
                      </a:r>
                      <a:r>
                        <a:rPr lang="zh-TW" altLang="en-US" sz="2000" b="1" smtClean="0">
                          <a:solidFill>
                            <a:schemeClr val="bg2"/>
                          </a:solidFill>
                          <a:latin typeface="Kaiti SC" charset="-122"/>
                          <a:ea typeface="Kaiti SC" charset="-122"/>
                          <a:cs typeface="Kaiti SC" charset="-122"/>
                        </a:rPr>
                        <a:t>罗</a:t>
                      </a:r>
                      <a:r>
                        <a:rPr lang="zh-CN" altLang="en-US" sz="2000" b="1" smtClean="0">
                          <a:solidFill>
                            <a:schemeClr val="bg2"/>
                          </a:solidFill>
                          <a:latin typeface="Kaiti SC" charset="-122"/>
                          <a:ea typeface="Kaiti SC" charset="-122"/>
                          <a:cs typeface="Kaiti SC" charset="-122"/>
                        </a:rPr>
                        <a:t>尼迦</a:t>
                      </a:r>
                      <a:r>
                        <a:rPr lang="zh-TW" altLang="en-US" sz="2000" b="1" smtClean="0">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大</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灾难</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哥林</a:t>
                      </a:r>
                      <a:r>
                        <a:rPr lang="zh-CN" altLang="en-US" sz="2000" b="1" smtClean="0">
                          <a:solidFill>
                            <a:schemeClr val="bg2"/>
                          </a:solidFill>
                          <a:latin typeface="Kaiti SC" charset="-122"/>
                          <a:ea typeface="Kaiti SC" charset="-122"/>
                          <a:cs typeface="Kaiti SC" charset="-122"/>
                        </a:rPr>
                        <a:t>多前</a:t>
                      </a:r>
                      <a:r>
                        <a:rPr lang="zh-TW" altLang="en-US" sz="2000" b="1" smtClean="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成</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圣</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smtClean="0">
                          <a:solidFill>
                            <a:srgbClr val="000000"/>
                          </a:solidFill>
                          <a:latin typeface="Kaiti SC" charset="-122"/>
                          <a:ea typeface="Kaiti SC" charset="-122"/>
                          <a:cs typeface="Kaiti SC" charset="-122"/>
                        </a:rPr>
                        <a:t>教会</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哥</a:t>
                      </a:r>
                      <a:r>
                        <a:rPr lang="zh-CN" altLang="en-US" sz="2000" b="1" smtClean="0">
                          <a:solidFill>
                            <a:schemeClr val="bg2"/>
                          </a:solidFill>
                          <a:latin typeface="Kaiti SC" charset="-122"/>
                          <a:ea typeface="Kaiti SC" charset="-122"/>
                          <a:cs typeface="Kaiti SC" charset="-122"/>
                        </a:rPr>
                        <a:t>林多</a:t>
                      </a:r>
                      <a:r>
                        <a:rPr lang="zh-TW" altLang="en-US" sz="2000" b="1" smtClean="0">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使徒的</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权</a:t>
                      </a: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柄</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smtClean="0">
                          <a:solidFill>
                            <a:srgbClr val="000000"/>
                          </a:solidFill>
                          <a:latin typeface="Kaiti SC" charset="-122"/>
                          <a:ea typeface="Kaiti SC" charset="-122"/>
                          <a:cs typeface="Kaiti SC" charset="-122"/>
                        </a:rPr>
                        <a:t>教会</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56-57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罗马书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神的</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bg2"/>
                          </a:solidFill>
                          <a:effectLst/>
                          <a:latin typeface="Kaiti SC" charset="-122"/>
                          <a:ea typeface="Kaiti SC" charset="-122"/>
                          <a:cs typeface="Kaiti SC"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路加福音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神</a:t>
                      </a:r>
                      <a:r>
                        <a:rPr kumimoji="0" lang="zh-CN" altLang="en-US" sz="2000" b="1" i="0" u="none" strike="noStrike" cap="none" normalizeH="0" baseline="0" smtClean="0">
                          <a:ln>
                            <a:noFill/>
                          </a:ln>
                          <a:solidFill>
                            <a:schemeClr val="bg2"/>
                          </a:solidFill>
                          <a:effectLst/>
                          <a:latin typeface="Kaiti SC" charset="-122"/>
                          <a:ea typeface="Kaiti SC" charset="-122"/>
                          <a:cs typeface="Kaiti SC" charset="-122"/>
                        </a:rPr>
                        <a:t>的掌</a:t>
                      </a:r>
                      <a:r>
                        <a:rPr kumimoji="0" lang="zh-TW" altLang="en-US" sz="2000" b="1" i="0" u="none" strike="noStrike" cap="none" normalizeH="0" baseline="0" smtClean="0">
                          <a:ln>
                            <a:noFill/>
                          </a:ln>
                          <a:solidFill>
                            <a:schemeClr val="bg2"/>
                          </a:solidFill>
                          <a:effectLst/>
                          <a:latin typeface="Kaiti SC" charset="-122"/>
                          <a:ea typeface="Kaiti SC" charset="-122"/>
                          <a:cs typeface="Kaiti SC" charset="-122"/>
                        </a:rPr>
                        <a:t>权</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宣教</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sp>
        <p:nvSpPr>
          <p:cNvPr id="159813" name="Rectangle 87"/>
          <p:cNvSpPr>
            <a:spLocks noGrp="1" noChangeArrowheads="1"/>
          </p:cNvSpPr>
          <p:nvPr>
            <p:ph type="title" idx="4294967295"/>
          </p:nvPr>
        </p:nvSpPr>
        <p:spPr>
          <a:xfrm>
            <a:off x="1907704" y="76200"/>
            <a:ext cx="5616575" cy="523875"/>
          </a:xfrm>
          <a:prstGeom prst="rect">
            <a:avLst/>
          </a:prstGeom>
          <a:solidFill>
            <a:srgbClr val="000000"/>
          </a:solidFill>
        </p:spPr>
        <p:txBody>
          <a:bodyPr wrap="square" anchor="t">
            <a:spAutoFit/>
          </a:bodyPr>
          <a:lstStyle/>
          <a:p>
            <a:pPr eaLnBrk="1" hangingPunct="1"/>
            <a:r>
              <a:rPr lang="zh-CN" altLang="en-US" sz="2800" dirty="0" smtClean="0">
                <a:solidFill>
                  <a:schemeClr val="tx1"/>
                </a:solidFill>
                <a:effectLst/>
                <a:latin typeface="Kaiti SC" charset="-122"/>
                <a:ea typeface="Kaiti SC" charset="-122"/>
                <a:cs typeface="Kaiti SC" charset="-122"/>
              </a:rPr>
              <a:t>新约新约书卷的关键词关键字</a:t>
            </a:r>
            <a:endParaRPr lang="en-US" sz="2800" dirty="0">
              <a:solidFill>
                <a:schemeClr val="tx1"/>
              </a:solidFill>
              <a:effectLst/>
              <a:latin typeface="Kaiti SC" charset="-122"/>
              <a:ea typeface="Kaiti SC" charset="-122"/>
              <a:cs typeface="Kaiti SC" charset="-122"/>
            </a:endParaRPr>
          </a:p>
        </p:txBody>
      </p:sp>
      <p:sp>
        <p:nvSpPr>
          <p:cNvPr id="15981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lnSpc>
                <a:spcPct val="100000"/>
              </a:lnSpc>
              <a:buClrTx/>
              <a:buSzTx/>
              <a:buFontTx/>
              <a:buNone/>
            </a:pPr>
            <a:r>
              <a:rPr lang="en-US" b="1">
                <a:solidFill>
                  <a:srgbClr val="FFFFFF"/>
                </a:solidFill>
                <a:cs typeface="Arial" charset="0"/>
              </a:rPr>
              <a:t>24</a:t>
            </a:r>
          </a:p>
        </p:txBody>
      </p:sp>
    </p:spTree>
    <p:extLst>
      <p:ext uri="{BB962C8B-B14F-4D97-AF65-F5344CB8AC3E}">
        <p14:creationId xmlns:p14="http://schemas.microsoft.com/office/powerpoint/2010/main" val="299205395"/>
      </p:ext>
    </p:extLst>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652478782"/>
              </p:ext>
            </p:extLst>
          </p:nvPr>
        </p:nvGraphicFramePr>
        <p:xfrm>
          <a:off x="0" y="652463"/>
          <a:ext cx="9144000" cy="5976939"/>
        </p:xfrm>
        <a:graphic>
          <a:graphicData uri="http://schemas.openxmlformats.org/drawingml/2006/table">
            <a:tbl>
              <a:tblPr/>
              <a:tblGrid>
                <a:gridCol w="990600"/>
                <a:gridCol w="1676400"/>
                <a:gridCol w="2209800"/>
                <a:gridCol w="2362200"/>
                <a:gridCol w="1905000"/>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kumimoji="0" lang="en-US" altLang="zh-CN" sz="2000" b="1" i="0" u="none" strike="noStrike" cap="none" normalizeH="0" baseline="0" dirty="0" smtClean="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lang="zh-TW" altLang="en-US" sz="2000" b="1" dirty="0" smtClean="0">
                          <a:solidFill>
                            <a:schemeClr val="tx1"/>
                          </a:solidFill>
                          <a:latin typeface="Kaiti SC" charset="-122"/>
                          <a:ea typeface="Kaiti SC" charset="-122"/>
                          <a:cs typeface="Kaiti SC" charset="-122"/>
                        </a:rPr>
                        <a:t>关键</a:t>
                      </a:r>
                      <a:r>
                        <a:rPr lang="zh-CN" altLang="en-US" sz="2000" b="1" dirty="0" smtClean="0">
                          <a:solidFill>
                            <a:schemeClr val="tx1"/>
                          </a:solidFill>
                          <a:latin typeface="Kaiti SC" charset="-122"/>
                          <a:ea typeface="Kaiti SC" charset="-122"/>
                          <a:cs typeface="Kaiti SC" charset="-122"/>
                        </a:rPr>
                        <a:t>字</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smtClean="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60</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2C1102"/>
                          </a:solidFill>
                          <a:latin typeface="Kaiti SC" charset="-122"/>
                          <a:ea typeface="Kaiti SC" charset="-122"/>
                          <a:cs typeface="Kaiti SC" charset="-122"/>
                        </a:rPr>
                        <a:t>以</a:t>
                      </a:r>
                      <a:r>
                        <a:rPr lang="en-US" altLang="en-US" sz="2000" dirty="0" smtClean="0">
                          <a:solidFill>
                            <a:srgbClr val="2C1102"/>
                          </a:solidFill>
                          <a:latin typeface="Kaiti SC" charset="-122"/>
                          <a:ea typeface="Kaiti SC" charset="-122"/>
                          <a:cs typeface="Kaiti SC" charset="-122"/>
                        </a:rPr>
                        <a:t>弗</a:t>
                      </a:r>
                      <a:r>
                        <a:rPr lang="zh-CN" altLang="en-US" sz="2000" dirty="0" smtClean="0">
                          <a:solidFill>
                            <a:srgbClr val="2C1102"/>
                          </a:solidFill>
                          <a:latin typeface="Kaiti SC" charset="-122"/>
                          <a:ea typeface="Kaiti SC" charset="-122"/>
                          <a:cs typeface="Kaiti SC" charset="-122"/>
                        </a:rPr>
                        <a:t>所书</a:t>
                      </a:r>
                      <a:endParaRPr lang="en-US" sz="2000" dirty="0">
                        <a:solidFill>
                          <a:srgbClr val="2C110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合一</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伦</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
                      </a:r>
                      <a:b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 (</a:t>
                      </a:r>
                      <a:r>
                        <a:rPr lang="zh-TW" altLang="en-US" sz="1800" kern="1200" dirty="0" smtClean="0">
                          <a:solidFill>
                            <a:srgbClr val="000000"/>
                          </a:solidFill>
                          <a:latin typeface="Kaiti SC" charset="-122"/>
                          <a:ea typeface="Kaiti SC" charset="-122"/>
                          <a:cs typeface="Kaiti SC" charset="-122"/>
                        </a:rPr>
                        <a:t>主管</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defRPr/>
                      </a:pPr>
                      <a:r>
                        <a:rPr lang="ja-JP" altLang="en-US" sz="2000" b="0" dirty="0" smtClean="0">
                          <a:solidFill>
                            <a:schemeClr val="bg2"/>
                          </a:solidFill>
                          <a:latin typeface="Kaiti SC" charset="-122"/>
                          <a:ea typeface="Kaiti SC" charset="-122"/>
                          <a:cs typeface="Kaiti SC" charset="-122"/>
                        </a:rPr>
                        <a:t>歌罗西书</a:t>
                      </a:r>
                      <a:endParaRPr lang="en-US" sz="2000" b="0" dirty="0">
                        <a:solidFill>
                          <a:schemeClr val="bg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神性</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伦</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
                      </a:r>
                      <a:b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神</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腓利门书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饶恕</a:t>
                      </a:r>
                      <a:endParaRPr lang="en-US" sz="18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伦</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
                      </a:r>
                      <a:b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r>
                        <a:rPr lang="zh-TW" altLang="en-US" sz="1800" kern="1200" dirty="0" smtClean="0">
                          <a:solidFill>
                            <a:srgbClr val="000000"/>
                          </a:solidFill>
                          <a:latin typeface="Kaiti SC" charset="-122"/>
                          <a:ea typeface="Kaiti SC" charset="-122"/>
                          <a:cs typeface="Kaiti SC" charset="-122"/>
                        </a:rPr>
                        <a:t>和解</a:t>
                      </a:r>
                      <a:r>
                        <a:rPr lang="zh-CN" altLang="en-US" sz="1800" kern="1200" dirty="0" smtClean="0">
                          <a:solidFill>
                            <a:srgbClr val="000000"/>
                          </a:solidFill>
                          <a:latin typeface="Kaiti SC" charset="-122"/>
                          <a:ea typeface="Kaiti SC" charset="-122"/>
                          <a:cs typeface="Kaiti SC" charset="-122"/>
                        </a:rPr>
                        <a:t>人</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腓利比书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态度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伦</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
                      </a:r>
                      <a:b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榜样</a:t>
                      </a:r>
                      <a:r>
                        <a:rPr kumimoji="0" lang="en-US" altLang="zh-CN" sz="2000" b="1" i="0" u="none" strike="noStrike" cap="none" normalizeH="0" baseline="0" dirty="0" smtClean="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使徒行传</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主权</a:t>
                      </a:r>
                      <a:r>
                        <a:rPr lang="en-US" altLang="zh-CN" sz="2000" dirty="0" smtClean="0">
                          <a:solidFill>
                            <a:srgbClr val="000000"/>
                          </a:solidFill>
                          <a:latin typeface="Kaiti SC" charset="-122"/>
                          <a:ea typeface="Kaiti SC" charset="-122"/>
                          <a:cs typeface="Kaiti SC" charset="-122"/>
                        </a:rPr>
                        <a:t>2</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宣教</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提前书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秩序</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smtClean="0">
                          <a:solidFill>
                            <a:srgbClr val="000000"/>
                          </a:solidFill>
                          <a:latin typeface="Kaiti SC" charset="-122"/>
                          <a:ea typeface="Kaiti SC" charset="-122"/>
                          <a:cs typeface="Kaiti SC" charset="-122"/>
                        </a:rPr>
                        <a:t>教会</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彼前书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smtClean="0">
                          <a:solidFill>
                            <a:srgbClr val="000000"/>
                          </a:solidFill>
                          <a:latin typeface="Kaiti SC" charset="-122"/>
                          <a:ea typeface="Kaiti SC" charset="-122"/>
                          <a:cs typeface="Kaiti SC" charset="-122"/>
                        </a:rPr>
                        <a:t>受苦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彼后书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知识</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马可书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门徒</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sp>
        <p:nvSpPr>
          <p:cNvPr id="220229" name="Rectangle 84"/>
          <p:cNvSpPr>
            <a:spLocks noGrp="1" noChangeArrowheads="1"/>
          </p:cNvSpPr>
          <p:nvPr>
            <p:ph type="title" idx="4294967295"/>
          </p:nvPr>
        </p:nvSpPr>
        <p:spPr>
          <a:xfrm>
            <a:off x="2146489" y="0"/>
            <a:ext cx="4852610" cy="52322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b="1" dirty="0">
                <a:solidFill>
                  <a:schemeClr val="tx1"/>
                </a:solidFill>
                <a:effectLst/>
                <a:latin typeface="Kaiti SC" charset="-122"/>
                <a:ea typeface="Kaiti SC" charset="-122"/>
                <a:cs typeface="Kaiti SC" charset="-122"/>
              </a:rPr>
              <a:t>新约新约书卷的关键词关键字</a:t>
            </a:r>
            <a:endParaRPr lang="en-US" sz="2800" b="1" dirty="0">
              <a:solidFill>
                <a:schemeClr val="tx1"/>
              </a:solidFill>
              <a:effectLst/>
              <a:latin typeface="Kaiti SC" charset="-122"/>
              <a:ea typeface="Kaiti SC" charset="-122"/>
              <a:cs typeface="Kaiti SC" charset="-122"/>
            </a:endParaRPr>
          </a:p>
        </p:txBody>
      </p:sp>
      <p:sp>
        <p:nvSpPr>
          <p:cNvPr id="220230"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buClrTx/>
              <a:buSzTx/>
              <a:buFontTx/>
              <a:buNone/>
            </a:pPr>
            <a:r>
              <a:rPr lang="en-US" b="1">
                <a:solidFill>
                  <a:srgbClr val="FFFFFF"/>
                </a:solidFill>
                <a:latin typeface="Arial" charset="0"/>
                <a:cs typeface="Arial" charset="0"/>
              </a:rPr>
              <a:t>24</a:t>
            </a:r>
          </a:p>
        </p:txBody>
      </p:sp>
    </p:spTree>
    <p:extLst>
      <p:ext uri="{BB962C8B-B14F-4D97-AF65-F5344CB8AC3E}">
        <p14:creationId xmlns:p14="http://schemas.microsoft.com/office/powerpoint/2010/main" val="253020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2021048865"/>
              </p:ext>
            </p:extLst>
          </p:nvPr>
        </p:nvGraphicFramePr>
        <p:xfrm>
          <a:off x="0" y="757238"/>
          <a:ext cx="9144000" cy="5643563"/>
        </p:xfrm>
        <a:graphic>
          <a:graphicData uri="http://schemas.openxmlformats.org/drawingml/2006/table">
            <a:tbl>
              <a:tblPr/>
              <a:tblGrid>
                <a:gridCol w="990600"/>
                <a:gridCol w="1676400"/>
                <a:gridCol w="1905000"/>
                <a:gridCol w="2590800"/>
                <a:gridCol w="1981200"/>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en-US" altLang="zh-CN" sz="2000" b="1" i="0" u="none" strike="noStrike" cap="none" normalizeH="0" baseline="0" dirty="0" smtClean="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lang="zh-TW" altLang="en-US" sz="2000" b="1" dirty="0" smtClean="0">
                          <a:solidFill>
                            <a:schemeClr val="tx1"/>
                          </a:solidFill>
                          <a:latin typeface="Kaiti SC" charset="-122"/>
                          <a:ea typeface="Kaiti SC" charset="-122"/>
                          <a:cs typeface="Kaiti SC" charset="-122"/>
                        </a:rPr>
                        <a:t>关键</a:t>
                      </a:r>
                      <a:r>
                        <a:rPr lang="zh-CN" altLang="en-US" sz="2000" b="1" dirty="0" smtClean="0">
                          <a:solidFill>
                            <a:schemeClr val="tx1"/>
                          </a:solidFill>
                          <a:latin typeface="Kaiti SC" charset="-122"/>
                          <a:ea typeface="Kaiti SC" charset="-122"/>
                          <a:cs typeface="Kaiti SC" charset="-122"/>
                        </a:rPr>
                        <a:t>字</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smtClean="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smtClean="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smtClean="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提多</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行事为人</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smtClean="0">
                          <a:solidFill>
                            <a:srgbClr val="000000"/>
                          </a:solidFill>
                          <a:latin typeface="Kaiti SC" charset="-122"/>
                          <a:ea typeface="Kaiti SC" charset="-122"/>
                          <a:cs typeface="Kaiti SC" charset="-122"/>
                        </a:rPr>
                        <a:t>教会</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000"/>
                          </a:solidFill>
                          <a:latin typeface="Kaiti SC" charset="-122"/>
                          <a:ea typeface="Kaiti SC" charset="-122"/>
                          <a:cs typeface="Kaiti SC" charset="-122"/>
                        </a:rPr>
                        <a:t>提后</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smtClean="0">
                          <a:solidFill>
                            <a:srgbClr val="000103"/>
                          </a:solidFill>
                          <a:latin typeface="Kaiti SC" charset="-122"/>
                          <a:ea typeface="Kaiti SC" charset="-122"/>
                          <a:cs typeface="Kaiti SC" charset="-122"/>
                        </a:rPr>
                        <a:t>教</a:t>
                      </a:r>
                      <a:r>
                        <a:rPr lang="en-US" sz="2000" dirty="0" smtClean="0">
                          <a:solidFill>
                            <a:srgbClr val="000103"/>
                          </a:solidFill>
                          <a:latin typeface="Kaiti SC" charset="-122"/>
                          <a:ea typeface="Kaiti SC" charset="-122"/>
                          <a:cs typeface="Kaiti SC" charset="-122"/>
                        </a:rPr>
                        <a:t> </a:t>
                      </a:r>
                      <a:r>
                        <a:rPr lang="zh-CN" altLang="en-US" sz="2000" dirty="0" smtClean="0">
                          <a:solidFill>
                            <a:srgbClr val="000103"/>
                          </a:solidFill>
                          <a:latin typeface="Kaiti SC" charset="-122"/>
                          <a:ea typeface="Kaiti SC" charset="-122"/>
                          <a:cs typeface="Kaiti SC" charset="-122"/>
                        </a:rPr>
                        <a:t>义</a:t>
                      </a:r>
                      <a:endParaRPr lang="en-US" sz="2000" dirty="0">
                        <a:solidFill>
                          <a:srgbClr val="000103"/>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第</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二</a:t>
                      </a: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smtClean="0">
                          <a:solidFill>
                            <a:srgbClr val="000000"/>
                          </a:solidFill>
                          <a:latin typeface="Kaiti SC" charset="-122"/>
                          <a:ea typeface="Kaiti SC" charset="-122"/>
                          <a:cs typeface="Kaiti SC" charset="-122"/>
                        </a:rPr>
                        <a:t>教会</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希伯来</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优秀</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smtClean="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smtClean="0">
                          <a:ln>
                            <a:noFill/>
                          </a:ln>
                          <a:solidFill>
                            <a:srgbClr val="000000"/>
                          </a:solidFill>
                          <a:effectLst/>
                          <a:latin typeface="Kaiti SC" charset="-122"/>
                          <a:ea typeface="Kaiti SC" charset="-122"/>
                          <a:cs typeface="Kaiti SC" charset="-122"/>
                        </a:rPr>
                        <a:t>伦</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c. 69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约翰</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smtClean="0">
                          <a:solidFill>
                            <a:srgbClr val="000000"/>
                          </a:solidFill>
                          <a:latin typeface="Kaiti SC" charset="-122"/>
                          <a:ea typeface="Kaiti SC" charset="-122"/>
                          <a:cs typeface="Kaiti SC" charset="-122"/>
                        </a:rPr>
                        <a:t>相</a:t>
                      </a:r>
                      <a:r>
                        <a:rPr lang="en-US" altLang="zh-CN" sz="2000" dirty="0" smtClean="0">
                          <a:solidFill>
                            <a:srgbClr val="000000"/>
                          </a:solidFill>
                          <a:latin typeface="Kaiti SC" charset="-122"/>
                          <a:ea typeface="Kaiti SC" charset="-122"/>
                          <a:cs typeface="Kaiti SC" charset="-122"/>
                        </a:rPr>
                        <a:t> </a:t>
                      </a:r>
                      <a:r>
                        <a:rPr lang="zh-CN" altLang="en-US" sz="2000" dirty="0" smtClean="0">
                          <a:solidFill>
                            <a:srgbClr val="000000"/>
                          </a:solidFill>
                          <a:latin typeface="Kaiti SC" charset="-122"/>
                          <a:ea typeface="Kaiti SC" charset="-122"/>
                          <a:cs typeface="Kaiti SC" charset="-122"/>
                        </a:rPr>
                        <a:t>信</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75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犹大</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smtClean="0">
                          <a:solidFill>
                            <a:srgbClr val="000000"/>
                          </a:solidFill>
                          <a:latin typeface="Kaiti SC" charset="-122"/>
                          <a:ea typeface="Kaiti SC" charset="-122"/>
                          <a:cs typeface="Kaiti SC" charset="-122"/>
                        </a:rPr>
                        <a:t>伪装者</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约</a:t>
                      </a:r>
                      <a:r>
                        <a:rPr lang="en-US" altLang="zh-CN" sz="2000" dirty="0" smtClean="0">
                          <a:solidFill>
                            <a:srgbClr val="000000"/>
                          </a:solidFill>
                          <a:latin typeface="Kaiti SC" charset="-122"/>
                          <a:ea typeface="Kaiti SC" charset="-122"/>
                          <a:cs typeface="Kaiti SC" charset="-122"/>
                        </a:rPr>
                        <a:t> 1</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爱</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smtClean="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约</a:t>
                      </a:r>
                      <a:r>
                        <a:rPr lang="en-US" altLang="zh-CN" sz="2000" dirty="0" smtClean="0">
                          <a:solidFill>
                            <a:srgbClr val="000000"/>
                          </a:solidFill>
                          <a:latin typeface="Kaiti SC" charset="-122"/>
                          <a:ea typeface="Kaiti SC" charset="-122"/>
                          <a:cs typeface="Kaiti SC" charset="-122"/>
                        </a:rPr>
                        <a:t> 2</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r>
                        <a:rPr lang="zh-CN" altLang="en-US" sz="2000" b="1" dirty="0" smtClean="0">
                          <a:solidFill>
                            <a:srgbClr val="000000"/>
                          </a:solidFill>
                          <a:latin typeface="Kaiti SC" charset="-122"/>
                          <a:ea typeface="Kaiti SC" charset="-122"/>
                          <a:cs typeface="Kaiti SC" charset="-122"/>
                        </a:rPr>
                        <a:t>极限</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宣教</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约</a:t>
                      </a:r>
                      <a:r>
                        <a:rPr lang="en-US" altLang="zh-CN" sz="2000" dirty="0" smtClean="0">
                          <a:solidFill>
                            <a:srgbClr val="000000"/>
                          </a:solidFill>
                          <a:latin typeface="Kaiti SC" charset="-122"/>
                          <a:ea typeface="Kaiti SC" charset="-122"/>
                          <a:cs typeface="Kaiti SC" charset="-122"/>
                        </a:rPr>
                        <a:t> 3</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传教士</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smtClean="0">
                          <a:solidFill>
                            <a:schemeClr val="bg2"/>
                          </a:solidFill>
                          <a:latin typeface="Kaiti SC" charset="-122"/>
                          <a:ea typeface="Kaiti SC" charset="-122"/>
                          <a:cs typeface="Kaiti SC" charset="-122"/>
                        </a:rPr>
                        <a:t>宣教</a:t>
                      </a:r>
                      <a:r>
                        <a:rPr lang="zh-TW" altLang="en-US" sz="2000" b="1" dirty="0" smtClean="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95-96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启示录</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smtClean="0">
                          <a:solidFill>
                            <a:srgbClr val="000000"/>
                          </a:solidFill>
                          <a:latin typeface="Kaiti SC" charset="-122"/>
                          <a:ea typeface="Kaiti SC" charset="-122"/>
                          <a:cs typeface="Kaiti SC" charset="-122"/>
                        </a:rPr>
                        <a:t>胜利</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smtClean="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smtClean="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smtClean="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sp>
        <p:nvSpPr>
          <p:cNvPr id="222277" name="Rectangle 84"/>
          <p:cNvSpPr>
            <a:spLocks noGrp="1" noChangeArrowheads="1"/>
          </p:cNvSpPr>
          <p:nvPr>
            <p:ph type="title" idx="4294967295"/>
          </p:nvPr>
        </p:nvSpPr>
        <p:spPr>
          <a:xfrm>
            <a:off x="2146489" y="76200"/>
            <a:ext cx="4852610" cy="52322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b="1" dirty="0">
                <a:solidFill>
                  <a:schemeClr val="tx1"/>
                </a:solidFill>
                <a:effectLst/>
                <a:latin typeface="Kaiti SC" charset="-122"/>
                <a:ea typeface="Kaiti SC" charset="-122"/>
                <a:cs typeface="Kaiti SC" charset="-122"/>
              </a:rPr>
              <a:t>新约新约书卷的关键词关键字</a:t>
            </a:r>
            <a:endParaRPr lang="en-US" sz="2800" b="1" dirty="0">
              <a:solidFill>
                <a:schemeClr val="tx1"/>
              </a:solidFill>
              <a:effectLst/>
              <a:latin typeface="Kaiti SC" charset="-122"/>
              <a:ea typeface="Kaiti SC" charset="-122"/>
              <a:cs typeface="Kaiti SC" charset="-122"/>
            </a:endParaRPr>
          </a:p>
        </p:txBody>
      </p:sp>
      <p:sp>
        <p:nvSpPr>
          <p:cNvPr id="222278"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buClrTx/>
              <a:buSzTx/>
              <a:buFontTx/>
              <a:buNone/>
            </a:pPr>
            <a:r>
              <a:rPr lang="en-US" b="1">
                <a:solidFill>
                  <a:srgbClr val="FFFFFF"/>
                </a:solidFill>
                <a:latin typeface="Arial" charset="0"/>
                <a:cs typeface="Arial" charset="0"/>
              </a:rPr>
              <a:t>24</a:t>
            </a:r>
          </a:p>
        </p:txBody>
      </p:sp>
    </p:spTree>
    <p:extLst>
      <p:ext uri="{BB962C8B-B14F-4D97-AF65-F5344CB8AC3E}">
        <p14:creationId xmlns:p14="http://schemas.microsoft.com/office/powerpoint/2010/main" val="3587708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lnSpc>
                <a:spcPct val="100000"/>
              </a:lnSpc>
              <a:buClrTx/>
              <a:buSzTx/>
              <a:buFontTx/>
              <a:buNone/>
            </a:pPr>
            <a:endParaRPr lang="en-US" sz="2400">
              <a:solidFill>
                <a:srgbClr val="000000"/>
              </a:solidFill>
              <a:latin typeface="Times New Roman" charset="0"/>
              <a:ea typeface="ＭＳ Ｐゴシック"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秋季</a:t>
            </a:r>
            <a:r>
              <a:rPr lang="en-US" sz="1200">
                <a:solidFill>
                  <a:srgbClr val="F7F7F7"/>
                </a:solidFill>
                <a:latin typeface="Arial Narrow" charset="0"/>
                <a:ea typeface="ＭＳ Ｐゴシック" charset="0"/>
                <a:cs typeface="Arial Narrow" charset="0"/>
                <a:sym typeface="Arial Narrow" charset="0"/>
              </a:rPr>
              <a:t> 49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理事会</a:t>
            </a:r>
            <a:endParaRPr lang="en-US" sz="2400">
              <a:solidFill>
                <a:srgbClr val="000000"/>
              </a:solidFill>
              <a:latin typeface="Times New Roman" charset="0"/>
              <a:ea typeface="ＭＳ Ｐゴシック" charset="0"/>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 57-</a:t>
            </a:r>
            <a:br>
              <a:rPr lang="en-US" sz="1200">
                <a:solidFill>
                  <a:srgbClr val="F7F7F7"/>
                </a:solidFill>
                <a:latin typeface="Arial Narrow" charset="0"/>
                <a:ea typeface="ＭＳ Ｐゴシック" charset="0"/>
                <a:cs typeface="Arial Narrow" charset="0"/>
                <a:sym typeface="Arial Narrow" charset="0"/>
              </a:rPr>
            </a:br>
            <a:r>
              <a:rPr lang="ja-JP" altLang="en-US" sz="1200">
                <a:solidFill>
                  <a:srgbClr val="F7F7F7"/>
                </a:solidFill>
                <a:latin typeface="ＭＳ Ｐゴシック" charset="0"/>
                <a:ea typeface="ＭＳ Ｐゴシック" charset="0"/>
                <a:sym typeface="ＭＳ Ｐゴシック" charset="0"/>
              </a:rPr>
              <a:t>八月</a:t>
            </a:r>
            <a:r>
              <a:rPr lang="en-US" sz="1200">
                <a:solidFill>
                  <a:srgbClr val="F7F7F7"/>
                </a:solidFill>
                <a:latin typeface="Arial Narrow" charset="0"/>
                <a:ea typeface="ＭＳ Ｐゴシック" charset="0"/>
                <a:cs typeface="Arial Narrow" charset="0"/>
                <a:sym typeface="Arial Narrow" charset="0"/>
              </a:rPr>
              <a:t> 59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试验</a:t>
            </a:r>
            <a:endParaRPr lang="en-US" sz="2400">
              <a:solidFill>
                <a:srgbClr val="000000"/>
              </a:solidFill>
              <a:latin typeface="Times New Roman" charset="0"/>
              <a:ea typeface="ＭＳ Ｐゴシック" charset="0"/>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春季</a:t>
            </a:r>
            <a:r>
              <a:rPr lang="en-US" sz="1200">
                <a:solidFill>
                  <a:srgbClr val="F7F7F7"/>
                </a:solidFill>
                <a:latin typeface="Arial Narrow" charset="0"/>
                <a:ea typeface="ＭＳ Ｐゴシック" charset="0"/>
                <a:cs typeface="Arial Narrow" charset="0"/>
                <a:sym typeface="Arial Narrow" charset="0"/>
              </a:rPr>
              <a:t>68</a:t>
            </a:r>
          </a:p>
          <a:p>
            <a:pPr algn="ctr" defTabSz="457200">
              <a:lnSpc>
                <a:spcPct val="100000"/>
              </a:lnSpc>
              <a:spcBef>
                <a:spcPts val="800"/>
              </a:spcBef>
              <a:buClrTx/>
              <a:buSzTx/>
              <a:buFontTx/>
              <a:buNone/>
              <a:defRPr/>
            </a:pPr>
            <a:r>
              <a:rPr lang="ja-JP" altLang="en-US" sz="1400">
                <a:solidFill>
                  <a:srgbClr val="FFFFFF"/>
                </a:solidFill>
                <a:latin typeface="ＭＳ Ｐゴシック" charset="0"/>
                <a:ea typeface="ＭＳ Ｐゴシック" charset="0"/>
                <a:sym typeface="ＭＳ Ｐゴシック" charset="0"/>
              </a:rPr>
              <a:t>教会扩长</a:t>
            </a:r>
            <a:endParaRPr lang="en-US" sz="2400">
              <a:solidFill>
                <a:srgbClr val="000000"/>
              </a:solidFill>
              <a:latin typeface="Times New Roman" charset="0"/>
              <a:ea typeface="ＭＳ Ｐゴシック" charset="0"/>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00000"/>
              </a:lnSpc>
              <a:spcBef>
                <a:spcPts val="1200"/>
              </a:spcBef>
              <a:buClrTx/>
              <a:buSzTx/>
              <a:buFontTx/>
              <a:buNone/>
              <a:defRPr/>
            </a:pPr>
            <a:r>
              <a:rPr lang="en-US" sz="2000" dirty="0">
                <a:solidFill>
                  <a:srgbClr val="FFFFFF"/>
                </a:solidFill>
                <a:latin typeface="Arial Narrow" charset="0"/>
                <a:ea typeface="ＭＳ Ｐゴシック" charset="0"/>
                <a:cs typeface="Arial Narrow" charset="0"/>
                <a:sym typeface="Arial Narrow" charset="0"/>
              </a:rPr>
              <a:t>35           48          49          50          52  53          57        60             62              67           68     95</a:t>
            </a:r>
            <a:endParaRPr lang="en-US" sz="2400" dirty="0">
              <a:solidFill>
                <a:srgbClr val="000000"/>
              </a:solidFill>
              <a:latin typeface="Times New Roman" charset="0"/>
              <a:ea typeface="ＭＳ Ｐゴシック" charset="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dirty="0">
                <a:solidFill>
                  <a:srgbClr val="000404"/>
                </a:solidFill>
                <a:latin typeface="ＭＳ Ｐゴシック" charset="0"/>
                <a:ea typeface="ＭＳ Ｐゴシック" charset="0"/>
                <a:sym typeface="ＭＳ Ｐゴシック" charset="0"/>
              </a:rPr>
              <a:t>四月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 48-</a:t>
            </a:r>
            <a:br>
              <a:rPr lang="en-US" sz="1200" dirty="0">
                <a:solidFill>
                  <a:srgbClr val="000000"/>
                </a:solidFill>
                <a:latin typeface="Arial Narrow" charset="0"/>
                <a:ea typeface="ＭＳ Ｐゴシック" charset="0"/>
                <a:cs typeface="Arial Narrow" charset="0"/>
                <a:sym typeface="Arial Narrow" charset="0"/>
              </a:rPr>
            </a:br>
            <a:r>
              <a:rPr lang="ja-JP" altLang="en-US" sz="1200" dirty="0">
                <a:solidFill>
                  <a:srgbClr val="000404"/>
                </a:solidFill>
                <a:latin typeface="ＭＳ Ｐゴシック" charset="0"/>
                <a:ea typeface="ＭＳ Ｐゴシック" charset="0"/>
                <a:sym typeface="ＭＳ Ｐゴシック" charset="0"/>
              </a:rPr>
              <a:t>九月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49</a:t>
            </a:r>
          </a:p>
          <a:p>
            <a:pPr algn="ctr" defTabSz="457200">
              <a:lnSpc>
                <a:spcPct val="100000"/>
              </a:lnSpc>
              <a:buClrTx/>
              <a:buSzTx/>
              <a:buFontTx/>
              <a:buNone/>
              <a:defRPr/>
            </a:pPr>
            <a:r>
              <a:rPr lang="en-US" sz="1800" dirty="0">
                <a:solidFill>
                  <a:srgbClr val="000000"/>
                </a:solidFill>
                <a:latin typeface="Arial Narrow" charset="0"/>
                <a:ea typeface="ＭＳ Ｐゴシック" charset="0"/>
                <a:cs typeface="Arial Narrow" charset="0"/>
                <a:sym typeface="Arial Narrow" charset="0"/>
              </a:rPr>
              <a:t>1</a:t>
            </a:r>
            <a:br>
              <a:rPr lang="en-US" sz="1800" dirty="0">
                <a:solidFill>
                  <a:srgbClr val="000000"/>
                </a:solidFill>
                <a:latin typeface="Arial Narrow" charset="0"/>
                <a:ea typeface="ＭＳ Ｐゴシック" charset="0"/>
                <a:cs typeface="Arial Narrow" charset="0"/>
                <a:sym typeface="Arial Narrow" charset="0"/>
              </a:rPr>
            </a:br>
            <a:r>
              <a:rPr lang="ja-JP" altLang="en-US" sz="1800" dirty="0">
                <a:solidFill>
                  <a:srgbClr val="000404"/>
                </a:solidFill>
                <a:latin typeface="ＭＳ Ｐゴシック" charset="0"/>
                <a:ea typeface="ＭＳ Ｐゴシック" charset="0"/>
                <a:sym typeface="ＭＳ Ｐゴシック" charset="0"/>
              </a:rPr>
              <a:t>加</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拉</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太</a:t>
            </a:r>
            <a:endParaRPr lang="en-US" sz="1800" dirty="0">
              <a:solidFill>
                <a:srgbClr val="000404"/>
              </a:solidFill>
              <a:latin typeface="Arial Narrow" charset="0"/>
              <a:ea typeface="ＭＳ Ｐゴシック"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春季</a:t>
            </a:r>
            <a:r>
              <a:rPr lang="en-US" sz="1200">
                <a:solidFill>
                  <a:srgbClr val="000404"/>
                </a:solidFill>
                <a:latin typeface="ＭＳ Ｐゴシック" charset="0"/>
                <a:ea typeface="ＭＳ Ｐゴシック" charset="0"/>
                <a:sym typeface="ＭＳ Ｐゴシック" charset="0"/>
              </a:rPr>
              <a:t>  53-</a:t>
            </a:r>
            <a:br>
              <a:rPr lang="en-US" sz="1200">
                <a:solidFill>
                  <a:srgbClr val="000404"/>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五月</a:t>
            </a:r>
            <a:r>
              <a:rPr lang="en-US" sz="1200">
                <a:solidFill>
                  <a:srgbClr val="000404"/>
                </a:solidFill>
                <a:latin typeface="ＭＳ Ｐゴシック" charset="0"/>
                <a:ea typeface="ＭＳ Ｐゴシック" charset="0"/>
                <a:sym typeface="ＭＳ Ｐゴシック" charset="0"/>
              </a:rPr>
              <a:t> 57</a:t>
            </a:r>
          </a:p>
          <a:p>
            <a:pPr algn="ctr" defTabSz="457200">
              <a:lnSpc>
                <a:spcPct val="100000"/>
              </a:lnSpc>
              <a:buClrTx/>
              <a:buSzTx/>
              <a:buFontTx/>
              <a:buNone/>
              <a:defRPr/>
            </a:pPr>
            <a:r>
              <a:rPr lang="en-US" sz="1800">
                <a:solidFill>
                  <a:srgbClr val="000404"/>
                </a:solidFill>
                <a:latin typeface="ＭＳ Ｐゴシック" charset="0"/>
                <a:ea typeface="ＭＳ Ｐゴシック" charset="0"/>
                <a:sym typeface="ＭＳ Ｐゴシック" charset="0"/>
              </a:rPr>
              <a:t>3</a:t>
            </a:r>
            <a:br>
              <a:rPr lang="en-US" sz="1800">
                <a:solidFill>
                  <a:srgbClr val="000404"/>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亚洲</a:t>
            </a:r>
            <a:endParaRPr lang="en-US" sz="1800">
              <a:solidFill>
                <a:srgbClr val="000404"/>
              </a:solidFill>
              <a:latin typeface="ＭＳ Ｐゴシック" charset="0"/>
              <a:ea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FFFFFF"/>
                </a:solidFill>
                <a:latin typeface="ＭＳ Ｐゴシック" charset="0"/>
                <a:ea typeface="ＭＳ Ｐゴシック" charset="0"/>
                <a:sym typeface="ＭＳ Ｐゴシック" charset="0"/>
              </a:rPr>
              <a:t>二月</a:t>
            </a:r>
            <a:r>
              <a:rPr lang="en-US" sz="1100">
                <a:solidFill>
                  <a:srgbClr val="FFFFFF"/>
                </a:solidFill>
                <a:latin typeface="Arial Narrow" charset="0"/>
                <a:ea typeface="ＭＳ Ｐゴシック" charset="0"/>
                <a:cs typeface="Arial Narrow" charset="0"/>
                <a:sym typeface="Arial Narrow" charset="0"/>
              </a:rPr>
              <a:t> 60-</a:t>
            </a:r>
            <a:br>
              <a:rPr lang="en-US" sz="1100">
                <a:solidFill>
                  <a:srgbClr val="FFFFFF"/>
                </a:solidFill>
                <a:latin typeface="Arial Narrow" charset="0"/>
                <a:ea typeface="ＭＳ Ｐゴシック" charset="0"/>
                <a:cs typeface="Arial Narrow" charset="0"/>
                <a:sym typeface="Arial Narrow" charset="0"/>
              </a:rPr>
            </a:br>
            <a:r>
              <a:rPr lang="ja-JP" altLang="en-US" sz="1100">
                <a:solidFill>
                  <a:srgbClr val="FFFFFF"/>
                </a:solidFill>
                <a:latin typeface="ＭＳ Ｐゴシック" charset="0"/>
                <a:ea typeface="ＭＳ Ｐゴシック" charset="0"/>
                <a:sym typeface="ＭＳ Ｐゴシック" charset="0"/>
              </a:rPr>
              <a:t>三月</a:t>
            </a:r>
            <a:r>
              <a:rPr lang="en-US" sz="1100">
                <a:solidFill>
                  <a:srgbClr val="FFFFFF"/>
                </a:solidFill>
                <a:latin typeface="Arial Narrow" charset="0"/>
                <a:ea typeface="ＭＳ Ｐゴシック" charset="0"/>
                <a:cs typeface="Arial Narrow" charset="0"/>
                <a:sym typeface="Arial Narrow" charset="0"/>
              </a:rPr>
              <a:t> 62</a:t>
            </a:r>
          </a:p>
          <a:p>
            <a:pPr algn="ctr" defTabSz="457200">
              <a:lnSpc>
                <a:spcPct val="100000"/>
              </a:lnSpc>
              <a:buClrTx/>
              <a:buSzTx/>
              <a:buFontTx/>
              <a:buNone/>
              <a:defRPr/>
            </a:pPr>
            <a:r>
              <a:rPr lang="en-US" sz="1800">
                <a:solidFill>
                  <a:srgbClr val="F7F7F7"/>
                </a:solidFill>
                <a:latin typeface="Arial Narrow" charset="0"/>
                <a:ea typeface="ＭＳ Ｐゴシック" charset="0"/>
                <a:cs typeface="Arial Narrow" charset="0"/>
                <a:sym typeface="Arial Narrow" charset="0"/>
              </a:rPr>
              <a:t>1</a:t>
            </a:r>
            <a:br>
              <a:rPr lang="en-US" sz="1800">
                <a:solidFill>
                  <a:srgbClr val="F7F7F7"/>
                </a:solidFill>
                <a:latin typeface="Arial Narrow" charset="0"/>
                <a:ea typeface="ＭＳ Ｐゴシック" charset="0"/>
                <a:cs typeface="Arial Narrow" charset="0"/>
                <a:sym typeface="Arial Narrow" charset="0"/>
              </a:rPr>
            </a:br>
            <a:r>
              <a:rPr lang="ja-JP" altLang="en-US" sz="1800">
                <a:solidFill>
                  <a:srgbClr val="F7F7F7"/>
                </a:solidFill>
                <a:latin typeface="ＭＳ Ｐゴシック" charset="0"/>
                <a:ea typeface="ＭＳ Ｐゴシック" charset="0"/>
                <a:sym typeface="ＭＳ Ｐゴシック" charset="0"/>
              </a:rPr>
              <a:t>罗马</a:t>
            </a:r>
            <a:endParaRPr lang="en-US" sz="1800">
              <a:solidFill>
                <a:srgbClr val="F7F7F7"/>
              </a:solidFill>
              <a:latin typeface="Arial Narrow" charset="0"/>
              <a:ea typeface="ＭＳ Ｐゴシック"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68</a:t>
            </a:r>
          </a:p>
          <a:p>
            <a:pPr algn="ctr" defTabSz="457200">
              <a:lnSpc>
                <a:spcPct val="100000"/>
              </a:lnSpc>
              <a:buClrTx/>
              <a:buSzTx/>
              <a:buFontTx/>
              <a:buNone/>
              <a:defRPr/>
            </a:pPr>
            <a: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57-</a:t>
            </a:r>
            <a:br>
              <a:rPr lang="en-US" sz="1200">
                <a:solidFill>
                  <a:srgbClr val="F7F7F7"/>
                </a:solidFill>
                <a:latin typeface="Arial Narrow" charset="0"/>
                <a:ea typeface="ＭＳ Ｐゴシック" charset="0"/>
                <a:cs typeface="Arial Narrow" charset="0"/>
                <a:sym typeface="Arial Narrow" charset="0"/>
              </a:rPr>
            </a:br>
            <a:r>
              <a:rPr lang="ja-JP" altLang="en-US" sz="1100">
                <a:solidFill>
                  <a:srgbClr val="F7F7F7"/>
                </a:solidFill>
                <a:latin typeface="ＭＳ Ｐゴシック" charset="0"/>
                <a:ea typeface="ＭＳ Ｐゴシック" charset="0"/>
                <a:sym typeface="ＭＳ Ｐゴシック" charset="0"/>
              </a:rPr>
              <a:t>八月</a:t>
            </a:r>
            <a:r>
              <a:rPr lang="en-US" sz="1100">
                <a:solidFill>
                  <a:srgbClr val="F7F7F7"/>
                </a:solidFill>
                <a:latin typeface="Arial Narrow" charset="0"/>
                <a:ea typeface="ＭＳ Ｐゴシック" charset="0"/>
                <a:cs typeface="Arial Narrow" charset="0"/>
                <a:sym typeface="Arial Narrow" charset="0"/>
              </a:rPr>
              <a:t>59</a:t>
            </a:r>
            <a:endParaRPr lang="en-US" sz="1200">
              <a:solidFill>
                <a:srgbClr val="F7F7F7"/>
              </a:solidFill>
              <a:latin typeface="Arial Narrow" charset="0"/>
              <a:ea typeface="ＭＳ Ｐゴシック" charset="0"/>
              <a:cs typeface="Arial Narrow" charset="0"/>
              <a:sym typeface="Arial Narrow" charset="0"/>
            </a:endParaRP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大</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马</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色</a:t>
            </a:r>
            <a:r>
              <a:rPr lang="en-US" sz="1600">
                <a:solidFill>
                  <a:srgbClr val="F7F7F7"/>
                </a:solidFill>
                <a:latin typeface="ＭＳ Ｐゴシック" charset="0"/>
                <a:ea typeface="ＭＳ Ｐゴシック" charset="0"/>
                <a:sym typeface="ＭＳ Ｐゴシック" charset="0"/>
              </a:rPr>
              <a:t/>
            </a:r>
            <a:br>
              <a:rPr lang="en-US" sz="1600">
                <a:solidFill>
                  <a:srgbClr val="F7F7F7"/>
                </a:solidFill>
                <a:latin typeface="ＭＳ Ｐゴシック" charset="0"/>
                <a:ea typeface="ＭＳ Ｐゴシック" charset="0"/>
                <a:sym typeface="ＭＳ Ｐゴシック" charset="0"/>
              </a:rPr>
            </a:br>
            <a:r>
              <a:rPr lang="ja-JP" altLang="en-US" sz="1600">
                <a:solidFill>
                  <a:srgbClr val="F7F7F7"/>
                </a:solidFill>
                <a:latin typeface="ＭＳ Ｐゴシック" charset="0"/>
                <a:ea typeface="ＭＳ Ｐゴシック" charset="0"/>
                <a:sym typeface="ＭＳ Ｐゴシック" charset="0"/>
              </a:rPr>
              <a:t>安</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提</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阿</a:t>
            </a:r>
            <a:r>
              <a:rPr lang="en-US" sz="1600">
                <a:solidFill>
                  <a:srgbClr val="F7F7F7"/>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00000"/>
              </a:lnSpc>
              <a:buClrTx/>
              <a:buSzTx/>
              <a:buFontTx/>
              <a:buNone/>
              <a:defRPr/>
            </a:pPr>
            <a:r>
              <a:rPr lang="en-US" sz="2000">
                <a:solidFill>
                  <a:srgbClr val="FFFFFF"/>
                </a:solidFill>
                <a:latin typeface="Times New Roman" charset="0"/>
                <a:ea typeface="ＭＳ Ｐゴシック" charset="0"/>
                <a:sym typeface="Times New Roman" charset="0"/>
              </a:rPr>
              <a:t>38</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124</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39-41</a:t>
            </a:r>
            <a:endParaRPr lang="en-US" sz="2400">
              <a:solidFill>
                <a:srgbClr val="000000"/>
              </a:solidFill>
              <a:latin typeface="Times New Roman" charset="0"/>
              <a:ea typeface="ＭＳ Ｐゴシック" charset="0"/>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000404"/>
                </a:solidFill>
                <a:latin typeface="ＭＳ Ｐゴシック" charset="0"/>
                <a:ea typeface="ＭＳ Ｐゴシック" charset="0"/>
                <a:sym typeface="ＭＳ Ｐゴシック" charset="0"/>
              </a:rPr>
              <a:t>春季</a:t>
            </a:r>
            <a:r>
              <a:rPr lang="en-US" sz="1100">
                <a:solidFill>
                  <a:srgbClr val="000404"/>
                </a:solidFill>
                <a:latin typeface="Arial Narrow" charset="0"/>
                <a:ea typeface="ＭＳ Ｐゴシック" charset="0"/>
                <a:cs typeface="Arial Narrow" charset="0"/>
                <a:sym typeface="Arial Narrow" charset="0"/>
              </a:rPr>
              <a:t>  62-</a:t>
            </a:r>
            <a:br>
              <a:rPr lang="en-US" sz="1100">
                <a:solidFill>
                  <a:srgbClr val="000404"/>
                </a:solidFill>
                <a:latin typeface="Arial Narrow" charset="0"/>
                <a:ea typeface="ＭＳ Ｐゴシック" charset="0"/>
                <a:cs typeface="Arial Narrow" charset="0"/>
                <a:sym typeface="Arial Narrow" charset="0"/>
              </a:rPr>
            </a:br>
            <a:r>
              <a:rPr lang="ja-JP" altLang="en-US" sz="1100">
                <a:solidFill>
                  <a:srgbClr val="000404"/>
                </a:solidFill>
                <a:latin typeface="ＭＳ Ｐゴシック" charset="0"/>
                <a:ea typeface="ＭＳ Ｐゴシック" charset="0"/>
                <a:sym typeface="ＭＳ Ｐゴシック" charset="0"/>
              </a:rPr>
              <a:t>秋季</a:t>
            </a:r>
            <a:r>
              <a:rPr lang="en-US" sz="1100">
                <a:solidFill>
                  <a:srgbClr val="000404"/>
                </a:solidFill>
                <a:latin typeface="Arial Narrow" charset="0"/>
                <a:ea typeface="ＭＳ Ｐゴシック" charset="0"/>
                <a:cs typeface="Arial Narrow" charset="0"/>
                <a:sym typeface="Arial Narrow" charset="0"/>
              </a:rPr>
              <a:t>  </a:t>
            </a:r>
            <a:r>
              <a:rPr lang="en-US" sz="1100">
                <a:solidFill>
                  <a:srgbClr val="000000"/>
                </a:solidFill>
                <a:latin typeface="Arial Narrow" charset="0"/>
                <a:ea typeface="ＭＳ Ｐゴシック" charset="0"/>
                <a:cs typeface="Arial Narrow" charset="0"/>
                <a:sym typeface="Arial Narrow" charset="0"/>
              </a:rPr>
              <a:t>67</a:t>
            </a:r>
          </a:p>
          <a:p>
            <a:pPr algn="ctr" defTabSz="457200">
              <a:lnSpc>
                <a:spcPct val="100000"/>
              </a:lnSpc>
              <a:buClrTx/>
              <a:buSzTx/>
              <a:buFontTx/>
              <a:buNone/>
              <a:defRPr/>
            </a:pPr>
            <a:r>
              <a:rPr lang="en-US" sz="1800">
                <a:solidFill>
                  <a:srgbClr val="000000"/>
                </a:solidFill>
                <a:latin typeface="Arial Narrow" charset="0"/>
                <a:ea typeface="ＭＳ Ｐゴシック" charset="0"/>
                <a:cs typeface="Arial Narrow" charset="0"/>
                <a:sym typeface="Arial Narrow" charset="0"/>
              </a:rPr>
              <a:t>4</a:t>
            </a:r>
            <a:br>
              <a:rPr lang="en-US" sz="1800">
                <a:solidFill>
                  <a:srgbClr val="000000"/>
                </a:solidFill>
                <a:latin typeface="Arial Narrow" charset="0"/>
                <a:ea typeface="ＭＳ Ｐゴシック" charset="0"/>
                <a:cs typeface="Arial Narrow" charset="0"/>
                <a:sym typeface="Arial Narrow" charset="0"/>
              </a:rPr>
            </a:br>
            <a:r>
              <a:rPr lang="ja-JP" altLang="en-US" sz="1800">
                <a:solidFill>
                  <a:srgbClr val="000404"/>
                </a:solidFill>
                <a:latin typeface="ＭＳ Ｐゴシック" charset="0"/>
                <a:ea typeface="ＭＳ Ｐゴシック" charset="0"/>
                <a:sym typeface="ＭＳ Ｐゴシック" charset="0"/>
              </a:rPr>
              <a:t>西班牙</a:t>
            </a:r>
            <a:endParaRPr lang="en-US" sz="1800">
              <a:solidFill>
                <a:srgbClr val="000404"/>
              </a:solidFill>
              <a:latin typeface="Arial Narrow" charset="0"/>
              <a:ea typeface="ＭＳ Ｐゴシック"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2400"/>
                </a:spcBef>
                <a:buClrTx/>
                <a:buSzTx/>
                <a:buFontTx/>
                <a:buNone/>
                <a:defRPr/>
              </a:pPr>
              <a:r>
                <a:rPr lang="ja-JP" altLang="en-US" sz="4000" dirty="0">
                  <a:solidFill>
                    <a:srgbClr val="FFFFFF"/>
                  </a:solidFill>
                  <a:latin typeface="Kaiti SC" charset="-122"/>
                  <a:ea typeface="Kaiti SC" charset="-122"/>
                  <a:cs typeface="Kaiti SC" charset="-122"/>
                  <a:sym typeface="ＭＳ ゴシック" charset="0"/>
                </a:rPr>
                <a:t>新约综览</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endParaRPr lang="en-US" sz="2400" dirty="0">
                <a:solidFill>
                  <a:srgbClr val="000000"/>
                </a:solidFill>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sz="2400">
              <a:solidFill>
                <a:srgbClr val="000000"/>
              </a:solidFill>
              <a:latin typeface="Times New Roman" charset="0"/>
              <a:ea typeface="ＭＳ Ｐゴシック" charset="0"/>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00000"/>
              </a:lnSpc>
              <a:spcBef>
                <a:spcPts val="600"/>
              </a:spcBef>
              <a:buClrTx/>
              <a:buSzTx/>
              <a:buFontTx/>
              <a:buNone/>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sz="2400">
              <a:solidFill>
                <a:srgbClr val="000000"/>
              </a:solidFill>
              <a:latin typeface="Times New Roman" charset="0"/>
              <a:ea typeface="ＭＳ Ｐゴシック" charset="0"/>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四月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50-</a:t>
            </a:r>
            <a:br>
              <a:rPr lang="en-US" sz="1200">
                <a:solidFill>
                  <a:srgbClr val="000000"/>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九月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52</a:t>
            </a:r>
          </a:p>
          <a:p>
            <a:pPr algn="ctr" defTabSz="457200">
              <a:lnSpc>
                <a:spcPct val="100000"/>
              </a:lnSpc>
              <a:buClrTx/>
              <a:buSzTx/>
              <a:buFontTx/>
              <a:buNone/>
              <a:defRPr/>
            </a:pPr>
            <a:r>
              <a:rPr lang="en-US" sz="1800">
                <a:solidFill>
                  <a:srgbClr val="000000"/>
                </a:solidFill>
                <a:latin typeface="ＭＳ Ｐゴシック" charset="0"/>
                <a:ea typeface="ＭＳ Ｐゴシック" charset="0"/>
                <a:sym typeface="ＭＳ Ｐゴシック" charset="0"/>
              </a:rPr>
              <a:t>2</a:t>
            </a:r>
            <a:br>
              <a:rPr lang="en-US" sz="1800">
                <a:solidFill>
                  <a:srgbClr val="000000"/>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爱琴海</a:t>
            </a:r>
            <a:endParaRPr lang="en-US" sz="1800">
              <a:solidFill>
                <a:srgbClr val="000404"/>
              </a:solidFill>
              <a:latin typeface="ＭＳ Ｐゴシック" charset="0"/>
              <a:ea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000000"/>
                </a:solidFill>
                <a:effectLst>
                  <a:outerShdw blurRad="38100" dist="38100" dir="2700000" algn="tl">
                    <a:srgbClr val="FFFFFF"/>
                  </a:outerShdw>
                </a:effectLst>
                <a:latin typeface="宋体" charset="0"/>
                <a:ea typeface="宋体" charset="0"/>
                <a:cs typeface="宋体" charset="0"/>
                <a:sym typeface="宋体" charset="0"/>
              </a:rPr>
              <a:t>保罗书信</a:t>
            </a:r>
            <a:endParaRPr lang="en-US" sz="2400">
              <a:solidFill>
                <a:srgbClr val="000000"/>
              </a:solidFill>
              <a:latin typeface="Times New Roman" charset="0"/>
              <a:ea typeface="ＭＳ Ｐゴシック" charset="0"/>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加拉太</a:t>
            </a:r>
            <a:endParaRPr lang="en-US" sz="2400">
              <a:solidFill>
                <a:srgbClr val="000000"/>
              </a:solidFill>
              <a:latin typeface="Times New Roman" charset="0"/>
              <a:ea typeface="ＭＳ Ｐゴシック" charset="0"/>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帖后</a:t>
            </a:r>
            <a:r>
              <a:rPr lang="en-US" sz="1600">
                <a:solidFill>
                  <a:srgbClr val="000000"/>
                </a:solidFill>
                <a:latin typeface="Times New Roman" charset="0"/>
                <a:ea typeface="ＭＳ Ｐゴシック" charset="0"/>
                <a:sym typeface="Times New Roman" charset="0"/>
              </a:rPr>
              <a:t> </a:t>
            </a:r>
            <a:endParaRPr lang="en-US" sz="2400">
              <a:solidFill>
                <a:srgbClr val="000000"/>
              </a:solidFill>
              <a:latin typeface="Times New Roman" charset="0"/>
              <a:ea typeface="ＭＳ Ｐゴシック" charset="0"/>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歌前</a:t>
            </a:r>
            <a:endParaRPr lang="en-US" sz="2400">
              <a:solidFill>
                <a:srgbClr val="000000"/>
              </a:solidFill>
              <a:latin typeface="Times New Roman" charset="0"/>
              <a:ea typeface="ＭＳ Ｐゴシック" charset="0"/>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歌后</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罗马</a:t>
            </a:r>
            <a:endParaRPr lang="en-US" sz="2400">
              <a:solidFill>
                <a:srgbClr val="000000"/>
              </a:solidFill>
              <a:latin typeface="Times New Roman" charset="0"/>
              <a:ea typeface="ＭＳ Ｐゴシック" charset="0"/>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FFFFFF"/>
                </a:solidFill>
                <a:latin typeface="ＭＳ Ｐゴシック" charset="0"/>
                <a:ea typeface="ＭＳ Ｐゴシック" charset="0"/>
                <a:sym typeface="ＭＳ Ｐゴシック" charset="0"/>
              </a:rPr>
              <a:t>天国</a:t>
            </a:r>
            <a:endParaRPr lang="en-US" sz="2400">
              <a:solidFill>
                <a:srgbClr val="000000"/>
              </a:solidFill>
              <a:latin typeface="Times New Roman" charset="0"/>
              <a:ea typeface="ＭＳ Ｐゴシック" charset="0"/>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1</a:t>
            </a:r>
            <a:endParaRPr lang="en-US" sz="2400" dirty="0">
              <a:solidFill>
                <a:srgbClr val="000000"/>
              </a:solidFill>
              <a:latin typeface="Times New Roman" charset="0"/>
              <a:ea typeface="ＭＳ Ｐゴシック" charset="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相</a:t>
            </a:r>
            <a:r>
              <a:rPr lang="en-US" sz="1600" dirty="0">
                <a:solidFill>
                  <a:srgbClr val="F7F7F7"/>
                </a:solidFill>
                <a:latin typeface="ＭＳ Ｐゴシック" charset="0"/>
                <a:ea typeface="ＭＳ Ｐゴシック" charset="0"/>
                <a:sym typeface="ＭＳ Ｐゴシック" charset="0"/>
              </a:rPr>
              <a:t> </a:t>
            </a:r>
            <a:r>
              <a:rPr lang="ja-JP" altLang="en-US" sz="1600" dirty="0">
                <a:solidFill>
                  <a:srgbClr val="F7F7F7"/>
                </a:solidFill>
                <a:latin typeface="ＭＳ Ｐゴシック" charset="0"/>
                <a:ea typeface="ＭＳ Ｐゴシック" charset="0"/>
                <a:sym typeface="ＭＳ Ｐゴシック" charset="0"/>
              </a:rPr>
              <a:t>信</a:t>
            </a:r>
            <a:endParaRPr lang="en-US" sz="2400" dirty="0">
              <a:solidFill>
                <a:srgbClr val="000000"/>
              </a:solidFill>
              <a:latin typeface="Times New Roman" charset="0"/>
              <a:ea typeface="ＭＳ Ｐゴシック" charset="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2400" dirty="0">
              <a:solidFill>
                <a:srgbClr val="000000"/>
              </a:solidFill>
              <a:latin typeface="Times New Roman" charset="0"/>
              <a:ea typeface="ＭＳ Ｐゴシック" charset="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主权</a:t>
            </a:r>
            <a:r>
              <a:rPr lang="en-US" sz="1600" dirty="0">
                <a:solidFill>
                  <a:srgbClr val="F7F7F7"/>
                </a:solidFill>
                <a:latin typeface="ＭＳ Ｐゴシック" charset="0"/>
                <a:ea typeface="ＭＳ Ｐゴシック" charset="0"/>
                <a:sym typeface="ＭＳ Ｐゴシック" charset="0"/>
              </a:rPr>
              <a:t>2</a:t>
            </a:r>
            <a:endParaRPr lang="en-US" sz="2400" dirty="0">
              <a:solidFill>
                <a:srgbClr val="000000"/>
              </a:solidFill>
              <a:latin typeface="Times New Roman" charset="0"/>
              <a:ea typeface="ＭＳ Ｐゴシック" charset="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多</a:t>
            </a:r>
            <a:endParaRPr lang="en-US" sz="2400">
              <a:solidFill>
                <a:srgbClr val="000000"/>
              </a:solidFill>
              <a:latin typeface="Times New Roman" charset="0"/>
              <a:ea typeface="ＭＳ Ｐゴシック" charset="0"/>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提后</a:t>
            </a:r>
            <a:endParaRPr lang="en-US" sz="2400">
              <a:solidFill>
                <a:srgbClr val="000000"/>
              </a:solidFill>
              <a:latin typeface="Times New Roman" charset="0"/>
              <a:ea typeface="ＭＳ Ｐゴシック" charset="0"/>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以弗所</a:t>
            </a:r>
            <a:endParaRPr lang="en-US" sz="2400">
              <a:solidFill>
                <a:srgbClr val="000000"/>
              </a:solidFill>
              <a:latin typeface="Times New Roman" charset="0"/>
              <a:ea typeface="ＭＳ Ｐゴシック" charset="0"/>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歌罗西</a:t>
            </a:r>
            <a:endParaRPr lang="en-US" sz="2400">
              <a:solidFill>
                <a:srgbClr val="000000"/>
              </a:solidFill>
              <a:latin typeface="Times New Roman" charset="0"/>
              <a:ea typeface="ＭＳ Ｐゴシック" charset="0"/>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腓利门</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腓立比</a:t>
            </a:r>
            <a:endParaRPr lang="en-US" sz="2400">
              <a:solidFill>
                <a:srgbClr val="000000"/>
              </a:solidFill>
              <a:latin typeface="Times New Roman" charset="0"/>
              <a:ea typeface="ＭＳ Ｐゴシック" charset="0"/>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被提</a:t>
            </a:r>
            <a:endParaRPr lang="en-US" sz="2400">
              <a:solidFill>
                <a:srgbClr val="000000"/>
              </a:solidFill>
              <a:latin typeface="Times New Roman" charset="0"/>
              <a:ea typeface="ＭＳ Ｐゴシック" charset="0"/>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因信称义</a:t>
            </a:r>
            <a:endParaRPr lang="en-US" sz="2400">
              <a:solidFill>
                <a:srgbClr val="000000"/>
              </a:solidFill>
              <a:latin typeface="Times New Roman" charset="0"/>
              <a:ea typeface="ＭＳ Ｐゴシック" charset="0"/>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大患难</a:t>
            </a:r>
            <a:endParaRPr lang="en-US" sz="2400">
              <a:solidFill>
                <a:srgbClr val="000000"/>
              </a:solidFill>
              <a:latin typeface="Times New Roman" charset="0"/>
              <a:ea typeface="ＭＳ Ｐゴシック" charset="0"/>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成圣</a:t>
            </a:r>
            <a:endParaRPr lang="en-US" sz="2400">
              <a:solidFill>
                <a:srgbClr val="000000"/>
              </a:solidFill>
              <a:latin typeface="Times New Roman" charset="0"/>
              <a:ea typeface="ＭＳ Ｐゴシック" charset="0"/>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使</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徒</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称义</a:t>
            </a:r>
            <a:endParaRPr lang="en-US" sz="2400">
              <a:solidFill>
                <a:srgbClr val="000000"/>
              </a:solidFill>
              <a:latin typeface="Times New Roman" charset="0"/>
              <a:ea typeface="ＭＳ Ｐゴシック" charset="0"/>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合一</a:t>
            </a:r>
            <a:endParaRPr lang="en-US" sz="2400">
              <a:solidFill>
                <a:srgbClr val="000000"/>
              </a:solidFill>
              <a:latin typeface="Times New Roman" charset="0"/>
              <a:ea typeface="ＭＳ Ｐゴシック" charset="0"/>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神性</a:t>
            </a:r>
            <a:endParaRPr lang="en-US" sz="2400">
              <a:solidFill>
                <a:srgbClr val="000000"/>
              </a:solidFill>
              <a:latin typeface="Times New Roman" charset="0"/>
              <a:ea typeface="ＭＳ Ｐゴシック" charset="0"/>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饶恕</a:t>
            </a:r>
            <a:endParaRPr lang="en-US" sz="2400">
              <a:solidFill>
                <a:srgbClr val="000000"/>
              </a:solidFill>
              <a:latin typeface="Times New Roman" charset="0"/>
              <a:ea typeface="ＭＳ Ｐゴシック" charset="0"/>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态度</a:t>
            </a:r>
            <a:endParaRPr lang="en-US" sz="2400">
              <a:solidFill>
                <a:srgbClr val="000000"/>
              </a:solidFill>
              <a:latin typeface="Times New Roman" charset="0"/>
              <a:ea typeface="ＭＳ Ｐゴシック" charset="0"/>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秩序</a:t>
            </a:r>
            <a:endParaRPr lang="en-US" sz="2400">
              <a:solidFill>
                <a:srgbClr val="000000"/>
              </a:solidFill>
              <a:latin typeface="Times New Roman" charset="0"/>
              <a:ea typeface="ＭＳ Ｐゴシック" charset="0"/>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500">
                <a:solidFill>
                  <a:srgbClr val="000000"/>
                </a:solidFill>
                <a:latin typeface="ＭＳ Ｐゴシック" charset="0"/>
                <a:ea typeface="ＭＳ Ｐゴシック" charset="0"/>
                <a:sym typeface="ＭＳ Ｐゴシック" charset="0"/>
              </a:rPr>
              <a:t>行事为人</a:t>
            </a:r>
            <a:endParaRPr lang="en-US" sz="2400">
              <a:solidFill>
                <a:srgbClr val="000000"/>
              </a:solidFill>
              <a:latin typeface="Times New Roman" charset="0"/>
              <a:ea typeface="ＭＳ Ｐゴシック" charset="0"/>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103"/>
                </a:solidFill>
                <a:latin typeface="ＭＳ Ｐゴシック" charset="0"/>
                <a:ea typeface="ＭＳ Ｐゴシック" charset="0"/>
                <a:sym typeface="ＭＳ Ｐゴシック" charset="0"/>
              </a:rPr>
              <a:t>教</a:t>
            </a:r>
            <a:r>
              <a:rPr lang="en-US" sz="1600">
                <a:solidFill>
                  <a:srgbClr val="000103"/>
                </a:solidFill>
                <a:latin typeface="ＭＳ Ｐゴシック" charset="0"/>
                <a:ea typeface="ＭＳ Ｐゴシック" charset="0"/>
                <a:sym typeface="ＭＳ Ｐゴシック" charset="0"/>
              </a:rPr>
              <a:t> </a:t>
            </a:r>
            <a:r>
              <a:rPr lang="ja-JP" altLang="en-US" sz="1600">
                <a:solidFill>
                  <a:srgbClr val="000103"/>
                </a:solidFill>
                <a:latin typeface="ＭＳ Ｐゴシック" charset="0"/>
                <a:ea typeface="ＭＳ Ｐゴシック" charset="0"/>
                <a:sym typeface="ＭＳ Ｐゴシック" charset="0"/>
              </a:rPr>
              <a:t>义</a:t>
            </a:r>
            <a:endParaRPr lang="en-US" sz="2400">
              <a:solidFill>
                <a:srgbClr val="000000"/>
              </a:solidFill>
              <a:latin typeface="Times New Roman" charset="0"/>
              <a:ea typeface="ＭＳ Ｐゴシック" charset="0"/>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ts val="0"/>
              </a:spcBef>
              <a:spcAft>
                <a:spcPts val="0"/>
              </a:spcAft>
              <a:buClrTx/>
              <a:buSzTx/>
              <a:buFontTx/>
              <a:buNone/>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ct val="50000"/>
              </a:spcBef>
              <a:spcAft>
                <a:spcPts val="0"/>
              </a:spcAft>
              <a:buClrTx/>
              <a:buSzTx/>
              <a:buFontTx/>
              <a:buNone/>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hangingPunct="1">
              <a:lnSpc>
                <a:spcPct val="100000"/>
              </a:lnSpc>
              <a:spcBef>
                <a:spcPct val="50000"/>
              </a:spcBef>
              <a:buClrTx/>
              <a:buSzTx/>
              <a:buFontTx/>
              <a:buNone/>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auto" hangingPunct="1">
              <a:lnSpc>
                <a:spcPct val="100000"/>
              </a:lnSpc>
              <a:spcBef>
                <a:spcPct val="50000"/>
              </a:spcBef>
              <a:spcAft>
                <a:spcPts val="0"/>
              </a:spcAft>
              <a:buClrTx/>
              <a:buSzTx/>
              <a:buFontTx/>
              <a:buNone/>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defRPr/>
            </a:pPr>
            <a:r>
              <a:rPr lang="ja-JP" altLang="en-US" sz="2000" b="1" smtClean="0">
                <a:solidFill>
                  <a:srgbClr val="000000"/>
                </a:solidFill>
                <a:latin typeface="Arial" charset="0"/>
              </a:rPr>
              <a:t>“</a:t>
            </a:r>
            <a:r>
              <a:rPr lang="zh-CN" altLang="en-US" b="1" smtClean="0">
                <a:solidFill>
                  <a:srgbClr val="000000"/>
                </a:solidFill>
                <a:latin typeface="SimHei" charset="0"/>
                <a:ea typeface="SimHei" charset="0"/>
                <a:cs typeface="SimHei" charset="0"/>
              </a:rPr>
              <a:t>直到地极</a:t>
            </a:r>
            <a:r>
              <a:rPr lang="en-US" altLang="ja-JP" sz="2000" b="1" smtClean="0">
                <a:solidFill>
                  <a:srgbClr val="000000"/>
                </a:solidFill>
                <a:latin typeface="Arial" charset="0"/>
              </a:rPr>
              <a:t>” (</a:t>
            </a:r>
            <a:r>
              <a:rPr lang="zh-CN" altLang="en-US" b="1" smtClean="0">
                <a:solidFill>
                  <a:srgbClr val="000000"/>
                </a:solidFill>
                <a:latin typeface="SimHei" charset="0"/>
                <a:ea typeface="SimHei" charset="0"/>
                <a:cs typeface="SimHei" charset="0"/>
              </a:rPr>
              <a:t>徒</a:t>
            </a:r>
            <a:r>
              <a:rPr lang="en-US" altLang="ja-JP" sz="2000" b="1" smtClean="0">
                <a:solidFill>
                  <a:srgbClr val="000000"/>
                </a:solidFill>
                <a:latin typeface="Arial" charset="0"/>
              </a:rPr>
              <a:t> 1:8)</a:t>
            </a:r>
          </a:p>
          <a:p>
            <a:pPr defTabSz="914400" eaLnBrk="1" hangingPunct="1">
              <a:lnSpc>
                <a:spcPct val="100000"/>
              </a:lnSpc>
              <a:buClrTx/>
              <a:buSzTx/>
              <a:buFontTx/>
              <a:buNone/>
              <a:defRPr/>
            </a:pPr>
            <a:r>
              <a:rPr lang="zh-CN" altLang="en-US" b="1" smtClean="0">
                <a:solidFill>
                  <a:srgbClr val="000000"/>
                </a:solidFill>
                <a:latin typeface="SimHei" charset="0"/>
                <a:ea typeface="SimHei" charset="0"/>
                <a:cs typeface="SimHei" charset="0"/>
              </a:rPr>
              <a:t>徒</a:t>
            </a:r>
            <a:r>
              <a:rPr lang="en-US" altLang="ja-JP" sz="2000" b="1" smtClean="0">
                <a:solidFill>
                  <a:srgbClr val="000000"/>
                </a:solidFill>
                <a:latin typeface="Arial" charset="0"/>
              </a:rPr>
              <a:t>9  13       14    15  16          18           21     27     28</a:t>
            </a:r>
            <a:endParaRPr lang="en-US" sz="2000" b="1" smtClean="0">
              <a:solidFill>
                <a:srgbClr val="000000"/>
              </a:solidFill>
              <a:latin typeface="Arial" charset="0"/>
            </a:endParaRPr>
          </a:p>
        </p:txBody>
      </p:sp>
    </p:spTree>
    <p:extLst>
      <p:ext uri="{BB962C8B-B14F-4D97-AF65-F5344CB8AC3E}">
        <p14:creationId xmlns:p14="http://schemas.microsoft.com/office/powerpoint/2010/main" val="30825336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lnSpc>
                <a:spcPct val="100000"/>
              </a:lnSpc>
              <a:buClrTx/>
              <a:buSzTx/>
              <a:buFontTx/>
              <a:buNone/>
            </a:pP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smtClean="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buFontTx/>
              <a:buNone/>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行事为人</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ClrTx/>
              <a:buSzTx/>
              <a:buFontTx/>
              <a:buNone/>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提多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lnSpc>
                <a:spcPct val="100000"/>
              </a:lnSpc>
              <a:spcBef>
                <a:spcPts val="0"/>
              </a:spcBef>
              <a:spcAft>
                <a:spcPts val="0"/>
              </a:spcAft>
              <a:buClrTx/>
              <a:buSzTx/>
              <a:buFontTx/>
              <a:buNone/>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241</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2029645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6482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Rectangle 2"/>
          <p:cNvSpPr>
            <a:spLocks noGrp="1" noChangeArrowheads="1"/>
          </p:cNvSpPr>
          <p:nvPr>
            <p:ph type="title"/>
          </p:nvPr>
        </p:nvSpPr>
        <p:spPr>
          <a:xfrm>
            <a:off x="0" y="574675"/>
            <a:ext cx="4800600" cy="5683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4000" smtClean="0">
                <a:ea typeface="新細明體" charset="-120"/>
              </a:rPr>
              <a:t>我們如何打擊異端</a:t>
            </a:r>
            <a:r>
              <a:rPr lang="en-GB" altLang="zh-TW" sz="4000" smtClean="0">
                <a:ea typeface="新細明體" charset="-120"/>
              </a:rPr>
              <a:t>?</a:t>
            </a:r>
          </a:p>
        </p:txBody>
      </p:sp>
      <p:sp>
        <p:nvSpPr>
          <p:cNvPr id="19459" name="Text Box 3"/>
          <p:cNvSpPr txBox="1">
            <a:spLocks noChangeArrowheads="1"/>
          </p:cNvSpPr>
          <p:nvPr/>
        </p:nvSpPr>
        <p:spPr bwMode="auto">
          <a:xfrm>
            <a:off x="5181600" y="2895600"/>
            <a:ext cx="3657600" cy="301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003366"/>
              </a:buClr>
            </a:pPr>
            <a:r>
              <a:rPr lang="zh-TW" altLang="en-GB" sz="3200" b="1">
                <a:solidFill>
                  <a:srgbClr val="000000"/>
                </a:solidFill>
                <a:ea typeface="新細明體" charset="-120"/>
              </a:rPr>
              <a:t>迦利略被認為是異端的份子，由於非正統的觀念與傳統的觀念，在原子和地球旋轉不同。</a:t>
            </a:r>
          </a:p>
          <a:p>
            <a:pPr eaLnBrk="1" hangingPunct="1">
              <a:lnSpc>
                <a:spcPct val="100000"/>
              </a:lnSpc>
              <a:buClr>
                <a:srgbClr val="003366"/>
              </a:buClr>
            </a:pPr>
            <a:r>
              <a:rPr lang="zh-TW" altLang="en-GB" sz="3200" b="1">
                <a:solidFill>
                  <a:srgbClr val="000000"/>
                </a:solidFill>
                <a:ea typeface="新細明體" charset="-120"/>
              </a:rPr>
              <a:t>情形可能更壞</a:t>
            </a:r>
            <a:r>
              <a:rPr lang="en-GB" altLang="zh-TW" sz="3200" b="1">
                <a:solidFill>
                  <a:srgbClr val="000000"/>
                </a:solidFill>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1000"/>
                                        <p:tgtEl>
                                          <p:spTgt spid="19457"/>
                                        </p:tgtEl>
                                      </p:cBhvr>
                                    </p:animEffect>
                                    <p:anim calcmode="lin" valueType="num">
                                      <p:cBhvr>
                                        <p:cTn id="8" dur="1000" fill="hold"/>
                                        <p:tgtEl>
                                          <p:spTgt spid="19457"/>
                                        </p:tgtEl>
                                        <p:attrNameLst>
                                          <p:attrName>ppt_x</p:attrName>
                                        </p:attrNameLst>
                                      </p:cBhvr>
                                      <p:tavLst>
                                        <p:tav>
                                          <p:val>
                                            <p:strVal val="#ppt_x"/>
                                          </p:val>
                                        </p:tav>
                                        <p:tav>
                                          <p:val>
                                            <p:strVal val="#ppt_x"/>
                                          </p:val>
                                        </p:tav>
                                      </p:tavLst>
                                    </p:anim>
                                    <p:anim calcmode="lin" valueType="num">
                                      <p:cBhvr>
                                        <p:cTn id="9" dur="1000" fill="hold"/>
                                        <p:tgtEl>
                                          <p:spTgt spid="19457"/>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decel="10000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 calcmode="lin" valueType="num">
                                      <p:cBhvr>
                                        <p:cTn id="14" dur="1000" fill="hold"/>
                                        <p:tgtEl>
                                          <p:spTgt spid="19459"/>
                                        </p:tgtEl>
                                        <p:attrNameLst>
                                          <p:attrName>ppt_w</p:attrName>
                                        </p:attrNameLst>
                                      </p:cBhvr>
                                      <p:tavLst>
                                        <p:tav>
                                          <p:val>
                                            <p:strVal val="#ppt_w+.3"/>
                                          </p:val>
                                        </p:tav>
                                        <p:tav>
                                          <p:val>
                                            <p:strVal val="#ppt_w"/>
                                          </p:val>
                                        </p:tav>
                                      </p:tavLst>
                                    </p:anim>
                                    <p:anim calcmode="lin" valueType="num">
                                      <p:cBhvr>
                                        <p:cTn id="15" dur="1000" fill="hold"/>
                                        <p:tgtEl>
                                          <p:spTgt spid="19459"/>
                                        </p:tgtEl>
                                        <p:attrNameLst>
                                          <p:attrName>ppt_h</p:attrName>
                                        </p:attrNameLst>
                                      </p:cBhvr>
                                      <p:tavLst>
                                        <p:tav>
                                          <p:val>
                                            <p:strVal val="#ppt_h"/>
                                          </p:val>
                                        </p:tav>
                                        <p:tav>
                                          <p:val>
                                            <p:strVal val="#ppt_h"/>
                                          </p:val>
                                        </p:tav>
                                      </p:tavLst>
                                    </p:anim>
                                    <p:animEffect transition="in" filter="fade">
                                      <p:cBhvr>
                                        <p:cTn id="16"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Rectangle 2"/>
          <p:cNvSpPr>
            <a:spLocks noGrp="1" noChangeArrowheads="1"/>
          </p:cNvSpPr>
          <p:nvPr>
            <p:ph type="title"/>
          </p:nvPr>
        </p:nvSpPr>
        <p:spPr>
          <a:xfrm>
            <a:off x="0" y="-47625"/>
            <a:ext cx="4800600" cy="11906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4000" smtClean="0">
                <a:ea typeface="新細明體" charset="0"/>
                <a:cs typeface="新細明體" charset="0"/>
              </a:rPr>
              <a:t>How should we fight heresy?</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fade">
                                      <p:cBhvr>
                                        <p:cTn id="7" dur="1000"/>
                                        <p:tgtEl>
                                          <p:spTgt spid="20481"/>
                                        </p:tgtEl>
                                      </p:cBhvr>
                                    </p:animEffect>
                                    <p:anim calcmode="lin" valueType="num">
                                      <p:cBhvr>
                                        <p:cTn id="8" dur="1000" fill="hold"/>
                                        <p:tgtEl>
                                          <p:spTgt spid="20481"/>
                                        </p:tgtEl>
                                        <p:attrNameLst>
                                          <p:attrName>ppt_x</p:attrName>
                                        </p:attrNameLst>
                                      </p:cBhvr>
                                      <p:tavLst>
                                        <p:tav>
                                          <p:val>
                                            <p:strVal val="#ppt_x"/>
                                          </p:val>
                                        </p:tav>
                                        <p:tav>
                                          <p:val>
                                            <p:strVal val="#ppt_x"/>
                                          </p:val>
                                        </p:tav>
                                      </p:tavLst>
                                    </p:anim>
                                    <p:anim calcmode="lin" valueType="num">
                                      <p:cBhvr>
                                        <p:cTn id="9" dur="1000" fill="hold"/>
                                        <p:tgtEl>
                                          <p:spTgt spid="20481"/>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Effect transition="in" filter="fade">
                                      <p:cBhvr>
                                        <p:cTn id="14" dur="1000"/>
                                        <p:tgtEl>
                                          <p:spTgt spid="20483"/>
                                        </p:tgtEl>
                                      </p:cBhvr>
                                    </p:animEffect>
                                    <p:anim calcmode="lin" valueType="num">
                                      <p:cBhvr>
                                        <p:cTn id="15" dur="1000" fill="hold"/>
                                        <p:tgtEl>
                                          <p:spTgt spid="20483"/>
                                        </p:tgtEl>
                                        <p:attrNameLst>
                                          <p:attrName>ppt_x</p:attrName>
                                        </p:attrNameLst>
                                      </p:cBhvr>
                                      <p:tavLst>
                                        <p:tav>
                                          <p:val>
                                            <p:strVal val="#ppt_x"/>
                                          </p:val>
                                        </p:tav>
                                        <p:tav>
                                          <p:val>
                                            <p:strVal val="#ppt_x"/>
                                          </p:val>
                                        </p:tav>
                                      </p:tavLst>
                                    </p:anim>
                                    <p:anim calcmode="lin" valueType="num">
                                      <p:cBhvr>
                                        <p:cTn id="16" dur="1000" fill="hold"/>
                                        <p:tgtEl>
                                          <p:spTgt spid="20483"/>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204788"/>
            <a:ext cx="5797550" cy="11906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smtClean="0">
                <a:ea typeface="新細明體" charset="-120"/>
              </a:rPr>
              <a:t/>
            </a:r>
            <a:br>
              <a:rPr lang="en-GB" altLang="zh-TW" sz="3600" smtClean="0">
                <a:ea typeface="新細明體" charset="-120"/>
              </a:rPr>
            </a:br>
            <a:r>
              <a:rPr lang="zh-TW" altLang="en-GB" sz="3600" smtClean="0">
                <a:ea typeface="新細明體" charset="-120"/>
              </a:rPr>
              <a:t>含笑中錢就進到銀行</a:t>
            </a:r>
          </a:p>
        </p:txBody>
      </p:sp>
      <p:sp>
        <p:nvSpPr>
          <p:cNvPr id="21506" name="Rectangle 2"/>
          <p:cNvSpPr>
            <a:spLocks noGrp="1" noChangeArrowheads="1"/>
          </p:cNvSpPr>
          <p:nvPr>
            <p:ph type="body" idx="1"/>
          </p:nvPr>
        </p:nvSpPr>
        <p:spPr>
          <a:xfrm>
            <a:off x="2362200" y="1981200"/>
            <a:ext cx="3124200" cy="2833688"/>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buFont typeface="Monotype Sorts"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zh-TW" smtClean="0">
                <a:ea typeface="新細明體" charset="0"/>
                <a:cs typeface="新細明體" charset="0"/>
              </a:rPr>
              <a:t>$</a:t>
            </a:r>
            <a:r>
              <a:rPr lang="zh-TW" altLang="en-GB" smtClean="0">
                <a:ea typeface="新細明體" charset="0"/>
                <a:cs typeface="新細明體" charset="0"/>
              </a:rPr>
              <a:t>二億六仟萬</a:t>
            </a:r>
          </a:p>
          <a:p>
            <a:pPr eaLnBrk="1" hangingPunct="1">
              <a:lnSpc>
                <a:spcPct val="100000"/>
              </a:lnSpc>
              <a:buFont typeface="Monotype Sorts"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zh-TW" altLang="en-GB" smtClean="0">
                <a:ea typeface="新細明體" charset="0"/>
                <a:cs typeface="新細明體" charset="0"/>
              </a:rPr>
              <a:t>銷售一千二百萬本</a:t>
            </a:r>
          </a:p>
          <a:p>
            <a:pPr eaLnBrk="1" hangingPunct="1">
              <a:lnSpc>
                <a:spcPct val="100000"/>
              </a:lnSpc>
              <a:buFont typeface="Monotype Sort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zh-TW" altLang="en-GB" smtClean="0">
              <a:ea typeface="新細明體" charset="0"/>
              <a:cs typeface="新細明體" charset="0"/>
            </a:endParaRPr>
          </a:p>
          <a:p>
            <a:pPr eaLnBrk="1" hangingPunct="1">
              <a:lnSpc>
                <a:spcPct val="100000"/>
              </a:lnSpc>
              <a:buFont typeface="Monotype Sort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zh-TW" altLang="en-GB" smtClean="0">
              <a:ea typeface="新細明體" charset="0"/>
              <a:cs typeface="新細明體"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244850"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888"/>
            <a:ext cx="9144000" cy="4054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0" name="Rectangle 2"/>
          <p:cNvSpPr>
            <a:spLocks noGrp="1" noChangeArrowheads="1"/>
          </p:cNvSpPr>
          <p:nvPr>
            <p:ph type="title"/>
          </p:nvPr>
        </p:nvSpPr>
        <p:spPr>
          <a:xfrm>
            <a:off x="1331913" y="0"/>
            <a:ext cx="3581400" cy="762000"/>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mtClean="0">
                <a:ea typeface="新細明體" charset="-120"/>
              </a:rPr>
              <a:t>在這裏的是誰</a:t>
            </a:r>
            <a:r>
              <a:rPr lang="en-GB" altLang="zh-TW" smtClean="0">
                <a:ea typeface="新細明體" charset="-120"/>
              </a:rPr>
              <a:t>?</a:t>
            </a:r>
          </a:p>
        </p:txBody>
      </p:sp>
      <p:sp>
        <p:nvSpPr>
          <p:cNvPr id="22531" name="Rectangle 3"/>
          <p:cNvSpPr>
            <a:spLocks noGrp="1" noChangeArrowheads="1"/>
          </p:cNvSpPr>
          <p:nvPr>
            <p:ph type="body" idx="1"/>
          </p:nvPr>
        </p:nvSpPr>
        <p:spPr>
          <a:xfrm>
            <a:off x="2590800" y="4114800"/>
            <a:ext cx="6553200" cy="235426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80000"/>
              </a:lnSpc>
              <a:spcBef>
                <a:spcPts val="500"/>
              </a:spcBef>
              <a:buFont typeface="Monotype Sort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zh-TW" altLang="en-GB" sz="3600" smtClean="0">
                <a:ea typeface="新細明體" charset="-120"/>
              </a:rPr>
              <a:t>布朗說</a:t>
            </a:r>
            <a:r>
              <a:rPr lang="zh-TW" altLang="en-GB" sz="3600" smtClean="0">
                <a:latin typeface="Times New Roman" pitchFamily="18" charset="0"/>
                <a:ea typeface="新細明體" charset="-120"/>
              </a:rPr>
              <a:t>”</a:t>
            </a:r>
            <a:r>
              <a:rPr lang="zh-TW" altLang="en-GB" sz="3600" smtClean="0">
                <a:ea typeface="新細明體" charset="-120"/>
              </a:rPr>
              <a:t>約翰</a:t>
            </a:r>
            <a:r>
              <a:rPr lang="zh-TW" altLang="en-GB" sz="3600" smtClean="0">
                <a:latin typeface="Times New Roman" pitchFamily="18" charset="0"/>
                <a:ea typeface="新細明體" charset="-120"/>
              </a:rPr>
              <a:t>”</a:t>
            </a:r>
            <a:r>
              <a:rPr lang="zh-TW" altLang="en-GB" sz="3600" smtClean="0">
                <a:ea typeface="新細明體" charset="-120"/>
              </a:rPr>
              <a:t>實際上是抹大拉的馬利亞，是耶穌的妻子</a:t>
            </a:r>
            <a:r>
              <a:rPr lang="en-GB" altLang="zh-TW" sz="3600" smtClean="0">
                <a:ea typeface="新細明體" charset="-120"/>
              </a:rPr>
              <a:t>!</a:t>
            </a:r>
          </a:p>
          <a:p>
            <a:pPr eaLnBrk="1" hangingPunct="1">
              <a:lnSpc>
                <a:spcPct val="80000"/>
              </a:lnSpc>
              <a:spcBef>
                <a:spcPts val="500"/>
              </a:spcBef>
              <a:buFont typeface="Monotype Sort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zh-TW" altLang="en-GB" sz="3600" smtClean="0">
                <a:ea typeface="新細明體" charset="-120"/>
              </a:rPr>
              <a:t>不論如何，達文西只是在畫中描繪約翰是一位很英俊的男人。</a:t>
            </a:r>
          </a:p>
        </p:txBody>
      </p:sp>
      <p:sp>
        <p:nvSpPr>
          <p:cNvPr id="22532" name="Rectangle 4"/>
          <p:cNvSpPr>
            <a:spLocks noChangeArrowheads="1"/>
          </p:cNvSpPr>
          <p:nvPr/>
        </p:nvSpPr>
        <p:spPr bwMode="auto">
          <a:xfrm>
            <a:off x="3657600" y="762000"/>
            <a:ext cx="289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22533" name="Rectangle 5"/>
          <p:cNvSpPr>
            <a:spLocks noChangeArrowheads="1"/>
          </p:cNvSpPr>
          <p:nvPr/>
        </p:nvSpPr>
        <p:spPr bwMode="auto">
          <a:xfrm>
            <a:off x="4500563" y="2276475"/>
            <a:ext cx="2743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r" eaLnBrk="1" hangingPunct="1">
              <a:lnSpc>
                <a:spcPct val="100000"/>
              </a:lnSpc>
              <a:buClr>
                <a:srgbClr val="FFFFFF"/>
              </a:buClr>
              <a:buFont typeface="Tahoma" pitchFamily="34" charset="0"/>
              <a:buNone/>
            </a:pPr>
            <a:r>
              <a:rPr lang="zh-TW" altLang="en-GB" sz="4000">
                <a:solidFill>
                  <a:srgbClr val="FFFFFF"/>
                </a:solidFill>
                <a:latin typeface="Tahoma" pitchFamily="34" charset="0"/>
                <a:ea typeface="新細明體" charset="-120"/>
              </a:rPr>
              <a:t>或馬利亞</a:t>
            </a:r>
            <a:r>
              <a:rPr lang="en-GB" altLang="zh-TW" sz="4000">
                <a:solidFill>
                  <a:srgbClr val="FFFFFF"/>
                </a:solidFill>
                <a:latin typeface="Tahoma" pitchFamily="34" charset="0"/>
                <a:ea typeface="新細明體" charset="-120"/>
              </a:rPr>
              <a:t>?</a:t>
            </a:r>
          </a:p>
        </p:txBody>
      </p:sp>
      <p:sp>
        <p:nvSpPr>
          <p:cNvPr id="22534" name="Rectangle 6"/>
          <p:cNvSpPr>
            <a:spLocks noChangeArrowheads="1"/>
          </p:cNvSpPr>
          <p:nvPr/>
        </p:nvSpPr>
        <p:spPr bwMode="auto">
          <a:xfrm>
            <a:off x="2843213" y="2106613"/>
            <a:ext cx="145097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pPr>
            <a:r>
              <a:rPr lang="zh-TW" altLang="en-GB" sz="4000" b="1" i="1">
                <a:solidFill>
                  <a:srgbClr val="FFFFFF"/>
                </a:solidFill>
                <a:ea typeface="新細明體" charset="-120"/>
              </a:rPr>
              <a:t>約翰</a:t>
            </a:r>
            <a:r>
              <a:rPr lang="en-GB" altLang="zh-TW" sz="4000" b="1" i="1">
                <a:solidFill>
                  <a:srgbClr val="FFFFFF"/>
                </a:solidFill>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heckerboard(across)">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delay="0"/>
                                    <p:cond evt="begin" delay="0">
                                      <p:tn val="10"/>
                                    </p:cond>
                                  </p:endCondLst>
                                  <p:childTnLst>
                                    <p:set>
                                      <p:cBhvr>
                                        <p:cTn id="11" dur="1" fill="hold">
                                          <p:stCondLst>
                                            <p:cond delay="0"/>
                                          </p:stCondLst>
                                        </p:cTn>
                                        <p:tgtEl>
                                          <p:spTgt spid="22532"/>
                                        </p:tgtEl>
                                        <p:attrNameLst>
                                          <p:attrName>style.visibility</p:attrName>
                                        </p:attrNameLst>
                                      </p:cBhvr>
                                      <p:to>
                                        <p:strVal val="visible"/>
                                      </p:to>
                                    </p:set>
                                    <p:animEffect transition="in" filter="checkerboard(across)">
                                      <p:cBhvr>
                                        <p:cTn id="12" dur="500"/>
                                        <p:tgtEl>
                                          <p:spTgt spid="22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checkerboard(across)">
                                      <p:cBhvr>
                                        <p:cTn id="17" dur="500"/>
                                        <p:tgtEl>
                                          <p:spTgt spid="225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22" dur="500"/>
                                        <p:tgtEl>
                                          <p:spTgt spid="2253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27"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2819400" cy="403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noGrp="1" noChangeArrowheads="1"/>
          </p:cNvSpPr>
          <p:nvPr>
            <p:ph type="title"/>
          </p:nvPr>
        </p:nvSpPr>
        <p:spPr>
          <a:xfrm>
            <a:off x="-252413" y="549275"/>
            <a:ext cx="9396413" cy="701675"/>
          </a:xfrm>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4000" smtClean="0">
                <a:ea typeface="新細明體" charset="-120"/>
              </a:rPr>
              <a:t>抹大拉的馬利亞作為基督的伴侣</a:t>
            </a:r>
            <a:r>
              <a:rPr lang="en-GB" altLang="zh-TW" sz="4000" smtClean="0">
                <a:ea typeface="新細明體" charset="-120"/>
              </a:rPr>
              <a:t>(</a:t>
            </a:r>
            <a:r>
              <a:rPr lang="zh-TW" altLang="en-GB" sz="4000" smtClean="0">
                <a:ea typeface="新細明體" charset="-120"/>
              </a:rPr>
              <a:t>妻子</a:t>
            </a:r>
            <a:r>
              <a:rPr lang="en-GB" altLang="zh-TW" sz="4000" smtClean="0">
                <a:ea typeface="新細明體" charset="-120"/>
              </a:rPr>
              <a:t>)</a:t>
            </a:r>
          </a:p>
        </p:txBody>
      </p:sp>
      <p:sp>
        <p:nvSpPr>
          <p:cNvPr id="23555" name="Rectangle 3"/>
          <p:cNvSpPr>
            <a:spLocks noGrp="1" noChangeArrowheads="1"/>
          </p:cNvSpPr>
          <p:nvPr>
            <p:ph type="subTitle" idx="4294967295"/>
          </p:nvPr>
        </p:nvSpPr>
        <p:spPr>
          <a:xfrm>
            <a:off x="2362200" y="1752600"/>
            <a:ext cx="6781800" cy="4081463"/>
          </a:xfrm>
        </p:spPr>
        <p:txBody>
          <a:bodyPr lIns="90000" tIns="46800" rIns="90000" bIns="46800">
            <a:spAutoFit/>
          </a:bodyPr>
          <a:lstStyle/>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smtClean="0">
                <a:latin typeface="Arial" pitchFamily="34" charset="0"/>
                <a:ea typeface="新細明體" charset="-120"/>
              </a:rPr>
              <a:t>{…}</a:t>
            </a:r>
            <a:r>
              <a:rPr lang="zh-TW" altLang="en-GB" sz="3600" smtClean="0">
                <a:latin typeface="Arial" pitchFamily="34" charset="0"/>
                <a:ea typeface="新細明體" charset="-120"/>
              </a:rPr>
              <a:t>伴侣，抹大拉。</a:t>
            </a:r>
            <a:r>
              <a:rPr lang="en-GB" altLang="zh-TW" sz="3600" smtClean="0">
                <a:latin typeface="Arial" pitchFamily="34" charset="0"/>
                <a:ea typeface="新細明體" charset="-120"/>
              </a:rPr>
              <a:t>{…}</a:t>
            </a:r>
            <a:r>
              <a:rPr lang="zh-TW" altLang="en-GB" sz="3600" smtClean="0">
                <a:latin typeface="Arial" pitchFamily="34" charset="0"/>
                <a:ea typeface="新細明體" charset="-120"/>
              </a:rPr>
              <a:t>愛她甚於所有的門徒，常常親吻她的嘴。</a:t>
            </a:r>
            <a:r>
              <a:rPr lang="en-GB" altLang="zh-TW" sz="3600" smtClean="0">
                <a:latin typeface="Arial" pitchFamily="34" charset="0"/>
                <a:ea typeface="新細明體" charset="-120"/>
              </a:rPr>
              <a:t>{…}</a:t>
            </a:r>
            <a:r>
              <a:rPr lang="zh-TW" altLang="en-GB" sz="3600" smtClean="0">
                <a:latin typeface="Arial" pitchFamily="34" charset="0"/>
                <a:ea typeface="新細明體" charset="-120"/>
              </a:rPr>
              <a:t>其他的門徒。他們對他說”為什麼愛她甚於我們</a:t>
            </a:r>
            <a:r>
              <a:rPr lang="en-GB" altLang="zh-TW" sz="3600" smtClean="0">
                <a:latin typeface="Arial" pitchFamily="34" charset="0"/>
                <a:ea typeface="新細明體" charset="-120"/>
              </a:rPr>
              <a:t>?"</a:t>
            </a: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3600" smtClean="0">
              <a:latin typeface="Arial" pitchFamily="34" charset="0"/>
              <a:ea typeface="新細明體" charset="-120"/>
            </a:endParaRP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2800" smtClean="0">
              <a:latin typeface="Arial" pitchFamily="34" charset="0"/>
              <a:ea typeface="新細明體" charset="-120"/>
            </a:endParaRP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3600" i="1" smtClean="0">
                <a:latin typeface="Arial" pitchFamily="34" charset="0"/>
                <a:ea typeface="新細明體" charset="-120"/>
              </a:rPr>
              <a:t>菲利福音</a:t>
            </a:r>
            <a:r>
              <a:rPr lang="en-GB" altLang="zh-TW" sz="3600" i="1" smtClean="0">
                <a:latin typeface="Arial" pitchFamily="34" charset="0"/>
                <a:ea typeface="新細明體" charset="-120"/>
              </a:rPr>
              <a:t>(</a:t>
            </a:r>
            <a:r>
              <a:rPr lang="zh-TW" altLang="en-GB" sz="3600" i="1" smtClean="0">
                <a:latin typeface="Arial" pitchFamily="34" charset="0"/>
                <a:ea typeface="新細明體" charset="-120"/>
              </a:rPr>
              <a:t>諾斯底新約伪經</a:t>
            </a:r>
            <a:r>
              <a:rPr lang="en-GB" altLang="zh-TW" sz="3600" i="1" smtClean="0">
                <a:latin typeface="Arial" pitchFamily="34" charset="0"/>
                <a:ea typeface="新細明體" charset="-120"/>
              </a:rPr>
              <a:t>)</a:t>
            </a:r>
          </a:p>
        </p:txBody>
      </p:sp>
      <p:sp>
        <p:nvSpPr>
          <p:cNvPr id="23556" name="Text Box 4"/>
          <p:cNvSpPr txBox="1">
            <a:spLocks noChangeArrowheads="1"/>
          </p:cNvSpPr>
          <p:nvPr/>
        </p:nvSpPr>
        <p:spPr bwMode="auto">
          <a:xfrm>
            <a:off x="0" y="5805488"/>
            <a:ext cx="53705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Font typeface="Times New Roman" charset="0"/>
              <a:buNone/>
              <a:defRPr/>
            </a:pPr>
            <a:r>
              <a:rPr lang="en-GB" altLang="zh-TW" smtClean="0">
                <a:solidFill>
                  <a:srgbClr val="FFFFFF"/>
                </a:solidFill>
                <a:ea typeface="新細明體" charset="0"/>
                <a:cs typeface="新細明體" charset="0"/>
              </a:rPr>
              <a:t>http://www.gnosis.org/naghamm/gop.html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a:lnSpc>
                <a:spcPct val="100000"/>
              </a:lnSpc>
              <a:buClrTx/>
              <a:buSzTx/>
              <a:buFontTx/>
              <a:buNone/>
              <a:defRPr/>
            </a:pPr>
            <a:r>
              <a:rPr lang="zh-CN" altLang="en-US" sz="2400" b="0" dirty="0" smtClean="0">
                <a:solidFill>
                  <a:srgbClr val="FFFFFF"/>
                </a:solidFill>
                <a:effectLst>
                  <a:outerShdw blurRad="38100" dist="38100" dir="2700000" algn="tl">
                    <a:srgbClr val="000000"/>
                  </a:outerShdw>
                </a:effectLst>
                <a:latin typeface="26" charset="0"/>
              </a:rPr>
              <a:t>以弗所</a:t>
            </a:r>
            <a:endParaRPr lang="en-US" sz="2400" b="0" dirty="0" smtClean="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zh-CN" altLang="en-US" sz="4800" b="1" dirty="0" smtClean="0">
                <a:solidFill>
                  <a:srgbClr val="FFFFFF"/>
                </a:solidFill>
                <a:effectLst>
                  <a:outerShdw blurRad="50800" dist="88900" dir="2700000" algn="tl" rotWithShape="0">
                    <a:srgbClr val="000000"/>
                  </a:outerShdw>
                </a:effectLst>
                <a:latin typeface="Arial"/>
                <a:cs typeface="Arial"/>
              </a:rPr>
              <a:t>保罗与提多</a:t>
            </a:r>
            <a:r>
              <a:rPr lang="en-US" altLang="zh-CN" sz="4800" b="1" dirty="0" smtClean="0">
                <a:solidFill>
                  <a:srgbClr val="FFFFFF"/>
                </a:solidFill>
                <a:effectLst>
                  <a:outerShdw blurRad="50800" dist="88900" dir="2700000" algn="tl" rotWithShape="0">
                    <a:srgbClr val="000000"/>
                  </a:outerShdw>
                </a:effectLst>
                <a:latin typeface="Arial"/>
                <a:cs typeface="Arial"/>
              </a:rPr>
              <a:t/>
            </a:r>
            <a:br>
              <a:rPr lang="en-US" altLang="zh-CN" sz="4800" b="1" dirty="0" smtClean="0">
                <a:solidFill>
                  <a:srgbClr val="FFFFFF"/>
                </a:solidFill>
                <a:effectLst>
                  <a:outerShdw blurRad="50800" dist="88900" dir="2700000" algn="tl" rotWithShape="0">
                    <a:srgbClr val="000000"/>
                  </a:outerShdw>
                </a:effectLst>
                <a:latin typeface="Arial"/>
                <a:cs typeface="Arial"/>
              </a:rPr>
            </a:br>
            <a:r>
              <a:rPr lang="zh-CN" altLang="en-US" sz="4800" b="1" dirty="0" smtClean="0">
                <a:solidFill>
                  <a:srgbClr val="FFFFFF"/>
                </a:solidFill>
                <a:effectLst>
                  <a:outerShdw blurRad="50800" dist="88900" dir="2700000" algn="tl" rotWithShape="0">
                    <a:srgbClr val="000000"/>
                  </a:outerShdw>
                </a:effectLst>
                <a:latin typeface="Arial"/>
                <a:cs typeface="Arial"/>
              </a:rPr>
              <a:t>在哪里</a:t>
            </a:r>
            <a:r>
              <a:rPr lang="en-US" sz="4800" b="1" dirty="0" smtClean="0">
                <a:solidFill>
                  <a:srgbClr val="FFFFFF"/>
                </a:solidFill>
                <a:effectLst>
                  <a:outerShdw blurRad="50800" dist="88900" dir="2700000" algn="tl" rotWithShape="0">
                    <a:srgbClr val="000000"/>
                  </a:outerShdw>
                </a:effectLst>
                <a:latin typeface="Arial"/>
                <a:cs typeface="Arial"/>
              </a:rPr>
              <a:t>?</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hangingPunct="0">
              <a:lnSpc>
                <a:spcPct val="100000"/>
              </a:lnSpc>
              <a:buClrTx/>
              <a:buSzTx/>
              <a:buFontTx/>
              <a:buNone/>
              <a:defRPr/>
            </a:pPr>
            <a:endParaRPr lang="en-US" sz="2400">
              <a:solidFill>
                <a:srgbClr val="FFFFFF"/>
              </a:solidFill>
              <a:latin typeface="BONES" pitchFamily="-105" charset="0"/>
              <a:ea typeface="ＭＳ Ｐゴシック"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a:lnSpc>
                <a:spcPct val="100000"/>
              </a:lnSpc>
              <a:buClrTx/>
              <a:buSzTx/>
              <a:buFontTx/>
              <a:buNone/>
              <a:defRPr/>
            </a:pPr>
            <a:r>
              <a:rPr lang="zh-CN" altLang="en-US" sz="2400" dirty="0">
                <a:solidFill>
                  <a:srgbClr val="FFFFFF"/>
                </a:solidFill>
                <a:effectLst>
                  <a:outerShdw blurRad="38100" dist="38100" dir="2700000" algn="tl">
                    <a:srgbClr val="000000"/>
                  </a:outerShdw>
                </a:effectLst>
                <a:latin typeface="26" charset="0"/>
              </a:rPr>
              <a:t>克里特</a:t>
            </a:r>
            <a:endParaRPr lang="en-US" sz="2400" b="0" dirty="0" smtClean="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a:lnSpc>
                <a:spcPct val="100000"/>
              </a:lnSpc>
              <a:buClrTx/>
              <a:buSzTx/>
              <a:buFontTx/>
              <a:buNone/>
              <a:defRPr/>
            </a:pPr>
            <a:r>
              <a:rPr lang="en-US" sz="2400" dirty="0" smtClean="0">
                <a:solidFill>
                  <a:srgbClr val="FFFFFF"/>
                </a:solidFill>
                <a:effectLst>
                  <a:outerShdw blurRad="38100" dist="38100" dir="2700000" algn="tl">
                    <a:srgbClr val="000000"/>
                  </a:outerShdw>
                </a:effectLst>
                <a:latin typeface="26" charset="0"/>
              </a:rPr>
              <a:t>242</a:t>
            </a:r>
            <a:endParaRPr lang="en-US" sz="2400" b="0" dirty="0" smtClean="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Tree>
    <p:extLst>
      <p:ext uri="{BB962C8B-B14F-4D97-AF65-F5344CB8AC3E}">
        <p14:creationId xmlns:p14="http://schemas.microsoft.com/office/powerpoint/2010/main" val="303940061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139952" y="476250"/>
            <a:ext cx="1440111" cy="576485"/>
          </a:xfrm>
          <a:solidFill>
            <a:schemeClr val="accent1"/>
          </a:solidFill>
          <a:extLst/>
        </p:spPr>
        <p:txBody>
          <a:bodyPr rtlCol="0">
            <a:normAutofit fontScale="90000"/>
          </a:bodyPr>
          <a:lstStyle/>
          <a:p>
            <a:pPr eaLnBrk="1" fontAlgn="auto" hangingPunct="1">
              <a:spcAft>
                <a:spcPts val="0"/>
              </a:spcAft>
              <a:defRPr/>
            </a:pPr>
            <a:r>
              <a:rPr lang="zh-CN" altLang="en-US" b="1" dirty="0" smtClean="0">
                <a:solidFill>
                  <a:schemeClr val="bg1"/>
                </a:solidFill>
                <a:effectLst>
                  <a:glow rad="203200">
                    <a:srgbClr val="000099"/>
                  </a:glow>
                </a:effectLst>
                <a:ea typeface="+mj-ea"/>
                <a:cs typeface="+mj-cs"/>
              </a:rPr>
              <a:t>恩惠</a:t>
            </a:r>
            <a:endParaRPr lang="en-US" b="1" dirty="0">
              <a:solidFill>
                <a:schemeClr val="bg1"/>
              </a:solidFill>
              <a:effectLst>
                <a:glow rad="203200">
                  <a:srgbClr val="000099"/>
                </a:glow>
              </a:effectLst>
              <a:ea typeface="+mj-ea"/>
              <a:cs typeface="+mj-cs"/>
            </a:endParaRPr>
          </a:p>
        </p:txBody>
      </p:sp>
      <p:sp>
        <p:nvSpPr>
          <p:cNvPr id="4" name="Title 1"/>
          <p:cNvSpPr txBox="1">
            <a:spLocks/>
          </p:cNvSpPr>
          <p:nvPr/>
        </p:nvSpPr>
        <p:spPr>
          <a:xfrm>
            <a:off x="2545080" y="83978"/>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en-US" sz="2800" b="1" dirty="0" smtClean="0">
                <a:solidFill>
                  <a:prstClr val="white"/>
                </a:solidFill>
              </a:rPr>
              <a:t>Paul’s post-Acts journeys</a:t>
            </a:r>
            <a:endParaRPr lang="en-US" sz="2800" b="1" dirty="0">
              <a:solidFill>
                <a:prstClr val="white"/>
              </a:solidFill>
            </a:endParaRPr>
          </a:p>
        </p:txBody>
      </p:sp>
      <p:sp>
        <p:nvSpPr>
          <p:cNvPr id="289796" name="Title 1"/>
          <p:cNvSpPr txBox="1">
            <a:spLocks/>
          </p:cNvSpPr>
          <p:nvPr/>
        </p:nvSpPr>
        <p:spPr bwMode="auto">
          <a:xfrm rot="1182600">
            <a:off x="1824563" y="923943"/>
            <a:ext cx="1906587" cy="197326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dirty="0">
                <a:solidFill>
                  <a:srgbClr val="0D5E1D"/>
                </a:solidFill>
                <a:latin typeface="Arial Black" charset="0"/>
                <a:cs typeface="Arial Black" charset="0"/>
              </a:rPr>
              <a:t>Sound Doctrine</a:t>
            </a:r>
            <a:br>
              <a:rPr lang="en-US" b="1" dirty="0">
                <a:solidFill>
                  <a:srgbClr val="0D5E1D"/>
                </a:solidFill>
                <a:latin typeface="Arial Black" charset="0"/>
                <a:cs typeface="Arial Black" charset="0"/>
              </a:rPr>
            </a:br>
            <a:r>
              <a:rPr lang="en-US" b="1" dirty="0">
                <a:solidFill>
                  <a:srgbClr val="0D5E1D"/>
                </a:solidFill>
                <a:latin typeface="Arial Black" charset="0"/>
                <a:cs typeface="Arial Black" charset="0"/>
              </a:rPr>
              <a:t>––––––</a:t>
            </a:r>
            <a:br>
              <a:rPr lang="en-US" b="1" dirty="0">
                <a:solidFill>
                  <a:srgbClr val="0D5E1D"/>
                </a:solidFill>
                <a:latin typeface="Arial Black" charset="0"/>
                <a:cs typeface="Arial Black" charset="0"/>
              </a:rPr>
            </a:br>
            <a:r>
              <a:rPr lang="en-US" b="1" dirty="0">
                <a:solidFill>
                  <a:srgbClr val="0D5E1D"/>
                </a:solidFill>
                <a:latin typeface="Arial Black" charset="0"/>
                <a:cs typeface="Arial Black" charset="0"/>
              </a:rPr>
              <a:t>Healthy Teaching</a:t>
            </a:r>
          </a:p>
        </p:txBody>
      </p:sp>
      <p:sp>
        <p:nvSpPr>
          <p:cNvPr id="6" name="Title 1"/>
          <p:cNvSpPr txBox="1">
            <a:spLocks/>
          </p:cNvSpPr>
          <p:nvPr/>
        </p:nvSpPr>
        <p:spPr>
          <a:xfrm>
            <a:off x="7884368" y="228441"/>
            <a:ext cx="792088" cy="431800"/>
          </a:xfrm>
          <a:prstGeom prst="rect">
            <a:avLst/>
          </a:prstGeom>
          <a:solidFill>
            <a:schemeClr val="bg2"/>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1400" b="1" dirty="0" smtClean="0">
                <a:solidFill>
                  <a:prstClr val="black"/>
                </a:solidFill>
              </a:rPr>
              <a:t>以弗所</a:t>
            </a:r>
            <a:endParaRPr lang="en-US" sz="1400" b="1" dirty="0">
              <a:solidFill>
                <a:prstClr val="black"/>
              </a:solidFill>
            </a:endParaRPr>
          </a:p>
        </p:txBody>
      </p:sp>
      <p:sp>
        <p:nvSpPr>
          <p:cNvPr id="289798" name="Title 1"/>
          <p:cNvSpPr txBox="1">
            <a:spLocks/>
          </p:cNvSpPr>
          <p:nvPr/>
        </p:nvSpPr>
        <p:spPr bwMode="auto">
          <a:xfrm>
            <a:off x="2490638" y="5121275"/>
            <a:ext cx="4745657" cy="6477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2800" b="1" dirty="0" smtClean="0">
                <a:solidFill>
                  <a:srgbClr val="FFFF00"/>
                </a:solidFill>
                <a:latin typeface="Calibri" charset="0"/>
              </a:rPr>
              <a:t>克里特岛</a:t>
            </a:r>
            <a:endParaRPr lang="en-US" sz="2800" b="1" dirty="0">
              <a:solidFill>
                <a:srgbClr val="FFFF00"/>
              </a:solidFill>
              <a:latin typeface="Calibri" charset="0"/>
            </a:endParaRPr>
          </a:p>
        </p:txBody>
      </p:sp>
      <p:sp>
        <p:nvSpPr>
          <p:cNvPr id="8" name="Title 1"/>
          <p:cNvSpPr txBox="1">
            <a:spLocks/>
          </p:cNvSpPr>
          <p:nvPr/>
        </p:nvSpPr>
        <p:spPr>
          <a:xfrm>
            <a:off x="1547664"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2800" b="1" dirty="0" smtClean="0">
                <a:solidFill>
                  <a:prstClr val="white"/>
                </a:solidFill>
              </a:rPr>
              <a:t>写给提多的信</a:t>
            </a:r>
            <a:endParaRPr lang="en-US" sz="2800" b="1" dirty="0">
              <a:solidFill>
                <a:prstClr val="white"/>
              </a:solidFill>
            </a:endParaRPr>
          </a:p>
        </p:txBody>
      </p:sp>
      <p:sp>
        <p:nvSpPr>
          <p:cNvPr id="10" name="Title 1"/>
          <p:cNvSpPr txBox="1">
            <a:spLocks/>
          </p:cNvSpPr>
          <p:nvPr/>
        </p:nvSpPr>
        <p:spPr>
          <a:xfrm>
            <a:off x="7740352"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en-US" sz="1600" b="1" spc="-100" dirty="0" smtClean="0">
                <a:solidFill>
                  <a:srgbClr val="000000"/>
                </a:solidFill>
              </a:rPr>
              <a:t>False Teacher</a:t>
            </a:r>
            <a:endParaRPr lang="en-US" sz="1600" b="1" spc="-100" dirty="0">
              <a:solidFill>
                <a:srgbClr val="000000"/>
              </a:solidFill>
            </a:endParaRPr>
          </a:p>
        </p:txBody>
      </p:sp>
      <p:sp>
        <p:nvSpPr>
          <p:cNvPr id="11" name="Text Box 97"/>
          <p:cNvSpPr txBox="1">
            <a:spLocks noChangeArrowheads="1"/>
          </p:cNvSpPr>
          <p:nvPr/>
        </p:nvSpPr>
        <p:spPr bwMode="auto">
          <a:xfrm>
            <a:off x="5580063" y="836613"/>
            <a:ext cx="3563937" cy="193899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defTabSz="914400">
              <a:lnSpc>
                <a:spcPct val="100000"/>
              </a:lnSpc>
              <a:buClrTx/>
              <a:buSzTx/>
              <a:buFontTx/>
              <a:buNone/>
              <a:defRPr/>
            </a:pPr>
            <a:r>
              <a:rPr lang="en-US" altLang="zh-CN" sz="2400" b="1" dirty="0" smtClean="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我从前留你在克里特岛，是要你办好没有办完的事，并且照我所吩咐的，在各城设立长老。</a:t>
            </a:r>
            <a:r>
              <a:rPr lang="en-US" altLang="zh-CN" sz="2400" b="1" dirty="0" smtClean="0">
                <a:solidFill>
                  <a:srgbClr val="FFFFFF"/>
                </a:solidFill>
                <a:latin typeface="Arial" charset="0"/>
                <a:ea typeface="SimSun" pitchFamily="2" charset="-122"/>
                <a:cs typeface="SimSun" pitchFamily="2" charset="-122"/>
              </a:rPr>
              <a:t>" </a:t>
            </a:r>
          </a:p>
          <a:p>
            <a:pPr algn="ctr" defTabSz="914400">
              <a:lnSpc>
                <a:spcPct val="100000"/>
              </a:lnSpc>
              <a:buClrTx/>
              <a:buSzTx/>
              <a:buFontTx/>
              <a:buNone/>
              <a:defRPr/>
            </a:pPr>
            <a:r>
              <a:rPr lang="en-US" altLang="zh-CN" sz="2400" b="1" dirty="0" smtClean="0">
                <a:solidFill>
                  <a:srgbClr val="FFFFFF"/>
                </a:solidFill>
                <a:latin typeface="Arial" charset="0"/>
                <a:ea typeface="SimSun" pitchFamily="2" charset="-122"/>
                <a:cs typeface="SimSun" pitchFamily="2" charset="-122"/>
              </a:rPr>
              <a:t>(</a:t>
            </a:r>
            <a:r>
              <a:rPr lang="zh-CN" altLang="en-US" sz="2400" b="1" dirty="0" smtClean="0">
                <a:solidFill>
                  <a:srgbClr val="FFFFFF"/>
                </a:solidFill>
                <a:latin typeface="Arial" charset="0"/>
                <a:ea typeface="SimSun" pitchFamily="2" charset="-122"/>
                <a:cs typeface="SimSun" pitchFamily="2" charset="-122"/>
              </a:rPr>
              <a:t>提多</a:t>
            </a:r>
            <a:r>
              <a:rPr lang="en-US" altLang="zh-CN" sz="2400" b="1" dirty="0" smtClean="0">
                <a:solidFill>
                  <a:srgbClr val="FFFFFF"/>
                </a:solidFill>
                <a:latin typeface="Arial" charset="0"/>
                <a:ea typeface="SimSun" pitchFamily="2" charset="-122"/>
                <a:cs typeface="SimSun" pitchFamily="2" charset="-122"/>
              </a:rPr>
              <a:t>1:5 CNV). </a:t>
            </a:r>
            <a:endParaRPr lang="en-US" altLang="zh-CN" sz="2400" b="1" dirty="0">
              <a:solidFill>
                <a:srgbClr val="FFFFFF"/>
              </a:solidFill>
              <a:latin typeface="Arial" charset="0"/>
              <a:ea typeface="SimSun" pitchFamily="2" charset="-122"/>
              <a:cs typeface="SimSun" pitchFamily="2" charset="-122"/>
            </a:endParaRPr>
          </a:p>
        </p:txBody>
      </p:sp>
    </p:spTree>
    <p:extLst>
      <p:ext uri="{BB962C8B-B14F-4D97-AF65-F5344CB8AC3E}">
        <p14:creationId xmlns:p14="http://schemas.microsoft.com/office/powerpoint/2010/main" val="25795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200" b="1">
                    <a:solidFill>
                      <a:srgbClr val="D54F41"/>
                    </a:solidFill>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200" b="1">
                    <a:solidFill>
                      <a:srgbClr val="D54F41"/>
                    </a:solidFill>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dirty="0"/>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a:solidFill>
                      <a:srgbClr val="D54F41"/>
                    </a:solidFill>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100" b="1">
                    <a:solidFill>
                      <a:srgbClr val="D54F41"/>
                    </a:solidFill>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Conduct </a:t>
                </a:r>
              </a:p>
              <a:p>
                <a:pPr algn="ctr">
                  <a:lnSpc>
                    <a:spcPct val="100000"/>
                  </a:lnSpc>
                  <a:buClr>
                    <a:srgbClr val="D54F41"/>
                  </a:buClr>
                  <a:buFont typeface="Arial" pitchFamily="34" charset="0"/>
                  <a:buNone/>
                </a:pPr>
                <a:r>
                  <a:rPr lang="en-GB" altLang="zh-TW" sz="2400" b="1">
                    <a:solidFill>
                      <a:srgbClr val="D54F41"/>
                    </a:solidFill>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Grace </a:t>
                </a:r>
              </a:p>
              <a:p>
                <a:pPr algn="ctr">
                  <a:lnSpc>
                    <a:spcPct val="100000"/>
                  </a:lnSpc>
                  <a:buClr>
                    <a:srgbClr val="D54F41"/>
                  </a:buClr>
                  <a:buFont typeface="Arial" pitchFamily="34" charset="0"/>
                  <a:buNone/>
                </a:pPr>
                <a:r>
                  <a:rPr lang="en-GB" altLang="zh-TW" sz="2400" b="1">
                    <a:solidFill>
                      <a:srgbClr val="D54F41"/>
                    </a:solidFill>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a:solidFill>
                      <a:srgbClr val="D54F41"/>
                    </a:solidFill>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a:solidFill>
                      <a:srgbClr val="D54F41"/>
                    </a:solidFill>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Truth leads to godliness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D54F41"/>
                    </a:solidFill>
                    <a:latin typeface="Arial Narrow" charset="0"/>
                    <a:ea typeface="新細明體" charset="0"/>
                    <a:cs typeface="新細明體" charset="0"/>
                  </a:rPr>
                  <a:t>Elders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D54F41"/>
                    </a:solidFill>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Older 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Older Women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Younger Women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Younger</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Slaves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400">
                    <a:solidFill>
                      <a:srgbClr val="D54F41"/>
                    </a:solidFill>
                    <a:latin typeface="Arial Narrow" charset="0"/>
                    <a:ea typeface="新細明體" charset="0"/>
                    <a:cs typeface="新細明體" charset="0"/>
                  </a:rPr>
                  <a:t>Educates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400">
                    <a:solidFill>
                      <a:srgbClr val="D54F41"/>
                    </a:solidFill>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Empowers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Motivates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Protects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Concl.</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chemeClr val="bg1"/>
                    </a:solidFill>
                    <a:latin typeface="Arial" pitchFamily="34" charset="0"/>
                    <a:ea typeface="新細明體" charset="-120"/>
                  </a:rPr>
                  <a:t> </a:t>
                </a:r>
                <a:r>
                  <a:rPr lang="zh-TW" altLang="en-GB" sz="4000" b="1" dirty="0">
                    <a:solidFill>
                      <a:schemeClr val="bg1"/>
                    </a:solidFill>
                    <a:latin typeface="Arial" pitchFamily="34" charset="0"/>
                    <a:ea typeface="新細明體" charset="-120"/>
                  </a:rPr>
                  <a:t>好的行為</a:t>
                </a: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1800" dirty="0">
                    <a:solidFill>
                      <a:schemeClr val="bg1"/>
                    </a:solidFill>
                    <a:latin typeface="Arial" pitchFamily="34" charset="0"/>
                    <a:ea typeface="新細明體" charset="-120"/>
                  </a:rPr>
                  <a:t> </a:t>
                </a:r>
                <a:r>
                  <a:rPr lang="zh-TW" altLang="en-GB" dirty="0">
                    <a:solidFill>
                      <a:schemeClr val="bg1"/>
                    </a:solidFill>
                    <a:latin typeface="Arial Narrow" pitchFamily="34" charset="0"/>
                    <a:ea typeface="新細明體" charset="-120"/>
                  </a:rPr>
                  <a:t>委派長老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3600" dirty="0">
                    <a:solidFill>
                      <a:schemeClr val="bg1"/>
                    </a:solidFill>
                    <a:latin typeface="Arial" pitchFamily="34" charset="0"/>
                    <a:ea typeface="新細明體" charset="-120"/>
                  </a:rPr>
                  <a:t> </a:t>
                </a:r>
                <a:r>
                  <a:rPr lang="zh-TW" altLang="en-GB" sz="3200" dirty="0">
                    <a:solidFill>
                      <a:schemeClr val="bg1"/>
                    </a:solidFill>
                    <a:latin typeface="Arial" pitchFamily="34" charset="0"/>
                    <a:ea typeface="新細明體" charset="-120"/>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dirty="0">
                    <a:solidFill>
                      <a:schemeClr val="bg1"/>
                    </a:solidFill>
                    <a:latin typeface="Arial Narrow" charset="0"/>
                    <a:ea typeface="新細明體" charset="0"/>
                    <a:cs typeface="新細明體" charset="0"/>
                  </a:rPr>
                  <a:t>防止假教義</a:t>
                </a: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200" dirty="0">
                    <a:solidFill>
                      <a:schemeClr val="bg1"/>
                    </a:solidFill>
                    <a:latin typeface="Arial" charset="0"/>
                    <a:ea typeface="新細明體" charset="0"/>
                    <a:cs typeface="新細明體" charset="0"/>
                  </a:rPr>
                  <a:t>實際行出真的教義</a:t>
                </a: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dirty="0">
                    <a:solidFill>
                      <a:schemeClr val="bg1"/>
                    </a:solidFill>
                    <a:latin typeface="Arial Narrow" charset="0"/>
                    <a:ea typeface="新細明體" charset="0"/>
                    <a:cs typeface="新細明體" charset="0"/>
                  </a:rPr>
                  <a:t>長老對抗假教師</a:t>
                </a: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dirty="0">
                    <a:solidFill>
                      <a:schemeClr val="bg1"/>
                    </a:solidFill>
                    <a:latin typeface="Arial" charset="0"/>
                    <a:ea typeface="新細明體" charset="0"/>
                    <a:cs typeface="新細明體" charset="0"/>
                  </a:rPr>
                  <a:t>每個年齡層的行為</a:t>
                </a: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endParaRPr lang="zh-TW" altLang="en-GB" sz="2400" b="1" dirty="0">
                  <a:solidFill>
                    <a:schemeClr val="bg1"/>
                  </a:solidFill>
                  <a:latin typeface="Arial" pitchFamily="34" charset="0"/>
                  <a:ea typeface="新細明體" charset="-120"/>
                </a:endParaRPr>
              </a:p>
              <a:p>
                <a:pPr algn="ctr">
                  <a:lnSpc>
                    <a:spcPct val="100000"/>
                  </a:lnSpc>
                  <a:buClr>
                    <a:srgbClr val="F2ED24"/>
                  </a:buClr>
                  <a:buFont typeface="Arial" pitchFamily="34" charset="0"/>
                  <a:buNone/>
                </a:pPr>
                <a:r>
                  <a:rPr lang="zh-TW" altLang="en-GB" dirty="0">
                    <a:solidFill>
                      <a:schemeClr val="bg1"/>
                    </a:solidFill>
                    <a:latin typeface="Arial" pitchFamily="34" charset="0"/>
                    <a:ea typeface="新細明體" charset="-120"/>
                  </a:rPr>
                  <a:t>恩典帶來敬虔</a:t>
                </a:r>
              </a:p>
              <a:p>
                <a:pPr algn="ctr">
                  <a:lnSpc>
                    <a:spcPct val="100000"/>
                  </a:lnSpc>
                  <a:buClr>
                    <a:srgbClr val="F2ED24"/>
                  </a:buClr>
                  <a:buFont typeface="Arial" pitchFamily="34" charset="0"/>
                  <a:buNone/>
                </a:pPr>
                <a:endParaRPr lang="zh-TW" altLang="en-GB" b="1" dirty="0">
                  <a:solidFill>
                    <a:schemeClr val="bg1"/>
                  </a:solidFill>
                  <a:latin typeface="Arial" pitchFamily="34" charset="0"/>
                  <a:ea typeface="新細明體" charset="-120"/>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dirty="0">
                    <a:solidFill>
                      <a:schemeClr val="bg1"/>
                    </a:solidFill>
                    <a:latin typeface="Arial" charset="0"/>
                    <a:ea typeface="新細明體" charset="0"/>
                    <a:cs typeface="新細明體" charset="0"/>
                  </a:rPr>
                  <a:t>1</a:t>
                </a:r>
                <a:r>
                  <a:rPr lang="en-GB" altLang="zh-TW" sz="2400" b="1" dirty="0">
                    <a:solidFill>
                      <a:srgbClr val="F2ED24"/>
                    </a:solidFill>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chemeClr val="bg1"/>
                    </a:solidFill>
                    <a:latin typeface="Arial" pitchFamily="34" charset="0"/>
                    <a:ea typeface="新細明體" charset="-120"/>
                  </a:rPr>
                  <a:t> </a:t>
                </a:r>
                <a:r>
                  <a:rPr lang="en-GB" altLang="zh-TW" sz="2400" b="1" dirty="0">
                    <a:solidFill>
                      <a:schemeClr val="bg1"/>
                    </a:solidFill>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chemeClr val="bg1"/>
                    </a:solidFill>
                    <a:latin typeface="Arial" pitchFamily="34" charset="0"/>
                    <a:ea typeface="新細明體" charset="-120"/>
                  </a:rPr>
                  <a:t> </a:t>
                </a:r>
                <a:r>
                  <a:rPr lang="en-GB" altLang="zh-TW" sz="2400" b="1" dirty="0">
                    <a:solidFill>
                      <a:schemeClr val="bg1"/>
                    </a:solidFill>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dirty="0">
                    <a:solidFill>
                      <a:schemeClr val="bg1"/>
                    </a:solidFill>
                    <a:latin typeface="Arial" charset="0"/>
                    <a:ea typeface="新細明體" charset="0"/>
                    <a:cs typeface="新細明體" charset="0"/>
                  </a:rPr>
                  <a:t>處理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dirty="0">
                    <a:solidFill>
                      <a:schemeClr val="bg1"/>
                    </a:solidFill>
                    <a:latin typeface="Arial" charset="0"/>
                    <a:ea typeface="新細明體" charset="0"/>
                    <a:cs typeface="新細明體" charset="0"/>
                  </a:rPr>
                  <a:t>教導</a:t>
                </a: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dirty="0">
                    <a:solidFill>
                      <a:schemeClr val="bg1"/>
                    </a:solidFill>
                    <a:latin typeface="Arial" pitchFamily="34" charset="0"/>
                    <a:ea typeface="新細明體" charset="-120"/>
                  </a:rPr>
                  <a:t> </a:t>
                </a:r>
                <a:r>
                  <a:rPr lang="zh-TW" altLang="en-GB" dirty="0">
                    <a:solidFill>
                      <a:schemeClr val="bg1"/>
                    </a:solidFill>
                    <a:latin typeface="Arial" pitchFamily="34" charset="0"/>
                    <a:ea typeface="新細明體" charset="-120"/>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dirty="0">
                    <a:solidFill>
                      <a:schemeClr val="bg1"/>
                    </a:solidFill>
                    <a:latin typeface="Arial Narrow" charset="0"/>
                    <a:ea typeface="新細明體" charset="0"/>
                    <a:cs typeface="新細明體" charset="0"/>
                  </a:rPr>
                  <a:t>1:1-4</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dirty="0">
                    <a:solidFill>
                      <a:schemeClr val="bg1"/>
                    </a:solidFill>
                    <a:latin typeface="Arial Narrow" charset="0"/>
                    <a:ea typeface="新細明體" charset="0"/>
                    <a:cs typeface="新細明體" charset="0"/>
                  </a:rPr>
                  <a:t>真理帶來敬虔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7" name="Group 133"/>
            <p:cNvGrpSpPr>
              <a:grpSpLocks/>
            </p:cNvGrpSpPr>
            <p:nvPr/>
          </p:nvGrpSpPr>
          <p:grpSpPr bwMode="auto">
            <a:xfrm>
              <a:off x="698" y="2975"/>
              <a:ext cx="459" cy="507"/>
              <a:chOff x="698" y="2975"/>
              <a:chExt cx="459" cy="507"/>
            </a:xfrm>
          </p:grpSpPr>
          <p:sp>
            <p:nvSpPr>
              <p:cNvPr id="24710" name="Rectangle 134"/>
              <p:cNvSpPr>
                <a:spLocks noChangeArrowheads="1"/>
              </p:cNvSpPr>
              <p:nvPr/>
            </p:nvSpPr>
            <p:spPr bwMode="auto">
              <a:xfrm>
                <a:off x="737" y="2975"/>
                <a:ext cx="383"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1:5-16</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長老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8" name="Group 136"/>
            <p:cNvGrpSpPr>
              <a:grpSpLocks/>
            </p:cNvGrpSpPr>
            <p:nvPr/>
          </p:nvGrpSpPr>
          <p:grpSpPr bwMode="auto">
            <a:xfrm>
              <a:off x="1160" y="2975"/>
              <a:ext cx="359" cy="507"/>
              <a:chOff x="1160" y="2975"/>
              <a:chExt cx="359" cy="507"/>
            </a:xfrm>
          </p:grpSpPr>
          <p:sp>
            <p:nvSpPr>
              <p:cNvPr id="24713" name="Rectangle 137"/>
              <p:cNvSpPr>
                <a:spLocks noChangeArrowheads="1"/>
              </p:cNvSpPr>
              <p:nvPr/>
            </p:nvSpPr>
            <p:spPr bwMode="auto">
              <a:xfrm>
                <a:off x="1199" y="2975"/>
                <a:ext cx="283"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600">
                    <a:solidFill>
                      <a:schemeClr val="bg1"/>
                    </a:solidFill>
                    <a:latin typeface="Arial Narrow" charset="0"/>
                    <a:ea typeface="新細明體" charset="0"/>
                    <a:cs typeface="新細明體" charset="0"/>
                  </a:rPr>
                  <a:t>2:1-2</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a:solidFill>
                      <a:schemeClr val="bg1"/>
                    </a:solidFill>
                    <a:latin typeface="Arial Narrow" charset="0"/>
                    <a:ea typeface="新細明體" charset="0"/>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9" name="Group 139"/>
            <p:cNvGrpSpPr>
              <a:grpSpLocks/>
            </p:cNvGrpSpPr>
            <p:nvPr/>
          </p:nvGrpSpPr>
          <p:grpSpPr bwMode="auto">
            <a:xfrm>
              <a:off x="1522" y="2975"/>
              <a:ext cx="446" cy="507"/>
              <a:chOff x="1522" y="2975"/>
              <a:chExt cx="446" cy="507"/>
            </a:xfrm>
          </p:grpSpPr>
          <p:sp>
            <p:nvSpPr>
              <p:cNvPr id="24716" name="Rectangle 140"/>
              <p:cNvSpPr>
                <a:spLocks noChangeArrowheads="1"/>
              </p:cNvSpPr>
              <p:nvPr/>
            </p:nvSpPr>
            <p:spPr bwMode="auto">
              <a:xfrm>
                <a:off x="1561" y="2975"/>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Narrow" pitchFamily="34" charset="0"/>
                  <a:buNone/>
                </a:pPr>
                <a:endParaRPr lang="en-GB" altLang="zh-TW" sz="1200">
                  <a:solidFill>
                    <a:schemeClr val="bg1"/>
                  </a:solidFill>
                  <a:latin typeface="Arial Narrow" pitchFamily="34" charset="0"/>
                  <a:ea typeface="新細明體" charset="-120"/>
                </a:endParaRPr>
              </a:p>
              <a:p>
                <a:pPr algn="ctr">
                  <a:lnSpc>
                    <a:spcPct val="100000"/>
                  </a:lnSpc>
                  <a:buClr>
                    <a:srgbClr val="F2ED24"/>
                  </a:buClr>
                  <a:buFont typeface="Arial Narrow" pitchFamily="34" charset="0"/>
                  <a:buNone/>
                </a:pPr>
                <a:r>
                  <a:rPr lang="en-GB" altLang="zh-TW" sz="1600">
                    <a:solidFill>
                      <a:schemeClr val="bg1"/>
                    </a:solidFill>
                    <a:latin typeface="Arial Narrow" pitchFamily="34" charset="0"/>
                    <a:ea typeface="新細明體" charset="-120"/>
                  </a:rPr>
                  <a:t>2:4-5</a:t>
                </a:r>
              </a:p>
              <a:p>
                <a:pPr algn="ctr">
                  <a:lnSpc>
                    <a:spcPct val="100000"/>
                  </a:lnSpc>
                  <a:buClr>
                    <a:srgbClr val="F2ED24"/>
                  </a:buClr>
                  <a:buFont typeface="Arial Narrow" pitchFamily="34" charset="0"/>
                  <a:buNone/>
                </a:pPr>
                <a:r>
                  <a:rPr lang="zh-TW" altLang="en-GB" sz="1600">
                    <a:solidFill>
                      <a:schemeClr val="bg1"/>
                    </a:solidFill>
                    <a:latin typeface="Arial Narrow" pitchFamily="34" charset="0"/>
                    <a:ea typeface="新細明體" charset="-120"/>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600">
                    <a:solidFill>
                      <a:schemeClr val="bg1"/>
                    </a:solidFill>
                    <a:latin typeface="Arial Narrow" charset="0"/>
                    <a:ea typeface="新細明體" charset="0"/>
                    <a:cs typeface="新細明體" charset="0"/>
                  </a:rPr>
                  <a:t>2:4-5</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a:solidFill>
                      <a:schemeClr val="bg1"/>
                    </a:solidFill>
                    <a:latin typeface="Arial Narrow" charset="0"/>
                    <a:ea typeface="新細明體" charset="0"/>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400">
                    <a:solidFill>
                      <a:schemeClr val="bg1"/>
                    </a:solidFill>
                    <a:latin typeface="Arial Narrow" charset="0"/>
                    <a:ea typeface="新細明體" charset="0"/>
                    <a:cs typeface="新細明體" charset="0"/>
                  </a:rPr>
                  <a:t>2:6-8</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400">
                    <a:solidFill>
                      <a:schemeClr val="bg1"/>
                    </a:solidFill>
                    <a:latin typeface="Arial Narrow" charset="0"/>
                    <a:ea typeface="新細明體" charset="0"/>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2:9-10</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奴隸</a:t>
                </a: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2:11-15</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3:1-2</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授權</a:t>
                </a: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3:3-8</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推動</a:t>
                </a: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3:9-11</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保羅</a:t>
                </a: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chemeClr val="bg1"/>
                    </a:solidFill>
                    <a:latin typeface="Arial Narrow" charset="0"/>
                    <a:ea typeface="新細明體" charset="0"/>
                    <a:cs typeface="新細明體" charset="0"/>
                  </a:rPr>
                  <a:t>3:12-15</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chemeClr val="bg1"/>
                    </a:solidFill>
                    <a:latin typeface="Arial Narrow" charset="0"/>
                    <a:ea typeface="新細明體" charset="0"/>
                    <a:cs typeface="新細明體" charset="0"/>
                  </a:rPr>
                  <a:t>結論</a:t>
                </a: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chemeClr val="bg1"/>
                    </a:solidFill>
                    <a:latin typeface="Arial" pitchFamily="34" charset="0"/>
                    <a:ea typeface="新細明體" charset="-120"/>
                  </a:rPr>
                  <a:t> </a:t>
                </a:r>
                <a:r>
                  <a:rPr lang="zh-TW" altLang="en-GB" b="1" dirty="0">
                    <a:solidFill>
                      <a:schemeClr val="bg1"/>
                    </a:solidFill>
                    <a:latin typeface="Arial" pitchFamily="34" charset="0"/>
                    <a:ea typeface="新細明體" charset="-120"/>
                  </a:rPr>
                  <a:t>小亞細亞到克羅尼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chemeClr val="bg1"/>
                    </a:solidFill>
                    <a:latin typeface="Arial" pitchFamily="34" charset="0"/>
                    <a:ea typeface="新細明體" charset="-120"/>
                  </a:rPr>
                  <a:t> </a:t>
                </a:r>
                <a:r>
                  <a:rPr lang="zh-TW" altLang="en-GB" b="1" dirty="0">
                    <a:solidFill>
                      <a:schemeClr val="bg1"/>
                    </a:solidFill>
                    <a:latin typeface="Arial" pitchFamily="34" charset="0"/>
                    <a:ea typeface="新細明體" charset="-120"/>
                  </a:rPr>
                  <a:t>西元</a:t>
                </a:r>
                <a:r>
                  <a:rPr lang="en-GB" altLang="zh-TW" b="1" dirty="0">
                    <a:solidFill>
                      <a:schemeClr val="bg1"/>
                    </a:solidFill>
                    <a:latin typeface="Arial" pitchFamily="34" charset="0"/>
                    <a:ea typeface="新細明體" charset="-120"/>
                  </a:rPr>
                  <a:t>66</a:t>
                </a:r>
                <a:r>
                  <a:rPr lang="zh-TW" altLang="en-GB" b="1" dirty="0">
                    <a:solidFill>
                      <a:schemeClr val="bg1"/>
                    </a:solidFill>
                    <a:latin typeface="Arial" pitchFamily="34" charset="0"/>
                    <a:ea typeface="新細明體" charset="-120"/>
                  </a:rPr>
                  <a:t>年暑假</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
        <p:nvSpPr>
          <p:cNvPr id="65540" name="WordArt 17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
        <p:nvSpPr>
          <p:cNvPr id="24749" name="Text Box 173"/>
          <p:cNvSpPr txBox="1">
            <a:spLocks noChangeArrowheads="1"/>
          </p:cNvSpPr>
          <p:nvPr/>
        </p:nvSpPr>
        <p:spPr bwMode="auto">
          <a:xfrm>
            <a:off x="8299450" y="1524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140200" y="1341438"/>
            <a:ext cx="914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Key Word / Verse</a:t>
            </a:r>
          </a:p>
        </p:txBody>
      </p:sp>
      <p:sp>
        <p:nvSpPr>
          <p:cNvPr id="25602"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241</a:t>
            </a:r>
          </a:p>
        </p:txBody>
      </p:sp>
      <p:sp>
        <p:nvSpPr>
          <p:cNvPr id="25603" name="Text Box 3"/>
          <p:cNvSpPr txBox="1">
            <a:spLocks noChangeArrowheads="1"/>
          </p:cNvSpPr>
          <p:nvPr/>
        </p:nvSpPr>
        <p:spPr bwMode="auto">
          <a:xfrm>
            <a:off x="2971813" y="530225"/>
            <a:ext cx="2698724" cy="831850"/>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u="sng" dirty="0">
                <a:solidFill>
                  <a:srgbClr val="F2ED24"/>
                </a:solidFill>
                <a:latin typeface="Arial" pitchFamily="34" charset="0"/>
                <a:ea typeface="新細明體" charset="-120"/>
              </a:rPr>
              <a:t>鑰字</a:t>
            </a:r>
          </a:p>
          <a:p>
            <a:pPr algn="ctr" eaLnBrk="1" hangingPunct="1">
              <a:lnSpc>
                <a:spcPct val="100000"/>
              </a:lnSpc>
              <a:buClr>
                <a:srgbClr val="F2ED24"/>
              </a:buClr>
              <a:buFont typeface="Arial" pitchFamily="34" charset="0"/>
              <a:buNone/>
            </a:pPr>
            <a:r>
              <a:rPr lang="zh-TW" altLang="en-GB" sz="2400" b="1" dirty="0">
                <a:solidFill>
                  <a:srgbClr val="F2ED24"/>
                </a:solidFill>
                <a:latin typeface="Arial" pitchFamily="34" charset="0"/>
                <a:ea typeface="新細明體" charset="-120"/>
              </a:rPr>
              <a:t>行為 </a:t>
            </a:r>
          </a:p>
        </p:txBody>
      </p:sp>
      <p:sp>
        <p:nvSpPr>
          <p:cNvPr id="25604" name="Text Box 4"/>
          <p:cNvSpPr txBox="1">
            <a:spLocks noChangeArrowheads="1"/>
          </p:cNvSpPr>
          <p:nvPr/>
        </p:nvSpPr>
        <p:spPr bwMode="auto">
          <a:xfrm>
            <a:off x="0" y="1412875"/>
            <a:ext cx="8642350" cy="4067175"/>
          </a:xfrm>
          <a:prstGeom prst="rect">
            <a:avLst/>
          </a:prstGeom>
          <a:gradFill rotWithShape="0">
            <a:gsLst>
              <a:gs pos="0">
                <a:srgbClr val="000000"/>
              </a:gs>
              <a:gs pos="50000">
                <a:srgbClr val="000099"/>
              </a:gs>
              <a:gs pos="100000">
                <a:srgbClr val="000000"/>
              </a:gs>
            </a:gsLst>
            <a:lin ang="5400000" scaled="1"/>
          </a:gra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u="sng">
                <a:solidFill>
                  <a:srgbClr val="FFFFFF"/>
                </a:solidFill>
                <a:latin typeface="Arial" pitchFamily="34" charset="0"/>
                <a:ea typeface="新細明體" charset="-120"/>
              </a:rPr>
              <a:t>鑰詞</a:t>
            </a:r>
          </a:p>
          <a:p>
            <a:pPr algn="ctr" eaLnBrk="1" hangingPunct="1">
              <a:lnSpc>
                <a:spcPct val="100000"/>
              </a:lnSpc>
              <a:buClr>
                <a:srgbClr val="FFFFFF"/>
              </a:buClr>
              <a:buFont typeface="Arial" pitchFamily="34" charset="0"/>
              <a:buNone/>
            </a:pPr>
            <a:endParaRPr lang="zh-TW" altLang="en-GB" sz="4000" b="1" u="sng">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這話是可信的，我也願你把這些事切切實實的講明，使那些已信神的人，留心作正經事業。這都是美事，並且與人有益。</a:t>
            </a: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提多書</a:t>
            </a:r>
            <a:r>
              <a:rPr lang="en-GB" altLang="zh-TW" sz="3600" b="1">
                <a:solidFill>
                  <a:srgbClr val="FFFFFF"/>
                </a:solidFill>
                <a:latin typeface="Arial" pitchFamily="34" charset="0"/>
                <a:ea typeface="新細明體" charset="-120"/>
              </a:rPr>
              <a:t>3:8)</a:t>
            </a:r>
          </a:p>
          <a:p>
            <a:pPr algn="ctr" eaLnBrk="1" hangingPunct="1">
              <a:lnSpc>
                <a:spcPct val="100000"/>
              </a:lnSpc>
              <a:buClr>
                <a:srgbClr val="FFFFFF"/>
              </a:buClr>
              <a:buFont typeface="Arial" pitchFamily="34" charset="0"/>
              <a:buNone/>
            </a:pPr>
            <a:endParaRPr lang="zh-TW" altLang="en-GB" sz="3600" b="1">
              <a:solidFill>
                <a:srgbClr val="FFFFFF"/>
              </a:solidFill>
              <a:latin typeface="Arial" pitchFamily="34" charset="0"/>
              <a:ea typeface="新細明體" charset="-120"/>
            </a:endParaRPr>
          </a:p>
        </p:txBody>
      </p:sp>
      <p:sp>
        <p:nvSpPr>
          <p:cNvPr id="67589" name="WordArt 5"/>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ppt_x</p:attrName>
                                        </p:attrNameLst>
                                      </p:cBhvr>
                                      <p:tavLst>
                                        <p:tav>
                                          <p:val>
                                            <p:strVal val="#ppt_x"/>
                                          </p:val>
                                        </p:tav>
                                        <p:tav>
                                          <p:val>
                                            <p:strVal val="#ppt_x"/>
                                          </p:val>
                                        </p:tav>
                                      </p:tavLst>
                                    </p:anim>
                                    <p:anim calcmode="lin" valueType="num">
                                      <p:cBhvr>
                                        <p:cTn id="8" dur="500" fill="hold"/>
                                        <p:tgtEl>
                                          <p:spTgt spid="25604"/>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Title</a:t>
            </a:r>
          </a:p>
        </p:txBody>
      </p:sp>
      <p:sp>
        <p:nvSpPr>
          <p:cNvPr id="2662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242</a:t>
            </a:r>
          </a:p>
        </p:txBody>
      </p:sp>
      <p:sp>
        <p:nvSpPr>
          <p:cNvPr id="26627" name="Text Box 3"/>
          <p:cNvSpPr txBox="1">
            <a:spLocks noChangeArrowheads="1"/>
          </p:cNvSpPr>
          <p:nvPr/>
        </p:nvSpPr>
        <p:spPr bwMode="auto">
          <a:xfrm>
            <a:off x="2555875" y="188913"/>
            <a:ext cx="3671888" cy="8239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800" b="1" smtClean="0">
                <a:solidFill>
                  <a:srgbClr val="FFFFFF"/>
                </a:solidFill>
                <a:latin typeface="Arial" charset="0"/>
                <a:ea typeface="新細明體" charset="0"/>
                <a:cs typeface="新細明體" charset="0"/>
              </a:rPr>
              <a:t>主題</a:t>
            </a:r>
          </a:p>
        </p:txBody>
      </p:sp>
      <p:sp>
        <p:nvSpPr>
          <p:cNvPr id="26628" name="Text Box 4"/>
          <p:cNvSpPr txBox="1">
            <a:spLocks noChangeArrowheads="1"/>
          </p:cNvSpPr>
          <p:nvPr/>
        </p:nvSpPr>
        <p:spPr bwMode="auto">
          <a:xfrm>
            <a:off x="304800" y="1557338"/>
            <a:ext cx="8534400" cy="31400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a:solidFill>
                  <a:srgbClr val="FFFFFF"/>
                </a:solidFill>
                <a:latin typeface="Arial" pitchFamily="34" charset="0"/>
                <a:ea typeface="新細明體" charset="-120"/>
              </a:rPr>
              <a:t>給提多的信是三巻書的其中之一巻，通稱為牧養之書信。他是保羅最後寫的，也是唯一對個人寫而不是對教會所寫的。</a:t>
            </a:r>
          </a:p>
          <a:p>
            <a:pPr algn="ctr" eaLnBrk="1" hangingPunct="1">
              <a:lnSpc>
                <a:spcPct val="100000"/>
              </a:lnSpc>
              <a:buClr>
                <a:srgbClr val="FFFFFF"/>
              </a:buClr>
              <a:buFont typeface="Arial" pitchFamily="34" charset="0"/>
              <a:buNone/>
            </a:pPr>
            <a:endParaRPr lang="zh-TW" altLang="en-GB" sz="4000" b="1">
              <a:solidFill>
                <a:srgbClr val="FFFFFF"/>
              </a:solidFill>
              <a:latin typeface="Arial" pitchFamily="34" charset="0"/>
              <a:ea typeface="新細明體" charset="-120"/>
            </a:endParaRPr>
          </a:p>
        </p:txBody>
      </p:sp>
      <p:sp>
        <p:nvSpPr>
          <p:cNvPr id="69637"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lnSpc>
                <a:spcPct val="100000"/>
              </a:lnSpc>
              <a:buClrTx/>
              <a:buSzTx/>
              <a:buFontTx/>
              <a:buNone/>
            </a:pPr>
            <a:endParaRPr lang="en-US" sz="2400">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smtClean="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lnSpc>
                <a:spcPct val="100000"/>
              </a:lnSpc>
              <a:buClrTx/>
              <a:buSzTx/>
              <a:buFontTx/>
              <a:buNone/>
            </a:pPr>
            <a:r>
              <a:rPr lang="en-US" sz="3200" b="1" dirty="0" smtClean="0">
                <a:solidFill>
                  <a:srgbClr val="FFFFFF"/>
                </a:solidFill>
              </a:rPr>
              <a:t>“</a:t>
            </a:r>
            <a:r>
              <a:rPr lang="zh-CN" altLang="en-US" sz="3200" b="1" dirty="0">
                <a:solidFill>
                  <a:srgbClr val="FFFFFF"/>
                </a:solidFill>
              </a:rPr>
              <a:t>这话是可信的，我愿你确实地强调这些事，使信　神的人常常留心作善工；这些都是美事，并且是对人有益的。</a:t>
            </a:r>
            <a:r>
              <a:rPr lang="en-US" sz="3200" b="1" dirty="0" smtClean="0">
                <a:solidFill>
                  <a:srgbClr val="FFFFFF"/>
                </a:solidFill>
              </a:rPr>
              <a:t>” (</a:t>
            </a:r>
            <a:r>
              <a:rPr lang="zh-CN" altLang="en-US" sz="3200" b="1" dirty="0" smtClean="0">
                <a:solidFill>
                  <a:srgbClr val="FFFFFF"/>
                </a:solidFill>
              </a:rPr>
              <a:t>提多 </a:t>
            </a:r>
            <a:r>
              <a:rPr lang="en-US" sz="3200" b="1" dirty="0" smtClean="0">
                <a:solidFill>
                  <a:srgbClr val="FFFFFF"/>
                </a:solidFill>
              </a:rPr>
              <a:t>3:8</a:t>
            </a:r>
            <a:r>
              <a:rPr lang="en-US" sz="3200" b="1" dirty="0">
                <a:solidFill>
                  <a:srgbClr val="FFFFFF"/>
                </a:solidFill>
              </a:rPr>
              <a:t>).</a:t>
            </a:r>
            <a:r>
              <a:rPr lang="en-US" sz="3200" dirty="0">
                <a:solidFill>
                  <a:srgbClr val="FFFFFF"/>
                </a:solidFill>
              </a:rPr>
              <a:t>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ClrTx/>
              <a:buSzTx/>
              <a:buFontTx/>
              <a:buNone/>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提多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lnSpc>
                <a:spcPct val="100000"/>
              </a:lnSpc>
              <a:spcBef>
                <a:spcPts val="0"/>
              </a:spcBef>
              <a:spcAft>
                <a:spcPts val="0"/>
              </a:spcAft>
              <a:buClrTx/>
              <a:buSzTx/>
              <a:buFontTx/>
              <a:buNone/>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241</a:t>
            </a:r>
          </a:p>
        </p:txBody>
      </p:sp>
    </p:spTree>
    <p:extLst>
      <p:ext uri="{BB962C8B-B14F-4D97-AF65-F5344CB8AC3E}">
        <p14:creationId xmlns:p14="http://schemas.microsoft.com/office/powerpoint/2010/main" val="23419064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Authorship</a:t>
            </a:r>
          </a:p>
        </p:txBody>
      </p:sp>
      <p:sp>
        <p:nvSpPr>
          <p:cNvPr id="2765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242</a:t>
            </a:r>
          </a:p>
        </p:txBody>
      </p:sp>
      <p:sp>
        <p:nvSpPr>
          <p:cNvPr id="27651" name="Text Box 3"/>
          <p:cNvSpPr txBox="1">
            <a:spLocks noChangeArrowheads="1"/>
          </p:cNvSpPr>
          <p:nvPr/>
        </p:nvSpPr>
        <p:spPr bwMode="auto">
          <a:xfrm>
            <a:off x="3430588" y="188913"/>
            <a:ext cx="2212975"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smtClean="0">
                <a:solidFill>
                  <a:srgbClr val="FFFFFF"/>
                </a:solidFill>
                <a:latin typeface="Arial" charset="0"/>
                <a:ea typeface="新細明體" charset="0"/>
                <a:cs typeface="新細明體" charset="0"/>
              </a:rPr>
              <a:t>作者身分</a:t>
            </a:r>
          </a:p>
        </p:txBody>
      </p:sp>
      <p:sp>
        <p:nvSpPr>
          <p:cNvPr id="27652" name="Text Box 4"/>
          <p:cNvSpPr txBox="1">
            <a:spLocks noChangeArrowheads="1"/>
          </p:cNvSpPr>
          <p:nvPr/>
        </p:nvSpPr>
        <p:spPr bwMode="auto">
          <a:xfrm>
            <a:off x="152400" y="1600200"/>
            <a:ext cx="4265613" cy="4191000"/>
          </a:xfrm>
          <a:prstGeom prst="rect">
            <a:avLst/>
          </a:prstGeom>
          <a:solidFill>
            <a:schemeClr val="accent6"/>
          </a:solidFill>
          <a:ln w="9360">
            <a:solidFill>
              <a:srgbClr val="000000"/>
            </a:solidFill>
            <a:miter lim="800000"/>
            <a:headEnd/>
            <a:tailEnd/>
          </a:ln>
          <a:effectLs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3600" b="1" u="sng" dirty="0">
                <a:solidFill>
                  <a:srgbClr val="FFFFFF"/>
                </a:solidFill>
                <a:latin typeface="Arial" pitchFamily="34" charset="0"/>
                <a:ea typeface="新細明體" charset="-120"/>
              </a:rPr>
              <a:t>外在證據</a:t>
            </a:r>
          </a:p>
          <a:p>
            <a:pPr algn="ctr" eaLnBrk="1" hangingPunct="1">
              <a:lnSpc>
                <a:spcPct val="100000"/>
              </a:lnSpc>
              <a:buClr>
                <a:srgbClr val="FFFFFF"/>
              </a:buClr>
              <a:buFont typeface="Arial" pitchFamily="34" charset="0"/>
              <a:buNone/>
            </a:pPr>
            <a:r>
              <a:rPr lang="zh-TW" altLang="en-GB" sz="3600" b="1" dirty="0">
                <a:solidFill>
                  <a:srgbClr val="FFFFFF"/>
                </a:solidFill>
                <a:latin typeface="Arial" pitchFamily="34" charset="0"/>
                <a:ea typeface="新細明體" charset="-120"/>
              </a:rPr>
              <a:t>證實保羅是原作者，可從保羅其他書信中找到証據。</a:t>
            </a:r>
            <a:r>
              <a:rPr lang="en-GB" altLang="zh-TW" sz="3600" b="1" dirty="0">
                <a:solidFill>
                  <a:srgbClr val="FFFFFF"/>
                </a:solidFill>
                <a:latin typeface="Arial" pitchFamily="34" charset="0"/>
                <a:ea typeface="新細明體" charset="-120"/>
              </a:rPr>
              <a:t>(</a:t>
            </a:r>
            <a:r>
              <a:rPr lang="zh-TW" altLang="en-GB" sz="3600" b="1" dirty="0">
                <a:solidFill>
                  <a:srgbClr val="FFFFFF"/>
                </a:solidFill>
                <a:latin typeface="Arial" pitchFamily="34" charset="0"/>
                <a:ea typeface="新細明體" charset="-120"/>
              </a:rPr>
              <a:t>除了羅馬書和哥林多前書</a:t>
            </a:r>
            <a:r>
              <a:rPr lang="en-GB" altLang="zh-TW" sz="3600" b="1" dirty="0">
                <a:solidFill>
                  <a:srgbClr val="FFFFFF"/>
                </a:solidFill>
                <a:latin typeface="Arial" pitchFamily="34" charset="0"/>
                <a:ea typeface="新細明體" charset="-120"/>
              </a:rPr>
              <a:t>)</a:t>
            </a:r>
          </a:p>
          <a:p>
            <a:pPr algn="ctr" eaLnBrk="1" hangingPunct="1">
              <a:lnSpc>
                <a:spcPct val="100000"/>
              </a:lnSpc>
              <a:buClr>
                <a:srgbClr val="FFFFFF"/>
              </a:buClr>
              <a:buFont typeface="Arial" pitchFamily="34" charset="0"/>
              <a:buNone/>
            </a:pPr>
            <a:endParaRPr lang="zh-TW" altLang="en-GB" sz="3600" b="1" dirty="0">
              <a:solidFill>
                <a:srgbClr val="FFFFFF"/>
              </a:solidFill>
              <a:latin typeface="Arial" pitchFamily="34" charset="0"/>
              <a:ea typeface="新細明體" charset="-120"/>
            </a:endParaRPr>
          </a:p>
        </p:txBody>
      </p:sp>
      <p:sp>
        <p:nvSpPr>
          <p:cNvPr id="27653" name="Text Box 5"/>
          <p:cNvSpPr txBox="1">
            <a:spLocks noChangeArrowheads="1"/>
          </p:cNvSpPr>
          <p:nvPr/>
        </p:nvSpPr>
        <p:spPr bwMode="auto">
          <a:xfrm>
            <a:off x="4802188" y="1600200"/>
            <a:ext cx="4113212" cy="4191000"/>
          </a:xfrm>
          <a:prstGeom prst="rect">
            <a:avLst/>
          </a:prstGeom>
          <a:solidFill>
            <a:schemeClr val="accent6"/>
          </a:solidFill>
          <a:ln w="9360">
            <a:solidFill>
              <a:srgbClr val="000000"/>
            </a:solidFill>
            <a:miter lim="800000"/>
            <a:headEnd/>
            <a:tailEnd/>
          </a:ln>
          <a:effectLs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u="sng" smtClean="0">
                <a:solidFill>
                  <a:srgbClr val="FFFFFF"/>
                </a:solidFill>
                <a:latin typeface="Arial" charset="0"/>
                <a:ea typeface="新細明體" charset="0"/>
                <a:cs typeface="新細明體" charset="0"/>
              </a:rPr>
              <a:t>內在證據</a:t>
            </a:r>
          </a:p>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這書信保羅宣稱，他是原作者</a:t>
            </a:r>
            <a:r>
              <a:rPr lang="en-GB" altLang="zh-TW" sz="3600" b="1" smtClean="0">
                <a:solidFill>
                  <a:srgbClr val="FFFFFF"/>
                </a:solidFill>
                <a:latin typeface="Arial" charset="0"/>
                <a:ea typeface="新細明體" charset="0"/>
                <a:cs typeface="新細明體" charset="0"/>
              </a:rPr>
              <a:t>(</a:t>
            </a:r>
            <a:r>
              <a:rPr lang="zh-TW" altLang="en-GB" sz="3600" b="1" smtClean="0">
                <a:solidFill>
                  <a:srgbClr val="FFFFFF"/>
                </a:solidFill>
                <a:latin typeface="Arial" charset="0"/>
                <a:ea typeface="新細明體" charset="0"/>
                <a:cs typeface="新細明體" charset="0"/>
              </a:rPr>
              <a:t>提前</a:t>
            </a:r>
            <a:r>
              <a:rPr lang="en-GB" altLang="zh-TW" sz="3600" b="1" smtClean="0">
                <a:solidFill>
                  <a:srgbClr val="FFFFFF"/>
                </a:solidFill>
                <a:latin typeface="Arial" charset="0"/>
                <a:ea typeface="新細明體" charset="0"/>
                <a:cs typeface="新細明體" charset="0"/>
              </a:rPr>
              <a:t>1:1)</a:t>
            </a:r>
            <a:r>
              <a:rPr lang="zh-TW" altLang="en-GB" sz="3600" b="1" smtClean="0">
                <a:solidFill>
                  <a:srgbClr val="FFFFFF"/>
                </a:solidFill>
                <a:latin typeface="Arial" charset="0"/>
                <a:ea typeface="新細明體" charset="0"/>
                <a:cs typeface="新細明體" charset="0"/>
              </a:rPr>
              <a:t>，及在書信中充滿保羅的風格。</a:t>
            </a:r>
          </a:p>
        </p:txBody>
      </p:sp>
      <p:sp>
        <p:nvSpPr>
          <p:cNvPr id="71686"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765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ppt_x</p:attrName>
                                        </p:attrNameLst>
                                      </p:cBhvr>
                                      <p:tavLst>
                                        <p:tav>
                                          <p:val>
                                            <p:strVal val="0-#ppt_w/2"/>
                                          </p:val>
                                        </p:tav>
                                        <p:tav>
                                          <p:val>
                                            <p:strVal val="#ppt_x"/>
                                          </p:val>
                                        </p:tav>
                                      </p:tavLst>
                                    </p:anim>
                                    <p:anim calcmode="lin" valueType="num">
                                      <p:cBhvr>
                                        <p:cTn id="8" dur="500" fill="hold"/>
                                        <p:tgtEl>
                                          <p:spTgt spid="27652"/>
                                        </p:tgtEl>
                                        <p:attrNameLst>
                                          <p:attrName>ppt_y</p:attrName>
                                        </p:attrNameLst>
                                      </p:cBhvr>
                                      <p:tavLst>
                                        <p:tav>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p:cTn id="13" dur="500" fill="hold"/>
                                        <p:tgtEl>
                                          <p:spTgt spid="27653"/>
                                        </p:tgtEl>
                                        <p:attrNameLst>
                                          <p:attrName>ppt_x</p:attrName>
                                        </p:attrNameLst>
                                      </p:cBhvr>
                                      <p:tavLst>
                                        <p:tav>
                                          <p:val>
                                            <p:strVal val="1+#ppt_w/2"/>
                                          </p:val>
                                        </p:tav>
                                        <p:tav>
                                          <p:val>
                                            <p:strVal val="#ppt_x"/>
                                          </p:val>
                                        </p:tav>
                                      </p:tavLst>
                                    </p:anim>
                                    <p:anim calcmode="lin" valueType="num">
                                      <p:cBhvr>
                                        <p:cTn id="14" dur="500" fill="hold"/>
                                        <p:tgtEl>
                                          <p:spTgt spid="27653"/>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Date </a:t>
            </a:r>
            <a:r>
              <a:rPr lang="en-GB" altLang="zh-TW" sz="1200" smtClean="0">
                <a:solidFill>
                  <a:srgbClr val="996600"/>
                </a:solidFill>
                <a:latin typeface="Arial" charset="0"/>
                <a:ea typeface="新細明體" charset="0"/>
                <a:cs typeface="新細明體" charset="0"/>
              </a:rPr>
              <a:t>1</a:t>
            </a:r>
          </a:p>
        </p:txBody>
      </p:sp>
      <p:sp>
        <p:nvSpPr>
          <p:cNvPr id="28674"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242</a:t>
            </a:r>
          </a:p>
        </p:txBody>
      </p:sp>
      <p:sp>
        <p:nvSpPr>
          <p:cNvPr id="28675" name="Text Box 3"/>
          <p:cNvSpPr txBox="1">
            <a:spLocks noChangeArrowheads="1"/>
          </p:cNvSpPr>
          <p:nvPr/>
        </p:nvSpPr>
        <p:spPr bwMode="auto">
          <a:xfrm>
            <a:off x="3916363" y="152400"/>
            <a:ext cx="1298575" cy="76200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400" b="1" smtClean="0">
                <a:solidFill>
                  <a:srgbClr val="FFFFFF"/>
                </a:solidFill>
                <a:latin typeface="Arial" charset="0"/>
                <a:ea typeface="新細明體" charset="0"/>
                <a:cs typeface="新細明體" charset="0"/>
              </a:rPr>
              <a:t>日期</a:t>
            </a:r>
          </a:p>
        </p:txBody>
      </p:sp>
      <p:sp>
        <p:nvSpPr>
          <p:cNvPr id="28676" name="Text Box 4"/>
          <p:cNvSpPr txBox="1">
            <a:spLocks noChangeArrowheads="1"/>
          </p:cNvSpPr>
          <p:nvPr/>
        </p:nvSpPr>
        <p:spPr bwMode="auto">
          <a:xfrm>
            <a:off x="0" y="1417638"/>
            <a:ext cx="91440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pitchFamily="34" charset="0"/>
              <a:buNone/>
            </a:pPr>
            <a:r>
              <a:rPr lang="zh-TW" altLang="en-GB" sz="3200" b="1">
                <a:solidFill>
                  <a:srgbClr val="000000"/>
                </a:solidFill>
                <a:latin typeface="Arial" pitchFamily="34" charset="0"/>
                <a:ea typeface="新細明體" charset="-120"/>
              </a:rPr>
              <a:t>保羅在人生的下半塲的年歲，是鮮為人知的。從協調外在與裏面的資料，得著一個設想</a:t>
            </a:r>
            <a:r>
              <a:rPr lang="en-GB" altLang="zh-TW" sz="3200" b="1">
                <a:solidFill>
                  <a:srgbClr val="000000"/>
                </a:solidFill>
                <a:latin typeface="Arial" pitchFamily="34" charset="0"/>
                <a:ea typeface="新細明體" charset="-120"/>
              </a:rPr>
              <a:t>:</a:t>
            </a:r>
          </a:p>
        </p:txBody>
      </p:sp>
      <p:sp>
        <p:nvSpPr>
          <p:cNvPr id="28677" name="Text Box 5"/>
          <p:cNvSpPr txBox="1">
            <a:spLocks noChangeArrowheads="1"/>
          </p:cNvSpPr>
          <p:nvPr/>
        </p:nvSpPr>
        <p:spPr bwMode="auto">
          <a:xfrm>
            <a:off x="0" y="3068638"/>
            <a:ext cx="85344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1pPr>
            <a:lvl2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2pPr>
            <a:lvl3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3pPr>
            <a:lvl4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4pPr>
            <a:lvl5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9pPr>
          </a:lstStyle>
          <a:p>
            <a:pPr>
              <a:lnSpc>
                <a:spcPct val="100000"/>
              </a:lnSpc>
              <a:buFont typeface="Wingdings" charset="0"/>
              <a:buNone/>
              <a:defRPr/>
            </a:pPr>
            <a:r>
              <a:rPr lang="en-GB" altLang="zh-TW" sz="2000" b="1" smtClean="0">
                <a:ea typeface="新細明體" charset="0"/>
                <a:cs typeface="新細明體" charset="0"/>
              </a:rPr>
              <a:t>.</a:t>
            </a:r>
            <a:r>
              <a:rPr lang="zh-TW" altLang="en-GB" sz="3600" b="1" smtClean="0">
                <a:ea typeface="新細明體" charset="0"/>
                <a:cs typeface="新細明體" charset="0"/>
              </a:rPr>
              <a:t>第一在羅馬入獄 </a:t>
            </a:r>
            <a:r>
              <a:rPr lang="en-GB" altLang="zh-TW" sz="3600" b="1" smtClean="0">
                <a:ea typeface="新細明體" charset="0"/>
                <a:cs typeface="新細明體" charset="0"/>
              </a:rPr>
              <a:t>(</a:t>
            </a:r>
            <a:r>
              <a:rPr lang="zh-TW" altLang="en-GB" sz="3600" b="1" smtClean="0">
                <a:ea typeface="新細明體" charset="0"/>
                <a:cs typeface="新細明體" charset="0"/>
              </a:rPr>
              <a:t>徒</a:t>
            </a:r>
            <a:r>
              <a:rPr lang="en-GB" altLang="zh-TW" sz="3600" b="1" smtClean="0">
                <a:ea typeface="新細明體" charset="0"/>
                <a:cs typeface="新細明體" charset="0"/>
              </a:rPr>
              <a:t>28:30-31)</a:t>
            </a:r>
          </a:p>
          <a:p>
            <a:pPr>
              <a:lnSpc>
                <a:spcPct val="100000"/>
              </a:lnSpc>
              <a:buFont typeface="Wingdings" charset="0"/>
              <a:buNone/>
              <a:defRPr/>
            </a:pPr>
            <a:r>
              <a:rPr lang="en-GB" altLang="zh-TW" sz="3600" b="1" smtClean="0">
                <a:ea typeface="新細明體" charset="0"/>
                <a:cs typeface="新細明體" charset="0"/>
              </a:rPr>
              <a:t>.</a:t>
            </a:r>
            <a:r>
              <a:rPr lang="zh-TW" altLang="en-GB" sz="3600" b="1" smtClean="0">
                <a:ea typeface="新細明體" charset="0"/>
                <a:cs typeface="新細明體" charset="0"/>
              </a:rPr>
              <a:t>保羅寫以弗所，歌羅西書，腓利門書，</a:t>
            </a:r>
          </a:p>
          <a:p>
            <a:pPr>
              <a:lnSpc>
                <a:spcPct val="100000"/>
              </a:lnSpc>
              <a:buFont typeface="Wingdings" charset="0"/>
              <a:buNone/>
              <a:defRPr/>
            </a:pPr>
            <a:r>
              <a:rPr lang="zh-TW" altLang="en-GB" sz="3600" b="1" smtClean="0">
                <a:ea typeface="新細明體" charset="0"/>
                <a:cs typeface="新細明體" charset="0"/>
              </a:rPr>
              <a:t> 和腓立比書</a:t>
            </a:r>
          </a:p>
          <a:p>
            <a:pPr>
              <a:lnSpc>
                <a:spcPct val="100000"/>
              </a:lnSpc>
              <a:buFont typeface="Wingdings" charset="0"/>
              <a:buNone/>
              <a:defRPr/>
            </a:pPr>
            <a:r>
              <a:rPr lang="en-GB" altLang="zh-TW" sz="3600" b="1" smtClean="0">
                <a:ea typeface="新細明體" charset="0"/>
                <a:cs typeface="新細明體" charset="0"/>
              </a:rPr>
              <a:t>.</a:t>
            </a:r>
            <a:r>
              <a:rPr lang="zh-TW" altLang="en-GB" sz="3600" b="1" smtClean="0">
                <a:ea typeface="新細明體" charset="0"/>
                <a:cs typeface="新細明體" charset="0"/>
              </a:rPr>
              <a:t>主的弟弟，雅各的殉道。</a:t>
            </a:r>
          </a:p>
        </p:txBody>
      </p:sp>
      <p:sp>
        <p:nvSpPr>
          <p:cNvPr id="73734" name="WordArt 6"/>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4924425"/>
            <a:ext cx="1474787" cy="185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80"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64163" y="4508500"/>
            <a:ext cx="1655762" cy="119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500" fill="hold"/>
                                        <p:tgtEl>
                                          <p:spTgt spid="28676">
                                            <p:txEl>
                                              <p:pRg st="0" end="0"/>
                                            </p:txEl>
                                          </p:spTgt>
                                        </p:tgtEl>
                                        <p:attrNameLst>
                                          <p:attrName>ppt_x</p:attrName>
                                        </p:attrNameLst>
                                      </p:cBhvr>
                                      <p:tavLst>
                                        <p:tav>
                                          <p:val>
                                            <p:strVal val="#ppt_x"/>
                                          </p:val>
                                        </p:tav>
                                        <p:tav>
                                          <p:val>
                                            <p:strVal val="#ppt_x"/>
                                          </p:val>
                                        </p:tav>
                                      </p:tavLst>
                                    </p:anim>
                                    <p:anim calcmode="lin" valueType="num">
                                      <p:cBhvr>
                                        <p:cTn id="8" dur="500" fill="hold"/>
                                        <p:tgtEl>
                                          <p:spTgt spid="28676">
                                            <p:txEl>
                                              <p:pRg st="0" end="0"/>
                                            </p:txEl>
                                          </p:spTgt>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p:cTn id="13" dur="500" fill="hold"/>
                                        <p:tgtEl>
                                          <p:spTgt spid="28677"/>
                                        </p:tgtEl>
                                        <p:attrNameLst>
                                          <p:attrName>ppt_x</p:attrName>
                                        </p:attrNameLst>
                                      </p:cBhvr>
                                      <p:tavLst>
                                        <p:tav>
                                          <p:val>
                                            <p:strVal val="#ppt_x"/>
                                          </p:val>
                                        </p:tav>
                                        <p:tav>
                                          <p:val>
                                            <p:strVal val="#ppt_x"/>
                                          </p:val>
                                        </p:tav>
                                      </p:tavLst>
                                    </p:anim>
                                    <p:anim calcmode="lin" valueType="num">
                                      <p:cBhvr>
                                        <p:cTn id="14" dur="500" fill="hold"/>
                                        <p:tgtEl>
                                          <p:spTgt spid="28677"/>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Date </a:t>
            </a:r>
            <a:r>
              <a:rPr lang="en-GB" altLang="zh-TW" sz="1200" smtClean="0">
                <a:solidFill>
                  <a:srgbClr val="996600"/>
                </a:solidFill>
                <a:latin typeface="Arial" charset="0"/>
                <a:ea typeface="新細明體" charset="0"/>
                <a:cs typeface="新細明體" charset="0"/>
              </a:rPr>
              <a:t>2</a:t>
            </a:r>
          </a:p>
        </p:txBody>
      </p:sp>
      <p:sp>
        <p:nvSpPr>
          <p:cNvPr id="29698"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242</a:t>
            </a:r>
          </a:p>
        </p:txBody>
      </p:sp>
      <p:sp>
        <p:nvSpPr>
          <p:cNvPr id="29699" name="Text Box 3"/>
          <p:cNvSpPr txBox="1">
            <a:spLocks noChangeArrowheads="1"/>
          </p:cNvSpPr>
          <p:nvPr/>
        </p:nvSpPr>
        <p:spPr bwMode="auto">
          <a:xfrm>
            <a:off x="3967163" y="152400"/>
            <a:ext cx="1196975"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smtClean="0">
                <a:solidFill>
                  <a:srgbClr val="FFFFFF"/>
                </a:solidFill>
                <a:latin typeface="Arial" charset="0"/>
                <a:ea typeface="新細明體" charset="0"/>
                <a:cs typeface="新細明體" charset="0"/>
              </a:rPr>
              <a:t>日期</a:t>
            </a:r>
          </a:p>
        </p:txBody>
      </p:sp>
      <p:sp>
        <p:nvSpPr>
          <p:cNvPr id="29700" name="Text Box 4"/>
          <p:cNvSpPr txBox="1">
            <a:spLocks noChangeArrowheads="1"/>
          </p:cNvSpPr>
          <p:nvPr/>
        </p:nvSpPr>
        <p:spPr bwMode="auto">
          <a:xfrm>
            <a:off x="0" y="1628775"/>
            <a:ext cx="9144000" cy="423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1pPr>
            <a:lvl2pPr marL="742950" indent="-28575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2pPr>
            <a:lvl3pPr marL="11430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3pPr>
            <a:lvl4pPr marL="16002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4pPr>
            <a:lvl5pPr marL="20574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9pPr>
          </a:lstStyle>
          <a:p>
            <a:pPr algn="just" eaLnBrk="1" hangingPunct="1">
              <a:lnSpc>
                <a:spcPct val="100000"/>
              </a:lnSpc>
              <a:buFont typeface="Wingdings" pitchFamily="2" charset="2"/>
              <a:buNone/>
            </a:pPr>
            <a:r>
              <a:rPr lang="en-GB" altLang="zh-TW" sz="18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從獄中得到釋放。</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a:t>
            </a:r>
            <a:r>
              <a:rPr lang="zh-TW" altLang="en-GB" sz="2400" b="1">
                <a:solidFill>
                  <a:srgbClr val="000000"/>
                </a:solidFill>
                <a:latin typeface="Arial" pitchFamily="34" charset="0"/>
                <a:ea typeface="新細明體" charset="-120"/>
              </a:rPr>
              <a:t>年春</a:t>
            </a:r>
            <a:r>
              <a:rPr lang="en-GB" altLang="zh-TW" sz="2400" b="1">
                <a:solidFill>
                  <a:srgbClr val="000000"/>
                </a:solidFill>
                <a:latin typeface="Arial" pitchFamily="34" charset="0"/>
                <a:ea typeface="新細明體" charset="-120"/>
              </a:rPr>
              <a:t>—67</a:t>
            </a:r>
            <a:r>
              <a:rPr lang="zh-TW" altLang="en-GB" sz="2400" b="1">
                <a:solidFill>
                  <a:srgbClr val="000000"/>
                </a:solidFill>
                <a:latin typeface="Arial" pitchFamily="34" charset="0"/>
                <a:ea typeface="新細明體" charset="-120"/>
              </a:rPr>
              <a:t>年冬</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保羅在以弗所和歌羅西</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提摩太離開以弗所</a:t>
            </a:r>
            <a:r>
              <a:rPr lang="en-GB" altLang="zh-TW" sz="2400" b="1">
                <a:solidFill>
                  <a:srgbClr val="000000"/>
                </a:solidFill>
                <a:latin typeface="Arial" pitchFamily="34" charset="0"/>
                <a:ea typeface="新細明體" charset="-120"/>
              </a:rPr>
              <a:t>)62 </a:t>
            </a:r>
            <a:r>
              <a:rPr lang="zh-TW" altLang="en-GB" sz="2400" b="1">
                <a:solidFill>
                  <a:srgbClr val="000000"/>
                </a:solidFill>
                <a:latin typeface="Arial" pitchFamily="34" charset="0"/>
                <a:ea typeface="新細明體" charset="-120"/>
              </a:rPr>
              <a:t>年春</a:t>
            </a:r>
            <a:r>
              <a:rPr lang="en-GB" altLang="zh-TW" sz="2400" b="1">
                <a:solidFill>
                  <a:srgbClr val="000000"/>
                </a:solidFill>
                <a:latin typeface="Arial" pitchFamily="34" charset="0"/>
                <a:ea typeface="新細明體" charset="-120"/>
              </a:rPr>
              <a:t>—</a:t>
            </a:r>
            <a:r>
              <a:rPr lang="zh-TW" altLang="en-GB" sz="2400" b="1">
                <a:solidFill>
                  <a:srgbClr val="000000"/>
                </a:solidFill>
                <a:latin typeface="Arial" pitchFamily="34" charset="0"/>
                <a:ea typeface="新細明體" charset="-120"/>
              </a:rPr>
              <a:t>夏</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彼得到達羅馬</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 </a:t>
            </a:r>
            <a:r>
              <a:rPr lang="zh-TW" altLang="en-GB" sz="2400" b="1">
                <a:solidFill>
                  <a:srgbClr val="000000"/>
                </a:solidFill>
                <a:latin typeface="Arial" pitchFamily="34" charset="0"/>
                <a:ea typeface="新細明體" charset="-120"/>
              </a:rPr>
              <a:t>年</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保羅在馬其頓。</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a:t>
            </a:r>
            <a:r>
              <a:rPr lang="zh-TW" altLang="en-GB" sz="2400" b="1">
                <a:solidFill>
                  <a:srgbClr val="000000"/>
                </a:solidFill>
                <a:latin typeface="Arial" pitchFamily="34" charset="0"/>
                <a:ea typeface="新細明體" charset="-120"/>
              </a:rPr>
              <a:t>年晚夏</a:t>
            </a:r>
            <a:r>
              <a:rPr lang="en-GB" altLang="zh-TW" sz="2400" b="1">
                <a:solidFill>
                  <a:srgbClr val="000000"/>
                </a:solidFill>
                <a:latin typeface="Arial" pitchFamily="34" charset="0"/>
                <a:ea typeface="新細明體" charset="-120"/>
              </a:rPr>
              <a:t>—62/63</a:t>
            </a:r>
            <a:r>
              <a:rPr lang="zh-TW" altLang="en-GB" sz="2400" b="1">
                <a:solidFill>
                  <a:srgbClr val="000000"/>
                </a:solidFill>
                <a:latin typeface="Arial" pitchFamily="34" charset="0"/>
                <a:ea typeface="新細明體" charset="-120"/>
              </a:rPr>
              <a:t>年冬   </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在</a:t>
            </a:r>
            <a:r>
              <a:rPr lang="zh-TW" altLang="en-GB" b="1">
                <a:solidFill>
                  <a:srgbClr val="000000"/>
                </a:solidFill>
                <a:ea typeface="新細明體" charset="-120"/>
              </a:rPr>
              <a:t>馬其頓寫提前，在以弗所寄給提 摩太。</a:t>
            </a:r>
            <a:r>
              <a:rPr lang="zh-TW" altLang="en-GB" sz="2400" b="1">
                <a:solidFill>
                  <a:srgbClr val="000000"/>
                </a:solidFill>
                <a:ea typeface="新細明體" charset="-120"/>
              </a:rPr>
              <a:t>  </a:t>
            </a:r>
            <a:r>
              <a:rPr lang="en-GB" altLang="zh-TW" sz="2400" b="1">
                <a:solidFill>
                  <a:srgbClr val="000000"/>
                </a:solidFill>
                <a:ea typeface="新細明體" charset="-120"/>
              </a:rPr>
              <a:t>62 </a:t>
            </a:r>
            <a:r>
              <a:rPr lang="zh-TW" altLang="en-GB" sz="2400" b="1">
                <a:solidFill>
                  <a:srgbClr val="000000"/>
                </a:solidFill>
                <a:ea typeface="新細明體" charset="-120"/>
              </a:rPr>
              <a:t>年冬</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保羅在亞細亞。</a:t>
            </a:r>
            <a:r>
              <a:rPr lang="zh-TW" altLang="en-GB" sz="2400" b="1">
                <a:solidFill>
                  <a:srgbClr val="000000"/>
                </a:solidFill>
                <a:ea typeface="新細明體" charset="-120"/>
              </a:rPr>
              <a:t>                                                       </a:t>
            </a:r>
            <a:r>
              <a:rPr lang="en-GB" altLang="zh-TW" sz="2400" b="1">
                <a:solidFill>
                  <a:srgbClr val="000000"/>
                </a:solidFill>
                <a:ea typeface="新細明體" charset="-120"/>
              </a:rPr>
              <a:t>63</a:t>
            </a:r>
            <a:r>
              <a:rPr lang="zh-TW" altLang="en-GB" sz="2400" b="1">
                <a:solidFill>
                  <a:srgbClr val="000000"/>
                </a:solidFill>
                <a:ea typeface="新細明體" charset="-120"/>
              </a:rPr>
              <a:t>年春</a:t>
            </a:r>
            <a:r>
              <a:rPr lang="en-GB" altLang="zh-TW" sz="2400" b="1">
                <a:solidFill>
                  <a:srgbClr val="000000"/>
                </a:solidFill>
                <a:ea typeface="新細明體" charset="-120"/>
              </a:rPr>
              <a:t>—64</a:t>
            </a:r>
            <a:r>
              <a:rPr lang="zh-TW" altLang="en-GB" sz="2400" b="1">
                <a:solidFill>
                  <a:srgbClr val="000000"/>
                </a:solidFill>
                <a:ea typeface="新細明體" charset="-120"/>
              </a:rPr>
              <a:t>年春</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保羅在西班牙</a:t>
            </a:r>
            <a:r>
              <a:rPr lang="en-GB" altLang="zh-TW" b="1">
                <a:solidFill>
                  <a:srgbClr val="000000"/>
                </a:solidFill>
                <a:ea typeface="新細明體" charset="-120"/>
              </a:rPr>
              <a:t>(</a:t>
            </a:r>
            <a:r>
              <a:rPr lang="zh-TW" altLang="en-GB" b="1">
                <a:solidFill>
                  <a:srgbClr val="000000"/>
                </a:solidFill>
                <a:ea typeface="新細明體" charset="-120"/>
              </a:rPr>
              <a:t>羅</a:t>
            </a:r>
            <a:r>
              <a:rPr lang="en-GB" altLang="zh-TW" b="1">
                <a:solidFill>
                  <a:srgbClr val="000000"/>
                </a:solidFill>
                <a:ea typeface="新細明體" charset="-120"/>
              </a:rPr>
              <a:t>15:24</a:t>
            </a:r>
            <a:r>
              <a:rPr lang="zh-TW" altLang="en-GB" b="1">
                <a:solidFill>
                  <a:srgbClr val="000000"/>
                </a:solidFill>
                <a:ea typeface="新細明體" charset="-120"/>
              </a:rPr>
              <a:t>，預期到羅馬</a:t>
            </a:r>
            <a:r>
              <a:rPr lang="en-GB" altLang="zh-TW" sz="2400" b="1">
                <a:solidFill>
                  <a:srgbClr val="000000"/>
                </a:solidFill>
                <a:ea typeface="新細明體" charset="-120"/>
              </a:rPr>
              <a:t>)             64 </a:t>
            </a:r>
            <a:r>
              <a:rPr lang="zh-TW" altLang="en-GB" sz="2400" b="1">
                <a:solidFill>
                  <a:srgbClr val="000000"/>
                </a:solidFill>
                <a:ea typeface="新細明體" charset="-120"/>
              </a:rPr>
              <a:t>年春</a:t>
            </a:r>
            <a:r>
              <a:rPr lang="en-GB" altLang="zh-TW" sz="2400" b="1">
                <a:solidFill>
                  <a:srgbClr val="000000"/>
                </a:solidFill>
                <a:ea typeface="新細明體" charset="-120"/>
              </a:rPr>
              <a:t>—66</a:t>
            </a:r>
            <a:r>
              <a:rPr lang="zh-TW" altLang="en-GB" sz="2400" b="1">
                <a:solidFill>
                  <a:srgbClr val="000000"/>
                </a:solidFill>
                <a:ea typeface="新細明體" charset="-120"/>
              </a:rPr>
              <a:t>年春</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尼禄逼害基徒和彼得的殉道。</a:t>
            </a:r>
            <a:r>
              <a:rPr lang="zh-TW" altLang="en-GB" sz="2400" b="1">
                <a:solidFill>
                  <a:srgbClr val="000000"/>
                </a:solidFill>
                <a:ea typeface="新細明體" charset="-120"/>
              </a:rPr>
              <a:t>                           </a:t>
            </a:r>
            <a:r>
              <a:rPr lang="en-GB" altLang="zh-TW" sz="2400" b="1">
                <a:solidFill>
                  <a:srgbClr val="000000"/>
                </a:solidFill>
                <a:ea typeface="新細明體" charset="-120"/>
              </a:rPr>
              <a:t>64 </a:t>
            </a:r>
            <a:r>
              <a:rPr lang="zh-TW" altLang="en-GB" sz="2400" b="1">
                <a:solidFill>
                  <a:srgbClr val="000000"/>
                </a:solidFill>
                <a:ea typeface="新細明體" charset="-120"/>
              </a:rPr>
              <a:t>年夏</a:t>
            </a:r>
          </a:p>
          <a:p>
            <a:pPr algn="just" eaLnBrk="1" hangingPunct="1">
              <a:lnSpc>
                <a:spcPct val="100000"/>
              </a:lnSpc>
              <a:buFont typeface="Wingdings" pitchFamily="2" charset="2"/>
              <a:buNone/>
            </a:pPr>
            <a:endParaRPr lang="zh-TW" altLang="en-GB" sz="2400" b="1">
              <a:solidFill>
                <a:srgbClr val="000000"/>
              </a:solidFill>
              <a:ea typeface="新細明體" charset="-120"/>
            </a:endParaRPr>
          </a:p>
        </p:txBody>
      </p:sp>
      <p:sp>
        <p:nvSpPr>
          <p:cNvPr id="75781"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9702"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357563"/>
            <a:ext cx="1676400" cy="97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p:val>
                                            <p:strVal val="#ppt_x"/>
                                          </p:val>
                                        </p:tav>
                                        <p:tav>
                                          <p:val>
                                            <p:strVal val="#ppt_x"/>
                                          </p:val>
                                        </p:tav>
                                      </p:tavLst>
                                    </p:anim>
                                    <p:anim calcmode="lin" valueType="num">
                                      <p:cBhvr>
                                        <p:cTn id="8" dur="500" fill="hold"/>
                                        <p:tgtEl>
                                          <p:spTgt spid="29700"/>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28" name="Group 8"/>
          <p:cNvGrpSpPr>
            <a:grpSpLocks/>
          </p:cNvGrpSpPr>
          <p:nvPr/>
        </p:nvGrpSpPr>
        <p:grpSpPr bwMode="auto">
          <a:xfrm>
            <a:off x="80963" y="2060848"/>
            <a:ext cx="8763000" cy="1011238"/>
            <a:chOff x="240" y="2160"/>
            <a:chExt cx="5520" cy="637"/>
          </a:xfrm>
        </p:grpSpPr>
        <p:sp>
          <p:nvSpPr>
            <p:cNvPr id="30729" name="Rectangle 9"/>
            <p:cNvSpPr>
              <a:spLocks noChangeArrowheads="1"/>
            </p:cNvSpPr>
            <p:nvPr/>
          </p:nvSpPr>
          <p:spPr bwMode="auto">
            <a:xfrm>
              <a:off x="240" y="2160"/>
              <a:ext cx="5472" cy="250"/>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1pPr>
              <a:lvl2pPr marL="742950" indent="-28575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2pPr>
              <a:lvl3pPr marL="11430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3pPr>
              <a:lvl4pPr marL="16002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4pPr>
              <a:lvl5pPr marL="20574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buFont typeface="Wingdings" pitchFamily="2" charset="2"/>
                <a:buNone/>
              </a:pPr>
              <a:endParaRPr lang="en-GB" altLang="zh-TW" sz="2000">
                <a:solidFill>
                  <a:srgbClr val="FFFFFF"/>
                </a:solidFill>
                <a:latin typeface="Arial" pitchFamily="34" charset="0"/>
                <a:ea typeface="新細明體" charset="-120"/>
              </a:endParaRPr>
            </a:p>
          </p:txBody>
        </p:sp>
        <p:pic>
          <p:nvPicPr>
            <p:cNvPr id="30730"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04" y="2238"/>
              <a:ext cx="1056" cy="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30721" name="Rectangle 1"/>
          <p:cNvSpPr>
            <a:spLocks noChangeArrowheads="1"/>
          </p:cNvSpPr>
          <p:nvPr/>
        </p:nvSpPr>
        <p:spPr bwMode="auto">
          <a:xfrm>
            <a:off x="0" y="1268413"/>
            <a:ext cx="9144000"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保羅在革哩底  </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提多離開那裏</a:t>
            </a:r>
            <a:r>
              <a:rPr lang="en-GB" altLang="zh-TW" sz="2400" b="1" dirty="0">
                <a:solidFill>
                  <a:srgbClr val="000000"/>
                </a:solidFill>
                <a:latin typeface="Arial" charset="0"/>
                <a:ea typeface="新細明體" charset="0"/>
                <a:cs typeface="新細明體" charset="0"/>
              </a:rPr>
              <a:t>; </a:t>
            </a:r>
            <a:r>
              <a:rPr lang="zh-TW" altLang="en-GB" sz="2400" b="1" dirty="0">
                <a:solidFill>
                  <a:srgbClr val="000000"/>
                </a:solidFill>
                <a:latin typeface="Arial" charset="0"/>
                <a:ea typeface="新細明體" charset="0"/>
                <a:cs typeface="新細明體" charset="0"/>
              </a:rPr>
              <a:t>提多書</a:t>
            </a:r>
            <a:r>
              <a:rPr lang="en-GB" altLang="zh-TW" sz="2400" b="1" dirty="0">
                <a:solidFill>
                  <a:srgbClr val="000000"/>
                </a:solidFill>
                <a:latin typeface="Arial" charset="0"/>
                <a:ea typeface="新細明體" charset="0"/>
                <a:cs typeface="新細明體" charset="0"/>
              </a:rPr>
              <a:t>1:5)           66</a:t>
            </a:r>
            <a:r>
              <a:rPr lang="zh-TW" altLang="en-GB" sz="2400" b="1" dirty="0">
                <a:solidFill>
                  <a:srgbClr val="000000"/>
                </a:solidFill>
                <a:latin typeface="Arial" charset="0"/>
                <a:ea typeface="新細明體" charset="0"/>
                <a:cs typeface="新細明體" charset="0"/>
              </a:rPr>
              <a:t>年 初夏</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保羅在亞細亞                                                        </a:t>
            </a:r>
            <a:r>
              <a:rPr lang="en-GB" altLang="zh-TW" sz="2400" b="1" dirty="0">
                <a:solidFill>
                  <a:srgbClr val="000000"/>
                </a:solidFill>
                <a:latin typeface="Arial" charset="0"/>
                <a:ea typeface="新細明體" charset="0"/>
                <a:cs typeface="新細明體" charset="0"/>
              </a:rPr>
              <a:t>66</a:t>
            </a:r>
            <a:r>
              <a:rPr lang="zh-TW" altLang="en-GB" sz="2400" b="1" dirty="0">
                <a:solidFill>
                  <a:srgbClr val="000000"/>
                </a:solidFill>
                <a:latin typeface="Arial" charset="0"/>
                <a:ea typeface="新細明體" charset="0"/>
                <a:cs typeface="新細明體" charset="0"/>
              </a:rPr>
              <a:t>年夏</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冬</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chemeClr val="bg1"/>
                </a:solidFill>
                <a:latin typeface="Arial" charset="0"/>
                <a:ea typeface="新細明體" charset="0"/>
                <a:cs typeface="新細明體" charset="0"/>
              </a:rPr>
              <a:t>從小亞細亞寫提多書給在革哩底的提多                </a:t>
            </a:r>
            <a:r>
              <a:rPr lang="en-GB" altLang="zh-TW" sz="2400" b="1" dirty="0">
                <a:solidFill>
                  <a:schemeClr val="bg1"/>
                </a:solidFill>
                <a:latin typeface="Arial" charset="0"/>
                <a:ea typeface="新細明體" charset="0"/>
                <a:cs typeface="新細明體" charset="0"/>
              </a:rPr>
              <a:t>66</a:t>
            </a:r>
            <a:r>
              <a:rPr lang="zh-TW" altLang="en-GB" sz="2400" b="1" dirty="0">
                <a:solidFill>
                  <a:schemeClr val="bg1"/>
                </a:solidFill>
                <a:latin typeface="Arial" charset="0"/>
                <a:ea typeface="新細明體" charset="0"/>
                <a:cs typeface="新細明體" charset="0"/>
              </a:rPr>
              <a:t>年 夏</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保羅在尼哥波立</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提多書</a:t>
            </a:r>
            <a:r>
              <a:rPr lang="en-GB" altLang="zh-TW" sz="2400" b="1" dirty="0">
                <a:solidFill>
                  <a:srgbClr val="000000"/>
                </a:solidFill>
                <a:latin typeface="Arial" charset="0"/>
                <a:ea typeface="新細明體" charset="0"/>
                <a:cs typeface="新細明體" charset="0"/>
              </a:rPr>
              <a:t>3:12)                                66/67</a:t>
            </a:r>
            <a:r>
              <a:rPr lang="zh-TW" altLang="en-GB" sz="2400" b="1" dirty="0">
                <a:solidFill>
                  <a:srgbClr val="000000"/>
                </a:solidFill>
                <a:latin typeface="Arial" charset="0"/>
                <a:ea typeface="新細明體" charset="0"/>
                <a:cs typeface="新細明體" charset="0"/>
              </a:rPr>
              <a:t>年 冬</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保羅在特羅亞</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提後</a:t>
            </a:r>
            <a:r>
              <a:rPr lang="en-GB" altLang="zh-TW" sz="2400" b="1" dirty="0">
                <a:solidFill>
                  <a:srgbClr val="000000"/>
                </a:solidFill>
                <a:latin typeface="Arial" charset="0"/>
                <a:ea typeface="新細明體" charset="0"/>
                <a:cs typeface="新細明體" charset="0"/>
              </a:rPr>
              <a:t>4:13)</a:t>
            </a:r>
            <a:r>
              <a:rPr lang="zh-TW" altLang="en-GB" sz="2400" b="1" dirty="0">
                <a:solidFill>
                  <a:srgbClr val="000000"/>
                </a:solidFill>
                <a:latin typeface="Arial" charset="0"/>
                <a:ea typeface="新細明體" charset="0"/>
                <a:cs typeface="新細明體" charset="0"/>
              </a:rPr>
              <a:t>馬其頓和希臘                 </a:t>
            </a:r>
            <a:r>
              <a:rPr lang="en-GB" altLang="zh-TW" sz="2400" b="1" dirty="0">
                <a:solidFill>
                  <a:srgbClr val="000000"/>
                </a:solidFill>
                <a:latin typeface="Arial" charset="0"/>
                <a:ea typeface="新細明體" charset="0"/>
                <a:cs typeface="新細明體" charset="0"/>
              </a:rPr>
              <a:t>67</a:t>
            </a:r>
            <a:r>
              <a:rPr lang="zh-TW" altLang="en-GB" sz="2400" b="1" dirty="0">
                <a:solidFill>
                  <a:srgbClr val="000000"/>
                </a:solidFill>
                <a:latin typeface="Arial" charset="0"/>
                <a:ea typeface="新細明體" charset="0"/>
                <a:cs typeface="新細明體" charset="0"/>
              </a:rPr>
              <a:t>年 春</a:t>
            </a:r>
          </a:p>
        </p:txBody>
      </p:sp>
      <p:sp>
        <p:nvSpPr>
          <p:cNvPr id="30722" name="Text Box 2"/>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Date</a:t>
            </a:r>
            <a:r>
              <a:rPr lang="en-GB" altLang="zh-TW" sz="1200" smtClean="0">
                <a:solidFill>
                  <a:srgbClr val="996600"/>
                </a:solidFill>
                <a:latin typeface="Arial" charset="0"/>
                <a:ea typeface="新細明體" charset="0"/>
                <a:cs typeface="新細明體" charset="0"/>
              </a:rPr>
              <a:t> 3</a:t>
            </a:r>
          </a:p>
        </p:txBody>
      </p:sp>
      <p:sp>
        <p:nvSpPr>
          <p:cNvPr id="30723" name="Text Box 3"/>
          <p:cNvSpPr txBox="1">
            <a:spLocks noChangeArrowheads="1"/>
          </p:cNvSpPr>
          <p:nvPr/>
        </p:nvSpPr>
        <p:spPr bwMode="auto">
          <a:xfrm>
            <a:off x="8154988" y="0"/>
            <a:ext cx="688975" cy="398463"/>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z="2000" smtClean="0">
                <a:latin typeface="Arial" charset="0"/>
                <a:ea typeface="新細明體" charset="0"/>
                <a:cs typeface="新細明體" charset="0"/>
              </a:rPr>
              <a:t>242</a:t>
            </a:r>
          </a:p>
        </p:txBody>
      </p:sp>
      <p:sp>
        <p:nvSpPr>
          <p:cNvPr id="30724" name="Text Box 4"/>
          <p:cNvSpPr txBox="1">
            <a:spLocks noChangeArrowheads="1"/>
          </p:cNvSpPr>
          <p:nvPr/>
        </p:nvSpPr>
        <p:spPr bwMode="auto">
          <a:xfrm>
            <a:off x="3635375" y="188913"/>
            <a:ext cx="136842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日期</a:t>
            </a:r>
          </a:p>
        </p:txBody>
      </p:sp>
      <p:sp>
        <p:nvSpPr>
          <p:cNvPr id="30725" name="Text Box 5"/>
          <p:cNvSpPr txBox="1">
            <a:spLocks noChangeArrowheads="1"/>
          </p:cNvSpPr>
          <p:nvPr/>
        </p:nvSpPr>
        <p:spPr bwMode="auto">
          <a:xfrm>
            <a:off x="0" y="3860800"/>
            <a:ext cx="9144000" cy="226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1pPr>
            <a:lvl2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2pPr>
            <a:lvl3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3pPr>
            <a:lvl4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4pPr>
            <a:lvl5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9pPr>
          </a:lstStyle>
          <a:p>
            <a:pPr algn="just">
              <a:lnSpc>
                <a:spcPct val="100000"/>
              </a:lnSpc>
              <a:buFont typeface="Wingdings" charset="0"/>
              <a:buNone/>
              <a:defRPr/>
            </a:pPr>
            <a:r>
              <a:rPr lang="zh-TW" altLang="en-GB" b="1" dirty="0" smtClean="0">
                <a:latin typeface="Arial" charset="0"/>
                <a:ea typeface="新細明體" charset="0"/>
                <a:cs typeface="新細明體" charset="0"/>
              </a:rPr>
              <a:t>從小亞細亞寫提多書給在革哩底的提多</a:t>
            </a:r>
            <a:r>
              <a:rPr lang="zh-TW" altLang="en-GB" dirty="0" smtClean="0">
                <a:latin typeface="Arial" charset="0"/>
                <a:ea typeface="新細明體" charset="0"/>
                <a:cs typeface="新細明體" charset="0"/>
              </a:rPr>
              <a:t>                    </a:t>
            </a:r>
            <a:r>
              <a:rPr lang="en-GB" altLang="zh-TW" b="1" dirty="0" smtClean="0">
                <a:latin typeface="Arial" charset="0"/>
                <a:ea typeface="新細明體" charset="0"/>
                <a:cs typeface="新細明體" charset="0"/>
              </a:rPr>
              <a:t>66</a:t>
            </a:r>
            <a:r>
              <a:rPr lang="zh-TW" altLang="en-GB" b="1" dirty="0" smtClean="0">
                <a:latin typeface="Arial" charset="0"/>
                <a:ea typeface="新細明體" charset="0"/>
                <a:cs typeface="新細明體" charset="0"/>
              </a:rPr>
              <a:t>夏</a:t>
            </a:r>
          </a:p>
          <a:p>
            <a:pPr algn="just">
              <a:lnSpc>
                <a:spcPct val="100000"/>
              </a:lnSpc>
              <a:buFont typeface="Wingdings" charset="0"/>
              <a:buNone/>
              <a:defRPr/>
            </a:pPr>
            <a:endParaRPr lang="en-GB" altLang="zh-TW" dirty="0" smtClean="0">
              <a:latin typeface="Arial" charset="0"/>
              <a:ea typeface="新細明體" charset="0"/>
              <a:cs typeface="新細明體" charset="0"/>
            </a:endParaRPr>
          </a:p>
          <a:p>
            <a:pPr>
              <a:lnSpc>
                <a:spcPct val="95000"/>
              </a:lnSpc>
              <a:buFont typeface="Times New Roman" charset="0"/>
              <a:buNone/>
              <a:defRPr/>
            </a:pPr>
            <a:r>
              <a:rPr lang="zh-TW" altLang="en-GB" b="1" dirty="0" smtClean="0">
                <a:latin typeface="Arial" charset="0"/>
                <a:ea typeface="新細明體" charset="0"/>
                <a:cs typeface="新細明體" charset="0"/>
              </a:rPr>
              <a:t>    第二次入獄                                                            </a:t>
            </a:r>
            <a:r>
              <a:rPr lang="en-GB" altLang="zh-TW" b="1" dirty="0" smtClean="0">
                <a:latin typeface="Arial" charset="0"/>
                <a:ea typeface="新細明體" charset="0"/>
                <a:cs typeface="新細明體" charset="0"/>
              </a:rPr>
              <a:t>67</a:t>
            </a:r>
            <a:r>
              <a:rPr lang="zh-TW" altLang="en-GB" b="1" dirty="0" smtClean="0">
                <a:latin typeface="Arial" charset="0"/>
                <a:ea typeface="新細明體" charset="0"/>
                <a:cs typeface="新細明體" charset="0"/>
              </a:rPr>
              <a:t>年冬</a:t>
            </a:r>
            <a:r>
              <a:rPr lang="en-GB" altLang="zh-TW" b="1" dirty="0" smtClean="0">
                <a:latin typeface="Arial" charset="0"/>
                <a:ea typeface="新細明體" charset="0"/>
                <a:cs typeface="新細明體" charset="0"/>
              </a:rPr>
              <a:t>-68</a:t>
            </a:r>
            <a:r>
              <a:rPr lang="zh-TW" altLang="en-GB" b="1" dirty="0" smtClean="0">
                <a:latin typeface="Arial" charset="0"/>
                <a:ea typeface="新細明體" charset="0"/>
                <a:cs typeface="新細明體" charset="0"/>
              </a:rPr>
              <a:t>春</a:t>
            </a:r>
          </a:p>
          <a:p>
            <a:pPr algn="just">
              <a:lnSpc>
                <a:spcPct val="100000"/>
              </a:lnSpc>
              <a:buFont typeface="Wingdings" charset="0"/>
              <a:buChar char=""/>
              <a:defRPr/>
            </a:pPr>
            <a:r>
              <a:rPr lang="zh-TW" altLang="en-GB" b="1" dirty="0" smtClean="0">
                <a:latin typeface="Arial" charset="0"/>
                <a:ea typeface="新細明體" charset="0"/>
                <a:cs typeface="新細明體" charset="0"/>
              </a:rPr>
              <a:t>保羅被逮捕和帶到羅馬                                          </a:t>
            </a:r>
            <a:r>
              <a:rPr lang="en-GB" altLang="zh-TW" b="1" dirty="0" smtClean="0">
                <a:latin typeface="Arial" charset="0"/>
                <a:ea typeface="新細明體" charset="0"/>
                <a:cs typeface="新細明體" charset="0"/>
              </a:rPr>
              <a:t>67</a:t>
            </a:r>
            <a:r>
              <a:rPr lang="zh-TW" altLang="en-GB" b="1" dirty="0" smtClean="0">
                <a:latin typeface="Arial" charset="0"/>
                <a:ea typeface="新細明體" charset="0"/>
                <a:cs typeface="新細明體" charset="0"/>
              </a:rPr>
              <a:t>年冬</a:t>
            </a:r>
          </a:p>
          <a:p>
            <a:pPr algn="just">
              <a:lnSpc>
                <a:spcPct val="100000"/>
              </a:lnSpc>
              <a:buFont typeface="Wingdings" charset="0"/>
              <a:buChar char=""/>
              <a:defRPr/>
            </a:pPr>
            <a:r>
              <a:rPr lang="zh-TW" altLang="en-GB" b="1" dirty="0" smtClean="0">
                <a:latin typeface="Arial" charset="0"/>
                <a:ea typeface="新細明體" charset="0"/>
                <a:cs typeface="新細明體" charset="0"/>
              </a:rPr>
              <a:t>在羅馬安提阿之後，再給在後弗所的提摩太。      </a:t>
            </a:r>
            <a:r>
              <a:rPr lang="en-GB" altLang="zh-TW" b="1" dirty="0" smtClean="0">
                <a:latin typeface="Arial" charset="0"/>
                <a:ea typeface="新細明體" charset="0"/>
                <a:cs typeface="新細明體" charset="0"/>
              </a:rPr>
              <a:t>67</a:t>
            </a:r>
            <a:r>
              <a:rPr lang="zh-TW" altLang="en-GB" b="1" dirty="0" smtClean="0">
                <a:latin typeface="Arial" charset="0"/>
                <a:ea typeface="新細明體" charset="0"/>
                <a:cs typeface="新細明體" charset="0"/>
              </a:rPr>
              <a:t>年冬</a:t>
            </a:r>
          </a:p>
          <a:p>
            <a:pPr algn="just">
              <a:lnSpc>
                <a:spcPct val="100000"/>
              </a:lnSpc>
              <a:buFont typeface="Wingdings" charset="0"/>
              <a:buChar char=""/>
              <a:defRPr/>
            </a:pPr>
            <a:r>
              <a:rPr lang="zh-TW" altLang="en-GB" b="1" dirty="0" smtClean="0">
                <a:latin typeface="Arial" charset="0"/>
                <a:ea typeface="新細明體" charset="0"/>
                <a:cs typeface="新細明體" charset="0"/>
              </a:rPr>
              <a:t>保羅被殺                                                                </a:t>
            </a:r>
            <a:r>
              <a:rPr lang="en-GB" altLang="zh-TW" b="1" dirty="0" smtClean="0">
                <a:latin typeface="Arial" charset="0"/>
                <a:ea typeface="新細明體" charset="0"/>
                <a:cs typeface="新細明體" charset="0"/>
              </a:rPr>
              <a:t>68</a:t>
            </a:r>
            <a:r>
              <a:rPr lang="zh-TW" altLang="en-GB" b="1" dirty="0" smtClean="0">
                <a:latin typeface="Arial" charset="0"/>
                <a:ea typeface="新細明體" charset="0"/>
                <a:cs typeface="新細明體" charset="0"/>
              </a:rPr>
              <a:t>年春</a:t>
            </a:r>
          </a:p>
        </p:txBody>
      </p:sp>
      <p:sp>
        <p:nvSpPr>
          <p:cNvPr id="30726" name="Rectangle 6"/>
          <p:cNvSpPr>
            <a:spLocks noChangeArrowheads="1"/>
          </p:cNvSpPr>
          <p:nvPr/>
        </p:nvSpPr>
        <p:spPr bwMode="auto">
          <a:xfrm>
            <a:off x="0" y="6092825"/>
            <a:ext cx="8777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346075" indent="-346075">
              <a:lnSpc>
                <a:spcPct val="100000"/>
              </a:lnSpc>
              <a:buFont typeface="Wingdings" charset="0"/>
              <a:buNone/>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a:pPr>
            <a:r>
              <a:rPr lang="zh-TW" altLang="en-GB" sz="1600" b="1">
                <a:solidFill>
                  <a:srgbClr val="000000"/>
                </a:solidFill>
                <a:latin typeface="Arial" charset="0"/>
                <a:ea typeface="新細明體" charset="0"/>
                <a:cs typeface="新細明體" charset="0"/>
              </a:rPr>
              <a:t>      </a:t>
            </a:r>
            <a:r>
              <a:rPr lang="zh-TW" altLang="en-GB" sz="2400" b="1">
                <a:solidFill>
                  <a:srgbClr val="000000"/>
                </a:solidFill>
                <a:latin typeface="Arial" charset="0"/>
                <a:ea typeface="新細明體" charset="0"/>
                <a:cs typeface="新細明體" charset="0"/>
              </a:rPr>
              <a:t>耶路撒冷被毀                                                      </a:t>
            </a:r>
            <a:r>
              <a:rPr lang="en-GB" altLang="zh-TW" sz="2400" b="1">
                <a:solidFill>
                  <a:srgbClr val="000000"/>
                </a:solidFill>
                <a:latin typeface="Arial" charset="0"/>
                <a:ea typeface="新細明體" charset="0"/>
                <a:cs typeface="新細明體" charset="0"/>
              </a:rPr>
              <a:t>   70</a:t>
            </a:r>
            <a:r>
              <a:rPr lang="zh-TW" altLang="en-GB" sz="2400" b="1">
                <a:solidFill>
                  <a:srgbClr val="000000"/>
                </a:solidFill>
                <a:latin typeface="Arial" charset="0"/>
                <a:ea typeface="新細明體" charset="0"/>
                <a:cs typeface="新細明體" charset="0"/>
              </a:rPr>
              <a:t>年</a:t>
            </a:r>
            <a:r>
              <a:rPr lang="en-GB" altLang="zh-TW" sz="2400" b="1">
                <a:solidFill>
                  <a:srgbClr val="000000"/>
                </a:solidFill>
                <a:latin typeface="Arial" charset="0"/>
                <a:ea typeface="新細明體" charset="0"/>
                <a:cs typeface="新細明體" charset="0"/>
              </a:rPr>
              <a:t>9</a:t>
            </a:r>
            <a:r>
              <a:rPr lang="zh-TW" altLang="en-GB" sz="2400" b="1">
                <a:solidFill>
                  <a:srgbClr val="000000"/>
                </a:solidFill>
                <a:latin typeface="Arial" charset="0"/>
                <a:ea typeface="新細明體" charset="0"/>
                <a:cs typeface="新細明體" charset="0"/>
              </a:rPr>
              <a:t>月</a:t>
            </a:r>
            <a:r>
              <a:rPr lang="en-GB" altLang="zh-TW" sz="2400" b="1">
                <a:solidFill>
                  <a:srgbClr val="000000"/>
                </a:solidFill>
                <a:latin typeface="Arial" charset="0"/>
                <a:ea typeface="新細明體" charset="0"/>
                <a:cs typeface="新細明體" charset="0"/>
              </a:rPr>
              <a:t>2</a:t>
            </a:r>
            <a:r>
              <a:rPr lang="zh-TW" altLang="en-GB" sz="2400" b="1">
                <a:solidFill>
                  <a:srgbClr val="000000"/>
                </a:solidFill>
                <a:latin typeface="Arial" charset="0"/>
                <a:ea typeface="新細明體" charset="0"/>
                <a:cs typeface="新細明體" charset="0"/>
              </a:rPr>
              <a:t>日</a:t>
            </a:r>
          </a:p>
        </p:txBody>
      </p:sp>
      <p:sp>
        <p:nvSpPr>
          <p:cNvPr id="77831" name="WordArt 7"/>
          <p:cNvSpPr>
            <a:spLocks noChangeArrowheads="1" noChangeShapeType="1" noTextEdit="1"/>
          </p:cNvSpPr>
          <p:nvPr/>
        </p:nvSpPr>
        <p:spPr bwMode="auto">
          <a:xfrm>
            <a:off x="80963" y="199231"/>
            <a:ext cx="704850" cy="630238"/>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dissolve">
                                      <p:cBhvr>
                                        <p:cTn id="7" dur="500"/>
                                        <p:tgtEl>
                                          <p:spTgt spid="307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30725"/>
                                        </p:tgtEl>
                                        <p:attrNameLst>
                                          <p:attrName>style.visibility</p:attrName>
                                        </p:attrNameLst>
                                      </p:cBhvr>
                                      <p:to>
                                        <p:strVal val="visible"/>
                                      </p:to>
                                    </p:set>
                                    <p:anim calcmode="lin" valueType="num">
                                      <p:cBhvr>
                                        <p:cTn id="12" dur="500" fill="hold"/>
                                        <p:tgtEl>
                                          <p:spTgt spid="30725"/>
                                        </p:tgtEl>
                                        <p:attrNameLst>
                                          <p:attrName>ppt_x</p:attrName>
                                        </p:attrNameLst>
                                      </p:cBhvr>
                                      <p:tavLst>
                                        <p:tav>
                                          <p:val>
                                            <p:strVal val="#ppt_x"/>
                                          </p:val>
                                        </p:tav>
                                        <p:tav>
                                          <p:val>
                                            <p:strVal val="#ppt_x"/>
                                          </p:val>
                                        </p:tav>
                                      </p:tavLst>
                                    </p:anim>
                                    <p:anim calcmode="lin" valueType="num">
                                      <p:cBhvr>
                                        <p:cTn id="13" dur="500" fill="hold"/>
                                        <p:tgtEl>
                                          <p:spTgt spid="30725"/>
                                        </p:tgtEl>
                                        <p:attrNameLst>
                                          <p:attrName>ppt_y</p:attrName>
                                        </p:attrNameLst>
                                      </p:cBhvr>
                                      <p:tavLst>
                                        <p:tav>
                                          <p:val>
                                            <p:strVal val="0-#ppt_h/2"/>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30726"/>
                                        </p:tgtEl>
                                        <p:attrNameLst>
                                          <p:attrName>style.visibility</p:attrName>
                                        </p:attrNameLst>
                                      </p:cBhvr>
                                      <p:to>
                                        <p:strVal val="visible"/>
                                      </p:to>
                                    </p:set>
                                    <p:anim calcmode="lin" valueType="num">
                                      <p:cBhvr>
                                        <p:cTn id="18" dur="500" fill="hold"/>
                                        <p:tgtEl>
                                          <p:spTgt spid="30726"/>
                                        </p:tgtEl>
                                        <p:attrNameLst>
                                          <p:attrName>ppt_x</p:attrName>
                                        </p:attrNameLst>
                                      </p:cBhvr>
                                      <p:tavLst>
                                        <p:tav>
                                          <p:val>
                                            <p:strVal val="#ppt_x"/>
                                          </p:val>
                                        </p:tav>
                                        <p:tav>
                                          <p:val>
                                            <p:strVal val="#ppt_x"/>
                                          </p:val>
                                        </p:tav>
                                      </p:tavLst>
                                    </p:anim>
                                    <p:anim calcmode="lin" valueType="num">
                                      <p:cBhvr>
                                        <p:cTn id="19" dur="500" fill="hold"/>
                                        <p:tgtEl>
                                          <p:spTgt spid="30726"/>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Circumstances</a:t>
            </a:r>
          </a:p>
        </p:txBody>
      </p:sp>
      <p:sp>
        <p:nvSpPr>
          <p:cNvPr id="3174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242</a:t>
            </a:r>
          </a:p>
        </p:txBody>
      </p:sp>
      <p:sp>
        <p:nvSpPr>
          <p:cNvPr id="31747" name="Text Box 3"/>
          <p:cNvSpPr txBox="1">
            <a:spLocks noChangeArrowheads="1"/>
          </p:cNvSpPr>
          <p:nvPr/>
        </p:nvSpPr>
        <p:spPr bwMode="auto">
          <a:xfrm>
            <a:off x="4022725" y="152400"/>
            <a:ext cx="10953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環境</a:t>
            </a:r>
          </a:p>
        </p:txBody>
      </p:sp>
      <p:sp>
        <p:nvSpPr>
          <p:cNvPr id="31748" name="Text Box 4"/>
          <p:cNvSpPr txBox="1">
            <a:spLocks noChangeArrowheads="1"/>
          </p:cNvSpPr>
          <p:nvPr/>
        </p:nvSpPr>
        <p:spPr bwMode="auto">
          <a:xfrm>
            <a:off x="609600" y="1052513"/>
            <a:ext cx="7862888" cy="1624012"/>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b="1" u="sng">
                <a:solidFill>
                  <a:srgbClr val="FFFFFF"/>
                </a:solidFill>
                <a:latin typeface="Arial" pitchFamily="34" charset="0"/>
                <a:ea typeface="新細明體" charset="-120"/>
              </a:rPr>
              <a:t>起源</a:t>
            </a:r>
            <a:r>
              <a:rPr lang="en-GB" altLang="zh-TW" b="1" u="sng">
                <a:solidFill>
                  <a:srgbClr val="FFFFFF"/>
                </a:solidFill>
                <a:latin typeface="Arial" pitchFamily="34" charset="0"/>
                <a:ea typeface="新細明體" charset="-120"/>
              </a:rPr>
              <a:t>/</a:t>
            </a:r>
            <a:r>
              <a:rPr lang="zh-TW" altLang="en-GB" b="1" u="sng">
                <a:solidFill>
                  <a:srgbClr val="FFFFFF"/>
                </a:solidFill>
                <a:latin typeface="Arial" pitchFamily="34" charset="0"/>
                <a:ea typeface="新細明體" charset="-120"/>
              </a:rPr>
              <a:t>接受者</a:t>
            </a:r>
          </a:p>
          <a:p>
            <a:pPr algn="ctr" eaLnBrk="1" hangingPunct="1">
              <a:lnSpc>
                <a:spcPct val="100000"/>
              </a:lnSpc>
              <a:buClr>
                <a:srgbClr val="FFFFFF"/>
              </a:buClr>
              <a:buFont typeface="Arial" pitchFamily="34" charset="0"/>
              <a:buNone/>
            </a:pPr>
            <a:r>
              <a:rPr lang="zh-TW" altLang="en-GB" sz="2400" b="1">
                <a:solidFill>
                  <a:srgbClr val="FFFFFF"/>
                </a:solidFill>
                <a:latin typeface="Arial" pitchFamily="34" charset="0"/>
                <a:ea typeface="新細明體" charset="-120"/>
              </a:rPr>
              <a:t>保羅給提多的書信</a:t>
            </a:r>
            <a:r>
              <a:rPr lang="en-GB" altLang="zh-TW" sz="2400" b="1">
                <a:solidFill>
                  <a:srgbClr val="FFFFFF"/>
                </a:solidFill>
                <a:latin typeface="Arial" pitchFamily="34" charset="0"/>
                <a:ea typeface="新細明體" charset="-120"/>
              </a:rPr>
              <a:t>(</a:t>
            </a:r>
            <a:r>
              <a:rPr lang="zh-TW" altLang="en-GB" sz="2400" b="1">
                <a:solidFill>
                  <a:srgbClr val="FFFFFF"/>
                </a:solidFill>
                <a:latin typeface="Arial" pitchFamily="34" charset="0"/>
                <a:ea typeface="新細明體" charset="-120"/>
              </a:rPr>
              <a:t>提多書</a:t>
            </a:r>
            <a:r>
              <a:rPr lang="en-GB" altLang="zh-TW" sz="2400" b="1">
                <a:solidFill>
                  <a:srgbClr val="FFFFFF"/>
                </a:solidFill>
                <a:latin typeface="Arial" pitchFamily="34" charset="0"/>
                <a:ea typeface="新細明體" charset="-120"/>
              </a:rPr>
              <a:t>1:4)</a:t>
            </a:r>
            <a:r>
              <a:rPr lang="zh-TW" altLang="en-GB" sz="2400" b="1">
                <a:solidFill>
                  <a:srgbClr val="FFFFFF"/>
                </a:solidFill>
                <a:latin typeface="Arial" pitchFamily="34" charset="0"/>
                <a:ea typeface="新細明體" charset="-120"/>
              </a:rPr>
              <a:t>是從小亞細不知名的地點寄到在革哩底的提多</a:t>
            </a:r>
            <a:r>
              <a:rPr lang="en-GB" altLang="zh-TW" sz="2400" b="1">
                <a:solidFill>
                  <a:srgbClr val="FFFFFF"/>
                </a:solidFill>
                <a:latin typeface="Arial" pitchFamily="34" charset="0"/>
                <a:ea typeface="新細明體" charset="-120"/>
              </a:rPr>
              <a:t>(</a:t>
            </a:r>
            <a:r>
              <a:rPr lang="zh-TW" altLang="en-GB" sz="2400" b="1">
                <a:solidFill>
                  <a:srgbClr val="FFFFFF"/>
                </a:solidFill>
                <a:latin typeface="Arial" pitchFamily="34" charset="0"/>
                <a:ea typeface="新細明體" charset="-120"/>
              </a:rPr>
              <a:t>提多書</a:t>
            </a:r>
            <a:r>
              <a:rPr lang="en-GB" altLang="zh-TW" sz="2400" b="1">
                <a:solidFill>
                  <a:srgbClr val="FFFFFF"/>
                </a:solidFill>
                <a:latin typeface="Arial" pitchFamily="34" charset="0"/>
                <a:ea typeface="新細明體" charset="-120"/>
              </a:rPr>
              <a:t>1:5)</a:t>
            </a:r>
            <a:r>
              <a:rPr lang="zh-TW" altLang="en-GB" sz="2400" b="1">
                <a:solidFill>
                  <a:srgbClr val="FFFFFF"/>
                </a:solidFill>
                <a:latin typeface="Arial" pitchFamily="34" charset="0"/>
                <a:ea typeface="新細明體" charset="-120"/>
              </a:rPr>
              <a:t>。以弗所，馬其頓和哥林多前也被考慮為可能的書寫的地點，但不會改變它的解釋。</a:t>
            </a:r>
            <a:r>
              <a:rPr lang="zh-TW" altLang="en-GB" sz="2000" b="1">
                <a:solidFill>
                  <a:srgbClr val="FFFFFF"/>
                </a:solidFill>
                <a:latin typeface="Arial" pitchFamily="34" charset="0"/>
                <a:ea typeface="新細明體" charset="-120"/>
              </a:rPr>
              <a:t> </a:t>
            </a:r>
          </a:p>
        </p:txBody>
      </p:sp>
      <p:sp>
        <p:nvSpPr>
          <p:cNvPr id="31749" name="Text Box 5"/>
          <p:cNvSpPr txBox="1">
            <a:spLocks noChangeArrowheads="1"/>
          </p:cNvSpPr>
          <p:nvPr/>
        </p:nvSpPr>
        <p:spPr bwMode="auto">
          <a:xfrm>
            <a:off x="152400" y="3352800"/>
            <a:ext cx="8763000" cy="1989138"/>
          </a:xfrm>
          <a:prstGeom prst="rect">
            <a:avLst/>
          </a:prstGeom>
          <a:solidFill>
            <a:srgbClr val="CC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pitchFamily="34" charset="0"/>
              <a:buNone/>
            </a:pPr>
            <a:r>
              <a:rPr lang="zh-TW" altLang="en-GB" b="1" u="sng">
                <a:solidFill>
                  <a:srgbClr val="000000"/>
                </a:solidFill>
                <a:latin typeface="Arial" pitchFamily="34" charset="0"/>
                <a:ea typeface="新細明體" charset="-120"/>
              </a:rPr>
              <a:t>特別的事情</a:t>
            </a:r>
          </a:p>
          <a:p>
            <a:pPr algn="ctr" eaLnBrk="1" hangingPunct="1">
              <a:lnSpc>
                <a:spcPct val="100000"/>
              </a:lnSpc>
              <a:buFont typeface="Arial" pitchFamily="34" charset="0"/>
              <a:buNone/>
            </a:pPr>
            <a:r>
              <a:rPr lang="zh-TW" altLang="en-GB" sz="2400" b="1">
                <a:solidFill>
                  <a:srgbClr val="000000"/>
                </a:solidFill>
                <a:latin typeface="Arial" pitchFamily="34" charset="0"/>
                <a:ea typeface="新細明體" charset="-120"/>
              </a:rPr>
              <a:t>在保羅的第一次與第二次入獄之間，他與提多曾住在一起並到革哩底。由於在福音事工大有進展，保羅離開時提出幫助新的信徒進到當地的教會，然後他做其它的事工。其後，保羅寫信給提多供他管理教會的智慧和信徒的行為規範。 </a:t>
            </a:r>
          </a:p>
        </p:txBody>
      </p:sp>
      <p:sp>
        <p:nvSpPr>
          <p:cNvPr id="79878"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500" fill="hold"/>
                                        <p:tgtEl>
                                          <p:spTgt spid="31749"/>
                                        </p:tgtEl>
                                        <p:attrNameLst>
                                          <p:attrName>ppt_x</p:attrName>
                                        </p:attrNameLst>
                                      </p:cBhvr>
                                      <p:tavLst>
                                        <p:tav>
                                          <p:val>
                                            <p:strVal val="#ppt_x"/>
                                          </p:val>
                                        </p:tav>
                                        <p:tav>
                                          <p:val>
                                            <p:strVal val="#ppt_x"/>
                                          </p:val>
                                        </p:tav>
                                      </p:tavLst>
                                    </p:anim>
                                    <p:anim calcmode="lin" valueType="num">
                                      <p:cBhvr>
                                        <p:cTn id="8" dur="500" fill="hold"/>
                                        <p:tgtEl>
                                          <p:spTgt spid="31749"/>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body" idx="4294967295"/>
          </p:nvPr>
        </p:nvSpPr>
        <p:spPr>
          <a:xfrm>
            <a:off x="457200" y="1600200"/>
            <a:ext cx="8229600" cy="4533900"/>
          </a:xfrm>
        </p:spPr>
        <p:txBody>
          <a:bodyPr lIns="0" tIns="0" rIns="0" bIns="0">
            <a:spAutoFit/>
          </a:bodyPr>
          <a:lstStyle/>
          <a:p>
            <a:pPr eaLnBrk="1" hangingPunct="1"/>
            <a:endParaRPr lang="zh-TW" altLang="en-US" smtClean="0"/>
          </a:p>
        </p:txBody>
      </p:sp>
      <p:pic>
        <p:nvPicPr>
          <p:cNvPr id="3277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653213"/>
          </a:xfrm>
          <a:prstGeom prst="rect">
            <a:avLst/>
          </a:prstGeom>
          <a:noFill/>
          <a:ln>
            <a:noFill/>
          </a:ln>
          <a:effectLst/>
          <a:extLst>
            <a:ext uri="{909E8E84-426E-40DD-AFC4-6F175D3DCCD1}">
              <a14:hiddenFill xmlns:a14="http://schemas.microsoft.com/office/drawing/2010/main">
                <a:blipFill dpi="0" rotWithShape="0">
                  <a:blip/>
                  <a:srcRect l="4350" t="7730" r="10141" b="961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1" name="Rectangle 3"/>
          <p:cNvSpPr>
            <a:spLocks noGrp="1" noChangeArrowheads="1"/>
          </p:cNvSpPr>
          <p:nvPr>
            <p:ph type="title" idx="4294967295"/>
          </p:nvPr>
        </p:nvSpPr>
        <p:spPr>
          <a:xfrm>
            <a:off x="0" y="404813"/>
            <a:ext cx="9144000" cy="701675"/>
          </a:xfrm>
          <a:solidFill>
            <a:srgbClr val="FF0000"/>
          </a:solidFill>
        </p:spPr>
        <p:txBody>
          <a:bodyPr>
            <a:spAutoFit/>
          </a:bodyPr>
          <a:lstStyle/>
          <a:p>
            <a:pPr eaLnBrk="1" hangingPunct="1">
              <a:lnSpc>
                <a:spcPct val="100000"/>
              </a:lnSpc>
              <a:buFont typeface="Arial" charset="0"/>
              <a:buNone/>
              <a:defRPr/>
            </a:pPr>
            <a:r>
              <a:rPr lang="zh-TW" altLang="en-GB" sz="4000" smtClean="0">
                <a:ea typeface="新細明體" charset="0"/>
                <a:cs typeface="新細明體" charset="0"/>
              </a:rPr>
              <a:t>保羅的第四次行程</a:t>
            </a:r>
          </a:p>
        </p:txBody>
      </p:sp>
      <p:sp>
        <p:nvSpPr>
          <p:cNvPr id="32772" name="Text Box 4"/>
          <p:cNvSpPr txBox="1">
            <a:spLocks noChangeArrowheads="1"/>
          </p:cNvSpPr>
          <p:nvPr/>
        </p:nvSpPr>
        <p:spPr bwMode="auto">
          <a:xfrm>
            <a:off x="8382000" y="76200"/>
            <a:ext cx="685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spcBef>
                <a:spcPts val="1500"/>
              </a:spcBef>
              <a:buFont typeface="Times New Roman" charset="0"/>
              <a:buNone/>
              <a:defRPr/>
            </a:pPr>
            <a:r>
              <a:rPr lang="en-GB" altLang="zh-TW" b="1" smtClean="0">
                <a:ea typeface="新細明體" charset="0"/>
                <a:cs typeface="新細明體" charset="0"/>
              </a:rPr>
              <a:t>168</a:t>
            </a:r>
          </a:p>
        </p:txBody>
      </p:sp>
      <p:sp>
        <p:nvSpPr>
          <p:cNvPr id="32773" name="Text Box 5"/>
          <p:cNvSpPr txBox="1">
            <a:spLocks noChangeArrowheads="1"/>
          </p:cNvSpPr>
          <p:nvPr/>
        </p:nvSpPr>
        <p:spPr bwMode="auto">
          <a:xfrm>
            <a:off x="0" y="3573463"/>
            <a:ext cx="9144000" cy="3081337"/>
          </a:xfrm>
          <a:prstGeom prst="rect">
            <a:avLst/>
          </a:pr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buFont typeface="Arial" pitchFamily="34" charset="0"/>
              <a:buNone/>
            </a:pPr>
            <a:r>
              <a:rPr lang="zh-TW" altLang="en-GB" b="1" dirty="0">
                <a:solidFill>
                  <a:schemeClr val="bg1"/>
                </a:solidFill>
                <a:latin typeface="Arial" pitchFamily="34" charset="0"/>
                <a:ea typeface="新細明體" charset="-120"/>
              </a:rPr>
              <a:t>保羅得到忍耐的奬賞</a:t>
            </a:r>
            <a:r>
              <a:rPr lang="en-GB" altLang="zh-TW" b="1" dirty="0">
                <a:solidFill>
                  <a:schemeClr val="bg1"/>
                </a:solidFill>
                <a:latin typeface="Arial" pitchFamily="34" charset="0"/>
                <a:ea typeface="新細明體" charset="-120"/>
              </a:rPr>
              <a:t>, </a:t>
            </a:r>
            <a:r>
              <a:rPr lang="zh-TW" altLang="en-GB" b="1" dirty="0">
                <a:solidFill>
                  <a:schemeClr val="bg1"/>
                </a:solidFill>
                <a:latin typeface="Arial" pitchFamily="34" charset="0"/>
                <a:ea typeface="新細明體" charset="-120"/>
              </a:rPr>
              <a:t>他曾七次被囚，被強迫逃亡他處，和被石頭打。曾經在東西方都宣傳，由於他的信心，使他得著好名稱。他又曾經向全界教導如何稱義，並且他到達西方的極限。最後，他為義而殉道。如此，他離開世界進到聖地，這些都是他忍耐的證明。</a:t>
            </a:r>
          </a:p>
          <a:p>
            <a:pPr algn="r" eaLnBrk="1" hangingPunct="1">
              <a:lnSpc>
                <a:spcPct val="100000"/>
              </a:lnSpc>
              <a:buClr>
                <a:srgbClr val="FFFFFF"/>
              </a:buClr>
              <a:buFont typeface="Arial" pitchFamily="34" charset="0"/>
              <a:buNone/>
            </a:pPr>
            <a:r>
              <a:rPr lang="en-GB" altLang="zh-TW" b="1" i="1" dirty="0">
                <a:solidFill>
                  <a:schemeClr val="bg1"/>
                </a:solidFill>
                <a:latin typeface="Arial" pitchFamily="34" charset="0"/>
                <a:ea typeface="新細明體" charset="-120"/>
              </a:rPr>
              <a:t>1 Clement 5</a:t>
            </a:r>
          </a:p>
          <a:p>
            <a:pPr algn="r" eaLnBrk="1" hangingPunct="1">
              <a:lnSpc>
                <a:spcPct val="100000"/>
              </a:lnSpc>
              <a:buClr>
                <a:srgbClr val="FFFFFF"/>
              </a:buClr>
              <a:buFont typeface="Arial" pitchFamily="34" charset="0"/>
              <a:buNone/>
            </a:pPr>
            <a:r>
              <a:rPr lang="zh-TW" altLang="en-GB" b="1" i="1" dirty="0">
                <a:solidFill>
                  <a:schemeClr val="bg1"/>
                </a:solidFill>
                <a:latin typeface="Arial" pitchFamily="34" charset="0"/>
                <a:ea typeface="新細明體" charset="-120"/>
              </a:rPr>
              <a:t>克林門前書</a:t>
            </a:r>
            <a:r>
              <a:rPr lang="en-GB" altLang="zh-TW" b="1" i="1" dirty="0">
                <a:solidFill>
                  <a:schemeClr val="bg1"/>
                </a:solidFill>
                <a:latin typeface="Arial" pitchFamily="34" charset="0"/>
                <a:ea typeface="新細明體" charset="-120"/>
              </a:rPr>
              <a:t>5</a:t>
            </a:r>
            <a:r>
              <a:rPr lang="zh-TW" altLang="en-GB" b="1" i="1" dirty="0">
                <a:solidFill>
                  <a:schemeClr val="bg1"/>
                </a:solidFill>
                <a:latin typeface="Arial" pitchFamily="34" charset="0"/>
                <a:ea typeface="新細明體" charset="-120"/>
              </a:rPr>
              <a:t>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strips(downLeft)">
                                      <p:cBhvr>
                                        <p:cTn id="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200400" y="280988"/>
            <a:ext cx="38862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Similarities of Titus &amp; 2 Tim</a:t>
            </a:r>
          </a:p>
        </p:txBody>
      </p:sp>
      <p:sp>
        <p:nvSpPr>
          <p:cNvPr id="33794" name="Text Box 2"/>
          <p:cNvSpPr txBox="1">
            <a:spLocks noChangeArrowheads="1"/>
          </p:cNvSpPr>
          <p:nvPr/>
        </p:nvSpPr>
        <p:spPr bwMode="auto">
          <a:xfrm>
            <a:off x="8153400"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Font typeface="Arial" charset="0"/>
              <a:buNone/>
              <a:defRPr/>
            </a:pPr>
            <a:r>
              <a:rPr lang="en-GB" altLang="zh-TW" smtClean="0">
                <a:latin typeface="Arial" charset="0"/>
                <a:ea typeface="新細明體" charset="0"/>
                <a:cs typeface="新細明體" charset="0"/>
              </a:rPr>
              <a:t>243</a:t>
            </a:r>
          </a:p>
        </p:txBody>
      </p:sp>
      <p:sp>
        <p:nvSpPr>
          <p:cNvPr id="33795" name="Text Box 3"/>
          <p:cNvSpPr txBox="1">
            <a:spLocks noChangeArrowheads="1"/>
          </p:cNvSpPr>
          <p:nvPr/>
        </p:nvSpPr>
        <p:spPr bwMode="auto">
          <a:xfrm>
            <a:off x="1835150" y="188913"/>
            <a:ext cx="5976938"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         提 多 書 </a:t>
            </a:r>
            <a:r>
              <a:rPr lang="en-GB" altLang="zh-TW" sz="3600" b="1" smtClean="0">
                <a:solidFill>
                  <a:srgbClr val="FFFFFF"/>
                </a:solidFill>
                <a:latin typeface="Arial" charset="0"/>
                <a:ea typeface="新細明體" charset="0"/>
                <a:cs typeface="新細明體" charset="0"/>
              </a:rPr>
              <a:t>&amp;  </a:t>
            </a:r>
            <a:r>
              <a:rPr lang="zh-TW" altLang="en-GB" sz="3600" b="1" smtClean="0">
                <a:solidFill>
                  <a:srgbClr val="FFFFFF"/>
                </a:solidFill>
                <a:latin typeface="Arial" charset="0"/>
                <a:ea typeface="新細明體" charset="0"/>
                <a:cs typeface="新細明體" charset="0"/>
              </a:rPr>
              <a:t>提 後</a:t>
            </a:r>
          </a:p>
        </p:txBody>
      </p:sp>
      <p:sp>
        <p:nvSpPr>
          <p:cNvPr id="33796" name="Rectangle 4"/>
          <p:cNvSpPr>
            <a:spLocks noChangeArrowheads="1"/>
          </p:cNvSpPr>
          <p:nvPr/>
        </p:nvSpPr>
        <p:spPr bwMode="auto">
          <a:xfrm>
            <a:off x="323850" y="1557338"/>
            <a:ext cx="402748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西元</a:t>
            </a:r>
            <a:r>
              <a:rPr lang="en-GB" altLang="zh-TW" b="1">
                <a:solidFill>
                  <a:srgbClr val="000000"/>
                </a:solidFill>
                <a:latin typeface="Arial" charset="0"/>
                <a:ea typeface="新細明體" charset="0"/>
                <a:cs typeface="新細明體" charset="0"/>
              </a:rPr>
              <a:t>66</a:t>
            </a:r>
            <a:r>
              <a:rPr lang="zh-TW" altLang="en-GB" b="1">
                <a:solidFill>
                  <a:srgbClr val="000000"/>
                </a:solidFill>
                <a:latin typeface="Arial" charset="0"/>
                <a:ea typeface="新細明體" charset="0"/>
                <a:cs typeface="新細明體" charset="0"/>
              </a:rPr>
              <a:t>年在小亞細亞自由的時寫的</a:t>
            </a:r>
          </a:p>
        </p:txBody>
      </p:sp>
      <p:sp>
        <p:nvSpPr>
          <p:cNvPr id="33797" name="Rectangle 5"/>
          <p:cNvSpPr>
            <a:spLocks noChangeArrowheads="1"/>
          </p:cNvSpPr>
          <p:nvPr/>
        </p:nvSpPr>
        <p:spPr bwMode="auto">
          <a:xfrm>
            <a:off x="4716463" y="1412875"/>
            <a:ext cx="41941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西元</a:t>
            </a:r>
            <a:r>
              <a:rPr lang="en-GB" altLang="zh-TW" b="1">
                <a:solidFill>
                  <a:srgbClr val="000000"/>
                </a:solidFill>
                <a:latin typeface="Arial" charset="0"/>
                <a:ea typeface="新細明體" charset="0"/>
                <a:cs typeface="新細明體" charset="0"/>
              </a:rPr>
              <a:t>67</a:t>
            </a:r>
            <a:r>
              <a:rPr lang="zh-TW" altLang="en-GB" b="1">
                <a:solidFill>
                  <a:srgbClr val="000000"/>
                </a:solidFill>
                <a:latin typeface="Arial" charset="0"/>
                <a:ea typeface="新細明體" charset="0"/>
                <a:cs typeface="新細明體" charset="0"/>
              </a:rPr>
              <a:t>年被囚在羅馬時所寫的</a:t>
            </a:r>
          </a:p>
        </p:txBody>
      </p:sp>
      <p:sp>
        <p:nvSpPr>
          <p:cNvPr id="33798" name="Rectangle 6"/>
          <p:cNvSpPr>
            <a:spLocks noChangeArrowheads="1"/>
          </p:cNvSpPr>
          <p:nvPr/>
        </p:nvSpPr>
        <p:spPr bwMode="auto">
          <a:xfrm>
            <a:off x="250825" y="2492375"/>
            <a:ext cx="4024313"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比較簡短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共</a:t>
            </a:r>
            <a:r>
              <a:rPr lang="en-GB" altLang="zh-TW" b="1">
                <a:solidFill>
                  <a:srgbClr val="000000"/>
                </a:solidFill>
                <a:latin typeface="Arial" pitchFamily="34" charset="0"/>
                <a:ea typeface="新細明體" charset="-120"/>
              </a:rPr>
              <a:t>3</a:t>
            </a:r>
            <a:r>
              <a:rPr lang="zh-TW" altLang="en-GB" b="1">
                <a:solidFill>
                  <a:srgbClr val="000000"/>
                </a:solidFill>
                <a:latin typeface="Arial" pitchFamily="34" charset="0"/>
                <a:ea typeface="新細明體" charset="-120"/>
              </a:rPr>
              <a:t>章</a:t>
            </a:r>
            <a:r>
              <a:rPr lang="en-GB" altLang="zh-TW" b="1">
                <a:solidFill>
                  <a:srgbClr val="000000"/>
                </a:solidFill>
                <a:latin typeface="Arial" pitchFamily="34" charset="0"/>
                <a:ea typeface="新細明體" charset="-120"/>
              </a:rPr>
              <a:t>46</a:t>
            </a:r>
            <a:r>
              <a:rPr lang="zh-TW" altLang="en-GB" b="1">
                <a:solidFill>
                  <a:srgbClr val="000000"/>
                </a:solidFill>
                <a:latin typeface="Arial" pitchFamily="34" charset="0"/>
                <a:ea typeface="新細明體" charset="-120"/>
              </a:rPr>
              <a:t>節</a:t>
            </a:r>
            <a:r>
              <a:rPr lang="en-GB" altLang="zh-TW" b="1">
                <a:solidFill>
                  <a:srgbClr val="000000"/>
                </a:solidFill>
                <a:latin typeface="Arial" pitchFamily="34" charset="0"/>
                <a:ea typeface="新細明體" charset="-120"/>
              </a:rPr>
              <a:t>)</a:t>
            </a:r>
          </a:p>
        </p:txBody>
      </p:sp>
      <p:sp>
        <p:nvSpPr>
          <p:cNvPr id="33799" name="Rectangle 7"/>
          <p:cNvSpPr>
            <a:spLocks noChangeArrowheads="1"/>
          </p:cNvSpPr>
          <p:nvPr/>
        </p:nvSpPr>
        <p:spPr bwMode="auto">
          <a:xfrm>
            <a:off x="4643438" y="2133600"/>
            <a:ext cx="4194175"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比較長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共四章</a:t>
            </a:r>
            <a:r>
              <a:rPr lang="en-GB" altLang="zh-TW" b="1">
                <a:solidFill>
                  <a:srgbClr val="000000"/>
                </a:solidFill>
                <a:latin typeface="Arial" pitchFamily="34" charset="0"/>
                <a:ea typeface="新細明體" charset="-120"/>
              </a:rPr>
              <a:t>83</a:t>
            </a:r>
            <a:r>
              <a:rPr lang="zh-TW" altLang="en-GB" b="1">
                <a:solidFill>
                  <a:srgbClr val="000000"/>
                </a:solidFill>
                <a:latin typeface="Arial" pitchFamily="34" charset="0"/>
                <a:ea typeface="新細明體" charset="-120"/>
              </a:rPr>
              <a:t>章</a:t>
            </a:r>
            <a:r>
              <a:rPr lang="en-GB" altLang="zh-TW" b="1">
                <a:solidFill>
                  <a:srgbClr val="000000"/>
                </a:solidFill>
                <a:latin typeface="Arial" pitchFamily="34" charset="0"/>
                <a:ea typeface="新細明體" charset="-120"/>
              </a:rPr>
              <a:t>)</a:t>
            </a:r>
          </a:p>
        </p:txBody>
      </p:sp>
      <p:sp>
        <p:nvSpPr>
          <p:cNvPr id="33800" name="Rectangle 8"/>
          <p:cNvSpPr>
            <a:spLocks noChangeArrowheads="1"/>
          </p:cNvSpPr>
          <p:nvPr/>
        </p:nvSpPr>
        <p:spPr bwMode="auto">
          <a:xfrm>
            <a:off x="323850" y="3644900"/>
            <a:ext cx="4024313"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比較正式，很少寫到個人的事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只寫</a:t>
            </a:r>
            <a:r>
              <a:rPr lang="en-GB" altLang="zh-TW" b="1">
                <a:solidFill>
                  <a:srgbClr val="000000"/>
                </a:solidFill>
                <a:latin typeface="Arial" pitchFamily="34" charset="0"/>
                <a:ea typeface="新細明體" charset="-120"/>
              </a:rPr>
              <a:t>6</a:t>
            </a:r>
            <a:r>
              <a:rPr lang="zh-TW" altLang="en-GB" b="1">
                <a:solidFill>
                  <a:srgbClr val="000000"/>
                </a:solidFill>
                <a:latin typeface="Arial" pitchFamily="34" charset="0"/>
                <a:ea typeface="新細明體" charset="-120"/>
              </a:rPr>
              <a:t>個人的名字</a:t>
            </a:r>
            <a:r>
              <a:rPr lang="en-GB" altLang="zh-TW" b="1">
                <a:solidFill>
                  <a:srgbClr val="000000"/>
                </a:solidFill>
                <a:latin typeface="Arial" pitchFamily="34" charset="0"/>
                <a:ea typeface="新細明體" charset="-120"/>
              </a:rPr>
              <a:t>)</a:t>
            </a:r>
          </a:p>
        </p:txBody>
      </p:sp>
      <p:sp>
        <p:nvSpPr>
          <p:cNvPr id="33801" name="Rectangle 9"/>
          <p:cNvSpPr>
            <a:spLocks noChangeArrowheads="1"/>
          </p:cNvSpPr>
          <p:nvPr/>
        </p:nvSpPr>
        <p:spPr bwMode="auto">
          <a:xfrm>
            <a:off x="4732338" y="3141663"/>
            <a:ext cx="4194175" cy="144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非正式，友善</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寫了</a:t>
            </a:r>
            <a:r>
              <a:rPr lang="en-GB" altLang="zh-TW" b="1">
                <a:solidFill>
                  <a:srgbClr val="000000"/>
                </a:solidFill>
                <a:latin typeface="Arial" pitchFamily="34" charset="0"/>
                <a:ea typeface="新細明體" charset="-120"/>
              </a:rPr>
              <a:t>20</a:t>
            </a:r>
            <a:r>
              <a:rPr lang="zh-TW" altLang="en-GB" b="1">
                <a:solidFill>
                  <a:srgbClr val="000000"/>
                </a:solidFill>
                <a:latin typeface="Arial" pitchFamily="34" charset="0"/>
                <a:ea typeface="新細明體" charset="-120"/>
              </a:rPr>
              <a:t>個名字</a:t>
            </a:r>
            <a:r>
              <a:rPr lang="en-GB" altLang="zh-TW" b="1">
                <a:solidFill>
                  <a:srgbClr val="000000"/>
                </a:solidFill>
                <a:latin typeface="Arial" pitchFamily="34" charset="0"/>
                <a:ea typeface="新細明體" charset="-120"/>
              </a:rPr>
              <a:t>)</a:t>
            </a:r>
          </a:p>
        </p:txBody>
      </p:sp>
      <p:sp>
        <p:nvSpPr>
          <p:cNvPr id="33802" name="Rectangle 10"/>
          <p:cNvSpPr>
            <a:spLocks noChangeArrowheads="1"/>
          </p:cNvSpPr>
          <p:nvPr/>
        </p:nvSpPr>
        <p:spPr bwMode="auto">
          <a:xfrm>
            <a:off x="323850" y="4868863"/>
            <a:ext cx="4024313"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教導如何組織教會</a:t>
            </a:r>
          </a:p>
        </p:txBody>
      </p:sp>
      <p:sp>
        <p:nvSpPr>
          <p:cNvPr id="33803" name="Rectangle 11"/>
          <p:cNvSpPr>
            <a:spLocks noChangeArrowheads="1"/>
          </p:cNvSpPr>
          <p:nvPr/>
        </p:nvSpPr>
        <p:spPr bwMode="auto">
          <a:xfrm>
            <a:off x="4732338" y="4587875"/>
            <a:ext cx="419417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教導如何帶領教會</a:t>
            </a:r>
          </a:p>
        </p:txBody>
      </p:sp>
      <p:grpSp>
        <p:nvGrpSpPr>
          <p:cNvPr id="83980" name="Group 12"/>
          <p:cNvGrpSpPr>
            <a:grpSpLocks/>
          </p:cNvGrpSpPr>
          <p:nvPr/>
        </p:nvGrpSpPr>
        <p:grpSpPr bwMode="auto">
          <a:xfrm>
            <a:off x="228600" y="762000"/>
            <a:ext cx="4217988" cy="987425"/>
            <a:chOff x="144" y="480"/>
            <a:chExt cx="2657" cy="622"/>
          </a:xfrm>
        </p:grpSpPr>
        <p:sp>
          <p:nvSpPr>
            <p:cNvPr id="33805" name="Rectangle 13"/>
            <p:cNvSpPr>
              <a:spLocks noChangeArrowheads="1"/>
            </p:cNvSpPr>
            <p:nvPr/>
          </p:nvSpPr>
          <p:spPr bwMode="auto">
            <a:xfrm>
              <a:off x="206" y="480"/>
              <a:ext cx="2534"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600" b="1" dirty="0">
                  <a:solidFill>
                    <a:srgbClr val="000000"/>
                  </a:solidFill>
                  <a:latin typeface="Arial" charset="0"/>
                  <a:ea typeface="新細明體" charset="0"/>
                  <a:cs typeface="新細明體" charset="0"/>
                </a:rPr>
                <a:t>提多書</a:t>
              </a:r>
            </a:p>
          </p:txBody>
        </p:sp>
        <p:sp>
          <p:nvSpPr>
            <p:cNvPr id="33806" name="Rectangle 14"/>
            <p:cNvSpPr>
              <a:spLocks noChangeArrowheads="1"/>
            </p:cNvSpPr>
            <p:nvPr/>
          </p:nvSpPr>
          <p:spPr bwMode="auto">
            <a:xfrm>
              <a:off x="144" y="480"/>
              <a:ext cx="2658"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83981" name="Group 15"/>
          <p:cNvGrpSpPr>
            <a:grpSpLocks/>
          </p:cNvGrpSpPr>
          <p:nvPr/>
        </p:nvGrpSpPr>
        <p:grpSpPr bwMode="auto">
          <a:xfrm>
            <a:off x="4500563" y="692150"/>
            <a:ext cx="4386262" cy="987425"/>
            <a:chOff x="2835" y="436"/>
            <a:chExt cx="2763" cy="622"/>
          </a:xfrm>
        </p:grpSpPr>
        <p:sp>
          <p:nvSpPr>
            <p:cNvPr id="33808" name="Rectangle 16"/>
            <p:cNvSpPr>
              <a:spLocks noChangeArrowheads="1"/>
            </p:cNvSpPr>
            <p:nvPr/>
          </p:nvSpPr>
          <p:spPr bwMode="auto">
            <a:xfrm>
              <a:off x="2897" y="436"/>
              <a:ext cx="2641"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600" b="1">
                  <a:solidFill>
                    <a:srgbClr val="000000"/>
                  </a:solidFill>
                  <a:latin typeface="Arial" charset="0"/>
                  <a:ea typeface="新細明體" charset="0"/>
                  <a:cs typeface="新細明體" charset="0"/>
                </a:rPr>
                <a:t>提後</a:t>
              </a:r>
            </a:p>
          </p:txBody>
        </p:sp>
        <p:sp>
          <p:nvSpPr>
            <p:cNvPr id="33809" name="Rectangle 17"/>
            <p:cNvSpPr>
              <a:spLocks noChangeArrowheads="1"/>
            </p:cNvSpPr>
            <p:nvPr/>
          </p:nvSpPr>
          <p:spPr bwMode="auto">
            <a:xfrm>
              <a:off x="2835" y="436"/>
              <a:ext cx="2764"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33810" name="Group 18"/>
          <p:cNvGrpSpPr>
            <a:grpSpLocks/>
          </p:cNvGrpSpPr>
          <p:nvPr/>
        </p:nvGrpSpPr>
        <p:grpSpPr bwMode="auto">
          <a:xfrm>
            <a:off x="250825" y="5661025"/>
            <a:ext cx="4217988" cy="941388"/>
            <a:chOff x="158" y="3566"/>
            <a:chExt cx="2657" cy="593"/>
          </a:xfrm>
        </p:grpSpPr>
        <p:sp>
          <p:nvSpPr>
            <p:cNvPr id="33811" name="Rectangle 19"/>
            <p:cNvSpPr>
              <a:spLocks noChangeArrowheads="1"/>
            </p:cNvSpPr>
            <p:nvPr/>
          </p:nvSpPr>
          <p:spPr bwMode="auto">
            <a:xfrm>
              <a:off x="220" y="3566"/>
              <a:ext cx="253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強調好的行為</a:t>
              </a:r>
            </a:p>
          </p:txBody>
        </p:sp>
        <p:sp>
          <p:nvSpPr>
            <p:cNvPr id="33812" name="Rectangle 20"/>
            <p:cNvSpPr>
              <a:spLocks noChangeArrowheads="1"/>
            </p:cNvSpPr>
            <p:nvPr/>
          </p:nvSpPr>
          <p:spPr bwMode="auto">
            <a:xfrm>
              <a:off x="158" y="3566"/>
              <a:ext cx="2658"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33813" name="Group 21"/>
          <p:cNvGrpSpPr>
            <a:grpSpLocks/>
          </p:cNvGrpSpPr>
          <p:nvPr/>
        </p:nvGrpSpPr>
        <p:grpSpPr bwMode="auto">
          <a:xfrm>
            <a:off x="4648200" y="5532438"/>
            <a:ext cx="4386263" cy="941387"/>
            <a:chOff x="2928" y="3485"/>
            <a:chExt cx="2763" cy="593"/>
          </a:xfrm>
        </p:grpSpPr>
        <p:sp>
          <p:nvSpPr>
            <p:cNvPr id="33814" name="Rectangle 22"/>
            <p:cNvSpPr>
              <a:spLocks noChangeArrowheads="1"/>
            </p:cNvSpPr>
            <p:nvPr/>
          </p:nvSpPr>
          <p:spPr bwMode="auto">
            <a:xfrm>
              <a:off x="2990" y="3485"/>
              <a:ext cx="2641"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強調好的教義。</a:t>
              </a:r>
            </a:p>
          </p:txBody>
        </p:sp>
        <p:sp>
          <p:nvSpPr>
            <p:cNvPr id="33815" name="Rectangle 23"/>
            <p:cNvSpPr>
              <a:spLocks noChangeArrowheads="1"/>
            </p:cNvSpPr>
            <p:nvPr/>
          </p:nvSpPr>
          <p:spPr bwMode="auto">
            <a:xfrm>
              <a:off x="2928" y="3485"/>
              <a:ext cx="276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33816" name="Line 24"/>
          <p:cNvSpPr>
            <a:spLocks noChangeShapeType="1"/>
          </p:cNvSpPr>
          <p:nvPr/>
        </p:nvSpPr>
        <p:spPr bwMode="auto">
          <a:xfrm>
            <a:off x="4500563" y="1773238"/>
            <a:ext cx="1587" cy="4419600"/>
          </a:xfrm>
          <a:prstGeom prst="line">
            <a:avLst/>
          </a:prstGeom>
          <a:noFill/>
          <a:ln w="255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 typeface="Times New Roman" charset="0"/>
              <a:buNone/>
              <a:defRPr/>
            </a:pPr>
            <a:endParaRPr lang="en-US">
              <a:latin typeface="Times New Roman" charset="0"/>
              <a:ea typeface="細明體" charset="0"/>
            </a:endParaRPr>
          </a:p>
        </p:txBody>
      </p:sp>
      <p:sp>
        <p:nvSpPr>
          <p:cNvPr id="83985" name="WordArt 2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p:val>
                                            <p:strVal val="#ppt_w+.3"/>
                                          </p:val>
                                        </p:tav>
                                        <p:tav>
                                          <p:val>
                                            <p:strVal val="#ppt_w"/>
                                          </p:val>
                                        </p:tav>
                                      </p:tavLst>
                                    </p:anim>
                                    <p:anim calcmode="lin" valueType="num">
                                      <p:cBhvr>
                                        <p:cTn id="8" dur="1000" fill="hold"/>
                                        <p:tgtEl>
                                          <p:spTgt spid="33796"/>
                                        </p:tgtEl>
                                        <p:attrNameLst>
                                          <p:attrName>ppt_h</p:attrName>
                                        </p:attrNameLst>
                                      </p:cBhvr>
                                      <p:tavLst>
                                        <p:tav>
                                          <p:val>
                                            <p:strVal val="#ppt_h"/>
                                          </p:val>
                                        </p:tav>
                                        <p:tav>
                                          <p:val>
                                            <p:strVal val="#ppt_h"/>
                                          </p:val>
                                        </p:tav>
                                      </p:tavLst>
                                    </p:anim>
                                    <p:animEffect transition="in" filter="fade">
                                      <p:cBhvr>
                                        <p:cTn id="9" dur="1000"/>
                                        <p:tgtEl>
                                          <p:spTgt spid="337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decel="100000" fill="hold" nodeType="clickEffect">
                                  <p:stCondLst>
                                    <p:cond delay="0"/>
                                  </p:stCondLst>
                                  <p:childTnLst>
                                    <p:set>
                                      <p:cBhvr>
                                        <p:cTn id="13" dur="1" fill="hold">
                                          <p:stCondLst>
                                            <p:cond delay="0"/>
                                          </p:stCondLst>
                                        </p:cTn>
                                        <p:tgtEl>
                                          <p:spTgt spid="33797"/>
                                        </p:tgtEl>
                                        <p:attrNameLst>
                                          <p:attrName>style.visibility</p:attrName>
                                        </p:attrNameLst>
                                      </p:cBhvr>
                                      <p:to>
                                        <p:strVal val="visible"/>
                                      </p:to>
                                    </p:set>
                                    <p:anim calcmode="lin" valueType="num">
                                      <p:cBhvr>
                                        <p:cTn id="14" dur="1000" fill="hold"/>
                                        <p:tgtEl>
                                          <p:spTgt spid="33797"/>
                                        </p:tgtEl>
                                        <p:attrNameLst>
                                          <p:attrName>ppt_w</p:attrName>
                                        </p:attrNameLst>
                                      </p:cBhvr>
                                      <p:tavLst>
                                        <p:tav>
                                          <p:val>
                                            <p:strVal val="#ppt_w+.3"/>
                                          </p:val>
                                        </p:tav>
                                        <p:tav>
                                          <p:val>
                                            <p:strVal val="#ppt_w"/>
                                          </p:val>
                                        </p:tav>
                                      </p:tavLst>
                                    </p:anim>
                                    <p:anim calcmode="lin" valueType="num">
                                      <p:cBhvr>
                                        <p:cTn id="15" dur="1000" fill="hold"/>
                                        <p:tgtEl>
                                          <p:spTgt spid="33797"/>
                                        </p:tgtEl>
                                        <p:attrNameLst>
                                          <p:attrName>ppt_h</p:attrName>
                                        </p:attrNameLst>
                                      </p:cBhvr>
                                      <p:tavLst>
                                        <p:tav>
                                          <p:val>
                                            <p:strVal val="#ppt_h"/>
                                          </p:val>
                                        </p:tav>
                                        <p:tav>
                                          <p:val>
                                            <p:strVal val="#ppt_h"/>
                                          </p:val>
                                        </p:tav>
                                      </p:tavLst>
                                    </p:anim>
                                    <p:animEffect transition="in" filter="fade">
                                      <p:cBhvr>
                                        <p:cTn id="16" dur="1000"/>
                                        <p:tgtEl>
                                          <p:spTgt spid="337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decel="100000" fill="hold" nodeType="clickEffect">
                                  <p:stCondLst>
                                    <p:cond delay="0"/>
                                  </p:stCondLst>
                                  <p:childTnLst>
                                    <p:set>
                                      <p:cBhvr>
                                        <p:cTn id="20" dur="1" fill="hold">
                                          <p:stCondLst>
                                            <p:cond delay="0"/>
                                          </p:stCondLst>
                                        </p:cTn>
                                        <p:tgtEl>
                                          <p:spTgt spid="33798"/>
                                        </p:tgtEl>
                                        <p:attrNameLst>
                                          <p:attrName>style.visibility</p:attrName>
                                        </p:attrNameLst>
                                      </p:cBhvr>
                                      <p:to>
                                        <p:strVal val="visible"/>
                                      </p:to>
                                    </p:set>
                                    <p:anim calcmode="lin" valueType="num">
                                      <p:cBhvr>
                                        <p:cTn id="21" dur="1000" fill="hold"/>
                                        <p:tgtEl>
                                          <p:spTgt spid="33798"/>
                                        </p:tgtEl>
                                        <p:attrNameLst>
                                          <p:attrName>ppt_w</p:attrName>
                                        </p:attrNameLst>
                                      </p:cBhvr>
                                      <p:tavLst>
                                        <p:tav>
                                          <p:val>
                                            <p:strVal val="#ppt_w+.3"/>
                                          </p:val>
                                        </p:tav>
                                        <p:tav>
                                          <p:val>
                                            <p:strVal val="#ppt_w"/>
                                          </p:val>
                                        </p:tav>
                                      </p:tavLst>
                                    </p:anim>
                                    <p:anim calcmode="lin" valueType="num">
                                      <p:cBhvr>
                                        <p:cTn id="22" dur="1000" fill="hold"/>
                                        <p:tgtEl>
                                          <p:spTgt spid="33798"/>
                                        </p:tgtEl>
                                        <p:attrNameLst>
                                          <p:attrName>ppt_h</p:attrName>
                                        </p:attrNameLst>
                                      </p:cBhvr>
                                      <p:tavLst>
                                        <p:tav>
                                          <p:val>
                                            <p:strVal val="#ppt_h"/>
                                          </p:val>
                                        </p:tav>
                                        <p:tav>
                                          <p:val>
                                            <p:strVal val="#ppt_h"/>
                                          </p:val>
                                        </p:tav>
                                      </p:tavLst>
                                    </p:anim>
                                    <p:animEffect transition="in" filter="fade">
                                      <p:cBhvr>
                                        <p:cTn id="23" dur="1000"/>
                                        <p:tgtEl>
                                          <p:spTgt spid="337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decel="100000" fill="hold" nodeType="clickEffect">
                                  <p:stCondLst>
                                    <p:cond delay="0"/>
                                  </p:stCondLst>
                                  <p:childTnLst>
                                    <p:set>
                                      <p:cBhvr>
                                        <p:cTn id="27" dur="1" fill="hold">
                                          <p:stCondLst>
                                            <p:cond delay="0"/>
                                          </p:stCondLst>
                                        </p:cTn>
                                        <p:tgtEl>
                                          <p:spTgt spid="33799"/>
                                        </p:tgtEl>
                                        <p:attrNameLst>
                                          <p:attrName>style.visibility</p:attrName>
                                        </p:attrNameLst>
                                      </p:cBhvr>
                                      <p:to>
                                        <p:strVal val="visible"/>
                                      </p:to>
                                    </p:set>
                                    <p:anim calcmode="lin" valueType="num">
                                      <p:cBhvr>
                                        <p:cTn id="28" dur="1000" fill="hold"/>
                                        <p:tgtEl>
                                          <p:spTgt spid="33799"/>
                                        </p:tgtEl>
                                        <p:attrNameLst>
                                          <p:attrName>ppt_w</p:attrName>
                                        </p:attrNameLst>
                                      </p:cBhvr>
                                      <p:tavLst>
                                        <p:tav>
                                          <p:val>
                                            <p:strVal val="#ppt_w+.3"/>
                                          </p:val>
                                        </p:tav>
                                        <p:tav>
                                          <p:val>
                                            <p:strVal val="#ppt_w"/>
                                          </p:val>
                                        </p:tav>
                                      </p:tavLst>
                                    </p:anim>
                                    <p:anim calcmode="lin" valueType="num">
                                      <p:cBhvr>
                                        <p:cTn id="29" dur="1000" fill="hold"/>
                                        <p:tgtEl>
                                          <p:spTgt spid="33799"/>
                                        </p:tgtEl>
                                        <p:attrNameLst>
                                          <p:attrName>ppt_h</p:attrName>
                                        </p:attrNameLst>
                                      </p:cBhvr>
                                      <p:tavLst>
                                        <p:tav>
                                          <p:val>
                                            <p:strVal val="#ppt_h"/>
                                          </p:val>
                                        </p:tav>
                                        <p:tav>
                                          <p:val>
                                            <p:strVal val="#ppt_h"/>
                                          </p:val>
                                        </p:tav>
                                      </p:tavLst>
                                    </p:anim>
                                    <p:animEffect transition="in" filter="fade">
                                      <p:cBhvr>
                                        <p:cTn id="30" dur="1000"/>
                                        <p:tgtEl>
                                          <p:spTgt spid="337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decel="100000" fill="hold" nodeType="clickEffect">
                                  <p:stCondLst>
                                    <p:cond delay="0"/>
                                  </p:stCondLst>
                                  <p:childTnLst>
                                    <p:set>
                                      <p:cBhvr>
                                        <p:cTn id="34" dur="1" fill="hold">
                                          <p:stCondLst>
                                            <p:cond delay="0"/>
                                          </p:stCondLst>
                                        </p:cTn>
                                        <p:tgtEl>
                                          <p:spTgt spid="33800"/>
                                        </p:tgtEl>
                                        <p:attrNameLst>
                                          <p:attrName>style.visibility</p:attrName>
                                        </p:attrNameLst>
                                      </p:cBhvr>
                                      <p:to>
                                        <p:strVal val="visible"/>
                                      </p:to>
                                    </p:set>
                                    <p:anim calcmode="lin" valueType="num">
                                      <p:cBhvr>
                                        <p:cTn id="35" dur="1000" fill="hold"/>
                                        <p:tgtEl>
                                          <p:spTgt spid="33800"/>
                                        </p:tgtEl>
                                        <p:attrNameLst>
                                          <p:attrName>ppt_w</p:attrName>
                                        </p:attrNameLst>
                                      </p:cBhvr>
                                      <p:tavLst>
                                        <p:tav>
                                          <p:val>
                                            <p:strVal val="#ppt_w+.3"/>
                                          </p:val>
                                        </p:tav>
                                        <p:tav>
                                          <p:val>
                                            <p:strVal val="#ppt_w"/>
                                          </p:val>
                                        </p:tav>
                                      </p:tavLst>
                                    </p:anim>
                                    <p:anim calcmode="lin" valueType="num">
                                      <p:cBhvr>
                                        <p:cTn id="36" dur="1000" fill="hold"/>
                                        <p:tgtEl>
                                          <p:spTgt spid="33800"/>
                                        </p:tgtEl>
                                        <p:attrNameLst>
                                          <p:attrName>ppt_h</p:attrName>
                                        </p:attrNameLst>
                                      </p:cBhvr>
                                      <p:tavLst>
                                        <p:tav>
                                          <p:val>
                                            <p:strVal val="#ppt_h"/>
                                          </p:val>
                                        </p:tav>
                                        <p:tav>
                                          <p:val>
                                            <p:strVal val="#ppt_h"/>
                                          </p:val>
                                        </p:tav>
                                      </p:tavLst>
                                    </p:anim>
                                    <p:animEffect transition="in" filter="fade">
                                      <p:cBhvr>
                                        <p:cTn id="37" dur="1000"/>
                                        <p:tgtEl>
                                          <p:spTgt spid="338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decel="100000" fill="hold" nodeType="clickEffect">
                                  <p:stCondLst>
                                    <p:cond delay="0"/>
                                  </p:stCondLst>
                                  <p:childTnLst>
                                    <p:set>
                                      <p:cBhvr>
                                        <p:cTn id="41" dur="1" fill="hold">
                                          <p:stCondLst>
                                            <p:cond delay="0"/>
                                          </p:stCondLst>
                                        </p:cTn>
                                        <p:tgtEl>
                                          <p:spTgt spid="33801"/>
                                        </p:tgtEl>
                                        <p:attrNameLst>
                                          <p:attrName>style.visibility</p:attrName>
                                        </p:attrNameLst>
                                      </p:cBhvr>
                                      <p:to>
                                        <p:strVal val="visible"/>
                                      </p:to>
                                    </p:set>
                                    <p:anim calcmode="lin" valueType="num">
                                      <p:cBhvr>
                                        <p:cTn id="42" dur="1000" fill="hold"/>
                                        <p:tgtEl>
                                          <p:spTgt spid="33801"/>
                                        </p:tgtEl>
                                        <p:attrNameLst>
                                          <p:attrName>ppt_w</p:attrName>
                                        </p:attrNameLst>
                                      </p:cBhvr>
                                      <p:tavLst>
                                        <p:tav>
                                          <p:val>
                                            <p:strVal val="#ppt_w+.3"/>
                                          </p:val>
                                        </p:tav>
                                        <p:tav>
                                          <p:val>
                                            <p:strVal val="#ppt_w"/>
                                          </p:val>
                                        </p:tav>
                                      </p:tavLst>
                                    </p:anim>
                                    <p:anim calcmode="lin" valueType="num">
                                      <p:cBhvr>
                                        <p:cTn id="43" dur="1000" fill="hold"/>
                                        <p:tgtEl>
                                          <p:spTgt spid="33801"/>
                                        </p:tgtEl>
                                        <p:attrNameLst>
                                          <p:attrName>ppt_h</p:attrName>
                                        </p:attrNameLst>
                                      </p:cBhvr>
                                      <p:tavLst>
                                        <p:tav>
                                          <p:val>
                                            <p:strVal val="#ppt_h"/>
                                          </p:val>
                                        </p:tav>
                                        <p:tav>
                                          <p:val>
                                            <p:strVal val="#ppt_h"/>
                                          </p:val>
                                        </p:tav>
                                      </p:tavLst>
                                    </p:anim>
                                    <p:animEffect transition="in" filter="fade">
                                      <p:cBhvr>
                                        <p:cTn id="44" dur="1000"/>
                                        <p:tgtEl>
                                          <p:spTgt spid="3380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decel="100000" fill="hold" nodeType="clickEffect">
                                  <p:stCondLst>
                                    <p:cond delay="0"/>
                                  </p:stCondLst>
                                  <p:childTnLst>
                                    <p:set>
                                      <p:cBhvr>
                                        <p:cTn id="48" dur="1" fill="hold">
                                          <p:stCondLst>
                                            <p:cond delay="0"/>
                                          </p:stCondLst>
                                        </p:cTn>
                                        <p:tgtEl>
                                          <p:spTgt spid="33802"/>
                                        </p:tgtEl>
                                        <p:attrNameLst>
                                          <p:attrName>style.visibility</p:attrName>
                                        </p:attrNameLst>
                                      </p:cBhvr>
                                      <p:to>
                                        <p:strVal val="visible"/>
                                      </p:to>
                                    </p:set>
                                    <p:anim calcmode="lin" valueType="num">
                                      <p:cBhvr>
                                        <p:cTn id="49" dur="1000" fill="hold"/>
                                        <p:tgtEl>
                                          <p:spTgt spid="33802"/>
                                        </p:tgtEl>
                                        <p:attrNameLst>
                                          <p:attrName>ppt_w</p:attrName>
                                        </p:attrNameLst>
                                      </p:cBhvr>
                                      <p:tavLst>
                                        <p:tav>
                                          <p:val>
                                            <p:strVal val="#ppt_w+.3"/>
                                          </p:val>
                                        </p:tav>
                                        <p:tav>
                                          <p:val>
                                            <p:strVal val="#ppt_w"/>
                                          </p:val>
                                        </p:tav>
                                      </p:tavLst>
                                    </p:anim>
                                    <p:anim calcmode="lin" valueType="num">
                                      <p:cBhvr>
                                        <p:cTn id="50" dur="1000" fill="hold"/>
                                        <p:tgtEl>
                                          <p:spTgt spid="33802"/>
                                        </p:tgtEl>
                                        <p:attrNameLst>
                                          <p:attrName>ppt_h</p:attrName>
                                        </p:attrNameLst>
                                      </p:cBhvr>
                                      <p:tavLst>
                                        <p:tav>
                                          <p:val>
                                            <p:strVal val="#ppt_h"/>
                                          </p:val>
                                        </p:tav>
                                        <p:tav>
                                          <p:val>
                                            <p:strVal val="#ppt_h"/>
                                          </p:val>
                                        </p:tav>
                                      </p:tavLst>
                                    </p:anim>
                                    <p:animEffect transition="in" filter="fade">
                                      <p:cBhvr>
                                        <p:cTn id="51" dur="1000"/>
                                        <p:tgtEl>
                                          <p:spTgt spid="3380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decel="100000" fill="hold" nodeType="clickEffect">
                                  <p:stCondLst>
                                    <p:cond delay="0"/>
                                  </p:stCondLst>
                                  <p:childTnLst>
                                    <p:set>
                                      <p:cBhvr>
                                        <p:cTn id="55" dur="1" fill="hold">
                                          <p:stCondLst>
                                            <p:cond delay="0"/>
                                          </p:stCondLst>
                                        </p:cTn>
                                        <p:tgtEl>
                                          <p:spTgt spid="33803"/>
                                        </p:tgtEl>
                                        <p:attrNameLst>
                                          <p:attrName>style.visibility</p:attrName>
                                        </p:attrNameLst>
                                      </p:cBhvr>
                                      <p:to>
                                        <p:strVal val="visible"/>
                                      </p:to>
                                    </p:set>
                                    <p:anim calcmode="lin" valueType="num">
                                      <p:cBhvr>
                                        <p:cTn id="56" dur="1000" fill="hold"/>
                                        <p:tgtEl>
                                          <p:spTgt spid="33803"/>
                                        </p:tgtEl>
                                        <p:attrNameLst>
                                          <p:attrName>ppt_w</p:attrName>
                                        </p:attrNameLst>
                                      </p:cBhvr>
                                      <p:tavLst>
                                        <p:tav>
                                          <p:val>
                                            <p:strVal val="#ppt_w+.3"/>
                                          </p:val>
                                        </p:tav>
                                        <p:tav>
                                          <p:val>
                                            <p:strVal val="#ppt_w"/>
                                          </p:val>
                                        </p:tav>
                                      </p:tavLst>
                                    </p:anim>
                                    <p:anim calcmode="lin" valueType="num">
                                      <p:cBhvr>
                                        <p:cTn id="57" dur="1000" fill="hold"/>
                                        <p:tgtEl>
                                          <p:spTgt spid="33803"/>
                                        </p:tgtEl>
                                        <p:attrNameLst>
                                          <p:attrName>ppt_h</p:attrName>
                                        </p:attrNameLst>
                                      </p:cBhvr>
                                      <p:tavLst>
                                        <p:tav>
                                          <p:val>
                                            <p:strVal val="#ppt_h"/>
                                          </p:val>
                                        </p:tav>
                                        <p:tav>
                                          <p:val>
                                            <p:strVal val="#ppt_h"/>
                                          </p:val>
                                        </p:tav>
                                      </p:tavLst>
                                    </p:anim>
                                    <p:animEffect transition="in" filter="fade">
                                      <p:cBhvr>
                                        <p:cTn id="58" dur="1000"/>
                                        <p:tgtEl>
                                          <p:spTgt spid="3380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decel="100000" fill="hold" nodeType="clickEffect">
                                  <p:stCondLst>
                                    <p:cond delay="0"/>
                                  </p:stCondLst>
                                  <p:childTnLst>
                                    <p:set>
                                      <p:cBhvr>
                                        <p:cTn id="62" dur="1" fill="hold">
                                          <p:stCondLst>
                                            <p:cond delay="0"/>
                                          </p:stCondLst>
                                        </p:cTn>
                                        <p:tgtEl>
                                          <p:spTgt spid="33810"/>
                                        </p:tgtEl>
                                        <p:attrNameLst>
                                          <p:attrName>style.visibility</p:attrName>
                                        </p:attrNameLst>
                                      </p:cBhvr>
                                      <p:to>
                                        <p:strVal val="visible"/>
                                      </p:to>
                                    </p:set>
                                    <p:anim calcmode="lin" valueType="num">
                                      <p:cBhvr>
                                        <p:cTn id="63" dur="1000" fill="hold"/>
                                        <p:tgtEl>
                                          <p:spTgt spid="33810"/>
                                        </p:tgtEl>
                                        <p:attrNameLst>
                                          <p:attrName>ppt_w</p:attrName>
                                        </p:attrNameLst>
                                      </p:cBhvr>
                                      <p:tavLst>
                                        <p:tav>
                                          <p:val>
                                            <p:strVal val="#ppt_w+.3"/>
                                          </p:val>
                                        </p:tav>
                                        <p:tav>
                                          <p:val>
                                            <p:strVal val="#ppt_w"/>
                                          </p:val>
                                        </p:tav>
                                      </p:tavLst>
                                    </p:anim>
                                    <p:anim calcmode="lin" valueType="num">
                                      <p:cBhvr>
                                        <p:cTn id="64" dur="1000" fill="hold"/>
                                        <p:tgtEl>
                                          <p:spTgt spid="33810"/>
                                        </p:tgtEl>
                                        <p:attrNameLst>
                                          <p:attrName>ppt_h</p:attrName>
                                        </p:attrNameLst>
                                      </p:cBhvr>
                                      <p:tavLst>
                                        <p:tav>
                                          <p:val>
                                            <p:strVal val="#ppt_h"/>
                                          </p:val>
                                        </p:tav>
                                        <p:tav>
                                          <p:val>
                                            <p:strVal val="#ppt_h"/>
                                          </p:val>
                                        </p:tav>
                                      </p:tavLst>
                                    </p:anim>
                                    <p:animEffect transition="in" filter="fade">
                                      <p:cBhvr>
                                        <p:cTn id="65" dur="1000"/>
                                        <p:tgtEl>
                                          <p:spTgt spid="3381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decel="100000" fill="hold" nodeType="clickEffect">
                                  <p:stCondLst>
                                    <p:cond delay="0"/>
                                  </p:stCondLst>
                                  <p:childTnLst>
                                    <p:set>
                                      <p:cBhvr>
                                        <p:cTn id="69" dur="1" fill="hold">
                                          <p:stCondLst>
                                            <p:cond delay="0"/>
                                          </p:stCondLst>
                                        </p:cTn>
                                        <p:tgtEl>
                                          <p:spTgt spid="33813"/>
                                        </p:tgtEl>
                                        <p:attrNameLst>
                                          <p:attrName>style.visibility</p:attrName>
                                        </p:attrNameLst>
                                      </p:cBhvr>
                                      <p:to>
                                        <p:strVal val="visible"/>
                                      </p:to>
                                    </p:set>
                                    <p:anim calcmode="lin" valueType="num">
                                      <p:cBhvr>
                                        <p:cTn id="70" dur="1000" fill="hold"/>
                                        <p:tgtEl>
                                          <p:spTgt spid="33813"/>
                                        </p:tgtEl>
                                        <p:attrNameLst>
                                          <p:attrName>ppt_w</p:attrName>
                                        </p:attrNameLst>
                                      </p:cBhvr>
                                      <p:tavLst>
                                        <p:tav>
                                          <p:val>
                                            <p:strVal val="#ppt_w+.3"/>
                                          </p:val>
                                        </p:tav>
                                        <p:tav>
                                          <p:val>
                                            <p:strVal val="#ppt_w"/>
                                          </p:val>
                                        </p:tav>
                                      </p:tavLst>
                                    </p:anim>
                                    <p:anim calcmode="lin" valueType="num">
                                      <p:cBhvr>
                                        <p:cTn id="71" dur="1000" fill="hold"/>
                                        <p:tgtEl>
                                          <p:spTgt spid="33813"/>
                                        </p:tgtEl>
                                        <p:attrNameLst>
                                          <p:attrName>ppt_h</p:attrName>
                                        </p:attrNameLst>
                                      </p:cBhvr>
                                      <p:tavLst>
                                        <p:tav>
                                          <p:val>
                                            <p:strVal val="#ppt_h"/>
                                          </p:val>
                                        </p:tav>
                                        <p:tav>
                                          <p:val>
                                            <p:strVal val="#ppt_h"/>
                                          </p:val>
                                        </p:tav>
                                      </p:tavLst>
                                    </p:anim>
                                    <p:animEffect transition="in" filter="fade">
                                      <p:cBhvr>
                                        <p:cTn id="72" dur="1000"/>
                                        <p:tgtEl>
                                          <p:spTgt spid="3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838200" y="13970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Argument</a:t>
            </a:r>
          </a:p>
        </p:txBody>
      </p:sp>
      <p:sp>
        <p:nvSpPr>
          <p:cNvPr id="34818"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243</a:t>
            </a:r>
          </a:p>
        </p:txBody>
      </p:sp>
      <p:sp>
        <p:nvSpPr>
          <p:cNvPr id="34819" name="Text Box 3"/>
          <p:cNvSpPr txBox="1">
            <a:spLocks noChangeArrowheads="1"/>
          </p:cNvSpPr>
          <p:nvPr/>
        </p:nvSpPr>
        <p:spPr bwMode="auto">
          <a:xfrm>
            <a:off x="3924300" y="0"/>
            <a:ext cx="119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論點</a:t>
            </a:r>
          </a:p>
        </p:txBody>
      </p:sp>
      <p:sp>
        <p:nvSpPr>
          <p:cNvPr id="34820" name="Text Box 4"/>
          <p:cNvSpPr txBox="1">
            <a:spLocks noChangeArrowheads="1"/>
          </p:cNvSpPr>
          <p:nvPr/>
        </p:nvSpPr>
        <p:spPr bwMode="auto">
          <a:xfrm>
            <a:off x="0" y="765175"/>
            <a:ext cx="9144000" cy="5918200"/>
          </a:xfrm>
          <a:prstGeom prst="rect">
            <a:avLst/>
          </a:prstGeom>
          <a:solidFill>
            <a:schemeClr val="accent6"/>
          </a:solidFill>
          <a:ln>
            <a:noFill/>
          </a:ln>
          <a:effectLst/>
          <a:extLst/>
        </p:spPr>
        <p:txBody>
          <a:bodyPr lIns="90000" tIns="46800" rIns="90000" bIns="46800">
            <a:spAutoFit/>
          </a:bodyPr>
          <a:lstStyle>
            <a:lvl1pPr marL="457200" indent="-4572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1pPr>
            <a:lvl2pPr marL="742950" indent="-28575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2pPr>
            <a:lvl3pPr marL="11430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3pPr>
            <a:lvl4pPr marL="16002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4pPr>
            <a:lvl5pPr marL="20574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endParaRPr lang="en-GB" altLang="zh-TW" sz="1800" b="1" dirty="0">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zh-TW" altLang="en-GB" b="1" dirty="0">
                <a:solidFill>
                  <a:srgbClr val="FFFFFF"/>
                </a:solidFill>
                <a:latin typeface="Arial" pitchFamily="34" charset="0"/>
                <a:ea typeface="新細明體" charset="-120"/>
              </a:rPr>
              <a:t>保羅寫這信給提多的目地是給他實際的建議，這些建議能夠幫助使徒，並代表知道如何組織，在克里亞的新信徒。他的書信提出三方面的忠告</a:t>
            </a:r>
            <a:r>
              <a:rPr lang="en-GB" altLang="zh-TW" dirty="0">
                <a:solidFill>
                  <a:srgbClr val="FFFFFF"/>
                </a:solidFill>
                <a:latin typeface="Arial" pitchFamily="34" charset="0"/>
                <a:ea typeface="新細明體" charset="-120"/>
              </a:rPr>
              <a:t>:</a:t>
            </a:r>
          </a:p>
          <a:p>
            <a:pPr algn="ctr" eaLnBrk="1" hangingPunct="1">
              <a:lnSpc>
                <a:spcPct val="100000"/>
              </a:lnSpc>
              <a:buClr>
                <a:srgbClr val="FFFFFF"/>
              </a:buClr>
              <a:buFont typeface="Arial" pitchFamily="34" charset="0"/>
              <a:buNone/>
            </a:pPr>
            <a:r>
              <a:rPr lang="en-GB" altLang="zh-TW" b="1" dirty="0">
                <a:solidFill>
                  <a:srgbClr val="FFFFFF"/>
                </a:solidFill>
                <a:latin typeface="Arial" pitchFamily="34" charset="0"/>
                <a:ea typeface="新細明體" charset="-120"/>
              </a:rPr>
              <a:t>1</a:t>
            </a:r>
            <a:r>
              <a:rPr lang="zh-TW" altLang="en-GB" b="1" dirty="0">
                <a:solidFill>
                  <a:srgbClr val="FFFFFF"/>
                </a:solidFill>
                <a:latin typeface="Arial" pitchFamily="34" charset="0"/>
                <a:ea typeface="新細明體" charset="-120"/>
              </a:rPr>
              <a:t>。如何委任適當的長老們，這才能在話語和行為上反駁假教師</a:t>
            </a:r>
            <a:r>
              <a:rPr lang="en-GB" altLang="zh-TW" b="1" dirty="0">
                <a:solidFill>
                  <a:srgbClr val="FFFFFF"/>
                </a:solidFill>
                <a:latin typeface="Arial" pitchFamily="34" charset="0"/>
                <a:ea typeface="新細明體" charset="-120"/>
              </a:rPr>
              <a:t>(</a:t>
            </a:r>
            <a:r>
              <a:rPr lang="zh-TW" altLang="en-GB" b="1" dirty="0">
                <a:solidFill>
                  <a:srgbClr val="FFFFFF"/>
                </a:solidFill>
                <a:latin typeface="Arial" pitchFamily="34" charset="0"/>
                <a:ea typeface="新細明體" charset="-120"/>
              </a:rPr>
              <a:t>第一章</a:t>
            </a:r>
            <a:r>
              <a:rPr lang="en-GB" altLang="zh-TW" b="1" dirty="0">
                <a:solidFill>
                  <a:srgbClr val="FFFFFF"/>
                </a:solidFill>
                <a:latin typeface="Arial" pitchFamily="34" charset="0"/>
                <a:ea typeface="新細明體" charset="-120"/>
              </a:rPr>
              <a:t>)</a:t>
            </a:r>
          </a:p>
          <a:p>
            <a:pPr eaLnBrk="1" hangingPunct="1">
              <a:lnSpc>
                <a:spcPct val="100000"/>
              </a:lnSpc>
              <a:buClr>
                <a:srgbClr val="FFFFFF"/>
              </a:buClr>
              <a:buFont typeface="Arial" pitchFamily="34" charset="0"/>
              <a:buNone/>
            </a:pPr>
            <a:r>
              <a:rPr lang="en-GB" altLang="zh-TW" sz="2200" b="1" dirty="0">
                <a:solidFill>
                  <a:srgbClr val="FFFFFF"/>
                </a:solidFill>
                <a:latin typeface="Arial" pitchFamily="34" charset="0"/>
                <a:ea typeface="新細明體" charset="-120"/>
              </a:rPr>
              <a:t>   </a:t>
            </a:r>
            <a:r>
              <a:rPr lang="en-GB" altLang="zh-TW" sz="1800" b="1" dirty="0">
                <a:solidFill>
                  <a:srgbClr val="FFFFFF"/>
                </a:solidFill>
                <a:latin typeface="Arial" pitchFamily="34" charset="0"/>
                <a:ea typeface="新細明體" charset="-120"/>
              </a:rPr>
              <a:t>    </a:t>
            </a:r>
            <a:r>
              <a:rPr lang="en-GB" altLang="zh-TW" b="1" dirty="0">
                <a:solidFill>
                  <a:srgbClr val="FFFFFF"/>
                </a:solidFill>
                <a:latin typeface="Arial" pitchFamily="34" charset="0"/>
                <a:ea typeface="新細明體" charset="-120"/>
              </a:rPr>
              <a:t>2</a:t>
            </a:r>
            <a:r>
              <a:rPr lang="zh-TW" altLang="en-GB" b="1" dirty="0">
                <a:solidFill>
                  <a:srgbClr val="FFFFFF"/>
                </a:solidFill>
                <a:latin typeface="Arial" pitchFamily="34" charset="0"/>
                <a:ea typeface="新細明體" charset="-120"/>
              </a:rPr>
              <a:t>。 如何教導信徒們有好的行為，使教會不致為反對者誹謗</a:t>
            </a:r>
            <a:r>
              <a:rPr lang="en-GB" altLang="zh-TW" b="1" dirty="0">
                <a:solidFill>
                  <a:srgbClr val="FFFFFF"/>
                </a:solidFill>
                <a:latin typeface="Arial" pitchFamily="34" charset="0"/>
                <a:ea typeface="新細明體" charset="-120"/>
              </a:rPr>
              <a:t>(2:1-10)</a:t>
            </a:r>
          </a:p>
          <a:p>
            <a:pPr eaLnBrk="1" hangingPunct="1">
              <a:lnSpc>
                <a:spcPct val="100000"/>
              </a:lnSpc>
              <a:buClr>
                <a:srgbClr val="FFFFFF"/>
              </a:buClr>
              <a:buFont typeface="Arial" pitchFamily="34" charset="0"/>
              <a:buNone/>
            </a:pPr>
            <a:r>
              <a:rPr lang="en-GB" altLang="zh-TW" b="1" dirty="0">
                <a:solidFill>
                  <a:srgbClr val="FFFFFF"/>
                </a:solidFill>
                <a:latin typeface="Arial" pitchFamily="34" charset="0"/>
                <a:ea typeface="新細明體" charset="-120"/>
              </a:rPr>
              <a:t>       3</a:t>
            </a:r>
            <a:r>
              <a:rPr lang="zh-TW" altLang="en-GB" b="1" dirty="0">
                <a:solidFill>
                  <a:srgbClr val="FFFFFF"/>
                </a:solidFill>
                <a:latin typeface="Arial" pitchFamily="34" charset="0"/>
                <a:ea typeface="新細明體" charset="-120"/>
              </a:rPr>
              <a:t>。規誡聖徒們活出與</a:t>
            </a:r>
            <a:r>
              <a:rPr lang="zh-TW" altLang="en-GB" b="1" dirty="0">
                <a:solidFill>
                  <a:srgbClr val="FFFFFF"/>
                </a:solidFill>
              </a:rPr>
              <a:t>假教師不同的生活，由於神的恩典，他們會活出敬虔的行    為。   </a:t>
            </a:r>
            <a:r>
              <a:rPr lang="en-GB" altLang="zh-TW" b="1" dirty="0">
                <a:solidFill>
                  <a:srgbClr val="FFFFFF"/>
                </a:solidFill>
              </a:rPr>
              <a:t>(2:11-3:15)</a:t>
            </a:r>
          </a:p>
          <a:p>
            <a:pPr algn="ctr" eaLnBrk="1" hangingPunct="1">
              <a:lnSpc>
                <a:spcPct val="100000"/>
              </a:lnSpc>
              <a:buClr>
                <a:srgbClr val="FFFFFF"/>
              </a:buClr>
              <a:buFont typeface="Arial" pitchFamily="34" charset="0"/>
              <a:buNone/>
            </a:pPr>
            <a:r>
              <a:rPr lang="zh-TW" altLang="en-GB" b="1" dirty="0">
                <a:solidFill>
                  <a:srgbClr val="FFFFFF"/>
                </a:solidFill>
                <a:latin typeface="Arial" pitchFamily="34" charset="0"/>
                <a:ea typeface="新細明體" charset="-120"/>
              </a:rPr>
              <a:t>保羅強調基督行為多於教義</a:t>
            </a:r>
            <a:r>
              <a:rPr lang="en-GB" altLang="zh-TW" b="1" dirty="0">
                <a:solidFill>
                  <a:srgbClr val="FFFFFF"/>
                </a:solidFill>
                <a:latin typeface="Arial" pitchFamily="34" charset="0"/>
                <a:ea typeface="新細明體" charset="-120"/>
              </a:rPr>
              <a:t>; </a:t>
            </a:r>
            <a:r>
              <a:rPr lang="zh-TW" altLang="en-GB" b="1" dirty="0">
                <a:solidFill>
                  <a:srgbClr val="FFFFFF"/>
                </a:solidFill>
                <a:latin typeface="Arial" pitchFamily="34" charset="0"/>
                <a:ea typeface="新細明體" charset="-120"/>
              </a:rPr>
              <a:t>無論如何，提多要教導人們正確的行為來，表達出教義與行為是不能分離。</a:t>
            </a:r>
          </a:p>
          <a:p>
            <a:pPr algn="ctr" eaLnBrk="1" hangingPunct="1">
              <a:lnSpc>
                <a:spcPct val="100000"/>
              </a:lnSpc>
              <a:buClr>
                <a:srgbClr val="FFFFFF"/>
              </a:buClr>
              <a:buFont typeface="Arial" pitchFamily="34" charset="0"/>
              <a:buNone/>
            </a:pPr>
            <a:endParaRPr lang="zh-TW" altLang="en-GB" b="1" dirty="0">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endParaRPr lang="zh-TW" altLang="en-GB" b="1" dirty="0">
              <a:solidFill>
                <a:srgbClr val="FFFFFF"/>
              </a:solidFill>
              <a:latin typeface="Arial" pitchFamily="34" charset="0"/>
              <a:ea typeface="新細明體" charset="-120"/>
            </a:endParaRPr>
          </a:p>
        </p:txBody>
      </p:sp>
      <p:sp>
        <p:nvSpPr>
          <p:cNvPr id="86021"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Text Box 2"/>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Synthesis</a:t>
            </a:r>
          </a:p>
        </p:txBody>
      </p:sp>
      <p:sp>
        <p:nvSpPr>
          <p:cNvPr id="35843" name="Text Box 3"/>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243</a:t>
            </a:r>
          </a:p>
        </p:txBody>
      </p:sp>
      <p:sp>
        <p:nvSpPr>
          <p:cNvPr id="35844" name="Text Box 4"/>
          <p:cNvSpPr txBox="1">
            <a:spLocks noChangeArrowheads="1"/>
          </p:cNvSpPr>
          <p:nvPr/>
        </p:nvSpPr>
        <p:spPr bwMode="auto">
          <a:xfrm>
            <a:off x="2411413" y="152400"/>
            <a:ext cx="4392612"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綜合</a:t>
            </a:r>
          </a:p>
        </p:txBody>
      </p:sp>
      <p:sp>
        <p:nvSpPr>
          <p:cNvPr id="35845" name="Text Box 5"/>
          <p:cNvSpPr txBox="1">
            <a:spLocks noChangeArrowheads="1"/>
          </p:cNvSpPr>
          <p:nvPr/>
        </p:nvSpPr>
        <p:spPr bwMode="auto">
          <a:xfrm>
            <a:off x="1116013" y="2997200"/>
            <a:ext cx="5286375" cy="528638"/>
          </a:xfrm>
          <a:prstGeom prst="rect">
            <a:avLst/>
          </a:prstGeom>
          <a:solidFill>
            <a:schemeClr val="accent6"/>
          </a:solidFill>
          <a:ln w="9360">
            <a:solidFill>
              <a:srgbClr val="000000"/>
            </a:solidFill>
            <a:miter lim="800000"/>
            <a:headEnd/>
            <a:tailEnd/>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just">
              <a:lnSpc>
                <a:spcPct val="100000"/>
              </a:lnSpc>
              <a:buFont typeface="Arial" charset="0"/>
              <a:buNone/>
              <a:defRPr/>
            </a:pPr>
            <a:r>
              <a:rPr lang="en-GB" altLang="zh-TW" sz="2800" b="1" dirty="0" smtClean="0">
                <a:solidFill>
                  <a:schemeClr val="bg1"/>
                </a:solidFill>
                <a:latin typeface="Arial" charset="0"/>
                <a:ea typeface="新細明體" charset="0"/>
                <a:cs typeface="新細明體" charset="0"/>
              </a:rPr>
              <a:t>2:1-10 </a:t>
            </a:r>
            <a:r>
              <a:rPr lang="zh-TW" altLang="en-GB" sz="2800" b="1" dirty="0" smtClean="0">
                <a:solidFill>
                  <a:schemeClr val="bg1"/>
                </a:solidFill>
                <a:latin typeface="Arial" charset="0"/>
                <a:ea typeface="新細明體" charset="0"/>
                <a:cs typeface="新細明體" charset="0"/>
              </a:rPr>
              <a:t>不同團體的行為</a:t>
            </a:r>
          </a:p>
        </p:txBody>
      </p:sp>
      <p:sp>
        <p:nvSpPr>
          <p:cNvPr id="35846" name="Text Box 6"/>
          <p:cNvSpPr txBox="1">
            <a:spLocks noChangeArrowheads="1"/>
          </p:cNvSpPr>
          <p:nvPr/>
        </p:nvSpPr>
        <p:spPr bwMode="auto">
          <a:xfrm>
            <a:off x="539750" y="1844675"/>
            <a:ext cx="5111750" cy="650875"/>
          </a:xfrm>
          <a:prstGeom prst="rect">
            <a:avLst/>
          </a:prstGeom>
          <a:solidFill>
            <a:schemeClr val="accent6"/>
          </a:solidFill>
          <a:ln w="9360">
            <a:solidFill>
              <a:srgbClr val="000000"/>
            </a:solidFill>
            <a:miter lim="800000"/>
            <a:headEnd/>
            <a:tailEnd/>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just">
              <a:lnSpc>
                <a:spcPct val="100000"/>
              </a:lnSpc>
              <a:buFont typeface="Arial" charset="0"/>
              <a:buNone/>
              <a:defRPr/>
            </a:pPr>
            <a:r>
              <a:rPr lang="en-GB" altLang="zh-TW" sz="2800" b="1" dirty="0" smtClean="0">
                <a:solidFill>
                  <a:schemeClr val="bg1"/>
                </a:solidFill>
                <a:latin typeface="Arial" charset="0"/>
                <a:ea typeface="新細明體" charset="0"/>
                <a:cs typeface="新細明體" charset="0"/>
              </a:rPr>
              <a:t>    </a:t>
            </a:r>
            <a:r>
              <a:rPr lang="en-GB" altLang="zh-TW" sz="3600" b="1" dirty="0" smtClean="0">
                <a:solidFill>
                  <a:schemeClr val="bg1"/>
                </a:solidFill>
                <a:latin typeface="Arial" charset="0"/>
                <a:ea typeface="新細明體" charset="0"/>
                <a:cs typeface="新細明體" charset="0"/>
              </a:rPr>
              <a:t>1 </a:t>
            </a:r>
            <a:r>
              <a:rPr lang="zh-TW" altLang="en-GB" sz="2800" b="1" dirty="0" smtClean="0">
                <a:solidFill>
                  <a:schemeClr val="bg1"/>
                </a:solidFill>
                <a:latin typeface="Arial" charset="0"/>
                <a:ea typeface="新細明體" charset="0"/>
                <a:cs typeface="新細明體" charset="0"/>
              </a:rPr>
              <a:t>長老反對假教師</a:t>
            </a:r>
          </a:p>
        </p:txBody>
      </p:sp>
      <p:sp>
        <p:nvSpPr>
          <p:cNvPr id="35847" name="Text Box 7"/>
          <p:cNvSpPr txBox="1">
            <a:spLocks noChangeArrowheads="1"/>
          </p:cNvSpPr>
          <p:nvPr/>
        </p:nvSpPr>
        <p:spPr bwMode="auto">
          <a:xfrm>
            <a:off x="1692275" y="908050"/>
            <a:ext cx="4895850" cy="528638"/>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b="1">
                <a:solidFill>
                  <a:srgbClr val="FFFFFF"/>
                </a:solidFill>
                <a:latin typeface="Arial" pitchFamily="34" charset="0"/>
                <a:ea typeface="新細明體" charset="-120"/>
              </a:rPr>
              <a:t>用好行為對抗反對者 </a:t>
            </a:r>
          </a:p>
        </p:txBody>
      </p:sp>
      <p:sp>
        <p:nvSpPr>
          <p:cNvPr id="88072"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5849"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11950" y="1295400"/>
            <a:ext cx="1657350"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05200"/>
            <a:ext cx="1316038"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1" name="AutoShape 11"/>
          <p:cNvSpPr>
            <a:spLocks noChangeArrowheads="1"/>
          </p:cNvSpPr>
          <p:nvPr/>
        </p:nvSpPr>
        <p:spPr bwMode="auto">
          <a:xfrm>
            <a:off x="4876800" y="5048250"/>
            <a:ext cx="1809750" cy="1809750"/>
          </a:xfrm>
          <a:custGeom>
            <a:avLst/>
            <a:gdLst>
              <a:gd name="T0" fmla="*/ 615985 w 21600"/>
              <a:gd name="T1" fmla="*/ 3854 h 21600"/>
              <a:gd name="T2" fmla="*/ 617745 w 21600"/>
              <a:gd name="T3" fmla="*/ 829469 h 21600"/>
              <a:gd name="T4" fmla="*/ 1816704 w 21600"/>
              <a:gd name="T5" fmla="*/ 842958 h 21600"/>
              <a:gd name="T6" fmla="*/ 615985 w 21600"/>
              <a:gd name="T7" fmla="*/ 3854 h 21600"/>
              <a:gd name="T8" fmla="*/ 1809750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360">
            <a:solidFill>
              <a:srgbClr val="000000"/>
            </a:solidFill>
            <a:miter lim="800000"/>
            <a:headEnd/>
            <a:tailEnd/>
          </a:ln>
          <a:effectLst>
            <a:outerShdw blurRad="63500" dist="107933" dir="2700000" algn="ctr" rotWithShape="0">
              <a:srgbClr val="000000">
                <a:alpha val="74997"/>
              </a:srgbClr>
            </a:outerShdw>
          </a:effectLst>
        </p:spPr>
        <p:txBody>
          <a:bodyPr wrap="none" anchor="ctr"/>
          <a:lstStyle/>
          <a:p>
            <a:endParaRPr lang="en-GB"/>
          </a:p>
        </p:txBody>
      </p:sp>
      <p:sp>
        <p:nvSpPr>
          <p:cNvPr id="35852" name="Text Box 12"/>
          <p:cNvSpPr txBox="1">
            <a:spLocks noChangeArrowheads="1"/>
          </p:cNvSpPr>
          <p:nvPr/>
        </p:nvSpPr>
        <p:spPr bwMode="auto">
          <a:xfrm>
            <a:off x="2987675" y="4221163"/>
            <a:ext cx="4679950" cy="528637"/>
          </a:xfrm>
          <a:prstGeom prst="rect">
            <a:avLst/>
          </a:prstGeom>
          <a:solidFill>
            <a:schemeClr val="accent6"/>
          </a:solidFill>
          <a:ln w="9360">
            <a:solidFill>
              <a:srgbClr val="000000"/>
            </a:solidFill>
            <a:miter lim="800000"/>
            <a:headEnd/>
            <a:tailEnd/>
          </a:ln>
          <a:effectLs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just" eaLnBrk="1" hangingPunct="1">
              <a:lnSpc>
                <a:spcPct val="100000"/>
              </a:lnSpc>
              <a:buFont typeface="Arial" pitchFamily="34" charset="0"/>
              <a:buNone/>
            </a:pPr>
            <a:r>
              <a:rPr lang="en-GB" altLang="zh-TW" b="1" dirty="0">
                <a:solidFill>
                  <a:schemeClr val="bg1"/>
                </a:solidFill>
                <a:latin typeface="Arial" pitchFamily="34" charset="0"/>
                <a:ea typeface="新細明體" charset="-120"/>
              </a:rPr>
              <a:t>2:11—3:15 </a:t>
            </a:r>
            <a:r>
              <a:rPr lang="zh-TW" altLang="en-GB" b="1" dirty="0">
                <a:solidFill>
                  <a:schemeClr val="bg1"/>
                </a:solidFill>
                <a:latin typeface="Arial" pitchFamily="34" charset="0"/>
                <a:ea typeface="新細明體" charset="-120"/>
              </a:rPr>
              <a:t>恩典帶來虔敬</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fill="hold"/>
                                        <p:tgtEl>
                                          <p:spTgt spid="35846"/>
                                        </p:tgtEl>
                                        <p:attrNameLst>
                                          <p:attrName>ppt_x</p:attrName>
                                        </p:attrNameLst>
                                      </p:cBhvr>
                                      <p:tavLst>
                                        <p:tav>
                                          <p:val>
                                            <p:strVal val="0-#ppt_w/2"/>
                                          </p:val>
                                        </p:tav>
                                        <p:tav>
                                          <p:val>
                                            <p:strVal val="#ppt_x"/>
                                          </p:val>
                                        </p:tav>
                                      </p:tavLst>
                                    </p:anim>
                                    <p:anim calcmode="lin" valueType="num">
                                      <p:cBhvr>
                                        <p:cTn id="8" dur="500" fill="hold"/>
                                        <p:tgtEl>
                                          <p:spTgt spid="35846"/>
                                        </p:tgtEl>
                                        <p:attrNameLst>
                                          <p:attrName>ppt_y</p:attrName>
                                        </p:attrNameLst>
                                      </p:cBhvr>
                                      <p:tavLst>
                                        <p:tav>
                                          <p:val>
                                            <p:strVal val="#ppt_y"/>
                                          </p:val>
                                        </p:tav>
                                        <p:tav>
                                          <p:val>
                                            <p:strVal val="#ppt_y"/>
                                          </p:val>
                                        </p:tav>
                                      </p:tavLst>
                                    </p:anim>
                                  </p:childTnLst>
                                </p:cTn>
                              </p:par>
                              <p:par>
                                <p:cTn id="9" presetID="9" presetClass="entr" fill="hold" nodeType="withEffect">
                                  <p:stCondLst>
                                    <p:cond delay="0"/>
                                  </p:stCondLst>
                                  <p:childTnLst>
                                    <p:set>
                                      <p:cBhvr>
                                        <p:cTn id="10" dur="1" fill="hold">
                                          <p:stCondLst>
                                            <p:cond delay="0"/>
                                          </p:stCondLst>
                                        </p:cTn>
                                        <p:tgtEl>
                                          <p:spTgt spid="35849"/>
                                        </p:tgtEl>
                                        <p:attrNameLst>
                                          <p:attrName>style.visibility</p:attrName>
                                        </p:attrNameLst>
                                      </p:cBhvr>
                                      <p:to>
                                        <p:strVal val="visible"/>
                                      </p:to>
                                    </p:set>
                                    <p:animEffect transition="in" filter="dissolve">
                                      <p:cBhvr>
                                        <p:cTn id="11" dur="500"/>
                                        <p:tgtEl>
                                          <p:spTgt spid="358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35845"/>
                                        </p:tgtEl>
                                        <p:attrNameLst>
                                          <p:attrName>style.visibility</p:attrName>
                                        </p:attrNameLst>
                                      </p:cBhvr>
                                      <p:to>
                                        <p:strVal val="visible"/>
                                      </p:to>
                                    </p:set>
                                    <p:anim calcmode="lin" valueType="num">
                                      <p:cBhvr>
                                        <p:cTn id="16" dur="500" fill="hold"/>
                                        <p:tgtEl>
                                          <p:spTgt spid="35845"/>
                                        </p:tgtEl>
                                        <p:attrNameLst>
                                          <p:attrName>ppt_x</p:attrName>
                                        </p:attrNameLst>
                                      </p:cBhvr>
                                      <p:tavLst>
                                        <p:tav>
                                          <p:val>
                                            <p:strVal val="0-#ppt_w/2"/>
                                          </p:val>
                                        </p:tav>
                                        <p:tav>
                                          <p:val>
                                            <p:strVal val="#ppt_x"/>
                                          </p:val>
                                        </p:tav>
                                      </p:tavLst>
                                    </p:anim>
                                    <p:anim calcmode="lin" valueType="num">
                                      <p:cBhvr>
                                        <p:cTn id="17" dur="500" fill="hold"/>
                                        <p:tgtEl>
                                          <p:spTgt spid="35845"/>
                                        </p:tgtEl>
                                        <p:attrNameLst>
                                          <p:attrName>ppt_y</p:attrName>
                                        </p:attrNameLst>
                                      </p:cBhvr>
                                      <p:tavLst>
                                        <p:tav>
                                          <p:val>
                                            <p:strVal val="#ppt_y"/>
                                          </p:val>
                                        </p:tav>
                                        <p:tav>
                                          <p:val>
                                            <p:strVal val="#ppt_y"/>
                                          </p:val>
                                        </p:tav>
                                      </p:tavLst>
                                    </p:anim>
                                  </p:childTnLst>
                                </p:cTn>
                              </p:par>
                              <p:par>
                                <p:cTn id="18" presetID="9" presetClass="entr" fill="hold" nodeType="withEffect">
                                  <p:stCondLst>
                                    <p:cond delay="0"/>
                                  </p:stCondLst>
                                  <p:childTnLst>
                                    <p:set>
                                      <p:cBhvr>
                                        <p:cTn id="19" dur="1" fill="hold">
                                          <p:stCondLst>
                                            <p:cond delay="0"/>
                                          </p:stCondLst>
                                        </p:cTn>
                                        <p:tgtEl>
                                          <p:spTgt spid="35850"/>
                                        </p:tgtEl>
                                        <p:attrNameLst>
                                          <p:attrName>style.visibility</p:attrName>
                                        </p:attrNameLst>
                                      </p:cBhvr>
                                      <p:to>
                                        <p:strVal val="visible"/>
                                      </p:to>
                                    </p:set>
                                    <p:animEffect transition="in" filter="dissolve">
                                      <p:cBhvr>
                                        <p:cTn id="20" dur="500"/>
                                        <p:tgtEl>
                                          <p:spTgt spid="358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5852"/>
                                        </p:tgtEl>
                                        <p:attrNameLst>
                                          <p:attrName>style.visibility</p:attrName>
                                        </p:attrNameLst>
                                      </p:cBhvr>
                                      <p:to>
                                        <p:strVal val="visible"/>
                                      </p:to>
                                    </p:set>
                                    <p:anim calcmode="lin" valueType="num">
                                      <p:cBhvr>
                                        <p:cTn id="25" dur="500" fill="hold"/>
                                        <p:tgtEl>
                                          <p:spTgt spid="35852"/>
                                        </p:tgtEl>
                                        <p:attrNameLst>
                                          <p:attrName>ppt_x</p:attrName>
                                        </p:attrNameLst>
                                      </p:cBhvr>
                                      <p:tavLst>
                                        <p:tav>
                                          <p:val>
                                            <p:strVal val="0-#ppt_w/2"/>
                                          </p:val>
                                        </p:tav>
                                        <p:tav>
                                          <p:val>
                                            <p:strVal val="#ppt_x"/>
                                          </p:val>
                                        </p:tav>
                                      </p:tavLst>
                                    </p:anim>
                                    <p:anim calcmode="lin" valueType="num">
                                      <p:cBhvr>
                                        <p:cTn id="26" dur="500" fill="hold"/>
                                        <p:tgtEl>
                                          <p:spTgt spid="35852"/>
                                        </p:tgtEl>
                                        <p:attrNameLst>
                                          <p:attrName>ppt_y</p:attrName>
                                        </p:attrNameLst>
                                      </p:cBhvr>
                                      <p:tavLst>
                                        <p:tav>
                                          <p:val>
                                            <p:strVal val="#ppt_y"/>
                                          </p:val>
                                        </p:tav>
                                        <p:tav>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851"/>
                                        </p:tgtEl>
                                        <p:attrNameLst>
                                          <p:attrName>style.visibility</p:attrName>
                                        </p:attrNameLst>
                                      </p:cBhvr>
                                      <p:to>
                                        <p:strVal val="visible"/>
                                      </p:to>
                                    </p:set>
                                    <p:anim calcmode="lin" valueType="num">
                                      <p:cBhvr>
                                        <p:cTn id="29" dur="500" fill="hold"/>
                                        <p:tgtEl>
                                          <p:spTgt spid="35851"/>
                                        </p:tgtEl>
                                        <p:attrNameLst>
                                          <p:attrName>ppt_x</p:attrName>
                                        </p:attrNameLst>
                                      </p:cBhvr>
                                      <p:tavLst>
                                        <p:tav>
                                          <p:val>
                                            <p:strVal val="#ppt_x"/>
                                          </p:val>
                                        </p:tav>
                                        <p:tav>
                                          <p:val>
                                            <p:strVal val="#ppt_x"/>
                                          </p:val>
                                        </p:tav>
                                      </p:tavLst>
                                    </p:anim>
                                    <p:anim calcmode="lin" valueType="num">
                                      <p:cBhvr>
                                        <p:cTn id="30" dur="500" fill="hold"/>
                                        <p:tgtEl>
                                          <p:spTgt spid="35851"/>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900113" y="314325"/>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Summary Statement</a:t>
            </a:r>
          </a:p>
        </p:txBody>
      </p:sp>
      <p:sp>
        <p:nvSpPr>
          <p:cNvPr id="3686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241</a:t>
            </a:r>
          </a:p>
        </p:txBody>
      </p:sp>
      <p:sp>
        <p:nvSpPr>
          <p:cNvPr id="36867" name="Text Box 3"/>
          <p:cNvSpPr txBox="1">
            <a:spLocks noChangeArrowheads="1"/>
          </p:cNvSpPr>
          <p:nvPr/>
        </p:nvSpPr>
        <p:spPr bwMode="auto">
          <a:xfrm>
            <a:off x="1547813" y="333375"/>
            <a:ext cx="6119812"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總結</a:t>
            </a:r>
          </a:p>
        </p:txBody>
      </p:sp>
      <p:sp>
        <p:nvSpPr>
          <p:cNvPr id="36868" name="Text Box 4"/>
          <p:cNvSpPr txBox="1">
            <a:spLocks noChangeArrowheads="1"/>
          </p:cNvSpPr>
          <p:nvPr/>
        </p:nvSpPr>
        <p:spPr bwMode="auto">
          <a:xfrm>
            <a:off x="827088" y="1412875"/>
            <a:ext cx="7086600" cy="3025775"/>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3200" b="1" i="1">
                <a:latin typeface="Arial" pitchFamily="34" charset="0"/>
                <a:ea typeface="新細明體" charset="-120"/>
              </a:rPr>
              <a:t>保羅勸勉提多到</a:t>
            </a:r>
            <a:r>
              <a:rPr lang="zh-TW" altLang="en-GB" sz="3200" b="1" i="1">
                <a:solidFill>
                  <a:schemeClr val="bg1"/>
                </a:solidFill>
                <a:latin typeface="Arial" pitchFamily="34" charset="0"/>
                <a:ea typeface="新細明體" charset="-120"/>
              </a:rPr>
              <a:t>克里底人所組織的教會</a:t>
            </a:r>
            <a:r>
              <a:rPr lang="zh-TW" altLang="en-GB" sz="3200" b="1" i="1">
                <a:latin typeface="Arial" pitchFamily="34" charset="0"/>
                <a:ea typeface="新細明體" charset="-120"/>
              </a:rPr>
              <a:t>，並委派在當中有合宜品格的長老群們並教導信徒們能活出有好的行為見證來。因為這是救恩的結果，靠著主的恩典，</a:t>
            </a:r>
            <a:r>
              <a:rPr lang="zh-TW" altLang="en-GB" sz="3200" b="1" i="1">
                <a:solidFill>
                  <a:schemeClr val="bg1"/>
                </a:solidFill>
                <a:latin typeface="Arial" pitchFamily="34" charset="0"/>
                <a:ea typeface="新細明體" charset="-120"/>
              </a:rPr>
              <a:t>能打敗反對者的言語和行為</a:t>
            </a:r>
            <a:r>
              <a:rPr lang="zh-TW" altLang="en-GB" sz="3200" b="1" i="1">
                <a:latin typeface="Arial" pitchFamily="34" charset="0"/>
                <a:ea typeface="新細明體" charset="-120"/>
              </a:rPr>
              <a:t>。</a:t>
            </a:r>
            <a:r>
              <a:rPr lang="en-GB" altLang="zh-TW" sz="3200" b="1" i="1">
                <a:latin typeface="Arial" pitchFamily="34" charset="0"/>
                <a:ea typeface="新細明體" charset="-120"/>
              </a:rPr>
              <a:t>(</a:t>
            </a:r>
            <a:r>
              <a:rPr lang="zh-TW" altLang="en-GB" sz="3200" b="1" i="1">
                <a:latin typeface="Arial" pitchFamily="34" charset="0"/>
                <a:ea typeface="新細明體" charset="-120"/>
              </a:rPr>
              <a:t>好的行為見證</a:t>
            </a:r>
            <a:r>
              <a:rPr lang="en-GB" altLang="zh-TW" sz="3200" b="1" i="1">
                <a:latin typeface="Arial" pitchFamily="34" charset="0"/>
                <a:ea typeface="新細明體" charset="-120"/>
              </a:rPr>
              <a:t>)</a:t>
            </a:r>
          </a:p>
        </p:txBody>
      </p:sp>
      <p:sp>
        <p:nvSpPr>
          <p:cNvPr id="90117"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6870"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11950" y="4833938"/>
            <a:ext cx="2355850" cy="171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39238" cy="6092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4762" y="1"/>
            <a:ext cx="9144000" cy="765174"/>
          </a:xfrm>
          <a:solidFill>
            <a:srgbClr val="000000"/>
          </a:solidFill>
        </p:spPr>
        <p:txBody>
          <a:bodyPr/>
          <a:lstStyle/>
          <a:p>
            <a:pPr eaLnBrk="1" hangingPunct="1"/>
            <a:r>
              <a:rPr lang="zh-CN" altLang="en-US" sz="5400" b="1" dirty="0" smtClean="0">
                <a:solidFill>
                  <a:srgbClr val="FEFDE3"/>
                </a:solidFill>
                <a:latin typeface="Arial" charset="0"/>
                <a:ea typeface="ＭＳ Ｐゴシック" charset="0"/>
                <a:cs typeface="Arial" charset="0"/>
              </a:rPr>
              <a:t>提多</a:t>
            </a:r>
            <a:endParaRPr lang="en-US" sz="5400" b="1" dirty="0">
              <a:solidFill>
                <a:srgbClr val="FEFDE3"/>
              </a:solidFill>
              <a:latin typeface="Arial" charset="0"/>
              <a:ea typeface="ＭＳ Ｐゴシック" charset="0"/>
              <a:cs typeface="Arial" charset="0"/>
            </a:endParaRPr>
          </a:p>
        </p:txBody>
      </p:sp>
      <p:sp>
        <p:nvSpPr>
          <p:cNvPr id="31744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dirty="0">
                <a:solidFill>
                  <a:srgbClr val="000000"/>
                </a:solidFill>
                <a:latin typeface="Arial" charset="0"/>
              </a:rPr>
              <a:t>241</a:t>
            </a:r>
          </a:p>
        </p:txBody>
      </p:sp>
      <p:sp>
        <p:nvSpPr>
          <p:cNvPr id="3" name="Rectangle 2"/>
          <p:cNvSpPr/>
          <p:nvPr/>
        </p:nvSpPr>
        <p:spPr>
          <a:xfrm>
            <a:off x="601524" y="1269855"/>
            <a:ext cx="7986902" cy="3477875"/>
          </a:xfrm>
          <a:prstGeom prst="rect">
            <a:avLst/>
          </a:prstGeom>
          <a:solidFill>
            <a:schemeClr val="accent3">
              <a:alpha val="50000"/>
            </a:schemeClr>
          </a:solidFill>
        </p:spPr>
        <p:txBody>
          <a:bodyPr wrap="square">
            <a:spAutoFit/>
          </a:bodyPr>
          <a:lstStyle/>
          <a:p>
            <a:pPr algn="ctr" defTabSz="457200" fontAlgn="auto">
              <a:lnSpc>
                <a:spcPct val="100000"/>
              </a:lnSpc>
              <a:spcBef>
                <a:spcPts val="0"/>
              </a:spcBef>
              <a:spcAft>
                <a:spcPts val="0"/>
              </a:spcAft>
              <a:buClrTx/>
              <a:buSzTx/>
              <a:buFontTx/>
              <a:buNone/>
            </a:pPr>
            <a:r>
              <a:rPr lang="zh-CN" altLang="en-US" sz="4400" b="1" dirty="0">
                <a:solidFill>
                  <a:srgbClr val="000000"/>
                </a:solidFill>
                <a:latin typeface="Times New Roman"/>
                <a:ea typeface="ＭＳ Ｐゴシック" charset="0"/>
              </a:rPr>
              <a:t>保罗劝勉提多通过按立合格的长老，教导可敬的行为，即靠恩典得救的自然结果，来组织克里特教会，以话语和行动（行为）来抵挡反对者。</a:t>
            </a:r>
            <a:endParaRPr lang="en-US" sz="4400" dirty="0">
              <a:solidFill>
                <a:srgbClr val="000000"/>
              </a:solidFill>
              <a:latin typeface="Times New Roman"/>
              <a:ea typeface="ＭＳ Ｐゴシック" charset="0"/>
            </a:endParaRPr>
          </a:p>
        </p:txBody>
      </p:sp>
    </p:spTree>
    <p:extLst>
      <p:ext uri="{BB962C8B-B14F-4D97-AF65-F5344CB8AC3E}">
        <p14:creationId xmlns:p14="http://schemas.microsoft.com/office/powerpoint/2010/main" val="3024158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092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Does</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744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a:solidFill>
                  <a:srgbClr val="000000"/>
                </a:solidFill>
                <a:latin typeface="Arial" charset="0"/>
              </a:rPr>
              <a:t>241</a:t>
            </a:r>
          </a:p>
        </p:txBody>
      </p:sp>
      <p:sp>
        <p:nvSpPr>
          <p:cNvPr id="317444"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defTabSz="914400">
              <a:lnSpc>
                <a:spcPct val="100000"/>
              </a:lnSpc>
              <a:buClrTx/>
              <a:buSzTx/>
              <a:buFontTx/>
              <a:buNone/>
            </a:pPr>
            <a:r>
              <a:rPr lang="zh-CN" altLang="en-US" sz="3600" kern="10" dirty="0" smtClean="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提多</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Tree>
    <p:extLst>
      <p:ext uri="{BB962C8B-B14F-4D97-AF65-F5344CB8AC3E}">
        <p14:creationId xmlns:p14="http://schemas.microsoft.com/office/powerpoint/2010/main" val="284599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Should</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949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a:solidFill>
                  <a:srgbClr val="000000"/>
                </a:solidFill>
                <a:latin typeface="Arial" charset="0"/>
              </a:rPr>
              <a:t>241</a:t>
            </a: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defTabSz="914400">
              <a:lnSpc>
                <a:spcPct val="100000"/>
              </a:lnSpc>
              <a:buClrTx/>
              <a:buSzTx/>
              <a:buFontTx/>
              <a:buNone/>
            </a:pPr>
            <a:r>
              <a:rPr lang="zh-CN" altLang="en-US" sz="3600" kern="10" dirty="0" smtClean="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提多</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19493" name="WordArt 7"/>
          <p:cNvSpPr>
            <a:spLocks noChangeArrowheads="1" noChangeShapeType="1" noTextEdit="1"/>
          </p:cNvSpPr>
          <p:nvPr/>
        </p:nvSpPr>
        <p:spPr bwMode="auto">
          <a:xfrm>
            <a:off x="3492500" y="2997200"/>
            <a:ext cx="2232025" cy="2303463"/>
          </a:xfrm>
          <a:prstGeom prst="rect">
            <a:avLst/>
          </a:prstGeom>
        </p:spPr>
        <p:txBody>
          <a:bodyPr wrap="none" fromWordArt="1">
            <a:prstTxWarp prst="textSlantUp">
              <a:avLst>
                <a:gd name="adj" fmla="val 32056"/>
              </a:avLst>
            </a:prstTxWarp>
          </a:bodyPr>
          <a:lstStyle/>
          <a:p>
            <a:pPr algn="ctr" defTabSz="914400">
              <a:lnSpc>
                <a:spcPct val="100000"/>
              </a:lnSpc>
              <a:buClrTx/>
              <a:buSzTx/>
              <a:buFontTx/>
              <a:buNone/>
            </a:pP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YES!</a:t>
            </a:r>
          </a:p>
        </p:txBody>
      </p:sp>
    </p:spTree>
    <p:extLst>
      <p:ext uri="{BB962C8B-B14F-4D97-AF65-F5344CB8AC3E}">
        <p14:creationId xmlns:p14="http://schemas.microsoft.com/office/powerpoint/2010/main" val="1031841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smtClean="0">
                <a:solidFill>
                  <a:schemeClr val="bg1"/>
                </a:solidFill>
                <a:latin typeface="Arial" charset="0"/>
                <a:ea typeface="Osaka" charset="0"/>
                <a:cs typeface="Arial" charset="0"/>
              </a:rPr>
              <a:t>提多</a:t>
            </a:r>
            <a:r>
              <a:rPr lang="en-US" sz="8800" dirty="0" smtClean="0">
                <a:solidFill>
                  <a:schemeClr val="bg1"/>
                </a:solidFill>
                <a:latin typeface="Arial" charset="0"/>
                <a:ea typeface="Osaka" charset="0"/>
                <a:cs typeface="Arial" charset="0"/>
              </a:rPr>
              <a:t> 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998278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smtClean="0">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37894" name="Text Box 6"/>
          <p:cNvSpPr txBox="1">
            <a:spLocks noChangeArrowheads="1"/>
          </p:cNvSpPr>
          <p:nvPr/>
        </p:nvSpPr>
        <p:spPr bwMode="auto">
          <a:xfrm>
            <a:off x="611188" y="4724400"/>
            <a:ext cx="8245475" cy="180975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3.(2:11-3:15)</a:t>
            </a:r>
            <a:r>
              <a:rPr lang="zh-TW" altLang="en-GB" b="1">
                <a:solidFill>
                  <a:srgbClr val="FFFFFF"/>
                </a:solidFill>
                <a:latin typeface="Arial" pitchFamily="34" charset="0"/>
                <a:ea typeface="新細明體" charset="-120"/>
              </a:rPr>
              <a:t>保羅申明神的恩典能使人有敬的行為。他提醒提多，他在信中所吩咐的是每一個基督徒所必須行的。歸因於我們的得救在於神的恩典。</a:t>
            </a:r>
          </a:p>
          <a:p>
            <a:pPr algn="ctr" eaLnBrk="1" hangingPunct="1">
              <a:lnSpc>
                <a:spcPct val="100000"/>
              </a:lnSpc>
              <a:buClr>
                <a:srgbClr val="FFFFFF"/>
              </a:buClr>
              <a:buFont typeface="Arial" pitchFamily="34" charset="0"/>
              <a:buNone/>
            </a:pPr>
            <a:endParaRPr lang="zh-TW" altLang="en-GB" b="1">
              <a:solidFill>
                <a:srgbClr val="FFFFFF"/>
              </a:solidFill>
              <a:latin typeface="Arial" pitchFamily="34" charset="0"/>
              <a:ea typeface="新細明體" charset="-120"/>
            </a:endParaRP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p:txBody>
          <a:bodyPr/>
          <a:lstStyle/>
          <a:p>
            <a:pPr defTabSz="914400" eaLnBrk="1"/>
            <a:endParaRPr lang="en-US" altLang="en-US" sz="4400" smtClean="0">
              <a:solidFill>
                <a:srgbClr val="006600"/>
              </a:solidFill>
              <a:latin typeface="Engravers MT" pitchFamily="18" charset="0"/>
              <a:sym typeface="Engravers MT" pitchFamily="18" charset="0"/>
            </a:endParaRPr>
          </a:p>
        </p:txBody>
      </p:sp>
      <p:sp>
        <p:nvSpPr>
          <p:cNvPr id="60418" name="Rectangle 2"/>
          <p:cNvSpPr>
            <a:spLocks noGrp="1" noChangeArrowheads="1"/>
          </p:cNvSpPr>
          <p:nvPr>
            <p:ph type="body" idx="1"/>
          </p:nvPr>
        </p:nvSpPr>
        <p:spPr>
          <a:xfrm>
            <a:off x="1371600" y="4267200"/>
            <a:ext cx="6399213" cy="2589213"/>
          </a:xfrm>
        </p:spPr>
        <p:txBody>
          <a:bodyPr/>
          <a:lstStyle/>
          <a:p>
            <a:pPr marL="0" indent="0" defTabSz="914400" eaLnBrk="1">
              <a:spcBef>
                <a:spcPts val="700"/>
              </a:spcBef>
            </a:pPr>
            <a:endParaRPr lang="en-US" altLang="en-US" sz="3200" smtClean="0">
              <a:latin typeface="Arial" pitchFamily="34" charset="0"/>
              <a:cs typeface="Arial" pitchFamily="34" charset="0"/>
              <a:sym typeface="Arial" pitchFamily="34" charset="0"/>
            </a:endParaRPr>
          </a:p>
        </p:txBody>
      </p:sp>
      <p:sp>
        <p:nvSpPr>
          <p:cNvPr id="60419" name="AutoShape 3"/>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9015EA0F-8B9D-4508-9ED1-55AA8B7CA926}" type="slidenum">
              <a:rPr lang="en-US" altLang="en-US" sz="1400">
                <a:latin typeface="Arial Narrow" pitchFamily="34" charset="0"/>
                <a:sym typeface="Arial Narrow" pitchFamily="34" charset="0"/>
              </a:rPr>
              <a:pPr algn="r" defTabSz="914400" eaLnBrk="1" hangingPunct="0">
                <a:lnSpc>
                  <a:spcPct val="100000"/>
                </a:lnSpc>
                <a:buClrTx/>
                <a:buSzTx/>
                <a:buFontTx/>
                <a:buNone/>
              </a:pPr>
              <a:t>44</a:t>
            </a:fld>
            <a:endParaRPr lang="en-US" altLang="en-US"/>
          </a:p>
        </p:txBody>
      </p:sp>
      <p:pic>
        <p:nvPicPr>
          <p:cNvPr id="60420" name="Picture 4" descr="TheWordMt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p:cNvSpPr>
            <a:spLocks/>
          </p:cNvSpPr>
          <p:nvPr/>
        </p:nvSpPr>
        <p:spPr bwMode="auto">
          <a:xfrm>
            <a:off x="5594350" y="2124075"/>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好名声</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背景</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精明</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皮夹子</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专业</a:t>
            </a:r>
            <a:endParaRPr lang="en-US" altLang="en-US" sz="3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3200802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600">
                <a:latin typeface="SimSun" pitchFamily="2" charset="-122"/>
                <a:ea typeface="SimSun" pitchFamily="2" charset="-122"/>
                <a:sym typeface="SimSun" pitchFamily="2" charset="-122"/>
              </a:rPr>
              <a:t>圣经例子：</a:t>
            </a:r>
            <a:endParaRPr lang="en-US" altLang="ja-JP" sz="36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400">
                <a:latin typeface="Calibri" pitchFamily="34" charset="0"/>
                <a:cs typeface="Calibri" pitchFamily="34" charset="0"/>
                <a:sym typeface="Calibri" pitchFamily="34" charset="0"/>
              </a:rPr>
              <a:t>                    </a:t>
            </a:r>
            <a:r>
              <a:rPr lang="en-US" altLang="en-US" sz="3400">
                <a:latin typeface="Stencil" pitchFamily="82" charset="0"/>
                <a:sym typeface="Stencil" pitchFamily="82" charset="0"/>
              </a:rPr>
              <a:t> </a:t>
            </a:r>
            <a:r>
              <a:rPr lang="ja-JP" altLang="en-US" sz="3400">
                <a:latin typeface="Stencil" pitchFamily="82" charset="0"/>
                <a:sym typeface="Stencil" pitchFamily="82" charset="0"/>
              </a:rPr>
              <a:t>会众决定</a:t>
            </a:r>
            <a:r>
              <a:rPr lang="en-US" altLang="ja-JP" sz="3400">
                <a:latin typeface="Stencil" pitchFamily="82" charset="0"/>
                <a:sym typeface="Stencil" pitchFamily="82" charset="0"/>
              </a:rPr>
              <a:t>/</a:t>
            </a:r>
            <a:r>
              <a:rPr lang="ja-JP" altLang="en-US" sz="3400">
                <a:latin typeface="Stencil" pitchFamily="82" charset="0"/>
                <a:sym typeface="Stencil" pitchFamily="82" charset="0"/>
              </a:rPr>
              <a:t>推举</a:t>
            </a:r>
            <a:endParaRPr lang="en-US" altLang="en-US" sz="3400">
              <a:latin typeface="Stencil" pitchFamily="82" charset="0"/>
              <a:sym typeface="Stencil" pitchFamily="82" charset="0"/>
            </a:endParaRPr>
          </a:p>
        </p:txBody>
      </p:sp>
      <p:sp>
        <p:nvSpPr>
          <p:cNvPr id="61443" name="AutoShape 3"/>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9900"/>
                </a:solidFill>
              </a:rPr>
              <a:t>INTRODUCTION</a:t>
            </a:r>
            <a:endParaRPr lang="en-US" altLang="en-US"/>
          </a:p>
        </p:txBody>
      </p:sp>
    </p:spTree>
    <p:extLst>
      <p:ext uri="{BB962C8B-B14F-4D97-AF65-F5344CB8AC3E}">
        <p14:creationId xmlns:p14="http://schemas.microsoft.com/office/powerpoint/2010/main" val="63241083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3C95BD1-995C-4312-A271-7A80E8782CAE}" type="slidenum">
              <a:rPr lang="en-US" altLang="en-US" sz="1400"/>
              <a:pPr algn="r" defTabSz="914400" eaLnBrk="1" hangingPunct="0">
                <a:lnSpc>
                  <a:spcPct val="100000"/>
                </a:lnSpc>
                <a:buClrTx/>
                <a:buSzTx/>
                <a:buFontTx/>
                <a:buNone/>
              </a:pPr>
              <a:t>46</a:t>
            </a:fld>
            <a:endParaRPr lang="en-US" altLang="en-US"/>
          </a:p>
        </p:txBody>
      </p:sp>
      <p:sp>
        <p:nvSpPr>
          <p:cNvPr id="62466" name="AutoShape 2"/>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startAt="2"/>
            </a:pPr>
            <a:r>
              <a:rPr lang="ja-JP" altLang="en-US" sz="2700">
                <a:latin typeface="SimSun" pitchFamily="2" charset="-122"/>
                <a:ea typeface="SimSun" pitchFamily="2" charset="-122"/>
                <a:sym typeface="SimSun" pitchFamily="2" charset="-122"/>
              </a:rPr>
              <a:t>使徒（例：保罗）或他的助手按立长老</a:t>
            </a:r>
            <a:endParaRPr lang="en-US" altLang="ja-JP" sz="27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2700">
                <a:latin typeface="SimSun" pitchFamily="2" charset="-122"/>
                <a:ea typeface="SimSun" pitchFamily="2" charset="-122"/>
                <a:sym typeface="SimSun" pitchFamily="2" charset="-122"/>
              </a:rPr>
              <a:t>a. </a:t>
            </a:r>
            <a:r>
              <a:rPr lang="ja-JP" altLang="en-US" sz="2700">
                <a:latin typeface="SimSun" pitchFamily="2" charset="-122"/>
                <a:ea typeface="SimSun" pitchFamily="2" charset="-122"/>
                <a:sym typeface="SimSun" pitchFamily="2" charset="-122"/>
              </a:rPr>
              <a:t>徒</a:t>
            </a:r>
            <a:r>
              <a:rPr lang="en-US" altLang="ja-JP" sz="2700">
                <a:latin typeface="SimSun" pitchFamily="2" charset="-122"/>
                <a:ea typeface="SimSun" pitchFamily="2" charset="-122"/>
                <a:sym typeface="SimSun" pitchFamily="2" charset="-122"/>
              </a:rPr>
              <a:t>14:23</a:t>
            </a:r>
          </a:p>
          <a:p>
            <a:pPr eaLnBrk="1" hangingPunct="0">
              <a:lnSpc>
                <a:spcPct val="115000"/>
              </a:lnSpc>
              <a:spcBef>
                <a:spcPts val="1000"/>
              </a:spcBef>
              <a:buClrTx/>
              <a:buSzTx/>
              <a:buFontTx/>
              <a:buNone/>
            </a:pPr>
            <a:r>
              <a:rPr lang="en-US" altLang="en-US" sz="2700">
                <a:latin typeface="SimSun" pitchFamily="2" charset="-122"/>
                <a:ea typeface="SimSun" pitchFamily="2" charset="-122"/>
                <a:sym typeface="SimSun" pitchFamily="2" charset="-122"/>
              </a:rPr>
              <a:t>b. </a:t>
            </a:r>
            <a:r>
              <a:rPr lang="ja-JP" altLang="en-US" sz="2700">
                <a:latin typeface="SimSun" pitchFamily="2" charset="-122"/>
                <a:ea typeface="SimSun" pitchFamily="2" charset="-122"/>
                <a:sym typeface="SimSun" pitchFamily="2" charset="-122"/>
              </a:rPr>
              <a:t>多</a:t>
            </a:r>
            <a:r>
              <a:rPr lang="en-US" altLang="ja-JP" sz="2700">
                <a:latin typeface="SimSun" pitchFamily="2" charset="-122"/>
                <a:ea typeface="SimSun" pitchFamily="2" charset="-122"/>
                <a:sym typeface="SimSun" pitchFamily="2" charset="-122"/>
              </a:rPr>
              <a:t>1:5</a:t>
            </a:r>
            <a:endParaRPr lang="en-US" altLang="en-US" sz="2700">
              <a:latin typeface="SimSun" pitchFamily="2" charset="-122"/>
              <a:ea typeface="SimSun" pitchFamily="2" charset="-122"/>
              <a:sym typeface="SimSun" pitchFamily="2" charset="-122"/>
            </a:endParaRPr>
          </a:p>
        </p:txBody>
      </p:sp>
      <p:sp>
        <p:nvSpPr>
          <p:cNvPr id="62469" name="AutoShape 5"/>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62470" name="AutoShape 6"/>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latin typeface="SimSun" pitchFamily="2" charset="-122"/>
                <a:ea typeface="SimSun" pitchFamily="2" charset="-122"/>
                <a:sym typeface="SimSun" pitchFamily="2" charset="-122"/>
              </a:rPr>
              <a:t>身体</a:t>
            </a:r>
            <a:endParaRPr lang="en-US" altLang="en-US"/>
          </a:p>
        </p:txBody>
      </p:sp>
    </p:spTree>
    <p:extLst>
      <p:ext uri="{BB962C8B-B14F-4D97-AF65-F5344CB8AC3E}">
        <p14:creationId xmlns:p14="http://schemas.microsoft.com/office/powerpoint/2010/main" val="129778292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B03A6AE0-8757-4716-8938-1827EF1887D1}" type="slidenum">
              <a:rPr lang="en-US" altLang="en-US" sz="1400"/>
              <a:pPr algn="r" defTabSz="914400" eaLnBrk="1" hangingPunct="0">
                <a:lnSpc>
                  <a:spcPct val="100000"/>
                </a:lnSpc>
                <a:buClrTx/>
                <a:buSzTx/>
                <a:buFontTx/>
                <a:buNone/>
              </a:pPr>
              <a:t>47</a:t>
            </a:fld>
            <a:endParaRPr lang="en-US" altLang="en-US"/>
          </a:p>
        </p:txBody>
      </p:sp>
      <p:grpSp>
        <p:nvGrpSpPr>
          <p:cNvPr id="198659" name="Group 2"/>
          <p:cNvGrpSpPr>
            <a:grpSpLocks/>
          </p:cNvGrpSpPr>
          <p:nvPr/>
        </p:nvGrpSpPr>
        <p:grpSpPr bwMode="auto">
          <a:xfrm>
            <a:off x="0" y="0"/>
            <a:ext cx="9140825" cy="6850063"/>
            <a:chOff x="0" y="0"/>
            <a:chExt cx="9140825" cy="6850063"/>
          </a:xfrm>
        </p:grpSpPr>
        <p:grpSp>
          <p:nvGrpSpPr>
            <p:cNvPr id="198662" name="Group 3"/>
            <p:cNvGrpSpPr>
              <a:grpSpLocks/>
            </p:cNvGrpSpPr>
            <p:nvPr/>
          </p:nvGrpSpPr>
          <p:grpSpPr bwMode="auto">
            <a:xfrm>
              <a:off x="2743200" y="3540125"/>
              <a:ext cx="6392863" cy="3309938"/>
              <a:chOff x="0" y="0"/>
              <a:chExt cx="6392863" cy="3309938"/>
            </a:xfrm>
          </p:grpSpPr>
          <p:sp>
            <p:nvSpPr>
              <p:cNvPr id="63492" name="AutoShape 4"/>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3" name="AutoShape 5"/>
              <p:cNvSpPr>
                <a:spLocks/>
              </p:cNvSpPr>
              <p:nvPr/>
            </p:nvSpPr>
            <p:spPr bwMode="auto">
              <a:xfrm>
                <a:off x="3876675" y="700087"/>
                <a:ext cx="1998663" cy="1287463"/>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4" name="AutoShape 6"/>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5" name="AutoShape 7"/>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6" name="AutoShape 8"/>
              <p:cNvSpPr>
                <a:spLocks/>
              </p:cNvSpPr>
              <p:nvPr/>
            </p:nvSpPr>
            <p:spPr bwMode="auto">
              <a:xfrm>
                <a:off x="4402137" y="138112"/>
                <a:ext cx="1981201" cy="855663"/>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63497" name="AutoShape 9"/>
            <p:cNvSpPr>
              <a:spLocks/>
            </p:cNvSpPr>
            <p:nvPr/>
          </p:nvSpPr>
          <p:spPr bwMode="auto">
            <a:xfrm>
              <a:off x="5273675" y="2128837"/>
              <a:ext cx="2897188" cy="2439989"/>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8" name="AutoShape 10"/>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63499" name="Picture 11" descr="Scrib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extLst>
      <p:ext uri="{BB962C8B-B14F-4D97-AF65-F5344CB8AC3E}">
        <p14:creationId xmlns:p14="http://schemas.microsoft.com/office/powerpoint/2010/main" val="92579480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b="1" smtClean="0">
                <a:solidFill>
                  <a:srgbClr val="006600"/>
                </a:solidFill>
                <a:latin typeface="Engravers MT Bold" charset="0"/>
                <a:sym typeface="Engravers MT Bold" charset="0"/>
              </a:rPr>
              <a:t>(O) </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b="1" smtClean="0">
                <a:solidFill>
                  <a:srgbClr val="006600"/>
                </a:solidFill>
                <a:latin typeface="Engravers MT Bold" charset="0"/>
                <a:sym typeface="Engravers MT Bold" charset="0"/>
              </a:rPr>
              <a:t>(d) </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4514" name="Rectangle 2"/>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pPr>
            <a:r>
              <a:rPr lang="ja-JP" altLang="en-US" sz="4000" smtClean="0">
                <a:solidFill>
                  <a:srgbClr val="FF9900"/>
                </a:solidFill>
                <a:latin typeface="SimSun" pitchFamily="2" charset="-122"/>
                <a:ea typeface="SimSun" pitchFamily="2" charset="-122"/>
                <a:sym typeface="SimSun" pitchFamily="2" charset="-122"/>
              </a:rPr>
              <a:t>一般的名誉</a:t>
            </a:r>
            <a:r>
              <a:rPr lang="en-US" altLang="ja-JP" sz="4000" smtClean="0">
                <a:latin typeface="Arial" pitchFamily="34" charset="0"/>
                <a:cs typeface="Arial" pitchFamily="34" charset="0"/>
                <a:sym typeface="Arial" pitchFamily="34" charset="0"/>
              </a:rPr>
              <a:t> </a:t>
            </a:r>
          </a:p>
          <a:p>
            <a:pPr marL="914400" lvl="2" indent="0" defTabSz="914400" eaLnBrk="1">
              <a:spcBef>
                <a:spcPts val="700"/>
              </a:spcBef>
            </a:pPr>
            <a:r>
              <a:rPr lang="en-US" altLang="en-US" sz="3200" smtClean="0">
                <a:latin typeface="Arial" pitchFamily="34" charset="0"/>
                <a:ea typeface="MS PGothic" pitchFamily="34" charset="-128"/>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察觉品格</a:t>
            </a:r>
            <a:r>
              <a:rPr lang="en-US" altLang="ja-JP" sz="3200" smtClean="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pPr>
            <a:r>
              <a:rPr lang="ja-JP" altLang="en-US" sz="3400" smtClean="0">
                <a:latin typeface="SimSun" pitchFamily="2" charset="-122"/>
                <a:ea typeface="SimSun" pitchFamily="2" charset="-122"/>
                <a:sym typeface="SimSun" pitchFamily="2" charset="-122"/>
              </a:rPr>
              <a:t>无可指摘</a:t>
            </a:r>
            <a:r>
              <a:rPr lang="en-US" altLang="ja-JP" sz="3400" smtClean="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smtClean="0">
                <a:latin typeface="SimSun" pitchFamily="2" charset="-122"/>
                <a:ea typeface="SimSun" pitchFamily="2" charset="-122"/>
                <a:sym typeface="SimSun" pitchFamily="2" charset="-122"/>
              </a:rPr>
              <a:t>教外有好名誉</a:t>
            </a:r>
            <a:r>
              <a:rPr lang="en-US" altLang="ja-JP" sz="3400" smtClean="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smtClean="0">
                <a:latin typeface="SimSun" pitchFamily="2" charset="-122"/>
                <a:ea typeface="SimSun" pitchFamily="2" charset="-122"/>
                <a:sym typeface="SimSun" pitchFamily="2" charset="-122"/>
              </a:rPr>
              <a:t>庄重</a:t>
            </a:r>
            <a:r>
              <a:rPr lang="en-US" altLang="ja-JP" sz="3400" smtClean="0">
                <a:latin typeface="SimSun" pitchFamily="2" charset="-122"/>
                <a:ea typeface="SimSun" pitchFamily="2" charset="-122"/>
                <a:sym typeface="SimSun" pitchFamily="2" charset="-122"/>
              </a:rPr>
              <a:t>	</a:t>
            </a:r>
            <a:r>
              <a:rPr lang="en-US" altLang="ja-JP" sz="3400" smtClean="0">
                <a:latin typeface="Arial" pitchFamily="34" charset="0"/>
                <a:ea typeface="MS PGothic" pitchFamily="34" charset="-128"/>
                <a:cs typeface="Arial" pitchFamily="34" charset="0"/>
                <a:sym typeface="Arial" pitchFamily="34" charset="0"/>
              </a:rPr>
              <a:t> 		(O &amp; D)</a:t>
            </a:r>
            <a:endParaRPr lang="en-US" altLang="en-US" smtClean="0">
              <a:ea typeface="Helvetica" pitchFamily="2" charset="0"/>
            </a:endParaRPr>
          </a:p>
        </p:txBody>
      </p:sp>
      <p:sp>
        <p:nvSpPr>
          <p:cNvPr id="64515"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extLst>
      <p:ext uri="{BB962C8B-B14F-4D97-AF65-F5344CB8AC3E}">
        <p14:creationId xmlns:p14="http://schemas.microsoft.com/office/powerpoint/2010/main" val="172570421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pPr>
            <a:r>
              <a:rPr lang="en-US" altLang="en-US" sz="3600" smtClean="0">
                <a:solidFill>
                  <a:srgbClr val="FF9900"/>
                </a:solidFill>
                <a:latin typeface="Arial Bold" pitchFamily="2" charset="0"/>
                <a:sym typeface="Arial Bold" pitchFamily="2" charset="0"/>
              </a:rPr>
              <a:t>II. </a:t>
            </a:r>
            <a:r>
              <a:rPr lang="ja-JP" altLang="en-US" sz="3600" smtClean="0">
                <a:solidFill>
                  <a:srgbClr val="FF9900"/>
                </a:solidFill>
                <a:latin typeface="SimSun" pitchFamily="2" charset="-122"/>
                <a:ea typeface="SimSun" pitchFamily="2" charset="-122"/>
                <a:sym typeface="SimSun" pitchFamily="2" charset="-122"/>
              </a:rPr>
              <a:t>家庭生活</a:t>
            </a:r>
            <a:r>
              <a:rPr lang="en-US" altLang="ja-JP" sz="3600" smtClean="0">
                <a:latin typeface="Arial" pitchFamily="34" charset="0"/>
                <a:cs typeface="Arial" pitchFamily="34" charset="0"/>
                <a:sym typeface="Arial" pitchFamily="34" charset="0"/>
              </a:rPr>
              <a:t> </a:t>
            </a:r>
            <a:r>
              <a:rPr lang="en-US" altLang="ja-JP" sz="3400" smtClean="0">
                <a:latin typeface="Arial" pitchFamily="34" charset="0"/>
                <a:cs typeface="Arial" pitchFamily="34" charset="0"/>
                <a:sym typeface="Arial" pitchFamily="34" charset="0"/>
              </a:rPr>
              <a:t>(</a:t>
            </a:r>
            <a:r>
              <a:rPr lang="ja-JP" altLang="en-US" sz="3400" smtClean="0">
                <a:latin typeface="SimSun" pitchFamily="2" charset="-122"/>
                <a:ea typeface="SimSun" pitchFamily="2" charset="-122"/>
                <a:sym typeface="SimSun" pitchFamily="2" charset="-122"/>
              </a:rPr>
              <a:t>如有接婚</a:t>
            </a:r>
            <a:r>
              <a:rPr lang="en-US" altLang="ja-JP" sz="3400" smtClean="0">
                <a:latin typeface="Arial" pitchFamily="34" charset="0"/>
                <a:cs typeface="Arial" pitchFamily="34" charset="0"/>
                <a:sym typeface="Arial" pitchFamily="34" charset="0"/>
              </a:rPr>
              <a:t>) </a:t>
            </a:r>
            <a:endParaRPr lang="en-US" altLang="ja-JP" sz="3600" smtClean="0">
              <a:latin typeface="Arial" pitchFamily="34" charset="0"/>
              <a:cs typeface="Arial" pitchFamily="34" charset="0"/>
              <a:sym typeface="Arial" pitchFamily="34" charset="0"/>
            </a:endParaRP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一个妻子的丈夫</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妻子是被庄重的，不说谗言，有节制，凡事忠心。</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pPr>
            <a:r>
              <a:rPr lang="ja-JP" altLang="en-US" sz="3000" smtClean="0">
                <a:latin typeface="SimSun" pitchFamily="2" charset="-122"/>
                <a:ea typeface="SimSun" pitchFamily="2" charset="-122"/>
                <a:sym typeface="SimSun" pitchFamily="2" charset="-122"/>
              </a:rPr>
              <a:t>儿女凡事敬重顺服</a:t>
            </a:r>
            <a:r>
              <a:rPr lang="en-US" altLang="ja-JP" sz="3000" smtClean="0">
                <a:latin typeface="SimSun" pitchFamily="2" charset="-122"/>
                <a:ea typeface="SimSun" pitchFamily="2" charset="-122"/>
                <a:sym typeface="SimSun" pitchFamily="2" charset="-122"/>
              </a:rPr>
              <a:t>	</a:t>
            </a:r>
            <a:r>
              <a:rPr lang="en-US" altLang="ja-JP" sz="3400" smtClean="0">
                <a:latin typeface="Arial" pitchFamily="34" charset="0"/>
                <a:ea typeface="MS PGothic" pitchFamily="34" charset="-128"/>
                <a:cs typeface="Arial" pitchFamily="34" charset="0"/>
                <a:sym typeface="Arial" pitchFamily="34" charset="0"/>
              </a:rPr>
              <a:t>(O &amp; D)</a:t>
            </a:r>
            <a:endParaRPr lang="en-US" altLang="en-US" smtClean="0">
              <a:ea typeface="Helvetica" pitchFamily="2" charset="0"/>
            </a:endParaRPr>
          </a:p>
        </p:txBody>
      </p:sp>
      <p:pic>
        <p:nvPicPr>
          <p:cNvPr id="65538" name="Picture 2" descr="BD0508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b="1" smtClean="0">
                <a:solidFill>
                  <a:srgbClr val="006600"/>
                </a:solidFill>
                <a:latin typeface="Engravers MT Bold" charset="0"/>
                <a:sym typeface="Engravers MT Bold" charset="0"/>
              </a:rPr>
              <a:t>(o)</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b="1" smtClean="0">
                <a:solidFill>
                  <a:srgbClr val="006600"/>
                </a:solidFill>
                <a:latin typeface="Engravers MT Bold" charset="0"/>
                <a:sym typeface="Engravers MT Bold" charset="0"/>
              </a:rPr>
              <a:t>(d)</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5540"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extLst>
      <p:ext uri="{BB962C8B-B14F-4D97-AF65-F5344CB8AC3E}">
        <p14:creationId xmlns:p14="http://schemas.microsoft.com/office/powerpoint/2010/main" val="27373987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smtClean="0">
                <a:solidFill>
                  <a:srgbClr val="FFFFFF"/>
                </a:solidFill>
                <a:effectLst>
                  <a:glow rad="127000">
                    <a:srgbClr val="000000"/>
                  </a:glow>
                </a:effectLst>
                <a:latin typeface="Arial"/>
                <a:cs typeface="Arial"/>
              </a:rPr>
              <a:t>Titus </a:t>
            </a:r>
            <a:r>
              <a:rPr lang="en-US" sz="3600" b="1" dirty="0" smtClean="0">
                <a:solidFill>
                  <a:schemeClr val="bg1"/>
                </a:solidFill>
                <a:effectLst>
                  <a:glow rad="101600">
                    <a:schemeClr val="tx1">
                      <a:alpha val="99000"/>
                    </a:schemeClr>
                  </a:glow>
                </a:effectLst>
                <a:latin typeface="Arial"/>
                <a:cs typeface="Arial"/>
              </a:rPr>
              <a:t>Kingdom Statement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buClrTx/>
              <a:buSzTx/>
              <a:buFontTx/>
              <a:buNone/>
            </a:pPr>
            <a:endParaRPr lang="en-US" b="1" dirty="0">
              <a:solidFill>
                <a:prstClr val="white"/>
              </a:solidFill>
              <a:effectLst>
                <a:glow rad="101600">
                  <a:prstClr val="black">
                    <a:alpha val="99000"/>
                  </a:prstClr>
                </a:glow>
              </a:effectLst>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buFontTx/>
              <a:buNone/>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is Christ (1:4) "our Savior” (3:6) whom we serve “while we wait for the blessed hope—the glorious appearing of our great God and Savior, Jesus Christ” (2:13).</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lnSpc>
                <a:spcPct val="100000"/>
              </a:lnSpc>
              <a:buClrTx/>
              <a:buSzTx/>
              <a:buFontTx/>
              <a:buNone/>
            </a:pPr>
            <a:r>
              <a:rPr lang="en-US" b="1" dirty="0">
                <a:solidFill>
                  <a:srgbClr val="FFFFFF"/>
                </a:solidFill>
                <a:cs typeface="Arial" charset="0"/>
              </a:rPr>
              <a:t>27d</a:t>
            </a:r>
            <a:br>
              <a:rPr lang="en-US" b="1" dirty="0">
                <a:solidFill>
                  <a:srgbClr val="FFFFFF"/>
                </a:solidFill>
                <a:cs typeface="Arial" charset="0"/>
              </a:rPr>
            </a:br>
            <a:r>
              <a:rPr lang="en-US" b="1" dirty="0">
                <a:solidFill>
                  <a:srgbClr val="FFFFFF"/>
                </a:solidFill>
                <a:cs typeface="Arial" charset="0"/>
              </a:rPr>
              <a:t>241</a:t>
            </a:r>
          </a:p>
        </p:txBody>
      </p:sp>
    </p:spTree>
    <p:extLst>
      <p:ext uri="{BB962C8B-B14F-4D97-AF65-F5344CB8AC3E}">
        <p14:creationId xmlns:p14="http://schemas.microsoft.com/office/powerpoint/2010/main" val="651152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pPr>
            <a:r>
              <a:rPr lang="en-US" altLang="en-US" sz="3600" smtClean="0">
                <a:solidFill>
                  <a:srgbClr val="FF9900"/>
                </a:solidFill>
                <a:latin typeface="Arial Bold" pitchFamily="2" charset="0"/>
                <a:sym typeface="Arial Bold" pitchFamily="2" charset="0"/>
              </a:rPr>
              <a:t>III. </a:t>
            </a:r>
            <a:r>
              <a:rPr lang="ja-JP" altLang="en-US" sz="3600" smtClean="0">
                <a:solidFill>
                  <a:srgbClr val="FF9900"/>
                </a:solidFill>
                <a:latin typeface="SimSun" pitchFamily="2" charset="-122"/>
                <a:ea typeface="SimSun" pitchFamily="2" charset="-122"/>
                <a:sym typeface="SimSun" pitchFamily="2" charset="-122"/>
              </a:rPr>
              <a:t>反面的特征</a:t>
            </a:r>
            <a:endParaRPr lang="en-US" altLang="ja-JP" sz="3600" smtClean="0">
              <a:solidFill>
                <a:srgbClr val="FF9900"/>
              </a:solidFill>
              <a:latin typeface="Arial Bold" pitchFamily="2" charset="0"/>
              <a:sym typeface="Arial Bold" pitchFamily="2" charset="0"/>
            </a:endParaRP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不轻易发怒</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不暴力</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与人无争</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不是初信主的</a:t>
            </a:r>
            <a:r>
              <a:rPr lang="en-US" altLang="ja-JP" sz="3000" smtClean="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不贪不义之财</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不好酒；有节制的</a:t>
            </a:r>
            <a:r>
              <a:rPr lang="en-US" altLang="ja-JP" sz="3000" smtClean="0">
                <a:latin typeface="SimSun" pitchFamily="2" charset="-122"/>
                <a:ea typeface="SimSun" pitchFamily="2" charset="-122"/>
                <a:sym typeface="SimSun" pitchFamily="2" charset="-122"/>
              </a:rPr>
              <a:t>	</a:t>
            </a:r>
            <a:r>
              <a:rPr lang="en-US" altLang="ja-JP" sz="3000" smtClean="0">
                <a:latin typeface="Arial" pitchFamily="34" charset="0"/>
                <a:ea typeface="MS PGothic" pitchFamily="34" charset="-128"/>
                <a:cs typeface="Arial" pitchFamily="34" charset="0"/>
                <a:sym typeface="Arial" pitchFamily="34" charset="0"/>
              </a:rPr>
              <a:t>(O &amp; D)</a:t>
            </a:r>
            <a:endParaRPr lang="en-US" altLang="en-US" smtClean="0">
              <a:ea typeface="Helvetica" pitchFamily="2" charset="0"/>
            </a:endParaRPr>
          </a:p>
        </p:txBody>
      </p:sp>
      <p:pic>
        <p:nvPicPr>
          <p:cNvPr id="66562" name="Picture 2" descr="BD06787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66564" name="Line 4"/>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66565" name="Rectangle 5"/>
          <p:cNvSpPr>
            <a:spLocks noGrp="1" noChangeArrowheads="1"/>
          </p:cNvSpPr>
          <p:nvPr>
            <p:ph type="title"/>
          </p:nvPr>
        </p:nvSpPr>
        <p:spPr>
          <a:xfrm>
            <a:off x="13716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smtClean="0">
                <a:solidFill>
                  <a:srgbClr val="006600"/>
                </a:solidFill>
                <a:latin typeface="Engravers MT" pitchFamily="18" charset="0"/>
                <a:sym typeface="Engravers MT" pitchFamily="18" charset="0"/>
              </a:rPr>
              <a:t>(o)</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smtClean="0">
                <a:solidFill>
                  <a:srgbClr val="006600"/>
                </a:solidFill>
                <a:latin typeface="Engravers MT" pitchFamily="18" charset="0"/>
                <a:sym typeface="Engravers MT" pitchFamily="18" charset="0"/>
              </a:rPr>
              <a:t>(d)</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6566" name="AutoShape 6"/>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extLst>
      <p:ext uri="{BB962C8B-B14F-4D97-AF65-F5344CB8AC3E}">
        <p14:creationId xmlns:p14="http://schemas.microsoft.com/office/powerpoint/2010/main" val="294564250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pPr>
            <a:r>
              <a:rPr lang="en-US" altLang="en-US" sz="3600" smtClean="0">
                <a:solidFill>
                  <a:srgbClr val="FF9900"/>
                </a:solidFill>
                <a:latin typeface="Arial Bold" pitchFamily="2" charset="0"/>
                <a:sym typeface="Arial Bold" pitchFamily="2" charset="0"/>
              </a:rPr>
              <a:t>IV. </a:t>
            </a:r>
            <a:r>
              <a:rPr lang="ja-JP" altLang="en-US" sz="3600" smtClean="0">
                <a:solidFill>
                  <a:srgbClr val="FF9900"/>
                </a:solidFill>
                <a:latin typeface="SimSun" pitchFamily="2" charset="-122"/>
                <a:ea typeface="SimSun" pitchFamily="2" charset="-122"/>
                <a:sym typeface="SimSun" pitchFamily="2" charset="-122"/>
              </a:rPr>
              <a:t>正面的特征</a:t>
            </a:r>
            <a:endParaRPr lang="en-US" altLang="ja-JP" sz="3600" smtClean="0">
              <a:solidFill>
                <a:srgbClr val="FF9900"/>
              </a:solidFill>
              <a:latin typeface="Arial Bold" pitchFamily="2" charset="0"/>
              <a:sym typeface="Arial Bold" pitchFamily="2" charset="0"/>
            </a:endParaRP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乐意接待客旅</a:t>
            </a:r>
            <a:r>
              <a:rPr lang="en-US" altLang="ja-JP" sz="3000" smtClean="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切合实际</a:t>
            </a:r>
            <a:r>
              <a:rPr lang="en-US" altLang="ja-JP" sz="3000" smtClean="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先受考验</a:t>
            </a:r>
            <a:r>
              <a:rPr lang="en-US" altLang="ja-JP" sz="3000" smtClean="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pPr>
            <a:r>
              <a:rPr lang="ja-JP" altLang="en-US" sz="3000" smtClean="0">
                <a:latin typeface="SimSun" pitchFamily="2" charset="-122"/>
                <a:ea typeface="SimSun" pitchFamily="2" charset="-122"/>
                <a:sym typeface="SimSun" pitchFamily="2" charset="-122"/>
              </a:rPr>
              <a:t>真诚</a:t>
            </a:r>
            <a:r>
              <a:rPr lang="en-US" altLang="ja-JP" sz="3000" smtClean="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pPr>
            <a:endParaRPr lang="en-US" altLang="en-US" sz="3400" smtClean="0">
              <a:latin typeface="Arial" pitchFamily="34" charset="0"/>
              <a:cs typeface="Arial" pitchFamily="34" charset="0"/>
              <a:sym typeface="Arial" pitchFamily="34" charset="0"/>
            </a:endParaRPr>
          </a:p>
          <a:p>
            <a:pPr marL="287338" indent="-287338" defTabSz="914400" eaLnBrk="1">
              <a:spcBef>
                <a:spcPts val="800"/>
              </a:spcBef>
              <a:buClr>
                <a:srgbClr val="FF6600"/>
              </a:buClr>
              <a:buFontTx/>
              <a:buAutoNum type="romanUcPeriod" startAt="5"/>
            </a:pPr>
            <a:r>
              <a:rPr lang="ja-JP" altLang="en-US" sz="3400" smtClean="0">
                <a:solidFill>
                  <a:srgbClr val="FF6600"/>
                </a:solidFill>
                <a:latin typeface="SimSun" pitchFamily="2" charset="-122"/>
                <a:ea typeface="SimSun" pitchFamily="2" charset="-122"/>
                <a:sym typeface="SimSun" pitchFamily="2" charset="-122"/>
              </a:rPr>
              <a:t>善于教导</a:t>
            </a:r>
            <a:r>
              <a:rPr lang="en-US" altLang="ja-JP" sz="3400" smtClean="0">
                <a:solidFill>
                  <a:srgbClr val="FF6600"/>
                </a:solidFill>
                <a:latin typeface="SimSun" pitchFamily="2" charset="-122"/>
                <a:ea typeface="SimSun" pitchFamily="2" charset="-122"/>
                <a:sym typeface="SimSun" pitchFamily="2" charset="-122"/>
              </a:rPr>
              <a:t>	</a:t>
            </a:r>
            <a:r>
              <a:rPr lang="en-US" altLang="ja-JP" sz="3400" smtClean="0">
                <a:solidFill>
                  <a:srgbClr val="FF9900"/>
                </a:solidFill>
                <a:latin typeface="Arial Bold" pitchFamily="2" charset="0"/>
                <a:sym typeface="Arial Bold" pitchFamily="2" charset="0"/>
              </a:rPr>
              <a:t>	</a:t>
            </a:r>
            <a:r>
              <a:rPr lang="en-US" altLang="ja-JP" sz="3400" smtClean="0">
                <a:latin typeface="Arial" pitchFamily="34" charset="0"/>
                <a:cs typeface="Arial" pitchFamily="34" charset="0"/>
                <a:sym typeface="Arial" pitchFamily="34" charset="0"/>
              </a:rPr>
              <a:t>	(O)</a:t>
            </a:r>
            <a:endParaRPr lang="en-US" altLang="en-US" smtClean="0"/>
          </a:p>
        </p:txBody>
      </p:sp>
      <p:pic>
        <p:nvPicPr>
          <p:cNvPr id="67586" name="Picture 2" descr="BD0665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smtClean="0">
                <a:solidFill>
                  <a:srgbClr val="006600"/>
                </a:solidFill>
                <a:latin typeface="SimSun" pitchFamily="2" charset="-122"/>
                <a:ea typeface="SimSun" pitchFamily="2" charset="-122"/>
                <a:sym typeface="SimSun" pitchFamily="2" charset="-122"/>
              </a:rPr>
              <a:t>监督</a:t>
            </a:r>
            <a:r>
              <a:rPr lang="en-US" altLang="ja-JP" sz="2800" b="1" smtClean="0">
                <a:solidFill>
                  <a:srgbClr val="006600"/>
                </a:solidFill>
                <a:latin typeface="Engravers MT Bold" charset="0"/>
                <a:sym typeface="Engravers MT Bold" charset="0"/>
              </a:rPr>
              <a:t>(o)</a:t>
            </a:r>
            <a:r>
              <a:rPr lang="ja-JP" altLang="en-US" sz="2800" smtClean="0">
                <a:solidFill>
                  <a:srgbClr val="006600"/>
                </a:solidFill>
                <a:latin typeface="SimSun" pitchFamily="2" charset="-122"/>
                <a:ea typeface="SimSun" pitchFamily="2" charset="-122"/>
                <a:sym typeface="SimSun" pitchFamily="2" charset="-122"/>
              </a:rPr>
              <a:t>与执事</a:t>
            </a:r>
            <a:r>
              <a:rPr lang="en-US" altLang="ja-JP" sz="2800" b="1" smtClean="0">
                <a:solidFill>
                  <a:srgbClr val="006600"/>
                </a:solidFill>
                <a:latin typeface="Engravers MT Bold" charset="0"/>
                <a:sym typeface="Engravers MT Bold" charset="0"/>
              </a:rPr>
              <a:t>(d)</a:t>
            </a:r>
            <a:r>
              <a:rPr lang="ja-JP" altLang="en-US" sz="2800" smtClean="0">
                <a:solidFill>
                  <a:srgbClr val="006600"/>
                </a:solidFill>
                <a:latin typeface="SimSun" pitchFamily="2" charset="-122"/>
                <a:ea typeface="SimSun" pitchFamily="2" charset="-122"/>
                <a:sym typeface="SimSun" pitchFamily="2" charset="-122"/>
              </a:rPr>
              <a:t>的品质</a:t>
            </a:r>
            <a:endParaRPr lang="en-US" altLang="en-US" smtClean="0"/>
          </a:p>
        </p:txBody>
      </p:sp>
      <p:sp>
        <p:nvSpPr>
          <p:cNvPr id="6758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extLst>
      <p:ext uri="{BB962C8B-B14F-4D97-AF65-F5344CB8AC3E}">
        <p14:creationId xmlns:p14="http://schemas.microsoft.com/office/powerpoint/2010/main" val="32549844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400" smtClean="0">
                <a:solidFill>
                  <a:srgbClr val="006600"/>
                </a:solidFill>
                <a:latin typeface="SimSun" pitchFamily="2" charset="-122"/>
                <a:ea typeface="SimSun" pitchFamily="2" charset="-122"/>
                <a:sym typeface="SimSun" pitchFamily="2" charset="-122"/>
              </a:rPr>
              <a:t>领袖的品质</a:t>
            </a:r>
            <a:endParaRPr lang="en-US" altLang="en-US" smtClean="0"/>
          </a:p>
        </p:txBody>
      </p:sp>
      <p:sp>
        <p:nvSpPr>
          <p:cNvPr id="68610" name="Rectangle 2"/>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pPr>
            <a:r>
              <a:rPr lang="ja-JP" altLang="en-US" sz="2800" smtClean="0">
                <a:latin typeface="SimSun" pitchFamily="2" charset="-122"/>
                <a:ea typeface="SimSun" pitchFamily="2" charset="-122"/>
                <a:sym typeface="SimSun" pitchFamily="2" charset="-122"/>
              </a:rPr>
              <a:t>他们是谁？</a:t>
            </a:r>
            <a:r>
              <a:rPr lang="ja-JP" altLang="en-US" sz="2800" smtClean="0">
                <a:solidFill>
                  <a:srgbClr val="0000CC"/>
                </a:solidFill>
                <a:latin typeface="SimSun" pitchFamily="2" charset="-122"/>
                <a:ea typeface="SimSun" pitchFamily="2" charset="-122"/>
                <a:sym typeface="SimSun" pitchFamily="2" charset="-122"/>
              </a:rPr>
              <a:t>监督</a:t>
            </a:r>
            <a:r>
              <a:rPr lang="en-US" altLang="ja-JP" sz="2800" smtClean="0">
                <a:solidFill>
                  <a:srgbClr val="0000CC"/>
                </a:solidFill>
                <a:latin typeface="SimSun" pitchFamily="2" charset="-122"/>
                <a:ea typeface="SimSun" pitchFamily="2" charset="-122"/>
                <a:sym typeface="SimSun" pitchFamily="2" charset="-122"/>
              </a:rPr>
              <a:t> </a:t>
            </a:r>
            <a:r>
              <a:rPr lang="en-US" altLang="ja-JP" sz="2800" smtClean="0">
                <a:latin typeface="Arial" pitchFamily="34" charset="0"/>
                <a:cs typeface="Arial" pitchFamily="34" charset="0"/>
                <a:sym typeface="Arial" pitchFamily="34" charset="0"/>
              </a:rPr>
              <a:t> (</a:t>
            </a:r>
            <a:r>
              <a:rPr lang="ja-JP" altLang="en-US" sz="2800" smtClean="0">
                <a:latin typeface="SimSun" pitchFamily="2" charset="-122"/>
                <a:ea typeface="SimSun" pitchFamily="2" charset="-122"/>
                <a:sym typeface="SimSun" pitchFamily="2" charset="-122"/>
              </a:rPr>
              <a:t>长老，主教，牧师</a:t>
            </a:r>
            <a:r>
              <a:rPr lang="en-US" altLang="ja-JP" sz="2800" smtClean="0">
                <a:latin typeface="Arial" pitchFamily="34" charset="0"/>
                <a:cs typeface="Arial" pitchFamily="34" charset="0"/>
                <a:sym typeface="Arial" pitchFamily="34" charset="0"/>
              </a:rPr>
              <a:t>) </a:t>
            </a:r>
            <a:r>
              <a:rPr lang="ja-JP" altLang="en-US" sz="2800" smtClean="0">
                <a:latin typeface="SimSun" pitchFamily="2" charset="-122"/>
                <a:ea typeface="SimSun" pitchFamily="2" charset="-122"/>
                <a:sym typeface="SimSun" pitchFamily="2" charset="-122"/>
              </a:rPr>
              <a:t>和</a:t>
            </a:r>
            <a:r>
              <a:rPr lang="ja-JP" altLang="en-US" sz="3200" smtClean="0">
                <a:solidFill>
                  <a:srgbClr val="0000CC"/>
                </a:solidFill>
                <a:latin typeface="SimSun" pitchFamily="2" charset="-122"/>
                <a:ea typeface="SimSun" pitchFamily="2" charset="-122"/>
                <a:sym typeface="SimSun" pitchFamily="2" charset="-122"/>
              </a:rPr>
              <a:t>执事</a:t>
            </a:r>
            <a:endParaRPr lang="en-US" altLang="ja-JP" sz="3200" smtClean="0">
              <a:solidFill>
                <a:srgbClr val="0000CC"/>
              </a:solidFill>
              <a:latin typeface="Arial Bold" pitchFamily="2" charset="0"/>
              <a:sym typeface="Arial Bold" pitchFamily="2"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品质是指领袖</a:t>
            </a:r>
            <a:r>
              <a:rPr lang="ja-JP" altLang="en-US" sz="2800" smtClean="0">
                <a:solidFill>
                  <a:srgbClr val="0000CC"/>
                </a:solidFill>
                <a:latin typeface="SimSun" pitchFamily="2" charset="-122"/>
                <a:ea typeface="SimSun" pitchFamily="2" charset="-122"/>
                <a:sym typeface="SimSun" pitchFamily="2" charset="-122"/>
              </a:rPr>
              <a:t>现在</a:t>
            </a:r>
            <a:r>
              <a:rPr lang="ja-JP" altLang="en-US" sz="2800" smtClean="0">
                <a:latin typeface="SimSun" pitchFamily="2" charset="-122"/>
                <a:ea typeface="SimSun" pitchFamily="2" charset="-122"/>
                <a:sym typeface="SimSun" pitchFamily="2" charset="-122"/>
              </a:rPr>
              <a:t>的生活</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如果领袖失败，他必须离职。</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所有的品质是</a:t>
            </a:r>
            <a:r>
              <a:rPr lang="ja-JP" altLang="en-US" sz="2800" smtClean="0">
                <a:solidFill>
                  <a:srgbClr val="0000CC"/>
                </a:solidFill>
                <a:latin typeface="SimSun" pitchFamily="2" charset="-122"/>
                <a:ea typeface="SimSun" pitchFamily="2" charset="-122"/>
                <a:sym typeface="SimSun" pitchFamily="2" charset="-122"/>
              </a:rPr>
              <a:t>必需</a:t>
            </a:r>
            <a:r>
              <a:rPr lang="ja-JP" altLang="en-US" sz="2800" smtClean="0">
                <a:latin typeface="SimSun" pitchFamily="2" charset="-122"/>
                <a:ea typeface="SimSun" pitchFamily="2" charset="-122"/>
                <a:sym typeface="SimSun" pitchFamily="2" charset="-122"/>
              </a:rPr>
              <a:t>和</a:t>
            </a:r>
            <a:r>
              <a:rPr lang="ja-JP" altLang="en-US" sz="2800" smtClean="0">
                <a:solidFill>
                  <a:srgbClr val="0000CC"/>
                </a:solidFill>
                <a:latin typeface="SimSun" pitchFamily="2" charset="-122"/>
                <a:ea typeface="SimSun" pitchFamily="2" charset="-122"/>
                <a:sym typeface="SimSun" pitchFamily="2" charset="-122"/>
              </a:rPr>
              <a:t>相等重要</a:t>
            </a:r>
            <a:r>
              <a:rPr lang="ja-JP" altLang="en-US" sz="2800" smtClean="0">
                <a:latin typeface="SimSun" pitchFamily="2" charset="-122"/>
                <a:ea typeface="SimSun" pitchFamily="2" charset="-122"/>
                <a:sym typeface="SimSun" pitchFamily="2" charset="-122"/>
              </a:rPr>
              <a:t>得</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solidFill>
                  <a:srgbClr val="3E2DF9"/>
                </a:solidFill>
                <a:latin typeface="SimSun" pitchFamily="2" charset="-122"/>
                <a:ea typeface="SimSun" pitchFamily="2" charset="-122"/>
                <a:sym typeface="SimSun" pitchFamily="2" charset="-122"/>
              </a:rPr>
              <a:t>品格是比才干重要</a:t>
            </a:r>
            <a:r>
              <a:rPr lang="en-US" altLang="ja-JP" sz="2800" smtClean="0">
                <a:solidFill>
                  <a:srgbClr val="3E2DF9"/>
                </a:solidFill>
                <a:latin typeface="SimSun" pitchFamily="2" charset="-122"/>
                <a:ea typeface="SimSun" pitchFamily="2" charset="-122"/>
                <a:sym typeface="SimSun" pitchFamily="2" charset="-122"/>
              </a:rPr>
              <a:t> </a:t>
            </a:r>
            <a:r>
              <a:rPr lang="ja-JP" altLang="en-US" sz="2800" smtClean="0">
                <a:latin typeface="SimSun" pitchFamily="2" charset="-122"/>
                <a:ea typeface="SimSun" pitchFamily="2" charset="-122"/>
                <a:sym typeface="SimSun" pitchFamily="2" charset="-122"/>
              </a:rPr>
              <a:t>（只有两种特性有关才干）</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solidFill>
                  <a:srgbClr val="3E2DF9"/>
                </a:solidFill>
                <a:latin typeface="SimSun" pitchFamily="2" charset="-122"/>
                <a:ea typeface="SimSun" pitchFamily="2" charset="-122"/>
                <a:sym typeface="SimSun" pitchFamily="2" charset="-122"/>
              </a:rPr>
              <a:t>管理自己的家</a:t>
            </a:r>
            <a:r>
              <a:rPr lang="ja-JP" altLang="en-US" sz="2800" smtClean="0">
                <a:latin typeface="SimSun" pitchFamily="2" charset="-122"/>
                <a:ea typeface="SimSun" pitchFamily="2" charset="-122"/>
                <a:sym typeface="SimSun" pitchFamily="2" charset="-122"/>
              </a:rPr>
              <a:t>重于工作</a:t>
            </a:r>
            <a:endParaRPr lang="en-US" altLang="ja-JP" sz="2800" smtClean="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smtClean="0">
                <a:latin typeface="SimSun" pitchFamily="2" charset="-122"/>
                <a:ea typeface="SimSun" pitchFamily="2" charset="-122"/>
                <a:sym typeface="SimSun" pitchFamily="2" charset="-122"/>
              </a:rPr>
              <a:t>应该要合格才可以</a:t>
            </a:r>
            <a:r>
              <a:rPr lang="en-US" altLang="ja-JP" sz="2800" smtClean="0">
                <a:latin typeface="Arial" pitchFamily="34" charset="0"/>
                <a:cs typeface="Arial" pitchFamily="34" charset="0"/>
                <a:sym typeface="Arial" pitchFamily="34" charset="0"/>
              </a:rPr>
              <a:t> </a:t>
            </a:r>
          </a:p>
          <a:p>
            <a:pPr marL="457200" lvl="1" indent="0" defTabSz="914400" eaLnBrk="1">
              <a:lnSpc>
                <a:spcPct val="90000"/>
              </a:lnSpc>
              <a:spcBef>
                <a:spcPts val="600"/>
              </a:spcBef>
            </a:pPr>
            <a:r>
              <a:rPr lang="en-US" altLang="en-US" sz="2800" smtClean="0">
                <a:latin typeface="Arial" pitchFamily="34" charset="0"/>
                <a:cs typeface="Arial" pitchFamily="34" charset="0"/>
                <a:sym typeface="Arial" pitchFamily="34" charset="0"/>
              </a:rPr>
              <a:t>1. </a:t>
            </a:r>
            <a:r>
              <a:rPr lang="ja-JP" altLang="en-US" sz="2800" smtClean="0">
                <a:latin typeface="SimSun" pitchFamily="2" charset="-122"/>
                <a:ea typeface="SimSun" pitchFamily="2" charset="-122"/>
                <a:sym typeface="SimSun" pitchFamily="2" charset="-122"/>
              </a:rPr>
              <a:t>给于</a:t>
            </a:r>
            <a:r>
              <a:rPr lang="ja-JP" altLang="en-US" sz="2800" smtClean="0">
                <a:solidFill>
                  <a:srgbClr val="0000CC"/>
                </a:solidFill>
                <a:latin typeface="SimSun" pitchFamily="2" charset="-122"/>
                <a:ea typeface="SimSun" pitchFamily="2" charset="-122"/>
                <a:sym typeface="SimSun" pitchFamily="2" charset="-122"/>
              </a:rPr>
              <a:t>敬虔方向</a:t>
            </a:r>
            <a:endParaRPr lang="en-US" altLang="ja-JP" sz="2800" smtClean="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pPr>
            <a:r>
              <a:rPr lang="en-US" altLang="en-US" sz="2800" smtClean="0">
                <a:latin typeface="Arial" pitchFamily="34" charset="0"/>
                <a:ea typeface="MS PGothic" pitchFamily="34" charset="-128"/>
                <a:cs typeface="Arial" pitchFamily="34" charset="0"/>
                <a:sym typeface="Arial" pitchFamily="34" charset="0"/>
              </a:rPr>
              <a:t>2. </a:t>
            </a:r>
            <a:r>
              <a:rPr lang="ja-JP" altLang="en-US" sz="2800" smtClean="0">
                <a:latin typeface="SimSun" pitchFamily="2" charset="-122"/>
                <a:ea typeface="SimSun" pitchFamily="2" charset="-122"/>
                <a:cs typeface="Arial" pitchFamily="34" charset="0"/>
                <a:sym typeface="SimSun" pitchFamily="2" charset="-122"/>
              </a:rPr>
              <a:t>教会可以</a:t>
            </a:r>
            <a:r>
              <a:rPr lang="ja-JP" altLang="en-US" sz="2800" smtClean="0">
                <a:solidFill>
                  <a:srgbClr val="0000CC"/>
                </a:solidFill>
                <a:latin typeface="SimSun" pitchFamily="2" charset="-122"/>
                <a:ea typeface="SimSun" pitchFamily="2" charset="-122"/>
                <a:cs typeface="Arial" pitchFamily="34" charset="0"/>
                <a:sym typeface="SimSun" pitchFamily="2" charset="-122"/>
              </a:rPr>
              <a:t>避免</a:t>
            </a:r>
            <a:r>
              <a:rPr lang="ja-JP" altLang="en-US" sz="2800" smtClean="0">
                <a:latin typeface="SimSun" pitchFamily="2" charset="-122"/>
                <a:ea typeface="SimSun" pitchFamily="2" charset="-122"/>
                <a:cs typeface="Arial" pitchFamily="34" charset="0"/>
                <a:sym typeface="SimSun" pitchFamily="2" charset="-122"/>
              </a:rPr>
              <a:t>不好或不熟练的领袖带来的不必要</a:t>
            </a:r>
            <a:r>
              <a:rPr lang="ja-JP" altLang="en-US" sz="2800" smtClean="0">
                <a:solidFill>
                  <a:srgbClr val="0000CC"/>
                </a:solidFill>
                <a:latin typeface="SimSun" pitchFamily="2" charset="-122"/>
                <a:ea typeface="SimSun" pitchFamily="2" charset="-122"/>
                <a:cs typeface="Arial" pitchFamily="34" charset="0"/>
                <a:sym typeface="SimSun" pitchFamily="2" charset="-122"/>
              </a:rPr>
              <a:t>问题</a:t>
            </a:r>
            <a:endParaRPr lang="en-US" altLang="en-US" smtClean="0">
              <a:ea typeface="SimSun" pitchFamily="2" charset="-122"/>
              <a:cs typeface="Arial" pitchFamily="34" charset="0"/>
            </a:endParaRPr>
          </a:p>
        </p:txBody>
      </p:sp>
      <p:sp>
        <p:nvSpPr>
          <p:cNvPr id="68611"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extLst>
      <p:ext uri="{BB962C8B-B14F-4D97-AF65-F5344CB8AC3E}">
        <p14:creationId xmlns:p14="http://schemas.microsoft.com/office/powerpoint/2010/main" val="11955516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DDEE198-53BE-4FF4-92F9-0D6122FD46BD}" type="slidenum">
              <a:rPr lang="en-US" altLang="en-US" sz="1400"/>
              <a:pPr algn="r" defTabSz="914400" eaLnBrk="1" hangingPunct="0">
                <a:lnSpc>
                  <a:spcPct val="100000"/>
                </a:lnSpc>
                <a:buClrTx/>
                <a:buSzTx/>
                <a:buFontTx/>
                <a:buNone/>
              </a:pPr>
              <a:t>53</a:t>
            </a:fld>
            <a:endParaRPr lang="en-US" altLang="en-US"/>
          </a:p>
        </p:txBody>
      </p:sp>
      <p:pic>
        <p:nvPicPr>
          <p:cNvPr id="6963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27024095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613870F8-5AED-4B79-83EC-BE195F347996}" type="slidenum">
              <a:rPr lang="en-US" altLang="en-US" sz="1400"/>
              <a:pPr algn="r" defTabSz="914400" eaLnBrk="1" hangingPunct="0">
                <a:lnSpc>
                  <a:spcPct val="100000"/>
                </a:lnSpc>
                <a:buClrTx/>
                <a:buSzTx/>
                <a:buFontTx/>
                <a:buNone/>
              </a:pPr>
              <a:t>54</a:t>
            </a:fld>
            <a:endParaRPr lang="en-US" altLang="en-US"/>
          </a:p>
        </p:txBody>
      </p:sp>
      <p:pic>
        <p:nvPicPr>
          <p:cNvPr id="7065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27038"/>
            <a:ext cx="9142413" cy="619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9" name="AutoShape 3"/>
          <p:cNvSpPr>
            <a:spLocks/>
          </p:cNvSpPr>
          <p:nvPr/>
        </p:nvSpPr>
        <p:spPr bwMode="auto">
          <a:xfrm>
            <a:off x="3008313" y="254000"/>
            <a:ext cx="3125787" cy="2208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600">
                <a:latin typeface="Stencil" pitchFamily="82" charset="0"/>
                <a:sym typeface="Stencil" pitchFamily="82" charset="0"/>
              </a:rPr>
              <a:t>会众权利</a:t>
            </a:r>
            <a:endParaRPr lang="en-US" altLang="en-US" sz="5600">
              <a:latin typeface="Stencil" pitchFamily="82" charset="0"/>
              <a:sym typeface="Stencil" pitchFamily="82" charset="0"/>
            </a:endParaRPr>
          </a:p>
        </p:txBody>
      </p:sp>
      <p:sp>
        <p:nvSpPr>
          <p:cNvPr id="70660" name="AutoShape 4"/>
          <p:cNvSpPr>
            <a:spLocks/>
          </p:cNvSpPr>
          <p:nvPr/>
        </p:nvSpPr>
        <p:spPr bwMode="auto">
          <a:xfrm>
            <a:off x="-19050" y="11366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执行教会</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纪律</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（太</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18:17</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「就告诉教会</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Font typeface="Symbol" pitchFamily="18" charset="2"/>
              <a:buChar char="•"/>
            </a:pP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挑选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领袖（徒</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6:3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「当从你们中间选出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传授正统的</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教义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「我当日传给你们的，原是从主领受的</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」（林前</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11:23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「亲爱的弟兄啊</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总要试验那些灵」（约一</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4:1</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真道竭力的争辩。」（犹</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en-US" sz="3000">
              <a:effectLst>
                <a:outerShdw blurRad="38100" dist="38100" dir="2700000" algn="tl">
                  <a:srgbClr val="FFFFFF"/>
                </a:outerShdw>
              </a:effectLst>
              <a:latin typeface="Abadi MT Condensed Extra Bold" pitchFamily="2" charset="0"/>
              <a:sym typeface="Abadi MT Condensed Extra Bold" pitchFamily="2" charset="0"/>
            </a:endParaRPr>
          </a:p>
        </p:txBody>
      </p:sp>
    </p:spTree>
    <p:extLst>
      <p:ext uri="{BB962C8B-B14F-4D97-AF65-F5344CB8AC3E}">
        <p14:creationId xmlns:p14="http://schemas.microsoft.com/office/powerpoint/2010/main" val="237805744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02FF7D1-4BE2-4219-99C5-E7DE1F2913E7}" type="slidenum">
              <a:rPr lang="en-US" altLang="en-US" sz="1400"/>
              <a:pPr algn="r" defTabSz="914400" eaLnBrk="1" hangingPunct="0">
                <a:lnSpc>
                  <a:spcPct val="100000"/>
                </a:lnSpc>
                <a:buClrTx/>
                <a:buSzTx/>
                <a:buFontTx/>
                <a:buNone/>
              </a:pPr>
              <a:t>55</a:t>
            </a:fld>
            <a:endParaRPr lang="en-US" altLang="en-US"/>
          </a:p>
        </p:txBody>
      </p:sp>
      <p:pic>
        <p:nvPicPr>
          <p:cNvPr id="71682"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en-US" altLang="en-US">
                <a:solidFill>
                  <a:srgbClr val="FFFFFF"/>
                </a:solidFill>
              </a:rPr>
              <a:t>244a</a:t>
            </a:r>
            <a:endParaRPr lang="en-US" altLang="en-US"/>
          </a:p>
        </p:txBody>
      </p:sp>
    </p:spTree>
    <p:extLst>
      <p:ext uri="{BB962C8B-B14F-4D97-AF65-F5344CB8AC3E}">
        <p14:creationId xmlns:p14="http://schemas.microsoft.com/office/powerpoint/2010/main" val="2908882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CC4F4E9-EE95-4EB0-B95D-00186252524E}" type="slidenum">
              <a:rPr lang="en-US" altLang="en-US" sz="1400"/>
              <a:pPr algn="r" defTabSz="914400" eaLnBrk="1" hangingPunct="0">
                <a:lnSpc>
                  <a:spcPct val="100000"/>
                </a:lnSpc>
                <a:buClrTx/>
                <a:buSzTx/>
                <a:buFontTx/>
                <a:buNone/>
              </a:pPr>
              <a:t>56</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长老会</a:t>
            </a:r>
            <a:endParaRPr lang="en-US" altLang="en-US"/>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2636169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A80C1F5-126F-4FE3-8677-DB4CE966E3CC}" type="slidenum">
              <a:rPr lang="en-US" altLang="en-US" sz="1400"/>
              <a:pPr algn="r" defTabSz="914400" eaLnBrk="1" hangingPunct="0">
                <a:lnSpc>
                  <a:spcPct val="100000"/>
                </a:lnSpc>
                <a:buClrTx/>
                <a:buSzTx/>
                <a:buFontTx/>
                <a:buNone/>
              </a:pPr>
              <a:t>57</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extLst>
      <p:ext uri="{BB962C8B-B14F-4D97-AF65-F5344CB8AC3E}">
        <p14:creationId xmlns:p14="http://schemas.microsoft.com/office/powerpoint/2010/main" val="36862500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1EDC84E-351E-40E9-96AF-6E0955E63B85}" type="slidenum">
              <a:rPr lang="en-US" altLang="en-US" sz="1400"/>
              <a:pPr algn="r" defTabSz="914400" eaLnBrk="1" hangingPunct="0">
                <a:lnSpc>
                  <a:spcPct val="100000"/>
                </a:lnSpc>
                <a:buClrTx/>
                <a:buSzTx/>
                <a:buFontTx/>
                <a:buNone/>
              </a:pPr>
              <a:t>58</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100">
                <a:solidFill>
                  <a:srgbClr val="FFFFFF"/>
                </a:solidFill>
                <a:latin typeface="Calibri" pitchFamily="34" charset="0"/>
                <a:cs typeface="Calibri" pitchFamily="34" charset="0"/>
                <a:sym typeface="Calibri" pitchFamily="34" charset="0"/>
              </a:rPr>
              <a:t>                                   </a:t>
            </a:r>
            <a:r>
              <a:rPr lang="ja-JP" altLang="en-US" sz="3100">
                <a:solidFill>
                  <a:srgbClr val="FFFFFF"/>
                </a:solidFill>
                <a:latin typeface="SimSun" pitchFamily="2" charset="-122"/>
                <a:ea typeface="SimSun" pitchFamily="2" charset="-122"/>
                <a:sym typeface="SimSun" pitchFamily="2" charset="-122"/>
              </a:rPr>
              <a:t>长老大会</a:t>
            </a:r>
            <a:endParaRPr lang="en-US" altLang="en-US"/>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46782061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BA8F850-6742-4DB7-BE11-59C31406AE22}" type="slidenum">
              <a:rPr lang="en-US" altLang="en-US" sz="1400">
                <a:solidFill>
                  <a:srgbClr val="27EEE7"/>
                </a:solidFill>
              </a:rPr>
              <a:pPr algn="r" defTabSz="914400" eaLnBrk="1" hangingPunct="0">
                <a:lnSpc>
                  <a:spcPct val="100000"/>
                </a:lnSpc>
                <a:buClrTx/>
                <a:buSzTx/>
                <a:buFontTx/>
                <a:buNone/>
              </a:pPr>
              <a:t>59</a:t>
            </a:fld>
            <a:endParaRPr lang="en-US" altLang="en-US"/>
          </a:p>
        </p:txBody>
      </p:sp>
      <p:pic>
        <p:nvPicPr>
          <p:cNvPr id="75778" name="Picture 2" descr="church of HolyCro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extLst>
      <p:ext uri="{BB962C8B-B14F-4D97-AF65-F5344CB8AC3E}">
        <p14:creationId xmlns:p14="http://schemas.microsoft.com/office/powerpoint/2010/main" val="577181355"/>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smtClean="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Titus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buClrTx/>
              <a:buSzTx/>
              <a:buFontTx/>
              <a:buNone/>
            </a:pPr>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buFontTx/>
              <a:buNone/>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conduct of the church is vital witness to the truth of the gospel (2:11–3:15).</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lnSpc>
                <a:spcPct val="100000"/>
              </a:lnSpc>
              <a:buClrTx/>
              <a:buSzTx/>
              <a:buFontTx/>
              <a:buNone/>
            </a:pPr>
            <a:r>
              <a:rPr lang="en-US" b="1" dirty="0">
                <a:solidFill>
                  <a:srgbClr val="FFFFFF"/>
                </a:solidFill>
                <a:cs typeface="Arial" charset="0"/>
              </a:rPr>
              <a:t>27d</a:t>
            </a:r>
          </a:p>
        </p:txBody>
      </p:sp>
    </p:spTree>
    <p:extLst>
      <p:ext uri="{BB962C8B-B14F-4D97-AF65-F5344CB8AC3E}">
        <p14:creationId xmlns:p14="http://schemas.microsoft.com/office/powerpoint/2010/main" val="2526183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D760768-AE6D-4DD6-890B-648BCEB1336D}" type="slidenum">
              <a:rPr lang="en-US" altLang="en-US" sz="1400"/>
              <a:pPr algn="r" defTabSz="914400" eaLnBrk="1" hangingPunct="0">
                <a:lnSpc>
                  <a:spcPct val="100000"/>
                </a:lnSpc>
                <a:buClrTx/>
                <a:buSzTx/>
                <a:buFontTx/>
                <a:buNone/>
              </a:pPr>
              <a:t>60</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11" name="AutoShape 11"/>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200000"/>
              </a:lnSpc>
              <a:spcBef>
                <a:spcPts val="1000"/>
              </a:spcBef>
              <a:buClrTx/>
              <a:buFontTx/>
              <a:buAutoNum type="arabicPeriod"/>
            </a:pPr>
            <a:r>
              <a:rPr lang="ja-JP" altLang="en-US" sz="4400">
                <a:latin typeface="SimSun" pitchFamily="2" charset="-122"/>
                <a:ea typeface="SimSun" pitchFamily="2" charset="-122"/>
                <a:sym typeface="SimSun" pitchFamily="2" charset="-122"/>
              </a:rPr>
              <a:t>谁拥有教会最后的发言权？</a:t>
            </a:r>
            <a:endParaRPr lang="en-US" altLang="ja-JP" sz="4400">
              <a:latin typeface="SimSun" pitchFamily="2" charset="-122"/>
              <a:ea typeface="SimSun" pitchFamily="2" charset="-122"/>
              <a:sym typeface="SimSun" pitchFamily="2" charset="-122"/>
            </a:endParaRPr>
          </a:p>
          <a:p>
            <a:pPr eaLnBrk="1" hangingPunct="0">
              <a:lnSpc>
                <a:spcPct val="200000"/>
              </a:lnSpc>
              <a:spcBef>
                <a:spcPts val="1000"/>
              </a:spcBef>
              <a:buClrTx/>
              <a:buFontTx/>
              <a:buAutoNum type="arabicPeriod"/>
            </a:pPr>
            <a:r>
              <a:rPr lang="ja-JP" altLang="en-US" sz="4400">
                <a:latin typeface="SimSun" pitchFamily="2" charset="-122"/>
                <a:ea typeface="SimSun" pitchFamily="2" charset="-122"/>
                <a:sym typeface="SimSun" pitchFamily="2" charset="-122"/>
              </a:rPr>
              <a:t>圣经如何论到教会领袖的模式？</a:t>
            </a:r>
            <a:endParaRPr lang="en-US" altLang="en-US" sz="4400">
              <a:latin typeface="SimSun" pitchFamily="2" charset="-122"/>
              <a:ea typeface="SimSun" pitchFamily="2" charset="-122"/>
              <a:sym typeface="SimSun" pitchFamily="2" charset="-122"/>
            </a:endParaRPr>
          </a:p>
        </p:txBody>
      </p:sp>
      <p:pic>
        <p:nvPicPr>
          <p:cNvPr id="211978"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4389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82A0802-0EA5-4BE0-AD19-A7CE4F5AB1CC}" type="slidenum">
              <a:rPr lang="en-US" altLang="en-US" sz="1400"/>
              <a:pPr algn="r" defTabSz="914400" eaLnBrk="1" hangingPunct="0">
                <a:lnSpc>
                  <a:spcPct val="100000"/>
                </a:lnSpc>
                <a:buClrTx/>
                <a:buSzTx/>
                <a:buFontTx/>
                <a:buNone/>
              </a:pPr>
              <a:t>61</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extLst>
      <p:ext uri="{BB962C8B-B14F-4D97-AF65-F5344CB8AC3E}">
        <p14:creationId xmlns:p14="http://schemas.microsoft.com/office/powerpoint/2010/main" val="129283407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2C1E8171-BC48-4883-A34F-605EDC99FB40}" type="slidenum">
              <a:rPr lang="en-US" altLang="en-US" sz="1400"/>
              <a:pPr algn="r" defTabSz="914400" eaLnBrk="1" hangingPunct="0">
                <a:lnSpc>
                  <a:spcPct val="100000"/>
                </a:lnSpc>
                <a:buClrTx/>
                <a:buSzTx/>
                <a:buFontTx/>
                <a:buNone/>
              </a:pPr>
              <a:t>62</a:t>
            </a:fld>
            <a:endParaRPr lang="en-US" altLang="en-US"/>
          </a:p>
        </p:txBody>
      </p:sp>
      <p:pic>
        <p:nvPicPr>
          <p:cNvPr id="78850" name="Picture 2" descr="Sanhedrin at Night"/>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773362"/>
            <a:chOff x="0" y="0"/>
            <a:chExt cx="2362200" cy="2773051"/>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6" name="AutoShape 8"/>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hangingPunct="0">
                <a:lnSpc>
                  <a:spcPct val="115000"/>
                </a:lnSpc>
                <a:spcBef>
                  <a:spcPts val="1000"/>
                </a:spcBef>
                <a:buClrTx/>
                <a:buSzTx/>
                <a:buFontTx/>
                <a:buNone/>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hangingPunct="0">
                <a:lnSpc>
                  <a:spcPct val="115000"/>
                </a:lnSpc>
                <a:spcBef>
                  <a:spcPts val="1000"/>
                </a:spcBef>
                <a:buClrTx/>
                <a:buSzTx/>
                <a:buFontTx/>
                <a:buNone/>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endParaRPr lang="en-US" altLang="en-US" sz="180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44918852"/>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C0D5375D-ED8F-47E9-8058-CDAA61CFF1F8}" type="slidenum">
              <a:rPr lang="en-US" altLang="en-US" sz="1400"/>
              <a:pPr algn="r" defTabSz="914400" eaLnBrk="1" hangingPunct="0">
                <a:lnSpc>
                  <a:spcPct val="100000"/>
                </a:lnSpc>
                <a:buClrTx/>
                <a:buSzTx/>
                <a:buFontTx/>
                <a:buNone/>
              </a:pPr>
              <a:t>63</a:t>
            </a:fld>
            <a:endParaRPr lang="en-US" altLang="en-US"/>
          </a:p>
        </p:txBody>
      </p:sp>
      <p:pic>
        <p:nvPicPr>
          <p:cNvPr id="79874" name="Picture 2" descr="synagogueatmeiron(reconstru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extLst>
      <p:ext uri="{BB962C8B-B14F-4D97-AF65-F5344CB8AC3E}">
        <p14:creationId xmlns:p14="http://schemas.microsoft.com/office/powerpoint/2010/main" val="9209091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0D0A358-E217-4108-BFC4-DF48D49E91A6}" type="slidenum">
              <a:rPr lang="en-US" altLang="en-US" sz="1400"/>
              <a:pPr algn="r" defTabSz="914400" eaLnBrk="1" hangingPunct="0">
                <a:lnSpc>
                  <a:spcPct val="100000"/>
                </a:lnSpc>
                <a:buClrTx/>
                <a:buSzTx/>
                <a:buFontTx/>
                <a:buNone/>
              </a:pPr>
              <a:t>64</a:t>
            </a:fld>
            <a:endParaRPr lang="en-US" altLang="en-US"/>
          </a:p>
        </p:txBody>
      </p:sp>
      <p:pic>
        <p:nvPicPr>
          <p:cNvPr id="80898" name="Picture 2" descr="Paula at Rome"/>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00000"/>
                </a:lnSpc>
                <a:buClrTx/>
                <a:buSzTx/>
                <a:buFontTx/>
                <a:buNone/>
              </a:pPr>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80908" name="AutoShape 12"/>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5258021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hangingPunct="0">
              <a:lnSpc>
                <a:spcPct val="115000"/>
              </a:lnSpc>
              <a:spcBef>
                <a:spcPts val="1000"/>
              </a:spcBef>
              <a:buClrTx/>
              <a:buSzTx/>
              <a:buFontTx/>
              <a:buNone/>
            </a:pPr>
            <a:r>
              <a:rPr lang="ja-JP" altLang="en-US" sz="2000" b="1">
                <a:solidFill>
                  <a:srgbClr val="FFFFFF"/>
                </a:solidFill>
                <a:latin typeface="SimSun" pitchFamily="2" charset="-122"/>
                <a:ea typeface="SimSun" pitchFamily="2" charset="-122"/>
                <a:sym typeface="SimSun" pitchFamily="2" charset="-122"/>
              </a:rPr>
              <a:t>耶路撒冷（主后</a:t>
            </a:r>
            <a:r>
              <a:rPr lang="en-US" altLang="ja-JP" sz="2000" b="1">
                <a:solidFill>
                  <a:srgbClr val="FFFFFF"/>
                </a:solidFill>
                <a:latin typeface="SimSun" pitchFamily="2" charset="-122"/>
                <a:ea typeface="SimSun" pitchFamily="2" charset="-122"/>
                <a:sym typeface="SimSun" pitchFamily="2" charset="-122"/>
              </a:rPr>
              <a:t>47</a:t>
            </a:r>
            <a:r>
              <a:rPr lang="ja-JP" altLang="en-US" sz="2000" b="1">
                <a:solidFill>
                  <a:srgbClr val="FFFFFF"/>
                </a:solidFill>
                <a:latin typeface="SimSun" pitchFamily="2" charset="-122"/>
                <a:ea typeface="SimSun" pitchFamily="2" charset="-122"/>
                <a:sym typeface="SimSun" pitchFamily="2" charset="-122"/>
              </a:rPr>
              <a:t>）</a:t>
            </a:r>
            <a:endParaRPr lang="en-US" altLang="ja-JP" sz="2000" b="1">
              <a:solidFill>
                <a:srgbClr val="919191"/>
              </a:solidFill>
              <a:latin typeface="Engravers MT" pitchFamily="18" charset="0"/>
            </a:endParaRPr>
          </a:p>
          <a:p>
            <a:pPr eaLnBrk="1">
              <a:lnSpc>
                <a:spcPct val="100000"/>
              </a:lnSpc>
              <a:spcBef>
                <a:spcPct val="50000"/>
              </a:spcBef>
              <a:buClrTx/>
              <a:buSzTx/>
              <a:buFontTx/>
              <a:buNone/>
            </a:pPr>
            <a:r>
              <a:rPr lang="en-US" altLang="en-US" sz="2000" b="1">
                <a:solidFill>
                  <a:srgbClr val="FFFFFF"/>
                </a:solidFill>
              </a:rPr>
              <a:t>CNV Acts 11:30</a:t>
            </a:r>
            <a:r>
              <a:rPr lang="en-US" altLang="zh-TW" sz="2000" b="1">
                <a:solidFill>
                  <a:srgbClr val="FFFFFF"/>
                </a:solidFill>
              </a:rPr>
              <a:t> </a:t>
            </a:r>
            <a:r>
              <a:rPr lang="zh-TW" altLang="en-US" sz="2000" b="1">
                <a:solidFill>
                  <a:srgbClr val="FFFFFF"/>
                </a:solidFill>
              </a:rPr>
              <a:t>他们就这样行了， 由巴拿巴和扫罗经手送到长老们那里。</a:t>
            </a:r>
            <a:endParaRPr lang="en-US" altLang="en-US" sz="180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以弗所（主后</a:t>
            </a:r>
            <a:r>
              <a:rPr lang="en-US" altLang="zh-TW" sz="2000" b="1">
                <a:solidFill>
                  <a:srgbClr val="FFFFFF"/>
                </a:solidFill>
              </a:rPr>
              <a:t>57)</a:t>
            </a: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CNV Acts 20:17</a:t>
            </a:r>
            <a:r>
              <a:rPr lang="zh-TW" altLang="en-US" sz="2000" b="1">
                <a:solidFill>
                  <a:srgbClr val="FFFFFF"/>
                </a:solidFill>
              </a:rPr>
              <a:t>他从米利都派人去以弗所， 请教会的长老来。</a:t>
            </a:r>
            <a:endParaRPr lang="en-US" altLang="en-US" sz="1800"/>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a:lnSpc>
                <a:spcPct val="100000"/>
              </a:lnSpc>
              <a:spcBef>
                <a:spcPct val="50000"/>
              </a:spcBef>
              <a:buClrTx/>
              <a:buSzTx/>
              <a:buFontTx/>
              <a:buNone/>
            </a:pPr>
            <a:r>
              <a:rPr lang="zh-TW" altLang="en-US" b="1"/>
              <a:t>长老 </a:t>
            </a:r>
            <a:r>
              <a:rPr lang="en-US" altLang="zh-TW" b="1"/>
              <a:t>= </a:t>
            </a:r>
            <a:r>
              <a:rPr lang="zh-TW" altLang="en-US" b="1"/>
              <a:t>监督 </a:t>
            </a:r>
            <a:r>
              <a:rPr lang="en-US" altLang="zh-TW" b="1"/>
              <a:t>= </a:t>
            </a:r>
            <a:r>
              <a:rPr lang="zh-TW" altLang="en-US" b="1"/>
              <a:t>会督 </a:t>
            </a:r>
            <a:r>
              <a:rPr lang="en-US" altLang="zh-TW" b="1"/>
              <a:t>= </a:t>
            </a:r>
            <a:r>
              <a:rPr lang="zh-TW" altLang="en-US" b="1"/>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a:extLst/>
        </p:spPr>
        <p:txBody>
          <a:bodyPr lIns="73622" tIns="36810" rIns="73622" bIns="36810">
            <a:spAutoFit/>
          </a:bodyPr>
          <a:lstStyle/>
          <a:p>
            <a:pPr>
              <a:spcBef>
                <a:spcPct val="50000"/>
              </a:spcBef>
            </a:pPr>
            <a:r>
              <a:rPr lang="zh-TW" altLang="en-US" sz="3900" b="1" smtClean="0">
                <a:solidFill>
                  <a:srgbClr val="FFEA18"/>
                </a:solidFill>
                <a:latin typeface="Comic Sans MS" pitchFamily="66" charset="0"/>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lnSpc>
                <a:spcPct val="100000"/>
              </a:lnSpc>
              <a:buClrTx/>
              <a:buSzTx/>
              <a:buFontTx/>
              <a:buNone/>
              <a:defRPr/>
            </a:pPr>
            <a:r>
              <a:rPr lang="en-US" sz="2400" b="1">
                <a:solidFill>
                  <a:srgbClr val="000000"/>
                </a:solidFill>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加拉太（主后</a:t>
            </a:r>
            <a:r>
              <a:rPr lang="en-US" altLang="zh-TW" sz="2000" b="1">
                <a:solidFill>
                  <a:srgbClr val="FFFFFF"/>
                </a:solidFill>
              </a:rPr>
              <a:t>48</a:t>
            </a:r>
            <a:r>
              <a:rPr lang="zh-TW" altLang="en-US" sz="2000" b="1">
                <a:solidFill>
                  <a:srgbClr val="FFFFFF"/>
                </a:solidFill>
              </a:rPr>
              <a:t>）</a:t>
            </a:r>
          </a:p>
          <a:p>
            <a:pPr defTabSz="914400" eaLnBrk="1">
              <a:lnSpc>
                <a:spcPct val="100000"/>
              </a:lnSpc>
              <a:spcBef>
                <a:spcPct val="50000"/>
              </a:spcBef>
              <a:buClrTx/>
              <a:buSzTx/>
              <a:buFontTx/>
              <a:buNone/>
            </a:pPr>
            <a:r>
              <a:rPr lang="en-US" altLang="en-US" sz="2000" b="1">
                <a:solidFill>
                  <a:srgbClr val="FFFFFF"/>
                </a:solidFill>
              </a:rPr>
              <a:t>NIV Acts 14:23 </a:t>
            </a:r>
            <a:r>
              <a:rPr lang="zh-TW" altLang="en-US" sz="2000" b="1">
                <a:solidFill>
                  <a:srgbClr val="FFFFFF"/>
                </a:solidFill>
              </a:rPr>
              <a:t>两人在各教会为他们指派了长老； 禁食祈祷之后， 就把他们交讬给所信的主。</a:t>
            </a:r>
            <a:endParaRPr lang="en-US" altLang="en-US" sz="200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革哩底（主后</a:t>
            </a:r>
            <a:r>
              <a:rPr lang="en-US" altLang="zh-TW" sz="2000" b="1">
                <a:solidFill>
                  <a:srgbClr val="FFFFFF"/>
                </a:solidFill>
              </a:rPr>
              <a:t>66</a:t>
            </a:r>
            <a:r>
              <a:rPr lang="zh-TW" altLang="en-US" sz="2000" b="1">
                <a:solidFill>
                  <a:srgbClr val="FFFFFF"/>
                </a:solidFill>
              </a:rPr>
              <a:t>）</a:t>
            </a:r>
            <a:endParaRPr lang="en-US" altLang="ja-JP" sz="2000" b="1">
              <a:solidFill>
                <a:srgbClr val="FFFFFF"/>
              </a:solidFill>
            </a:endParaRP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NIV Titus 1:5</a:t>
            </a:r>
            <a:r>
              <a:rPr lang="zh-TW" altLang="en-US" sz="2000" b="1">
                <a:solidFill>
                  <a:srgbClr val="FFFFFF"/>
                </a:solidFill>
              </a:rPr>
              <a:t>我从前留你在克里特岛， 是要你办好没有办完的事， 并且照我所吩咐的， 在各城设立长老。 </a:t>
            </a:r>
            <a:endParaRPr lang="en-US" altLang="en-US" sz="180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腓立比（主后</a:t>
            </a:r>
            <a:r>
              <a:rPr lang="en-US" altLang="zh-TW" sz="2000" b="1">
                <a:solidFill>
                  <a:srgbClr val="FFFFFF"/>
                </a:solidFill>
              </a:rPr>
              <a:t>62</a:t>
            </a:r>
            <a:r>
              <a:rPr lang="zh-TW" altLang="en-US" sz="2000" b="1">
                <a:solidFill>
                  <a:srgbClr val="FFFFFF"/>
                </a:solidFill>
              </a:rPr>
              <a:t>）</a:t>
            </a:r>
            <a:endParaRPr lang="en-US" altLang="ja-JP" sz="2000" b="1">
              <a:solidFill>
                <a:srgbClr val="FFFFFF"/>
              </a:solidFill>
            </a:endParaRP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NIV Philippians 1:1 </a:t>
            </a:r>
            <a:r>
              <a:rPr lang="zh-TW" altLang="en-US" sz="2000" b="1">
                <a:solidFill>
                  <a:srgbClr val="FFFFFF"/>
                </a:solidFill>
              </a:rPr>
              <a:t>基督耶稣的仆人保罗和提摩太， 写信给所有住在腓立比， 在基督耶稣里的圣徒、 监督和执事</a:t>
            </a:r>
            <a:r>
              <a:rPr lang="en-US" altLang="ja-JP" sz="2000" b="1">
                <a:solidFill>
                  <a:srgbClr val="FFFFFF"/>
                </a:solidFill>
              </a:rPr>
              <a:t>:</a:t>
            </a:r>
            <a:endParaRPr lang="en-US" altLang="en-US" sz="180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r>
              <a:rPr lang="zh-TW" altLang="en-US" sz="2000" b="1">
                <a:solidFill>
                  <a:srgbClr val="FFFFFF"/>
                </a:solidFill>
              </a:rPr>
              <a:t>旁非利亚、加拉太、加帕多家、亚洲及庇推尼（主后</a:t>
            </a:r>
            <a:r>
              <a:rPr lang="en-US" altLang="zh-TW" sz="2000" b="1">
                <a:solidFill>
                  <a:srgbClr val="FFFFFF"/>
                </a:solidFill>
              </a:rPr>
              <a:t>64</a:t>
            </a:r>
            <a:r>
              <a:rPr lang="zh-TW" altLang="en-US" sz="2000" b="1">
                <a:solidFill>
                  <a:srgbClr val="FFFFFF"/>
                </a:solidFill>
              </a:rPr>
              <a:t>）</a:t>
            </a:r>
          </a:p>
          <a:p>
            <a:pPr defTabSz="914400" eaLnBrk="1">
              <a:lnSpc>
                <a:spcPct val="100000"/>
              </a:lnSpc>
              <a:buClrTx/>
              <a:buSzTx/>
              <a:buFontTx/>
              <a:buNone/>
            </a:pPr>
            <a:r>
              <a:rPr lang="zh-TW" altLang="en-US" sz="2000" b="1">
                <a:solidFill>
                  <a:srgbClr val="FFFFFF"/>
                </a:solidFill>
              </a:rPr>
              <a:t>彼</a:t>
            </a:r>
            <a:r>
              <a:rPr lang="en-US" altLang="zh-TW" sz="2000" b="1">
                <a:solidFill>
                  <a:srgbClr val="FFFFFF"/>
                </a:solidFill>
              </a:rPr>
              <a:t>5:1</a:t>
            </a:r>
            <a:r>
              <a:rPr lang="zh-TW" altLang="en-US" sz="2000" b="1">
                <a:solidFill>
                  <a:srgbClr val="FFFFFF"/>
                </a:solidFill>
              </a:rPr>
              <a:t>「我这作长老</a:t>
            </a:r>
            <a:r>
              <a:rPr lang="en-US" altLang="zh-TW" sz="2000" b="1">
                <a:solidFill>
                  <a:srgbClr val="FFFFFF"/>
                </a:solidFill>
              </a:rPr>
              <a:t>……</a:t>
            </a:r>
            <a:r>
              <a:rPr lang="zh-TW" altLang="en-US" sz="2000" b="1">
                <a:solidFill>
                  <a:srgbClr val="FFFFFF"/>
                </a:solidFill>
              </a:rPr>
              <a:t>劝你们中间与我同作长老的人。」</a:t>
            </a:r>
            <a:r>
              <a:rPr lang="en-US" altLang="zh-TW" sz="2000" b="1">
                <a:solidFill>
                  <a:srgbClr val="FFFFFF"/>
                </a:solidFill>
              </a:rPr>
              <a:t/>
            </a:r>
            <a:br>
              <a:rPr lang="en-US" altLang="zh-TW" sz="2000" b="1">
                <a:solidFill>
                  <a:srgbClr val="FFFFFF"/>
                </a:solidFill>
              </a:rPr>
            </a:br>
            <a:r>
              <a:rPr lang="en-US" altLang="zh-TW" sz="2000" b="1">
                <a:solidFill>
                  <a:srgbClr val="FFFFFF"/>
                </a:solidFill>
              </a:rPr>
              <a:t/>
            </a:r>
            <a:br>
              <a:rPr lang="en-US" altLang="zh-TW" sz="2000" b="1">
                <a:solidFill>
                  <a:srgbClr val="FFFFFF"/>
                </a:solidFill>
              </a:rPr>
            </a:br>
            <a:r>
              <a:rPr lang="zh-TW" altLang="en-US" sz="2000" b="1">
                <a:solidFill>
                  <a:srgbClr val="FFFFFF"/>
                </a:solidFill>
              </a:rPr>
              <a:t>（参</a:t>
            </a:r>
            <a:r>
              <a:rPr lang="en-US" altLang="zh-TW" sz="2000" b="1">
                <a:solidFill>
                  <a:srgbClr val="FFFFFF"/>
                </a:solidFill>
              </a:rPr>
              <a:t>1:1</a:t>
            </a:r>
            <a:r>
              <a:rPr lang="zh-TW" altLang="en-US" sz="2000" b="1">
                <a:solidFill>
                  <a:srgbClr val="FFFFFF"/>
                </a:solidFill>
              </a:rPr>
              <a:t>）</a:t>
            </a:r>
          </a:p>
        </p:txBody>
      </p:sp>
    </p:spTree>
    <p:extLst>
      <p:ext uri="{BB962C8B-B14F-4D97-AF65-F5344CB8AC3E}">
        <p14:creationId xmlns:p14="http://schemas.microsoft.com/office/powerpoint/2010/main" val="2025894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819C91E-7F3B-4C0B-98D3-786C1D825204}" type="slidenum">
              <a:rPr lang="en-US" altLang="en-US" sz="1400"/>
              <a:pPr algn="r" defTabSz="914400" eaLnBrk="1" hangingPunct="0">
                <a:lnSpc>
                  <a:spcPct val="100000"/>
                </a:lnSpc>
                <a:buClrTx/>
                <a:buSzTx/>
                <a:buFontTx/>
                <a:buNone/>
              </a:pPr>
              <a:t>66</a:t>
            </a:fld>
            <a:endParaRPr lang="en-US" altLang="en-US"/>
          </a:p>
        </p:txBody>
      </p:sp>
      <p:pic>
        <p:nvPicPr>
          <p:cNvPr id="82946" name="Picture 2" descr="church 00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extLst>
      <p:ext uri="{BB962C8B-B14F-4D97-AF65-F5344CB8AC3E}">
        <p14:creationId xmlns:p14="http://schemas.microsoft.com/office/powerpoint/2010/main" val="3905880887"/>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bwMode="auto">
      <p:bgPr>
        <a:solidFill>
          <a:srgbClr val="0F63DF"/>
        </a:solidFill>
        <a:effectLst/>
      </p:bgPr>
    </p:bg>
    <p:spTree>
      <p:nvGrpSpPr>
        <p:cNvPr id="1" name=""/>
        <p:cNvGrpSpPr/>
        <p:nvPr/>
      </p:nvGrpSpPr>
      <p:grpSpPr>
        <a:xfrm>
          <a:off x="0" y="0"/>
          <a:ext cx="0" cy="0"/>
          <a:chOff x="0" y="0"/>
          <a:chExt cx="0" cy="0"/>
        </a:xfrm>
      </p:grpSpPr>
      <p:sp>
        <p:nvSpPr>
          <p:cNvPr id="839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8BF0715-7C08-4E84-9CD6-00D3537F2342}" type="slidenum">
              <a:rPr lang="en-US" altLang="en-US" sz="1400"/>
              <a:pPr algn="r" defTabSz="914400" eaLnBrk="1" hangingPunct="0">
                <a:lnSpc>
                  <a:spcPct val="100000"/>
                </a:lnSpc>
                <a:buClrTx/>
                <a:buSzTx/>
                <a:buFontTx/>
                <a:buNone/>
              </a:pPr>
              <a:t>67</a:t>
            </a:fld>
            <a:endParaRPr lang="en-US" altLang="en-US"/>
          </a:p>
        </p:txBody>
      </p:sp>
      <p:grpSp>
        <p:nvGrpSpPr>
          <p:cNvPr id="220163" name="Group 2"/>
          <p:cNvGrpSpPr>
            <a:grpSpLocks/>
          </p:cNvGrpSpPr>
          <p:nvPr/>
        </p:nvGrpSpPr>
        <p:grpSpPr bwMode="auto">
          <a:xfrm>
            <a:off x="827088" y="1543050"/>
            <a:ext cx="8316912" cy="5133975"/>
            <a:chOff x="0" y="-28267"/>
            <a:chExt cx="8316913" cy="5133667"/>
          </a:xfrm>
        </p:grpSpPr>
        <p:sp>
          <p:nvSpPr>
            <p:cNvPr id="83971" name="AutoShape 3"/>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3972" name="AutoShape 4"/>
            <p:cNvSpPr>
              <a:spLocks/>
            </p:cNvSpPr>
            <p:nvPr/>
          </p:nvSpPr>
          <p:spPr bwMode="auto">
            <a:xfrm>
              <a:off x="0" y="-28267"/>
              <a:ext cx="8316913" cy="4524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「作全群的监督」（徒</a:t>
              </a:r>
              <a:r>
                <a:rPr lang="en-US" altLang="ja-JP" sz="3400">
                  <a:solidFill>
                    <a:srgbClr val="FFFFFF"/>
                  </a:solidFill>
                  <a:latin typeface="SimSun" pitchFamily="2" charset="-122"/>
                  <a:ea typeface="SimSun" pitchFamily="2" charset="-122"/>
                  <a:sym typeface="SimSun" pitchFamily="2" charset="-122"/>
                </a:rPr>
                <a:t>20:28</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「善于教导」（帖前</a:t>
              </a:r>
              <a:r>
                <a:rPr lang="en-US" altLang="ja-JP" sz="3400">
                  <a:solidFill>
                    <a:srgbClr val="FFFFFF"/>
                  </a:solidFill>
                  <a:latin typeface="SimSun" pitchFamily="2" charset="-122"/>
                  <a:ea typeface="SimSun" pitchFamily="2" charset="-122"/>
                  <a:sym typeface="SimSun" pitchFamily="2" charset="-122"/>
                </a:rPr>
                <a:t>5:12</a:t>
              </a:r>
              <a:r>
                <a:rPr lang="ja-JP" altLang="en-US" sz="3400">
                  <a:solidFill>
                    <a:srgbClr val="FFFFFF"/>
                  </a:solidFill>
                  <a:latin typeface="SimSun" pitchFamily="2" charset="-122"/>
                  <a:ea typeface="SimSun" pitchFamily="2" charset="-122"/>
                  <a:sym typeface="SimSun" pitchFamily="2" charset="-122"/>
                </a:rPr>
                <a:t>；提前</a:t>
              </a:r>
              <a:r>
                <a:rPr lang="en-US" altLang="ja-JP" sz="3400">
                  <a:solidFill>
                    <a:srgbClr val="FFFFFF"/>
                  </a:solidFill>
                  <a:latin typeface="SimSun" pitchFamily="2" charset="-122"/>
                  <a:ea typeface="SimSun" pitchFamily="2" charset="-122"/>
                  <a:sym typeface="SimSun" pitchFamily="2" charset="-122"/>
                </a:rPr>
                <a:t>3:2</a:t>
              </a:r>
              <a:r>
                <a:rPr lang="ja-JP" altLang="en-US" sz="3400">
                  <a:solidFill>
                    <a:srgbClr val="FFFFFF"/>
                  </a:solidFill>
                  <a:latin typeface="SimSun" pitchFamily="2" charset="-122"/>
                  <a:ea typeface="SimSun" pitchFamily="2" charset="-122"/>
                  <a:sym typeface="SimSun" pitchFamily="2" charset="-122"/>
                </a:rPr>
                <a:t>；多</a:t>
              </a:r>
              <a:r>
                <a:rPr lang="en-US" altLang="ja-JP" sz="3400">
                  <a:solidFill>
                    <a:srgbClr val="FFFFFF"/>
                  </a:solidFill>
                  <a:latin typeface="SimSun" pitchFamily="2" charset="-122"/>
                  <a:ea typeface="SimSun" pitchFamily="2" charset="-122"/>
                  <a:sym typeface="SimSun" pitchFamily="2" charset="-122"/>
                </a:rPr>
                <a:t>1:9b</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良好的圣经基础（多</a:t>
              </a:r>
              <a:r>
                <a:rPr lang="en-US" altLang="ja-JP" sz="3400">
                  <a:solidFill>
                    <a:srgbClr val="FFFFFF"/>
                  </a:solidFill>
                  <a:latin typeface="SimSun" pitchFamily="2" charset="-122"/>
                  <a:ea typeface="SimSun" pitchFamily="2" charset="-122"/>
                  <a:sym typeface="SimSun" pitchFamily="2" charset="-122"/>
                </a:rPr>
                <a:t>1:9a</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教导神的计划（徒</a:t>
              </a:r>
              <a:r>
                <a:rPr lang="en-US" altLang="ja-JP" sz="3400">
                  <a:solidFill>
                    <a:srgbClr val="FFFFFF"/>
                  </a:solidFill>
                  <a:latin typeface="SimSun" pitchFamily="2" charset="-122"/>
                  <a:ea typeface="SimSun" pitchFamily="2" charset="-122"/>
                  <a:sym typeface="SimSun" pitchFamily="2" charset="-122"/>
                </a:rPr>
                <a:t>20:20,27</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受薪制的教导（提前</a:t>
              </a:r>
              <a:r>
                <a:rPr lang="en-US" altLang="ja-JP" sz="3400">
                  <a:solidFill>
                    <a:srgbClr val="FFFFFF"/>
                  </a:solidFill>
                  <a:latin typeface="SimSun" pitchFamily="2" charset="-122"/>
                  <a:ea typeface="SimSun" pitchFamily="2" charset="-122"/>
                  <a:sym typeface="SimSun" pitchFamily="2" charset="-122"/>
                </a:rPr>
                <a:t>5:17</a:t>
              </a:r>
              <a:r>
                <a:rPr lang="ja-JP" altLang="en-US" sz="3400">
                  <a:solidFill>
                    <a:srgbClr val="FFFFFF"/>
                  </a:solidFill>
                  <a:latin typeface="SimSun" pitchFamily="2" charset="-122"/>
                  <a:ea typeface="SimSun" pitchFamily="2" charset="-122"/>
                  <a:sym typeface="SimSun" pitchFamily="2" charset="-122"/>
                </a:rPr>
                <a:t>）</a:t>
              </a:r>
              <a:endParaRPr lang="en-US" altLang="en-US" sz="3400">
                <a:solidFill>
                  <a:srgbClr val="FFFFFF"/>
                </a:solidFill>
                <a:latin typeface="SimSun" pitchFamily="2" charset="-122"/>
                <a:ea typeface="SimSun" pitchFamily="2" charset="-122"/>
                <a:sym typeface="SimSun" pitchFamily="2" charset="-122"/>
              </a:endParaRPr>
            </a:p>
          </p:txBody>
        </p:sp>
      </p:grpSp>
      <p:sp>
        <p:nvSpPr>
          <p:cNvPr id="83973" name="AutoShape 5"/>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sp>
        <p:nvSpPr>
          <p:cNvPr id="83974"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0099CC"/>
                </a:solidFill>
              </a:rPr>
              <a:t>INTRODUCTION</a:t>
            </a:r>
            <a:endParaRPr lang="en-US" altLang="en-US"/>
          </a:p>
        </p:txBody>
      </p:sp>
      <p:sp>
        <p:nvSpPr>
          <p:cNvPr id="83975"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FFFFFF"/>
                </a:solidFill>
                <a:effectLst>
                  <a:outerShdw blurRad="38100" dist="38100" dir="2700000" algn="tl">
                    <a:srgbClr val="000000"/>
                  </a:outerShdw>
                </a:effectLst>
              </a:rPr>
              <a:t>BODY</a:t>
            </a:r>
            <a:endParaRPr lang="en-US" altLang="en-US"/>
          </a:p>
        </p:txBody>
      </p:sp>
      <p:sp>
        <p:nvSpPr>
          <p:cNvPr id="83976"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extLst>
      <p:ext uri="{BB962C8B-B14F-4D97-AF65-F5344CB8AC3E}">
        <p14:creationId xmlns:p14="http://schemas.microsoft.com/office/powerpoint/2010/main" val="3052035099"/>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pPr>
            <a:r>
              <a:rPr lang="ja-JP" altLang="en-US" sz="4000" smtClean="0">
                <a:solidFill>
                  <a:srgbClr val="FFFFFF"/>
                </a:solidFill>
                <a:latin typeface="SimHei" pitchFamily="49" charset="-122"/>
                <a:ea typeface="SimHei" pitchFamily="49" charset="-122"/>
                <a:sym typeface="SimHei" pitchFamily="49" charset="-122"/>
              </a:rPr>
              <a:t>三种类型的长老</a:t>
            </a:r>
            <a:endParaRPr lang="en-US" altLang="en-US" sz="4000" smtClean="0">
              <a:solidFill>
                <a:srgbClr val="FFFFFF"/>
              </a:solidFill>
              <a:latin typeface="SimHei" pitchFamily="49" charset="-122"/>
              <a:ea typeface="SimHei" pitchFamily="49" charset="-122"/>
              <a:sym typeface="SimHei" pitchFamily="49" charset="-122"/>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p>
        </p:txBody>
      </p:sp>
      <p:sp>
        <p:nvSpPr>
          <p:cNvPr id="658438" name="Oval 6"/>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FF66"/>
              </a:solidFill>
            </a:endParaRPr>
          </a:p>
        </p:txBody>
      </p:sp>
      <p:sp>
        <p:nvSpPr>
          <p:cNvPr id="658439" name="Text Box 7"/>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sz="2800" b="1" i="1">
                <a:solidFill>
                  <a:srgbClr val="204000"/>
                </a:solidFill>
              </a:rPr>
              <a:t>传道人及老师</a:t>
            </a:r>
            <a:r>
              <a:rPr lang="en-US" altLang="zh-TW" sz="2800" b="1" i="1">
                <a:solidFill>
                  <a:srgbClr val="204000"/>
                </a:solidFill>
              </a:rPr>
              <a:t/>
            </a:r>
            <a:br>
              <a:rPr lang="en-US" altLang="zh-TW" sz="2800" b="1" i="1">
                <a:solidFill>
                  <a:srgbClr val="204000"/>
                </a:solidFill>
              </a:rPr>
            </a:br>
            <a:r>
              <a:rPr lang="en-US" altLang="zh-TW" sz="28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0000"/>
              </a:solidFill>
            </a:endParaRPr>
          </a:p>
        </p:txBody>
      </p:sp>
      <p:sp>
        <p:nvSpPr>
          <p:cNvPr id="658442" name="Text Box 10"/>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sz="3200" b="1" i="1">
                <a:solidFill>
                  <a:srgbClr val="FF0000"/>
                </a:solidFill>
              </a:rPr>
              <a:t>领薪的经理	</a:t>
            </a:r>
          </a:p>
        </p:txBody>
      </p:sp>
      <p:sp>
        <p:nvSpPr>
          <p:cNvPr id="658444" name="Text Box 12"/>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t>所有长老	</a:t>
            </a:r>
          </a:p>
          <a:p>
            <a:pPr algn="ctr" defTabSz="914400" hangingPunct="0">
              <a:lnSpc>
                <a:spcPct val="100000"/>
              </a:lnSpc>
              <a:buClrTx/>
              <a:buSzTx/>
              <a:buFontTx/>
              <a:buNone/>
            </a:pPr>
            <a:r>
              <a:rPr lang="zh-TW" altLang="en-US" b="1"/>
              <a:t>教导、保护、领导、服事、见证</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lnSpc>
                <a:spcPct val="100000"/>
              </a:lnSpc>
              <a:buClrTx/>
              <a:buSzTx/>
              <a:buFontTx/>
              <a:buNone/>
              <a:defRPr/>
            </a:pPr>
            <a:r>
              <a:rPr lang="en-US" sz="2400" b="1" smtClean="0">
                <a:solidFill>
                  <a:srgbClr val="FF0000"/>
                </a:solidFill>
                <a:sym typeface="Arial" charset="0"/>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i="1"/>
              <a:t>无领薪或 </a:t>
            </a:r>
            <a:r>
              <a:rPr lang="en-US" altLang="zh-TW" b="1" i="1"/>
              <a:t>$ </a:t>
            </a:r>
            <a:br>
              <a:rPr lang="en-US" altLang="zh-TW" b="1" i="1"/>
            </a:br>
            <a:r>
              <a:rPr lang="zh-TW" altLang="en-US" b="1" i="1"/>
              <a:t>若有需要</a:t>
            </a:r>
          </a:p>
        </p:txBody>
      </p:sp>
      <p:sp>
        <p:nvSpPr>
          <p:cNvPr id="15" name="Text Box 14"/>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hangingPunct="1">
              <a:lnSpc>
                <a:spcPct val="100000"/>
              </a:lnSpc>
              <a:buClrTx/>
              <a:buSzTx/>
              <a:buFontTx/>
              <a:buNone/>
              <a:defRPr/>
            </a:pPr>
            <a:r>
              <a:rPr lang="en-US" sz="2400" b="1" dirty="0" smtClean="0">
                <a:solidFill>
                  <a:srgbClr val="FFFFFF"/>
                </a:solidFill>
                <a:cs typeface="Arial" charset="0"/>
                <a:sym typeface="Arial" charset="0"/>
              </a:rPr>
              <a:t>236b</a:t>
            </a:r>
          </a:p>
        </p:txBody>
      </p:sp>
      <p:sp>
        <p:nvSpPr>
          <p:cNvPr id="221196" name="TextBox 16"/>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r>
              <a:rPr lang="zh-TW" altLang="en-US" sz="4000" b="1"/>
              <a:t>「那善于管理教会的长老，</a:t>
            </a:r>
            <a:r>
              <a:rPr lang="zh-TW" altLang="en-US" sz="4000" b="1">
                <a:solidFill>
                  <a:srgbClr val="FF0000"/>
                </a:solidFill>
              </a:rPr>
              <a:t>当以为配受加倍的敬奉</a:t>
            </a:r>
            <a:r>
              <a:rPr lang="zh-TW" altLang="en-US" sz="4000" b="1"/>
              <a:t>，那劳苦传道教导人的，更当如此。」（提前</a:t>
            </a:r>
            <a:r>
              <a:rPr lang="en-US" altLang="zh-TW" sz="4000" b="1"/>
              <a:t>5:17</a:t>
            </a:r>
            <a:r>
              <a:rPr lang="zh-TW" altLang="en-US" sz="4000" b="1"/>
              <a:t>）</a:t>
            </a:r>
          </a:p>
        </p:txBody>
      </p:sp>
    </p:spTree>
    <p:extLst>
      <p:ext uri="{BB962C8B-B14F-4D97-AF65-F5344CB8AC3E}">
        <p14:creationId xmlns:p14="http://schemas.microsoft.com/office/powerpoint/2010/main" val="3475808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FAF8FC3A-56A9-4C30-B4FB-11B31B401668}" type="slidenum">
              <a:rPr lang="en-US" altLang="en-US" sz="1400"/>
              <a:pPr algn="r" defTabSz="914400" eaLnBrk="1" hangingPunct="0">
                <a:lnSpc>
                  <a:spcPct val="100000"/>
                </a:lnSpc>
                <a:buClrTx/>
                <a:buSzTx/>
                <a:buFontTx/>
                <a:buNone/>
              </a:pPr>
              <a:t>69</a:t>
            </a:fld>
            <a:endParaRPr lang="en-US" altLang="en-US"/>
          </a:p>
        </p:txBody>
      </p:sp>
      <p:sp>
        <p:nvSpPr>
          <p:cNvPr id="86018" name="AutoShape 2"/>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223236" name="Group 3"/>
          <p:cNvGrpSpPr>
            <a:grpSpLocks/>
          </p:cNvGrpSpPr>
          <p:nvPr/>
        </p:nvGrpSpPr>
        <p:grpSpPr bwMode="auto">
          <a:xfrm>
            <a:off x="827088" y="1528763"/>
            <a:ext cx="8316912" cy="6026150"/>
            <a:chOff x="0" y="-28267"/>
            <a:chExt cx="8316913" cy="6025992"/>
          </a:xfrm>
        </p:grpSpPr>
        <p:sp>
          <p:nvSpPr>
            <p:cNvPr id="86020" name="AutoShape 4"/>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6021" name="AutoShape 5"/>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「作全群的监督」（徒</a:t>
              </a:r>
              <a:r>
                <a:rPr lang="en-US" altLang="ja-JP" sz="3000">
                  <a:solidFill>
                    <a:srgbClr val="FFFFFF"/>
                  </a:solidFill>
                  <a:latin typeface="SimSun" pitchFamily="2" charset="-122"/>
                  <a:ea typeface="SimSun" pitchFamily="2" charset="-122"/>
                  <a:sym typeface="SimSun" pitchFamily="2" charset="-122"/>
                </a:rPr>
                <a:t>20:28</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「善于教导」（帖前</a:t>
              </a:r>
              <a:r>
                <a:rPr lang="en-US" altLang="ja-JP" sz="3000">
                  <a:solidFill>
                    <a:srgbClr val="FFFFFF"/>
                  </a:solidFill>
                  <a:latin typeface="SimSun" pitchFamily="2" charset="-122"/>
                  <a:ea typeface="SimSun" pitchFamily="2" charset="-122"/>
                  <a:sym typeface="SimSun" pitchFamily="2" charset="-122"/>
                </a:rPr>
                <a:t>5:12</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3:2</a:t>
              </a:r>
              <a:r>
                <a:rPr lang="ja-JP" altLang="en-US" sz="3000">
                  <a:solidFill>
                    <a:srgbClr val="FFFFFF"/>
                  </a:solidFill>
                  <a:latin typeface="SimSun" pitchFamily="2" charset="-122"/>
                  <a:ea typeface="SimSun" pitchFamily="2" charset="-122"/>
                  <a:sym typeface="SimSun" pitchFamily="2" charset="-122"/>
                </a:rPr>
                <a:t>；多</a:t>
              </a:r>
              <a:r>
                <a:rPr lang="en-US" altLang="ja-JP" sz="3000">
                  <a:solidFill>
                    <a:srgbClr val="FFFFFF"/>
                  </a:solidFill>
                  <a:latin typeface="SimSun" pitchFamily="2" charset="-122"/>
                  <a:ea typeface="SimSun" pitchFamily="2" charset="-122"/>
                  <a:sym typeface="SimSun" pitchFamily="2" charset="-122"/>
                </a:rPr>
                <a:t>1:9b</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良好的圣经基础（多</a:t>
              </a:r>
              <a:r>
                <a:rPr lang="en-US" altLang="ja-JP" sz="3000">
                  <a:solidFill>
                    <a:srgbClr val="FFFFFF"/>
                  </a:solidFill>
                  <a:latin typeface="SimSun" pitchFamily="2" charset="-122"/>
                  <a:ea typeface="SimSun" pitchFamily="2" charset="-122"/>
                  <a:sym typeface="SimSun" pitchFamily="2" charset="-122"/>
                </a:rPr>
                <a:t>1:9a</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教导神的计划（徒</a:t>
              </a:r>
              <a:r>
                <a:rPr lang="en-US" altLang="ja-JP" sz="3000">
                  <a:solidFill>
                    <a:srgbClr val="FFFFFF"/>
                  </a:solidFill>
                  <a:latin typeface="SimSun" pitchFamily="2" charset="-122"/>
                  <a:ea typeface="SimSun" pitchFamily="2" charset="-122"/>
                  <a:sym typeface="SimSun" pitchFamily="2" charset="-122"/>
                </a:rPr>
                <a:t>20:20,27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受薪制的教导（提前</a:t>
              </a:r>
              <a:r>
                <a:rPr lang="en-US" altLang="ja-JP" sz="3000">
                  <a:solidFill>
                    <a:srgbClr val="FFFFFF"/>
                  </a:solidFill>
                  <a:latin typeface="SimSun" pitchFamily="2" charset="-122"/>
                  <a:ea typeface="SimSun" pitchFamily="2" charset="-122"/>
                  <a:sym typeface="SimSun" pitchFamily="2" charset="-122"/>
                </a:rPr>
                <a:t>5:17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最高职位：教导（徒</a:t>
              </a:r>
              <a:r>
                <a:rPr lang="en-US" altLang="ja-JP" sz="3000">
                  <a:solidFill>
                    <a:srgbClr val="FFFFFF"/>
                  </a:solidFill>
                  <a:latin typeface="SimSun" pitchFamily="2" charset="-122"/>
                  <a:ea typeface="SimSun" pitchFamily="2" charset="-122"/>
                  <a:sym typeface="SimSun" pitchFamily="2" charset="-122"/>
                </a:rPr>
                <a:t>6:1-7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长老领导执事（腓</a:t>
              </a:r>
              <a:r>
                <a:rPr lang="en-US" altLang="ja-JP" sz="3000">
                  <a:solidFill>
                    <a:srgbClr val="FFFFFF"/>
                  </a:solidFill>
                  <a:latin typeface="SimSun" pitchFamily="2" charset="-122"/>
                  <a:ea typeface="SimSun" pitchFamily="2" charset="-122"/>
                  <a:sym typeface="SimSun" pitchFamily="2" charset="-122"/>
                </a:rPr>
                <a:t>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3000">
                <a:solidFill>
                  <a:srgbClr val="FFFFFF"/>
                </a:solidFill>
                <a:latin typeface="Calibri" pitchFamily="34" charset="0"/>
                <a:cs typeface="Calibri" pitchFamily="34" charset="0"/>
                <a:sym typeface="Calibri" pitchFamily="34" charset="0"/>
              </a:endParaRPr>
            </a:p>
          </p:txBody>
        </p:sp>
      </p:grpSp>
      <p:sp>
        <p:nvSpPr>
          <p:cNvPr id="86022"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0099CC"/>
                </a:solidFill>
              </a:rPr>
              <a:t>INTRODUCTION</a:t>
            </a:r>
            <a:endParaRPr lang="en-US" altLang="en-US"/>
          </a:p>
        </p:txBody>
      </p:sp>
      <p:sp>
        <p:nvSpPr>
          <p:cNvPr id="86023"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extLst>
      <p:ext uri="{BB962C8B-B14F-4D97-AF65-F5344CB8AC3E}">
        <p14:creationId xmlns:p14="http://schemas.microsoft.com/office/powerpoint/2010/main" val="247074808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Titus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buClrTx/>
              <a:buSzTx/>
              <a:buFontTx/>
              <a:buNone/>
            </a:pPr>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buFontTx/>
              <a:buNone/>
              <a:defRPr/>
            </a:pPr>
            <a:r>
              <a:rPr lang="en-US" sz="2800" b="1" dirty="0">
                <a:solidFill>
                  <a:srgbClr val="FFFFFF"/>
                </a:solidFill>
                <a:effectLst>
                  <a:glow rad="127000">
                    <a:srgbClr val="000000"/>
                  </a:glow>
                </a:effectLst>
                <a:latin typeface="Arial" charset="0"/>
                <a:ea typeface="ＭＳ Ｐゴシック" charset="0"/>
                <a:cs typeface="ＭＳ Ｐゴシック" charset="0"/>
              </a:rPr>
              <a:t>“For the grace of God that brings salvation has appeared to all men” (2:11) teaches us godliness.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lnSpc>
                <a:spcPct val="100000"/>
              </a:lnSpc>
              <a:buClrTx/>
              <a:buSzTx/>
              <a:buFontTx/>
              <a:buNone/>
            </a:pPr>
            <a:r>
              <a:rPr lang="en-US" b="1" dirty="0">
                <a:solidFill>
                  <a:srgbClr val="FFFFFF"/>
                </a:solidFill>
                <a:cs typeface="Arial" charset="0"/>
              </a:rPr>
              <a:t>27d</a:t>
            </a:r>
          </a:p>
        </p:txBody>
      </p:sp>
    </p:spTree>
    <p:extLst>
      <p:ext uri="{BB962C8B-B14F-4D97-AF65-F5344CB8AC3E}">
        <p14:creationId xmlns:p14="http://schemas.microsoft.com/office/powerpoint/2010/main" val="122118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zh-TW" altLang="en-US" sz="4000" smtClean="0">
                <a:solidFill>
                  <a:srgbClr val="FFFFFF"/>
                </a:solidFill>
                <a:latin typeface="Arial" pitchFamily="34" charset="0"/>
                <a:ea typeface="MS PGothic" pitchFamily="34" charset="-128"/>
              </a:rPr>
              <a:t>长老的三个牧养工作</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FF66"/>
              </a:solidFill>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solidFill>
                  <a:srgbClr val="C9C4FF"/>
                </a:solidFill>
              </a:rPr>
              <a:t>教导</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solidFill>
                  <a:srgbClr val="C9C4FF"/>
                </a:solidFill>
              </a:rPr>
              <a:t>提前</a:t>
            </a:r>
            <a:r>
              <a:rPr lang="en-US" altLang="zh-TW" b="1">
                <a:solidFill>
                  <a:srgbClr val="C9C4FF"/>
                </a:solidFill>
              </a:rPr>
              <a:t>3:2</a:t>
            </a:r>
            <a:r>
              <a:rPr lang="zh-TW" altLang="en-US" b="1">
                <a:solidFill>
                  <a:srgbClr val="C9C4FF"/>
                </a:solidFill>
              </a:rPr>
              <a:t>；</a:t>
            </a:r>
            <a:r>
              <a:rPr lang="en-US" altLang="zh-TW" b="1">
                <a:solidFill>
                  <a:srgbClr val="C9C4FF"/>
                </a:solidFill>
              </a:rPr>
              <a:t>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lnSpc>
                <a:spcPct val="100000"/>
              </a:lnSpc>
              <a:buClrTx/>
              <a:buSzTx/>
              <a:buFontTx/>
              <a:buNone/>
              <a:defRPr/>
            </a:pPr>
            <a:r>
              <a:rPr lang="en-US" sz="2400" b="1" dirty="0">
                <a:solidFill>
                  <a:srgbClr val="FFFFFF"/>
                </a:solidFill>
                <a:latin typeface="Arial" charset="0"/>
                <a:ea typeface="ＭＳ Ｐゴシック" charset="0"/>
                <a:cs typeface="Arial" charset="0"/>
                <a:sym typeface="Arial" charset="0"/>
              </a:rPr>
              <a:t>236c1</a:t>
            </a:r>
          </a:p>
        </p:txBody>
      </p:sp>
    </p:spTree>
    <p:extLst>
      <p:ext uri="{BB962C8B-B14F-4D97-AF65-F5344CB8AC3E}">
        <p14:creationId xmlns:p14="http://schemas.microsoft.com/office/powerpoint/2010/main" val="1733515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C22F0DBA-7124-4CEC-B951-6F855C306DD0}" type="slidenum">
              <a:rPr lang="en-US" altLang="en-US" sz="1400"/>
              <a:pPr algn="r" defTabSz="914400" eaLnBrk="1" hangingPunct="0">
                <a:lnSpc>
                  <a:spcPct val="100000"/>
                </a:lnSpc>
                <a:buClrTx/>
                <a:buSzTx/>
                <a:buFontTx/>
                <a:buNone/>
              </a:pPr>
              <a:t>71</a:t>
            </a:fld>
            <a:endParaRPr lang="en-US" altLang="en-US"/>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20966740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237DFA4-87C9-4546-850B-68573D4391CA}" type="slidenum">
              <a:rPr lang="en-US" altLang="en-US" sz="1400"/>
              <a:pPr algn="r" defTabSz="914400" eaLnBrk="1" hangingPunct="0">
                <a:lnSpc>
                  <a:spcPct val="100000"/>
                </a:lnSpc>
                <a:buClrTx/>
                <a:buSzTx/>
                <a:buFontTx/>
                <a:buNone/>
              </a:pPr>
              <a:t>72</a:t>
            </a:fld>
            <a:endParaRPr lang="en-US" altLang="en-US"/>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7380888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C2E8613-32CB-4F82-9603-89556CF1DDD0}" type="slidenum">
              <a:rPr lang="en-US" altLang="en-US" sz="1400"/>
              <a:pPr algn="r" defTabSz="914400" eaLnBrk="1" hangingPunct="0">
                <a:lnSpc>
                  <a:spcPct val="100000"/>
                </a:lnSpc>
                <a:buClrTx/>
                <a:buSzTx/>
                <a:buFontTx/>
                <a:buNone/>
              </a:pPr>
              <a:t>73</a:t>
            </a:fld>
            <a:endParaRPr lang="en-US" altLang="en-US"/>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531272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1E00BAF-86B7-4B71-989E-B3039D3DCD66}" type="slidenum">
              <a:rPr lang="en-US" altLang="en-US" sz="1400"/>
              <a:pPr algn="r" defTabSz="914400" eaLnBrk="1" hangingPunct="0">
                <a:lnSpc>
                  <a:spcPct val="100000"/>
                </a:lnSpc>
                <a:buClrTx/>
                <a:buSzTx/>
                <a:buFontTx/>
                <a:buNone/>
              </a:pPr>
              <a:t>74</a:t>
            </a:fld>
            <a:endParaRPr lang="en-US" altLang="en-US"/>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1816298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F2F6735F-65EF-4832-9C24-179042883B20}" type="slidenum">
              <a:rPr lang="en-US" altLang="en-US" sz="1400"/>
              <a:pPr algn="r" defTabSz="914400" eaLnBrk="1" hangingPunct="0">
                <a:lnSpc>
                  <a:spcPct val="100000"/>
                </a:lnSpc>
                <a:buClrTx/>
                <a:buSzTx/>
                <a:buFontTx/>
                <a:buNone/>
              </a:pPr>
              <a:t>75</a:t>
            </a:fld>
            <a:endParaRPr lang="en-US" altLang="en-US"/>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DDDDDDD</a:t>
            </a:r>
            <a:endParaRPr lang="en-US" altLang="en-US"/>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254359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70EED75-C1AE-4000-8277-4E5C9E627E22}" type="slidenum">
              <a:rPr lang="en-US" altLang="en-US" sz="1400"/>
              <a:pPr algn="r" defTabSz="914400" eaLnBrk="1" hangingPunct="0">
                <a:lnSpc>
                  <a:spcPct val="100000"/>
                </a:lnSpc>
                <a:buClrTx/>
                <a:buSzTx/>
                <a:buFontTx/>
                <a:buNone/>
              </a:pPr>
              <a:t>76</a:t>
            </a:fld>
            <a:endParaRPr lang="en-US" altLang="en-US"/>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0824916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F63A037-4598-4EB0-8504-E9B6EEDD24F3}" type="slidenum">
              <a:rPr lang="en-US" altLang="en-US" sz="1400"/>
              <a:pPr algn="r" defTabSz="914400" eaLnBrk="1" hangingPunct="0">
                <a:lnSpc>
                  <a:spcPct val="100000"/>
                </a:lnSpc>
                <a:buClrTx/>
                <a:buSzTx/>
                <a:buFontTx/>
                <a:buNone/>
              </a:pPr>
              <a:t>77</a:t>
            </a:fld>
            <a:endParaRPr lang="en-US" altLang="en-US"/>
          </a:p>
        </p:txBody>
      </p:sp>
      <p:sp>
        <p:nvSpPr>
          <p:cNvPr id="94210"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4211"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4212" name="AutoShape 4"/>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4213" name="AutoShape 5"/>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defTabSz="914400" hangingPunct="0">
              <a:lnSpc>
                <a:spcPct val="100000"/>
              </a:lnSpc>
              <a:buClrTx/>
              <a:buSzTx/>
              <a:buFontTx/>
              <a:buNone/>
            </a:pP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4214"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（保护与领导）</a:t>
            </a:r>
            <a:r>
              <a:rPr lang="en-US" altLang="ja-JP">
                <a:solidFill>
                  <a:srgbClr val="78E8DB"/>
                </a:solidFill>
                <a:ea typeface="SimSun" pitchFamily="2" charset="-122"/>
                <a:sym typeface="SimSun" pitchFamily="2" charset="-122"/>
              </a:rPr>
              <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94216" name="AutoShape 8"/>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236c1</a:t>
            </a:r>
            <a:endParaRPr lang="en-US" altLang="en-US"/>
          </a:p>
        </p:txBody>
      </p:sp>
    </p:spTree>
    <p:extLst>
      <p:ext uri="{BB962C8B-B14F-4D97-AF65-F5344CB8AC3E}">
        <p14:creationId xmlns:p14="http://schemas.microsoft.com/office/powerpoint/2010/main" val="2566195472"/>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045BA64-1E7F-4627-BCF1-ECAE4CB100ED}" type="slidenum">
              <a:rPr lang="en-US" altLang="en-US" sz="1400"/>
              <a:pPr algn="r" defTabSz="914400" eaLnBrk="1" hangingPunct="0">
                <a:lnSpc>
                  <a:spcPct val="100000"/>
                </a:lnSpc>
                <a:buClrTx/>
                <a:buSzTx/>
                <a:buFontTx/>
                <a:buNone/>
              </a:pPr>
              <a:t>78</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236c1</a:t>
            </a:r>
            <a:endParaRPr lang="en-US" altLang="en-US"/>
          </a:p>
        </p:txBody>
      </p:sp>
      <p:sp>
        <p:nvSpPr>
          <p:cNvPr id="95238" name="AutoShape 6"/>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defTabSz="914400" hangingPunct="0">
              <a:lnSpc>
                <a:spcPct val="100000"/>
              </a:lnSpc>
              <a:buClrTx/>
              <a:buSzTx/>
              <a:buFontTx/>
              <a:buNone/>
            </a:pP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5242" name="AutoShape 10"/>
          <p:cNvSpPr>
            <a:spLocks/>
          </p:cNvSpPr>
          <p:nvPr/>
        </p:nvSpPr>
        <p:spPr bwMode="auto">
          <a:xfrm>
            <a:off x="1116013" y="1462088"/>
            <a:ext cx="3246437" cy="304641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FFFF00"/>
                </a:solidFill>
                <a:sym typeface="SimSun" pitchFamily="2" charset="-122"/>
              </a:rPr>
              <a:t>行政管理</a:t>
            </a:r>
            <a:endParaRPr lang="en-US" altLang="ja-JP" b="1">
              <a:solidFill>
                <a:srgbClr val="FFFF00"/>
              </a:solidFill>
              <a:sym typeface="SimSun" pitchFamily="2" charset="-122"/>
            </a:endParaRPr>
          </a:p>
          <a:p>
            <a:pPr algn="ctr" defTabSz="914400" hangingPunct="0">
              <a:lnSpc>
                <a:spcPct val="100000"/>
              </a:lnSpc>
              <a:buClrTx/>
              <a:buSzTx/>
              <a:buFontTx/>
              <a:buNone/>
            </a:pPr>
            <a:r>
              <a:rPr lang="ja-JP" altLang="en-US" b="1">
                <a:solidFill>
                  <a:srgbClr val="FFFF00"/>
                </a:solidFill>
                <a:sym typeface="SimSun" pitchFamily="2" charset="-122"/>
              </a:rPr>
              <a:t>「服事、关顾及见证」</a:t>
            </a:r>
            <a:r>
              <a:rPr lang="en-US" altLang="ja-JP" b="1">
                <a:solidFill>
                  <a:srgbClr val="FFFF00"/>
                </a:solidFill>
                <a:sym typeface="SimSun" pitchFamily="2" charset="-122"/>
              </a:rPr>
              <a:t/>
            </a:r>
            <a:br>
              <a:rPr lang="en-US" altLang="ja-JP" b="1">
                <a:solidFill>
                  <a:srgbClr val="FFFF00"/>
                </a:solidFill>
                <a:sym typeface="SimSun" pitchFamily="2" charset="-122"/>
              </a:rPr>
            </a:br>
            <a:r>
              <a:rPr lang="ja-JP" altLang="en-US" b="1">
                <a:solidFill>
                  <a:srgbClr val="FFFF00"/>
                </a:solidFill>
                <a:sym typeface="SimSun" pitchFamily="2" charset="-122"/>
              </a:rPr>
              <a:t>提前</a:t>
            </a:r>
            <a:r>
              <a:rPr lang="en-US" altLang="ja-JP" b="1">
                <a:solidFill>
                  <a:srgbClr val="FFFF00"/>
                </a:solidFill>
                <a:sym typeface="SimSun" pitchFamily="2" charset="-122"/>
              </a:rPr>
              <a:t>3:1</a:t>
            </a:r>
            <a:r>
              <a:rPr lang="ja-JP" altLang="en-US" b="1">
                <a:solidFill>
                  <a:srgbClr val="FFFF00"/>
                </a:solidFill>
                <a:sym typeface="SimSun" pitchFamily="2" charset="-122"/>
              </a:rPr>
              <a:t>，</a:t>
            </a:r>
            <a:r>
              <a:rPr lang="en-US" altLang="ja-JP" b="1">
                <a:solidFill>
                  <a:srgbClr val="FFFF00"/>
                </a:solidFill>
                <a:sym typeface="SimSun" pitchFamily="2" charset="-122"/>
              </a:rPr>
              <a:t>4-5</a:t>
            </a:r>
            <a:r>
              <a:rPr lang="ja-JP" altLang="en-US" b="1">
                <a:solidFill>
                  <a:srgbClr val="FFFF00"/>
                </a:solidFill>
                <a:sym typeface="SimSun" pitchFamily="2" charset="-122"/>
              </a:rPr>
              <a:t>；</a:t>
            </a:r>
            <a:r>
              <a:rPr lang="en-US" altLang="ja-JP" b="1">
                <a:solidFill>
                  <a:srgbClr val="FFFF00"/>
                </a:solidFill>
                <a:sym typeface="SimSun" pitchFamily="2" charset="-122"/>
              </a:rPr>
              <a:t>5:17</a:t>
            </a:r>
          </a:p>
          <a:p>
            <a:pPr algn="ctr" defTabSz="914400" hangingPunct="0">
              <a:lnSpc>
                <a:spcPct val="100000"/>
              </a:lnSpc>
              <a:buClrTx/>
              <a:buSzTx/>
              <a:buFontTx/>
              <a:buNone/>
            </a:pPr>
            <a:endParaRPr lang="en-US" altLang="en-US" b="1">
              <a:solidFill>
                <a:srgbClr val="FFFF00"/>
              </a:solidFill>
              <a:sym typeface="SimSun" pitchFamily="2" charset="-122"/>
            </a:endParaRPr>
          </a:p>
          <a:p>
            <a:pPr algn="ctr" defTabSz="914400" hangingPunct="0">
              <a:lnSpc>
                <a:spcPct val="100000"/>
              </a:lnSpc>
              <a:buClrTx/>
              <a:buSzTx/>
              <a:buFontTx/>
              <a:buNone/>
            </a:pPr>
            <a:endParaRPr lang="en-US" altLang="en-US" b="1">
              <a:solidFill>
                <a:srgbClr val="FFFF00"/>
              </a:solidFill>
              <a:sym typeface="SimSun" pitchFamily="2" charset="-122"/>
            </a:endParaRPr>
          </a:p>
          <a:p>
            <a:pPr algn="ctr" defTabSz="914400" hangingPunct="0">
              <a:lnSpc>
                <a:spcPct val="100000"/>
              </a:lnSpc>
              <a:buClrTx/>
              <a:buSzTx/>
              <a:buFontTx/>
              <a:buNone/>
            </a:pPr>
            <a:r>
              <a:rPr lang="en-US" altLang="en-US" b="1">
                <a:solidFill>
                  <a:srgbClr val="FFFF00"/>
                </a:solidFill>
                <a:sym typeface="SimSun" pitchFamily="2" charset="-122"/>
              </a:rPr>
              <a:t>Episkopos =Epi</a:t>
            </a:r>
            <a:r>
              <a:rPr lang="ja-JP" altLang="en-US" b="1">
                <a:solidFill>
                  <a:srgbClr val="FFFF00"/>
                </a:solidFill>
                <a:sym typeface="SimSun" pitchFamily="2" charset="-122"/>
              </a:rPr>
              <a:t>「在上面」</a:t>
            </a:r>
            <a:r>
              <a:rPr lang="en-US" altLang="ja-JP" b="1">
                <a:solidFill>
                  <a:srgbClr val="FFFF00"/>
                </a:solidFill>
                <a:sym typeface="SimSun" pitchFamily="2" charset="-122"/>
              </a:rPr>
              <a:t>+skopos</a:t>
            </a:r>
            <a:r>
              <a:rPr lang="ja-JP" altLang="en-US" b="1">
                <a:solidFill>
                  <a:srgbClr val="FFFF00"/>
                </a:solidFill>
                <a:sym typeface="SimSun" pitchFamily="2" charset="-122"/>
              </a:rPr>
              <a:t>「看」</a:t>
            </a:r>
            <a:r>
              <a:rPr lang="en-US" altLang="ja-JP" b="1">
                <a:solidFill>
                  <a:srgbClr val="FFFF00"/>
                </a:solidFill>
                <a:sym typeface="SimSun" pitchFamily="2" charset="-122"/>
              </a:rPr>
              <a:t>= </a:t>
            </a:r>
            <a:r>
              <a:rPr lang="ja-JP" altLang="en-US" b="1">
                <a:solidFill>
                  <a:srgbClr val="FFFF00"/>
                </a:solidFill>
                <a:sym typeface="SimSun" pitchFamily="2" charset="-122"/>
              </a:rPr>
              <a:t>「守望」</a:t>
            </a:r>
            <a:endParaRPr lang="en-US" altLang="en-US" b="1">
              <a:solidFill>
                <a:srgbClr val="FFFF00"/>
              </a:solidFill>
              <a:sym typeface="SimSun" pitchFamily="2" charset="-122"/>
            </a:endParaRPr>
          </a:p>
        </p:txBody>
      </p:sp>
      <p:sp>
        <p:nvSpPr>
          <p:cNvPr id="12"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（保护与领导）</a:t>
            </a:r>
            <a:r>
              <a:rPr lang="en-US" altLang="ja-JP">
                <a:solidFill>
                  <a:srgbClr val="78E8DB"/>
                </a:solidFill>
                <a:ea typeface="SimSun" pitchFamily="2" charset="-122"/>
                <a:sym typeface="SimSun" pitchFamily="2" charset="-122"/>
              </a:rPr>
              <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extLst>
      <p:ext uri="{BB962C8B-B14F-4D97-AF65-F5344CB8AC3E}">
        <p14:creationId xmlns:p14="http://schemas.microsoft.com/office/powerpoint/2010/main" val="2500878025"/>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A54F634-5021-415F-AF6C-6416B7A237BD}" type="slidenum">
              <a:rPr lang="en-US" altLang="en-US" sz="1400"/>
              <a:pPr algn="r" defTabSz="914400" eaLnBrk="1" hangingPunct="0">
                <a:lnSpc>
                  <a:spcPct val="100000"/>
                </a:lnSpc>
                <a:buClrTx/>
                <a:buSzTx/>
                <a:buFontTx/>
                <a:buNone/>
              </a:pPr>
              <a:t>79</a:t>
            </a:fld>
            <a:endParaRPr lang="en-US" altLang="en-US"/>
          </a:p>
        </p:txBody>
      </p:sp>
      <p:pic>
        <p:nvPicPr>
          <p:cNvPr id="96258"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800"/>
              </a:spcBef>
              <a:buClrTx/>
              <a:buSzTx/>
              <a:buFontTx/>
              <a:buNone/>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7660740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a:t>
            </a:r>
            <a:r>
              <a:rPr lang="en-US" sz="3600" b="1" dirty="0">
                <a:solidFill>
                  <a:srgbClr val="FFFFFF"/>
                </a:solidFill>
                <a:effectLst>
                  <a:glow rad="127000">
                    <a:srgbClr val="000000"/>
                  </a:glow>
                </a:effectLst>
                <a:latin typeface="Arial"/>
                <a:cs typeface="Arial"/>
              </a:rPr>
              <a:t>Titus </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100000"/>
              </a:lnSpc>
              <a:buClrTx/>
              <a:buSzTx/>
              <a:buFontTx/>
              <a:buNone/>
            </a:pPr>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buFontTx/>
              <a:buNone/>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 promised eternal life before the beginning of time (1:2).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lnSpc>
                <a:spcPct val="100000"/>
              </a:lnSpc>
              <a:buClrTx/>
              <a:buSzTx/>
              <a:buFontTx/>
              <a:buNone/>
            </a:pPr>
            <a:r>
              <a:rPr lang="en-US" b="1" dirty="0">
                <a:solidFill>
                  <a:srgbClr val="FFFFFF"/>
                </a:solidFill>
                <a:cs typeface="Arial" charset="0"/>
              </a:rPr>
              <a:t>27d</a:t>
            </a:r>
          </a:p>
        </p:txBody>
      </p:sp>
    </p:spTree>
    <p:extLst>
      <p:ext uri="{BB962C8B-B14F-4D97-AF65-F5344CB8AC3E}">
        <p14:creationId xmlns:p14="http://schemas.microsoft.com/office/powerpoint/2010/main" val="2978359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2" name="AutoShape 2"/>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718E80A4-17C8-4AD4-8D8A-08733419461C}" type="slidenum">
              <a:rPr lang="en-US" altLang="en-US" sz="1400"/>
              <a:pPr algn="r" defTabSz="914400" eaLnBrk="1" hangingPunct="0">
                <a:lnSpc>
                  <a:spcPct val="100000"/>
                </a:lnSpc>
                <a:buClrTx/>
                <a:buSzTx/>
                <a:buFontTx/>
                <a:buNone/>
              </a:pPr>
              <a:t>80</a:t>
            </a:fld>
            <a:endParaRPr lang="en-US" altLang="en-US"/>
          </a:p>
        </p:txBody>
      </p:sp>
      <p:sp>
        <p:nvSpPr>
          <p:cNvPr id="97283" name="AutoShape 3"/>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4" name="AutoShape 4"/>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5" name="AutoShape 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5527" name="Group 6"/>
          <p:cNvGrpSpPr>
            <a:grpSpLocks/>
          </p:cNvGrpSpPr>
          <p:nvPr/>
        </p:nvGrpSpPr>
        <p:grpSpPr bwMode="auto">
          <a:xfrm>
            <a:off x="7848600" y="-12700"/>
            <a:ext cx="1295400" cy="6321425"/>
            <a:chOff x="0" y="0"/>
            <a:chExt cx="1295400" cy="6324570"/>
          </a:xfrm>
        </p:grpSpPr>
        <p:grpSp>
          <p:nvGrpSpPr>
            <p:cNvPr id="235536" name="Group 7"/>
            <p:cNvGrpSpPr>
              <a:grpSpLocks/>
            </p:cNvGrpSpPr>
            <p:nvPr/>
          </p:nvGrpSpPr>
          <p:grpSpPr bwMode="auto">
            <a:xfrm>
              <a:off x="533400" y="0"/>
              <a:ext cx="762000" cy="2285970"/>
              <a:chOff x="0" y="0"/>
              <a:chExt cx="762000" cy="2285970"/>
            </a:xfrm>
          </p:grpSpPr>
          <p:grpSp>
            <p:nvGrpSpPr>
              <p:cNvPr id="235557" name="Group 8"/>
              <p:cNvGrpSpPr>
                <a:grpSpLocks/>
              </p:cNvGrpSpPr>
              <p:nvPr/>
            </p:nvGrpSpPr>
            <p:grpSpPr bwMode="auto">
              <a:xfrm>
                <a:off x="320809" y="0"/>
                <a:ext cx="280618" cy="283520"/>
                <a:chOff x="0" y="0"/>
                <a:chExt cx="280617" cy="283520"/>
              </a:xfrm>
            </p:grpSpPr>
            <p:grpSp>
              <p:nvGrpSpPr>
                <p:cNvPr id="235566" name="Group 9"/>
                <p:cNvGrpSpPr>
                  <a:grpSpLocks/>
                </p:cNvGrpSpPr>
                <p:nvPr/>
              </p:nvGrpSpPr>
              <p:grpSpPr bwMode="auto">
                <a:xfrm>
                  <a:off x="0" y="0"/>
                  <a:ext cx="280617" cy="283520"/>
                  <a:chOff x="0" y="-1"/>
                  <a:chExt cx="280617" cy="283521"/>
                </a:xfrm>
              </p:grpSpPr>
              <p:sp>
                <p:nvSpPr>
                  <p:cNvPr id="97290" name="AutoShape 10"/>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1" name="AutoShape 11"/>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97292" name="AutoShape 12"/>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3" name="AutoShape 13"/>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4" name="AutoShape 14"/>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5" name="AutoShape 15"/>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6" name="AutoShape 16"/>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7" name="AutoShape 17"/>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97298"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5537" name="Group 26"/>
            <p:cNvGrpSpPr>
              <a:grpSpLocks/>
            </p:cNvGrpSpPr>
            <p:nvPr/>
          </p:nvGrpSpPr>
          <p:grpSpPr bwMode="auto">
            <a:xfrm>
              <a:off x="0" y="1614457"/>
              <a:ext cx="828675" cy="4710113"/>
              <a:chOff x="0" y="0"/>
              <a:chExt cx="828675" cy="4710113"/>
            </a:xfrm>
          </p:grpSpPr>
          <p:pic>
            <p:nvPicPr>
              <p:cNvPr id="97307"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7"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8" name="AutoShape 48"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9" name="AutoShape 49"/>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30" name="AutoShape 50"/>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97331" name="AutoShape 51"/>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558208237"/>
      </p:ext>
    </p:extLst>
  </p:cSld>
  <p:clrMapOvr>
    <a:overrideClrMapping bg1="lt1" tx1="dk1" bg2="lt2" tx2="dk2" accent1="accent1" accent2="accent2" accent3="accent3" accent4="accent4" accent5="accent5" accent6="accent6" hlink="hlink" folHlink="folHlink"/>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9179260B-3AED-4505-BD0D-5B88D73D3ED4}" type="slidenum">
              <a:rPr lang="en-US" altLang="en-US" sz="1400"/>
              <a:pPr algn="r" defTabSz="914400" eaLnBrk="1" hangingPunct="0">
                <a:lnSpc>
                  <a:spcPct val="100000"/>
                </a:lnSpc>
                <a:buClrTx/>
                <a:buSzTx/>
                <a:buFontTx/>
                <a:buNone/>
              </a:pPr>
              <a:t>81</a:t>
            </a:fld>
            <a:endParaRPr lang="en-US" altLang="en-US"/>
          </a:p>
        </p:txBody>
      </p:sp>
      <p:sp>
        <p:nvSpPr>
          <p:cNvPr id="98306" name="AutoShape 2"/>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99FF"/>
                </a:solidFill>
              </a:rPr>
              <a:t>INTRODUCTION</a:t>
            </a:r>
            <a:endParaRPr lang="en-US" altLang="en-US"/>
          </a:p>
        </p:txBody>
      </p:sp>
      <p:sp>
        <p:nvSpPr>
          <p:cNvPr id="98307" name="AutoShape 3"/>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EFF4F8"/>
                </a:solidFill>
              </a:rPr>
              <a:t>231</a:t>
            </a:r>
            <a:endParaRPr lang="en-US" altLang="en-US"/>
          </a:p>
        </p:txBody>
      </p:sp>
      <p:sp>
        <p:nvSpPr>
          <p:cNvPr id="98309" name="AutoShape 5"/>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5700">
                <a:solidFill>
                  <a:srgbClr val="E4F5F8"/>
                </a:solidFill>
                <a:latin typeface="SimSun" pitchFamily="2" charset="-122"/>
                <a:ea typeface="SimSun" pitchFamily="2" charset="-122"/>
                <a:sym typeface="SimSun" pitchFamily="2" charset="-122"/>
              </a:rPr>
              <a:t>服事</a:t>
            </a:r>
            <a:endParaRPr lang="en-US" altLang="ja-JP" sz="5700">
              <a:solidFill>
                <a:srgbClr val="E4F5F8"/>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5700">
                <a:solidFill>
                  <a:srgbClr val="E4F5F8"/>
                </a:solidFill>
                <a:latin typeface="Calibri" pitchFamily="34" charset="0"/>
                <a:cs typeface="Calibri" pitchFamily="34" charset="0"/>
                <a:sym typeface="Calibri" pitchFamily="34" charset="0"/>
              </a:rPr>
              <a:t>  </a:t>
            </a:r>
            <a:r>
              <a:rPr lang="en-US" altLang="en-US" sz="5700">
                <a:solidFill>
                  <a:srgbClr val="E4F5F8"/>
                </a:solidFill>
                <a:latin typeface="SimSun" pitchFamily="2" charset="-122"/>
                <a:ea typeface="SimSun" pitchFamily="2" charset="-122"/>
                <a:sym typeface="SimSun" pitchFamily="2" charset="-122"/>
              </a:rPr>
              <a:t>a. </a:t>
            </a:r>
            <a:r>
              <a:rPr lang="ja-JP" altLang="en-US" sz="5700">
                <a:solidFill>
                  <a:srgbClr val="E4F5F8"/>
                </a:solidFill>
                <a:latin typeface="SimSun" pitchFamily="2" charset="-122"/>
                <a:ea typeface="SimSun" pitchFamily="2" charset="-122"/>
                <a:sym typeface="SimSun" pitchFamily="2" charset="-122"/>
              </a:rPr>
              <a:t>徒</a:t>
            </a:r>
            <a:r>
              <a:rPr lang="en-US" altLang="ja-JP" sz="5700">
                <a:solidFill>
                  <a:srgbClr val="E4F5F8"/>
                </a:solidFill>
                <a:latin typeface="SimSun" pitchFamily="2" charset="-122"/>
                <a:ea typeface="SimSun" pitchFamily="2" charset="-122"/>
                <a:sym typeface="SimSun" pitchFamily="2" charset="-122"/>
              </a:rPr>
              <a:t>6:1-6</a:t>
            </a:r>
          </a:p>
          <a:p>
            <a:pPr eaLnBrk="1" hangingPunct="0">
              <a:lnSpc>
                <a:spcPct val="115000"/>
              </a:lnSpc>
              <a:spcBef>
                <a:spcPts val="1000"/>
              </a:spcBef>
              <a:buClrTx/>
              <a:buSzTx/>
              <a:buFontTx/>
              <a:buNone/>
            </a:pPr>
            <a:r>
              <a:rPr lang="en-US" altLang="en-US" sz="5700">
                <a:solidFill>
                  <a:srgbClr val="E4F5F8"/>
                </a:solidFill>
                <a:latin typeface="SimSun" pitchFamily="2" charset="-122"/>
                <a:ea typeface="SimSun" pitchFamily="2" charset="-122"/>
                <a:sym typeface="SimSun" pitchFamily="2" charset="-122"/>
              </a:rPr>
              <a:t> b. </a:t>
            </a:r>
            <a:r>
              <a:rPr lang="ja-JP" altLang="en-US" sz="5700">
                <a:solidFill>
                  <a:srgbClr val="E4F5F8"/>
                </a:solidFill>
                <a:latin typeface="SimSun" pitchFamily="2" charset="-122"/>
                <a:ea typeface="SimSun" pitchFamily="2" charset="-122"/>
                <a:sym typeface="SimSun" pitchFamily="2" charset="-122"/>
              </a:rPr>
              <a:t>提前</a:t>
            </a:r>
            <a:r>
              <a:rPr lang="en-US" altLang="ja-JP" sz="5700">
                <a:solidFill>
                  <a:srgbClr val="E4F5F8"/>
                </a:solidFill>
                <a:latin typeface="SimSun" pitchFamily="2" charset="-122"/>
                <a:ea typeface="SimSun" pitchFamily="2" charset="-122"/>
                <a:sym typeface="SimSun" pitchFamily="2" charset="-122"/>
              </a:rPr>
              <a:t>3:8-13</a:t>
            </a:r>
            <a:endParaRPr lang="en-US" altLang="en-US" sz="5700">
              <a:solidFill>
                <a:srgbClr val="E4F5F8"/>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2742603446"/>
      </p:ext>
    </p:extLst>
  </p:cSld>
  <p:clrMapOvr>
    <a:overrideClrMapping bg1="dk2" tx1="lt1" bg2="dk1" tx2="lt2" accent1="accent1" accent2="accent2" accent3="accent3" accent4="accent4" accent5="accent5" accent6="accent6" hlink="hlink" folHlink="folHlink"/>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F2B0037-8C7D-4ACA-98B0-49F2B7138533}" type="slidenum">
              <a:rPr lang="en-US" altLang="en-US" sz="1400"/>
              <a:pPr algn="r" defTabSz="914400" eaLnBrk="1" hangingPunct="0">
                <a:lnSpc>
                  <a:spcPct val="100000"/>
                </a:lnSpc>
                <a:buClrTx/>
                <a:buSzTx/>
                <a:buFontTx/>
                <a:buNone/>
              </a:pPr>
              <a:t>82</a:t>
            </a:fld>
            <a:endParaRPr lang="en-US" altLang="en-US"/>
          </a:p>
        </p:txBody>
      </p:sp>
      <p:sp>
        <p:nvSpPr>
          <p:cNvPr id="99330"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1"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7573" name="Group 4"/>
          <p:cNvGrpSpPr>
            <a:grpSpLocks/>
          </p:cNvGrpSpPr>
          <p:nvPr/>
        </p:nvGrpSpPr>
        <p:grpSpPr bwMode="auto">
          <a:xfrm>
            <a:off x="7848600" y="-12700"/>
            <a:ext cx="1295400" cy="6321425"/>
            <a:chOff x="0" y="0"/>
            <a:chExt cx="1295400" cy="6324570"/>
          </a:xfrm>
        </p:grpSpPr>
        <p:grpSp>
          <p:nvGrpSpPr>
            <p:cNvPr id="237582" name="Group 5"/>
            <p:cNvGrpSpPr>
              <a:grpSpLocks/>
            </p:cNvGrpSpPr>
            <p:nvPr/>
          </p:nvGrpSpPr>
          <p:grpSpPr bwMode="auto">
            <a:xfrm>
              <a:off x="533400" y="0"/>
              <a:ext cx="762000" cy="2285970"/>
              <a:chOff x="0" y="0"/>
              <a:chExt cx="762000" cy="2285970"/>
            </a:xfrm>
          </p:grpSpPr>
          <p:grpSp>
            <p:nvGrpSpPr>
              <p:cNvPr id="237603" name="Group 6"/>
              <p:cNvGrpSpPr>
                <a:grpSpLocks/>
              </p:cNvGrpSpPr>
              <p:nvPr/>
            </p:nvGrpSpPr>
            <p:grpSpPr bwMode="auto">
              <a:xfrm>
                <a:off x="320809" y="0"/>
                <a:ext cx="280618" cy="283520"/>
                <a:chOff x="0" y="0"/>
                <a:chExt cx="280617" cy="283520"/>
              </a:xfrm>
            </p:grpSpPr>
            <p:grpSp>
              <p:nvGrpSpPr>
                <p:cNvPr id="237612" name="Group 7"/>
                <p:cNvGrpSpPr>
                  <a:grpSpLocks/>
                </p:cNvGrpSpPr>
                <p:nvPr/>
              </p:nvGrpSpPr>
              <p:grpSpPr bwMode="auto">
                <a:xfrm>
                  <a:off x="0" y="0"/>
                  <a:ext cx="280617" cy="283520"/>
                  <a:chOff x="0" y="-1"/>
                  <a:chExt cx="280617" cy="283521"/>
                </a:xfrm>
              </p:grpSpPr>
              <p:sp>
                <p:nvSpPr>
                  <p:cNvPr id="99336"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7"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99338"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9"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0"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1"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2"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3"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99344"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7583" name="Group 24"/>
            <p:cNvGrpSpPr>
              <a:grpSpLocks/>
            </p:cNvGrpSpPr>
            <p:nvPr/>
          </p:nvGrpSpPr>
          <p:grpSpPr bwMode="auto">
            <a:xfrm>
              <a:off x="0" y="1614457"/>
              <a:ext cx="828675" cy="4710113"/>
              <a:chOff x="0" y="0"/>
              <a:chExt cx="828675" cy="4710113"/>
            </a:xfrm>
          </p:grpSpPr>
          <p:pic>
            <p:nvPicPr>
              <p:cNvPr id="99353"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3"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4"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5"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6" name="AutoShape 48"/>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7"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99378"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22331977"/>
      </p:ext>
    </p:extLst>
  </p:cSld>
  <p:clrMapOvr>
    <a:overrideClrMapping bg1="lt1" tx1="dk1" bg2="lt2" tx2="dk2" accent1="accent1" accent2="accent2" accent3="accent3" accent4="accent4" accent5="accent5" accent6="accent6" hlink="hlink" folHlink="folHlink"/>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AF700DA-3025-468B-A384-33DEB32EEDF7}" type="slidenum">
              <a:rPr lang="en-US" altLang="en-US" sz="1400"/>
              <a:pPr algn="r" defTabSz="914400" eaLnBrk="1" hangingPunct="0">
                <a:lnSpc>
                  <a:spcPct val="100000"/>
                </a:lnSpc>
                <a:buClrTx/>
                <a:buSzTx/>
                <a:buFontTx/>
                <a:buNone/>
              </a:pPr>
              <a:t>83</a:t>
            </a:fld>
            <a:endParaRPr lang="en-US" altLang="en-US"/>
          </a:p>
        </p:txBody>
      </p:sp>
      <p:sp>
        <p:nvSpPr>
          <p:cNvPr id="100354"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55"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8597" name="Group 4"/>
          <p:cNvGrpSpPr>
            <a:grpSpLocks/>
          </p:cNvGrpSpPr>
          <p:nvPr/>
        </p:nvGrpSpPr>
        <p:grpSpPr bwMode="auto">
          <a:xfrm>
            <a:off x="7848600" y="-12700"/>
            <a:ext cx="1295400" cy="6321425"/>
            <a:chOff x="0" y="0"/>
            <a:chExt cx="1295400" cy="6324570"/>
          </a:xfrm>
        </p:grpSpPr>
        <p:grpSp>
          <p:nvGrpSpPr>
            <p:cNvPr id="238606" name="Group 5"/>
            <p:cNvGrpSpPr>
              <a:grpSpLocks/>
            </p:cNvGrpSpPr>
            <p:nvPr/>
          </p:nvGrpSpPr>
          <p:grpSpPr bwMode="auto">
            <a:xfrm>
              <a:off x="533400" y="0"/>
              <a:ext cx="762000" cy="2285970"/>
              <a:chOff x="0" y="0"/>
              <a:chExt cx="762000" cy="2285970"/>
            </a:xfrm>
          </p:grpSpPr>
          <p:grpSp>
            <p:nvGrpSpPr>
              <p:cNvPr id="238627" name="Group 6"/>
              <p:cNvGrpSpPr>
                <a:grpSpLocks/>
              </p:cNvGrpSpPr>
              <p:nvPr/>
            </p:nvGrpSpPr>
            <p:grpSpPr bwMode="auto">
              <a:xfrm>
                <a:off x="320809" y="0"/>
                <a:ext cx="280618" cy="283520"/>
                <a:chOff x="0" y="0"/>
                <a:chExt cx="280617" cy="283520"/>
              </a:xfrm>
            </p:grpSpPr>
            <p:grpSp>
              <p:nvGrpSpPr>
                <p:cNvPr id="238636" name="Group 7"/>
                <p:cNvGrpSpPr>
                  <a:grpSpLocks/>
                </p:cNvGrpSpPr>
                <p:nvPr/>
              </p:nvGrpSpPr>
              <p:grpSpPr bwMode="auto">
                <a:xfrm>
                  <a:off x="0" y="0"/>
                  <a:ext cx="280617" cy="283520"/>
                  <a:chOff x="0" y="-1"/>
                  <a:chExt cx="280617" cy="283521"/>
                </a:xfrm>
              </p:grpSpPr>
              <p:sp>
                <p:nvSpPr>
                  <p:cNvPr id="100360"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1"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0362"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3"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4"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5"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6"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7"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100368"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8607" name="Group 24"/>
            <p:cNvGrpSpPr>
              <a:grpSpLocks/>
            </p:cNvGrpSpPr>
            <p:nvPr/>
          </p:nvGrpSpPr>
          <p:grpSpPr bwMode="auto">
            <a:xfrm>
              <a:off x="0" y="1614457"/>
              <a:ext cx="828675" cy="4710113"/>
              <a:chOff x="0" y="0"/>
              <a:chExt cx="828675" cy="4710113"/>
            </a:xfrm>
          </p:grpSpPr>
          <p:pic>
            <p:nvPicPr>
              <p:cNvPr id="100377"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7"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8"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9" name="AutoShape 47"/>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0" name="AutoShape 48"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1"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100402"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5000">
              <a:solidFill>
                <a:srgbClr val="EABA42"/>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53735077"/>
      </p:ext>
    </p:extLst>
  </p:cSld>
  <p:clrMapOvr>
    <a:overrideClrMapping bg1="lt1" tx1="dk1" bg2="lt2" tx2="dk2" accent1="accent1" accent2="accent2" accent3="accent3" accent4="accent4" accent5="accent5" accent6="accent6" hlink="hlink" folHlink="folHlink"/>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CEB8FE3-3900-430B-AFCA-A02EFD57E432}" type="slidenum">
              <a:rPr lang="en-US" altLang="en-US" sz="1400"/>
              <a:pPr algn="r" defTabSz="914400" eaLnBrk="1" hangingPunct="0">
                <a:lnSpc>
                  <a:spcPct val="100000"/>
                </a:lnSpc>
                <a:buClrTx/>
                <a:buSzTx/>
                <a:buFontTx/>
                <a:buNone/>
              </a:pPr>
              <a:t>84</a:t>
            </a:fld>
            <a:endParaRPr lang="en-US" altLang="en-US"/>
          </a:p>
        </p:txBody>
      </p:sp>
      <p:sp>
        <p:nvSpPr>
          <p:cNvPr id="101378"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1379"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1380" name="AutoShape 4"/>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01384" name="Line 8"/>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01385" name="AutoShape 9"/>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101386" name="AutoShape 10"/>
          <p:cNvSpPr>
            <a:spLocks/>
          </p:cNvSpPr>
          <p:nvPr/>
        </p:nvSpPr>
        <p:spPr bwMode="auto">
          <a:xfrm>
            <a:off x="8101013" y="0"/>
            <a:ext cx="1042987" cy="436563"/>
          </a:xfrm>
          <a:custGeom>
            <a:avLst/>
            <a:gdLst>
              <a:gd name="T0" fmla="*/ 521494 w 21600"/>
              <a:gd name="T1" fmla="*/ 218282 h 21600"/>
              <a:gd name="T2" fmla="*/ 521494 w 21600"/>
              <a:gd name="T3" fmla="*/ 218282 h 21600"/>
              <a:gd name="T4" fmla="*/ 521494 w 21600"/>
              <a:gd name="T5" fmla="*/ 218282 h 21600"/>
              <a:gd name="T6" fmla="*/ 521494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p>
            <a:pPr algn="ctr" defTabSz="457200" hangingPunct="0">
              <a:lnSpc>
                <a:spcPct val="100000"/>
              </a:lnSpc>
              <a:buClrTx/>
              <a:buSzTx/>
              <a:buFontTx/>
              <a:buNone/>
              <a:defRPr/>
            </a:pPr>
            <a:r>
              <a:rPr lang="en-US" sz="2400">
                <a:solidFill>
                  <a:srgbClr val="000000"/>
                </a:solidFill>
                <a:latin typeface="Arial" charset="0"/>
                <a:ea typeface="ＭＳ Ｐゴシック" charset="0"/>
                <a:sym typeface="Arial" charset="0"/>
              </a:rPr>
              <a:t>236a</a:t>
            </a:r>
          </a:p>
        </p:txBody>
      </p:sp>
    </p:spTree>
    <p:extLst>
      <p:ext uri="{BB962C8B-B14F-4D97-AF65-F5344CB8AC3E}">
        <p14:creationId xmlns:p14="http://schemas.microsoft.com/office/powerpoint/2010/main" val="1748463124"/>
      </p:ext>
    </p:extLst>
  </p:cSld>
  <p:clrMapOvr>
    <a:overrideClrMapping bg1="lt1" tx1="dk1" bg2="lt2" tx2="dk2" accent1="accent1" accent2="accent2" accent3="accent3" accent4="accent4" accent5="accent5" accent6="accent6" hlink="hlink" folHlink="folHlink"/>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6D4B156-8F0A-486A-A7A2-A535483476E3}" type="slidenum">
              <a:rPr lang="en-US" altLang="en-US" sz="1400"/>
              <a:pPr algn="r" defTabSz="914400" eaLnBrk="1" hangingPunct="0">
                <a:lnSpc>
                  <a:spcPct val="100000"/>
                </a:lnSpc>
                <a:buClrTx/>
                <a:buSzTx/>
                <a:buFontTx/>
                <a:buNone/>
              </a:pPr>
              <a:t>85</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79451748"/>
      </p:ext>
    </p:extLst>
  </p:cSld>
  <p:clrMapOvr>
    <a:overrideClrMapping bg1="lt1" tx1="dk1" bg2="lt2" tx2="dk2" accent1="accent1" accent2="accent2" accent3="accent3" accent4="accent4" accent5="accent5" accent6="accent6" hlink="hlink" folHlink="folHlink"/>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524000" y="6842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假教师与教导</a:t>
            </a:r>
            <a:r>
              <a:rPr lang="en-US" altLang="ja-JP" sz="4400" smtClean="0">
                <a:solidFill>
                  <a:srgbClr val="006600"/>
                </a:solidFill>
                <a:latin typeface="Engravers MT" pitchFamily="18" charset="0"/>
                <a:sym typeface="Engravers MT" pitchFamily="18" charset="0"/>
              </a:rPr>
              <a:t> </a:t>
            </a:r>
            <a:br>
              <a:rPr lang="en-US" altLang="ja-JP" sz="4400" smtClean="0">
                <a:solidFill>
                  <a:srgbClr val="006600"/>
                </a:solidFill>
                <a:latin typeface="Engravers MT" pitchFamily="18" charset="0"/>
                <a:sym typeface="Engravers MT" pitchFamily="18" charset="0"/>
              </a:rPr>
            </a:br>
            <a:r>
              <a:rPr lang="ja-JP" altLang="en-US" sz="2000" smtClean="0">
                <a:solidFill>
                  <a:srgbClr val="006600"/>
                </a:solidFill>
                <a:latin typeface="SimSun" pitchFamily="2" charset="-122"/>
                <a:ea typeface="SimSun" pitchFamily="2" charset="-122"/>
                <a:sym typeface="SimSun" pitchFamily="2" charset="-122"/>
              </a:rPr>
              <a:t>提前</a:t>
            </a:r>
            <a:r>
              <a:rPr lang="en-US" altLang="ja-JP" sz="2000" smtClean="0">
                <a:solidFill>
                  <a:srgbClr val="006600"/>
                </a:solidFill>
                <a:latin typeface="Arial" pitchFamily="34" charset="0"/>
                <a:cs typeface="Arial" pitchFamily="34" charset="0"/>
                <a:sym typeface="Arial" pitchFamily="34" charset="0"/>
              </a:rPr>
              <a:t>1:3-20; 4:1-16; 6:3-5, 20, 21</a:t>
            </a:r>
            <a:endParaRPr lang="en-US" altLang="en-US" smtClean="0"/>
          </a:p>
        </p:txBody>
      </p:sp>
      <p:sp>
        <p:nvSpPr>
          <p:cNvPr id="103426" name="Rectangle 2"/>
          <p:cNvSpPr>
            <a:spLocks noGrp="1" noChangeArrowheads="1"/>
          </p:cNvSpPr>
          <p:nvPr>
            <p:ph type="body" idx="1"/>
          </p:nvPr>
        </p:nvSpPr>
        <p:spPr>
          <a:xfrm>
            <a:off x="609600" y="2514600"/>
            <a:ext cx="7772400" cy="4114800"/>
          </a:xfrm>
        </p:spPr>
        <p:txBody>
          <a:bodyPr lIns="0" tIns="0" rIns="0" bIns="0"/>
          <a:lstStyle/>
          <a:p>
            <a:pPr algn="just"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提摩太留在以弗所教会的其中一个理由是要嘱咐假教师</a:t>
            </a:r>
            <a:r>
              <a:rPr lang="en-US" altLang="ja-JP" sz="3200" smtClean="0">
                <a:latin typeface="Arial" pitchFamily="34" charset="0"/>
                <a:cs typeface="Arial" pitchFamily="34" charset="0"/>
                <a:sym typeface="Arial" pitchFamily="34" charset="0"/>
              </a:rPr>
              <a:t> (1:3)</a:t>
            </a:r>
          </a:p>
          <a:p>
            <a:pPr algn="just" defTabSz="914400" eaLnBrk="1">
              <a:spcBef>
                <a:spcPts val="700"/>
              </a:spcBef>
              <a:buFontTx/>
              <a:buBlip>
                <a:blip r:embed="rId2"/>
              </a:buBlip>
            </a:pPr>
            <a:r>
              <a:rPr lang="ja-JP" altLang="en-US" sz="3200" smtClean="0">
                <a:latin typeface="SimSun" pitchFamily="2" charset="-122"/>
                <a:ea typeface="SimSun" pitchFamily="2" charset="-122"/>
                <a:sym typeface="SimSun" pitchFamily="2" charset="-122"/>
              </a:rPr>
              <a:t>异端的来源：虚妄的邪灵和鬼摩</a:t>
            </a:r>
            <a:r>
              <a:rPr lang="en-US" altLang="ja-JP" sz="3200" smtClean="0">
                <a:latin typeface="Arial" pitchFamily="34" charset="0"/>
                <a:cs typeface="Arial" pitchFamily="34" charset="0"/>
                <a:sym typeface="Arial" pitchFamily="34" charset="0"/>
              </a:rPr>
              <a:t> (4:1)</a:t>
            </a:r>
            <a:endParaRPr lang="en-US" altLang="en-US" smtClean="0"/>
          </a:p>
        </p:txBody>
      </p:sp>
      <p:pic>
        <p:nvPicPr>
          <p:cNvPr id="103427" name="Picture 3" descr="AG00164_.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45050"/>
            <a:ext cx="2895600" cy="201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extLst>
      <p:ext uri="{BB962C8B-B14F-4D97-AF65-F5344CB8AC3E}">
        <p14:creationId xmlns:p14="http://schemas.microsoft.com/office/powerpoint/2010/main" val="298387680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假教师的特征</a:t>
            </a:r>
            <a:endParaRPr lang="en-US" altLang="en-US" smtClean="0"/>
          </a:p>
        </p:txBody>
      </p:sp>
      <p:sp>
        <p:nvSpPr>
          <p:cNvPr id="104450"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Clr>
                <a:srgbClr val="FF3300"/>
              </a:buClr>
              <a:buFont typeface="Wingdings 2" pitchFamily="18" charset="2"/>
              <a:buChar char="Ò"/>
            </a:pPr>
            <a:r>
              <a:rPr lang="ja-JP" altLang="en-US" sz="3200" smtClean="0">
                <a:solidFill>
                  <a:srgbClr val="FF3300"/>
                </a:solidFill>
                <a:latin typeface="Arial" pitchFamily="34" charset="0"/>
                <a:cs typeface="Arial" pitchFamily="34" charset="0"/>
                <a:sym typeface="Arial" pitchFamily="34" charset="0"/>
              </a:rPr>
              <a:t>“</a:t>
            </a:r>
            <a:r>
              <a:rPr lang="ja-JP" altLang="en-US" sz="3200" smtClean="0">
                <a:solidFill>
                  <a:srgbClr val="FF3300"/>
                </a:solidFill>
                <a:latin typeface="SimSun" pitchFamily="2" charset="-122"/>
                <a:ea typeface="SimSun" pitchFamily="2" charset="-122"/>
                <a:sym typeface="SimSun" pitchFamily="2" charset="-122"/>
              </a:rPr>
              <a:t>虚伪的骗子</a:t>
            </a:r>
            <a:r>
              <a:rPr lang="en-US" altLang="ja-JP" sz="3200" smtClean="0">
                <a:solidFill>
                  <a:srgbClr val="FF3300"/>
                </a:solidFill>
                <a:latin typeface="Arial" pitchFamily="34" charset="0"/>
                <a:cs typeface="Arial" pitchFamily="34" charset="0"/>
                <a:sym typeface="Arial" pitchFamily="34" charset="0"/>
              </a:rPr>
              <a:t>"</a:t>
            </a:r>
            <a:r>
              <a:rPr lang="en-US" altLang="ja-JP" sz="3200" smtClean="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不胜任</a:t>
            </a:r>
            <a:r>
              <a:rPr lang="en-US" altLang="ja-JP" sz="3200" smtClean="0">
                <a:latin typeface="Arial" pitchFamily="34" charset="0"/>
                <a:cs typeface="Arial" pitchFamily="34" charset="0"/>
                <a:sym typeface="Arial" pitchFamily="34" charset="0"/>
              </a:rPr>
              <a:t>: </a:t>
            </a:r>
            <a:r>
              <a:rPr lang="ja-JP" altLang="en-US" sz="3200" smtClean="0">
                <a:latin typeface="SimSun" pitchFamily="2" charset="-122"/>
                <a:ea typeface="SimSun" pitchFamily="2" charset="-122"/>
                <a:sym typeface="SimSun" pitchFamily="2" charset="-122"/>
              </a:rPr>
              <a:t>他们</a:t>
            </a:r>
            <a:r>
              <a:rPr lang="en-US" altLang="ja-JP" sz="3200" smtClean="0">
                <a:latin typeface="Arial" pitchFamily="34" charset="0"/>
                <a:cs typeface="Arial" pitchFamily="34" charset="0"/>
                <a:sym typeface="Arial" pitchFamily="34" charset="0"/>
              </a:rPr>
              <a:t> </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不明白自己讲的是什么，主张的又是什么</a:t>
            </a:r>
            <a:r>
              <a:rPr lang="en-US" altLang="ja-JP" sz="3200" smtClean="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骄傲</a:t>
            </a:r>
            <a:r>
              <a:rPr lang="en-US" altLang="ja-JP" sz="3200" smtClean="0">
                <a:latin typeface="Arial" pitchFamily="34" charset="0"/>
                <a:cs typeface="Arial" pitchFamily="34" charset="0"/>
                <a:sym typeface="Arial" pitchFamily="34" charset="0"/>
              </a:rPr>
              <a:t>(6:4)</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属灵瞎</a:t>
            </a:r>
            <a:r>
              <a:rPr lang="en-US" altLang="ja-JP" sz="3200" smtClean="0">
                <a:latin typeface="Arial" pitchFamily="34" charset="0"/>
                <a:cs typeface="Arial" pitchFamily="34" charset="0"/>
                <a:sym typeface="Arial" pitchFamily="34" charset="0"/>
              </a:rPr>
              <a:t>: </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心术败坏，丧失真理的人</a:t>
            </a:r>
            <a:r>
              <a:rPr lang="en-US" altLang="ja-JP" sz="3200" smtClean="0">
                <a:latin typeface="Arial" pitchFamily="34" charset="0"/>
                <a:cs typeface="Arial" pitchFamily="34" charset="0"/>
                <a:sym typeface="Arial" pitchFamily="34" charset="0"/>
              </a:rPr>
              <a:t>" (6:5)</a:t>
            </a:r>
          </a:p>
          <a:p>
            <a:pPr algn="just" defTabSz="914400" eaLnBrk="1">
              <a:spcBef>
                <a:spcPts val="700"/>
              </a:spcBef>
              <a:buClr>
                <a:srgbClr val="FF3300"/>
              </a:buClr>
              <a:buFont typeface="Wingdings 2" pitchFamily="18" charset="2"/>
              <a:buChar char="Ò"/>
            </a:pPr>
            <a:r>
              <a:rPr lang="ja-JP" altLang="en-US" sz="3200" smtClean="0">
                <a:solidFill>
                  <a:srgbClr val="FF3300"/>
                </a:solidFill>
                <a:latin typeface="SimSun" pitchFamily="2" charset="-122"/>
                <a:ea typeface="SimSun" pitchFamily="2" charset="-122"/>
                <a:sym typeface="SimSun" pitchFamily="2" charset="-122"/>
              </a:rPr>
              <a:t>利用</a:t>
            </a:r>
            <a:r>
              <a:rPr lang="en-US" altLang="ja-JP" sz="3200" smtClean="0">
                <a:latin typeface="Arial" pitchFamily="34" charset="0"/>
                <a:cs typeface="Arial" pitchFamily="34" charset="0"/>
                <a:sym typeface="Arial" pitchFamily="34" charset="0"/>
              </a:rPr>
              <a:t> </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虔诚</a:t>
            </a:r>
            <a:r>
              <a:rPr lang="ja-JP" altLang="en-US" sz="3200" smtClean="0">
                <a:latin typeface="Arial" pitchFamily="34" charset="0"/>
                <a:cs typeface="Arial" pitchFamily="34" charset="0"/>
                <a:sym typeface="Arial" pitchFamily="34" charset="0"/>
              </a:rPr>
              <a:t>”</a:t>
            </a:r>
            <a:r>
              <a:rPr lang="ja-JP" altLang="en-US" sz="3200" smtClean="0">
                <a:latin typeface="SimSun" pitchFamily="2" charset="-122"/>
                <a:ea typeface="SimSun" pitchFamily="2" charset="-122"/>
                <a:sym typeface="SimSun" pitchFamily="2" charset="-122"/>
              </a:rPr>
              <a:t>为了</a:t>
            </a:r>
            <a:r>
              <a:rPr lang="ja-JP" altLang="en-US" sz="3200" smtClean="0">
                <a:solidFill>
                  <a:srgbClr val="FF3300"/>
                </a:solidFill>
                <a:latin typeface="SimSun" pitchFamily="2" charset="-122"/>
                <a:ea typeface="SimSun" pitchFamily="2" charset="-122"/>
                <a:sym typeface="SimSun" pitchFamily="2" charset="-122"/>
              </a:rPr>
              <a:t>得利</a:t>
            </a:r>
            <a:r>
              <a:rPr lang="en-US" altLang="ja-JP" sz="3200" smtClean="0">
                <a:solidFill>
                  <a:srgbClr val="FF3300"/>
                </a:solidFill>
                <a:latin typeface="SimSun" pitchFamily="2" charset="-122"/>
                <a:ea typeface="SimSun" pitchFamily="2" charset="-122"/>
                <a:sym typeface="SimSun" pitchFamily="2" charset="-122"/>
              </a:rPr>
              <a:t> </a:t>
            </a:r>
            <a:r>
              <a:rPr lang="en-US" altLang="ja-JP" sz="3200" smtClean="0">
                <a:latin typeface="Arial" pitchFamily="34" charset="0"/>
                <a:cs typeface="Arial" pitchFamily="34" charset="0"/>
                <a:sym typeface="Arial" pitchFamily="34" charset="0"/>
              </a:rPr>
              <a:t>(6:5)</a:t>
            </a:r>
            <a:endParaRPr lang="en-US" altLang="en-US" smtClean="0"/>
          </a:p>
        </p:txBody>
      </p:sp>
      <p:pic>
        <p:nvPicPr>
          <p:cNvPr id="104451" name="Picture 3" descr="BS0206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21600" y="5029200"/>
            <a:ext cx="14224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2"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extLst>
      <p:ext uri="{BB962C8B-B14F-4D97-AF65-F5344CB8AC3E}">
        <p14:creationId xmlns:p14="http://schemas.microsoft.com/office/powerpoint/2010/main" val="3088006597"/>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4000" smtClean="0">
                <a:solidFill>
                  <a:srgbClr val="006600"/>
                </a:solidFill>
                <a:latin typeface="SimSun" pitchFamily="2" charset="-122"/>
                <a:ea typeface="SimSun" pitchFamily="2" charset="-122"/>
                <a:sym typeface="SimSun" pitchFamily="2" charset="-122"/>
              </a:rPr>
              <a:t>假教义的特征</a:t>
            </a:r>
            <a:endParaRPr lang="en-US" altLang="en-US" smtClean="0"/>
          </a:p>
        </p:txBody>
      </p:sp>
      <p:sp>
        <p:nvSpPr>
          <p:cNvPr id="105474" name="Rectangle 2"/>
          <p:cNvSpPr>
            <a:spLocks noGrp="1" noChangeArrowheads="1"/>
          </p:cNvSpPr>
          <p:nvPr>
            <p:ph type="body" idx="1"/>
          </p:nvPr>
        </p:nvSpPr>
        <p:spPr>
          <a:xfrm>
            <a:off x="685800" y="1981200"/>
            <a:ext cx="7924800" cy="4876800"/>
          </a:xfrm>
        </p:spPr>
        <p:txBody>
          <a:bodyPr lIns="0" tIns="0" rIns="0" bIns="0"/>
          <a:lstStyle/>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教导</a:t>
            </a:r>
            <a:r>
              <a:rPr lang="ja-JP" altLang="en-US" sz="2800" smtClean="0">
                <a:solidFill>
                  <a:srgbClr val="FF3300"/>
                </a:solidFill>
                <a:latin typeface="SimSun" pitchFamily="2" charset="-122"/>
                <a:ea typeface="SimSun" pitchFamily="2" charset="-122"/>
                <a:sym typeface="SimSun" pitchFamily="2" charset="-122"/>
              </a:rPr>
              <a:t>不接受</a:t>
            </a:r>
            <a:r>
              <a:rPr lang="ja-JP" altLang="en-US" sz="2800" smtClean="0">
                <a:latin typeface="Arial" pitchFamily="34" charset="0"/>
                <a:cs typeface="Arial" pitchFamily="34" charset="0"/>
                <a:sym typeface="Arial" pitchFamily="34" charset="0"/>
              </a:rPr>
              <a:t>“</a:t>
            </a:r>
            <a:r>
              <a:rPr lang="ja-JP" altLang="en-US" sz="2800" smtClean="0">
                <a:latin typeface="SimSun" pitchFamily="2" charset="-122"/>
                <a:ea typeface="SimSun" pitchFamily="2" charset="-122"/>
                <a:sym typeface="SimSun" pitchFamily="2" charset="-122"/>
              </a:rPr>
              <a:t>主耶稣基督纯正的话语</a:t>
            </a:r>
            <a:r>
              <a:rPr lang="ja-JP" altLang="en-US" sz="2800" smtClean="0">
                <a:latin typeface="Arial" pitchFamily="34" charset="0"/>
                <a:cs typeface="Arial" pitchFamily="34" charset="0"/>
                <a:sym typeface="Arial" pitchFamily="34" charset="0"/>
              </a:rPr>
              <a:t>”</a:t>
            </a:r>
            <a:r>
              <a:rPr lang="en-US" altLang="ja-JP" sz="2800" smtClean="0">
                <a:latin typeface="Arial" pitchFamily="34" charset="0"/>
                <a:cs typeface="Arial" pitchFamily="34" charset="0"/>
                <a:sym typeface="Arial" pitchFamily="34" charset="0"/>
              </a:rPr>
              <a:t> (6:3)</a:t>
            </a:r>
          </a:p>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传</a:t>
            </a:r>
            <a:r>
              <a:rPr lang="ja-JP" altLang="en-US" sz="2800" smtClean="0">
                <a:solidFill>
                  <a:srgbClr val="FF3300"/>
                </a:solidFill>
                <a:latin typeface="SimSun" pitchFamily="2" charset="-122"/>
                <a:ea typeface="SimSun" pitchFamily="2" charset="-122"/>
                <a:sym typeface="SimSun" pitchFamily="2" charset="-122"/>
              </a:rPr>
              <a:t>假的教义</a:t>
            </a:r>
            <a:r>
              <a:rPr lang="en-US" altLang="ja-JP" sz="2800" smtClean="0">
                <a:latin typeface="Arial" pitchFamily="34" charset="0"/>
                <a:cs typeface="Arial" pitchFamily="34" charset="0"/>
                <a:sym typeface="Arial" pitchFamily="34" charset="0"/>
              </a:rPr>
              <a:t>: </a:t>
            </a:r>
            <a:r>
              <a:rPr lang="ja-JP" altLang="en-US" sz="2800" smtClean="0">
                <a:latin typeface="Arial" pitchFamily="34" charset="0"/>
                <a:cs typeface="Arial" pitchFamily="34" charset="0"/>
                <a:sym typeface="Arial" pitchFamily="34" charset="0"/>
              </a:rPr>
              <a:t>“</a:t>
            </a:r>
            <a:r>
              <a:rPr lang="ja-JP" altLang="en-US" sz="2800" smtClean="0">
                <a:latin typeface="SimSun" pitchFamily="2" charset="-122"/>
                <a:ea typeface="SimSun" pitchFamily="2" charset="-122"/>
                <a:sym typeface="SimSun" pitchFamily="2" charset="-122"/>
              </a:rPr>
              <a:t>他们禁止嫁娶，禁戒食物</a:t>
            </a:r>
            <a:r>
              <a:rPr lang="ja-JP" altLang="en-US" sz="2800" smtClean="0">
                <a:latin typeface="Arial" pitchFamily="34" charset="0"/>
                <a:cs typeface="Arial" pitchFamily="34" charset="0"/>
                <a:sym typeface="Arial" pitchFamily="34" charset="0"/>
              </a:rPr>
              <a:t>”</a:t>
            </a:r>
            <a:r>
              <a:rPr lang="en-US" altLang="ja-JP" sz="2800" smtClean="0">
                <a:latin typeface="Arial" pitchFamily="34" charset="0"/>
                <a:cs typeface="Arial" pitchFamily="34" charset="0"/>
                <a:sym typeface="Arial" pitchFamily="34" charset="0"/>
              </a:rPr>
              <a:t> (4:3)</a:t>
            </a:r>
          </a:p>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注重世俗以及老妇的</a:t>
            </a:r>
            <a:r>
              <a:rPr lang="ja-JP" altLang="en-US" sz="2800" smtClean="0">
                <a:solidFill>
                  <a:srgbClr val="FF3300"/>
                </a:solidFill>
                <a:latin typeface="SimSun" pitchFamily="2" charset="-122"/>
                <a:ea typeface="SimSun" pitchFamily="2" charset="-122"/>
                <a:sym typeface="SimSun" pitchFamily="2" charset="-122"/>
              </a:rPr>
              <a:t>无稽之谈</a:t>
            </a:r>
            <a:r>
              <a:rPr lang="ja-JP" altLang="en-US" sz="2800" smtClean="0">
                <a:latin typeface="SimSun" pitchFamily="2" charset="-122"/>
                <a:ea typeface="SimSun" pitchFamily="2" charset="-122"/>
                <a:sym typeface="SimSun" pitchFamily="2" charset="-122"/>
              </a:rPr>
              <a:t>和</a:t>
            </a:r>
            <a:r>
              <a:rPr lang="ja-JP" altLang="en-US" sz="2800" smtClean="0">
                <a:solidFill>
                  <a:srgbClr val="FF3300"/>
                </a:solidFill>
                <a:latin typeface="SimSun" pitchFamily="2" charset="-122"/>
                <a:ea typeface="SimSun" pitchFamily="2" charset="-122"/>
                <a:sym typeface="SimSun" pitchFamily="2" charset="-122"/>
              </a:rPr>
              <a:t>无穷的家谱</a:t>
            </a:r>
            <a:endParaRPr lang="en-US" altLang="ja-JP" sz="2800" smtClean="0">
              <a:solidFill>
                <a:srgbClr val="D4876C"/>
              </a:solidFill>
              <a:latin typeface="Arial" pitchFamily="34" charset="0"/>
              <a:cs typeface="Arial" pitchFamily="34" charset="0"/>
              <a:sym typeface="Arial" pitchFamily="34" charset="0"/>
            </a:endParaRPr>
          </a:p>
          <a:p>
            <a:pPr marL="300038" indent="-300038" algn="just" defTabSz="914400" eaLnBrk="1">
              <a:lnSpc>
                <a:spcPct val="90000"/>
              </a:lnSpc>
              <a:spcBef>
                <a:spcPts val="600"/>
              </a:spcBef>
              <a:buFont typeface="Wingdings 2" pitchFamily="18" charset="2"/>
              <a:buChar char="Ò"/>
            </a:pPr>
            <a:r>
              <a:rPr lang="ja-JP" altLang="en-US" sz="2800" smtClean="0">
                <a:latin typeface="SimSun" pitchFamily="2" charset="-122"/>
                <a:ea typeface="SimSun" pitchFamily="2" charset="-122"/>
                <a:sym typeface="SimSun" pitchFamily="2" charset="-122"/>
              </a:rPr>
              <a:t>专</a:t>
            </a:r>
            <a:r>
              <a:rPr lang="ja-JP" altLang="en-US" sz="2800" smtClean="0">
                <a:solidFill>
                  <a:srgbClr val="FF3300"/>
                </a:solidFill>
                <a:latin typeface="SimSun" pitchFamily="2" charset="-122"/>
                <a:ea typeface="SimSun" pitchFamily="2" charset="-122"/>
                <a:sym typeface="SimSun" pitchFamily="2" charset="-122"/>
              </a:rPr>
              <a:t>好问难争辩</a:t>
            </a:r>
            <a:r>
              <a:rPr lang="en-US" altLang="ja-JP" sz="2800" smtClean="0">
                <a:solidFill>
                  <a:srgbClr val="FF3300"/>
                </a:solidFill>
                <a:latin typeface="SimSun" pitchFamily="2" charset="-122"/>
                <a:ea typeface="SimSun" pitchFamily="2" charset="-122"/>
                <a:sym typeface="SimSun" pitchFamily="2" charset="-122"/>
              </a:rPr>
              <a:t> </a:t>
            </a:r>
            <a:r>
              <a:rPr lang="en-US" altLang="ja-JP" sz="2800" smtClean="0">
                <a:latin typeface="Arial" pitchFamily="34" charset="0"/>
                <a:cs typeface="Arial" pitchFamily="34" charset="0"/>
                <a:sym typeface="Arial" pitchFamily="34" charset="0"/>
              </a:rPr>
              <a:t>(6:4)</a:t>
            </a:r>
            <a:endParaRPr lang="en-US" altLang="en-US" smtClean="0"/>
          </a:p>
        </p:txBody>
      </p:sp>
      <p:pic>
        <p:nvPicPr>
          <p:cNvPr id="105475" name="Picture 3" descr="BD0686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5697538"/>
            <a:ext cx="1422400"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9945182"/>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a:latin typeface="Arial" charset="0"/>
                <a:ea typeface="Osaka" charset="0"/>
                <a:cs typeface="Arial" charset="0"/>
              </a:rPr>
              <a:t>提</a:t>
            </a:r>
            <a:r>
              <a:rPr lang="zh-CN" altLang="en-US" sz="8800" dirty="0" smtClean="0">
                <a:latin typeface="Arial" charset="0"/>
                <a:ea typeface="Osaka" charset="0"/>
                <a:cs typeface="Arial" charset="0"/>
              </a:rPr>
              <a:t>多</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63576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200" b="1">
                    <a:solidFill>
                      <a:srgbClr val="D54F41"/>
                    </a:solidFill>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200" b="1">
                    <a:solidFill>
                      <a:srgbClr val="D54F41"/>
                    </a:solidFill>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dirty="0"/>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a:solidFill>
                      <a:srgbClr val="D54F41"/>
                    </a:solidFill>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100" b="1">
                    <a:solidFill>
                      <a:srgbClr val="D54F41"/>
                    </a:solidFill>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Conduct </a:t>
                </a:r>
              </a:p>
              <a:p>
                <a:pPr algn="ctr">
                  <a:lnSpc>
                    <a:spcPct val="100000"/>
                  </a:lnSpc>
                  <a:buClr>
                    <a:srgbClr val="D54F41"/>
                  </a:buClr>
                  <a:buFont typeface="Arial" pitchFamily="34" charset="0"/>
                  <a:buNone/>
                </a:pPr>
                <a:r>
                  <a:rPr lang="en-GB" altLang="zh-TW" sz="2400" b="1">
                    <a:solidFill>
                      <a:srgbClr val="D54F41"/>
                    </a:solidFill>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Grace </a:t>
                </a:r>
              </a:p>
              <a:p>
                <a:pPr algn="ctr">
                  <a:lnSpc>
                    <a:spcPct val="100000"/>
                  </a:lnSpc>
                  <a:buClr>
                    <a:srgbClr val="D54F41"/>
                  </a:buClr>
                  <a:buFont typeface="Arial" pitchFamily="34" charset="0"/>
                  <a:buNone/>
                </a:pPr>
                <a:r>
                  <a:rPr lang="en-GB" altLang="zh-TW" sz="2400" b="1">
                    <a:solidFill>
                      <a:srgbClr val="D54F41"/>
                    </a:solidFill>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a:solidFill>
                      <a:srgbClr val="D54F41"/>
                    </a:solidFill>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a:solidFill>
                      <a:srgbClr val="D54F41"/>
                    </a:solidFill>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Truth leads to godliness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D54F41"/>
                    </a:solidFill>
                    <a:latin typeface="Arial Narrow" charset="0"/>
                    <a:ea typeface="新細明體" charset="0"/>
                    <a:cs typeface="新細明體" charset="0"/>
                  </a:rPr>
                  <a:t>Elders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D54F41"/>
                    </a:solidFill>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Older 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Older Women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Younger Women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Younger</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Men</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Slaves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400">
                    <a:solidFill>
                      <a:srgbClr val="D54F41"/>
                    </a:solidFill>
                    <a:latin typeface="Arial Narrow" charset="0"/>
                    <a:ea typeface="新細明體" charset="0"/>
                    <a:cs typeface="新細明體" charset="0"/>
                  </a:rPr>
                  <a:t>Educates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400">
                    <a:solidFill>
                      <a:srgbClr val="D54F41"/>
                    </a:solidFill>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Empowers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Motivates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Protects</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Concl.</a:t>
                </a:r>
              </a:p>
              <a:p>
                <a:pPr algn="ctr" eaLnBrk="0" hangingPunct="0">
                  <a:lnSpc>
                    <a:spcPct val="100000"/>
                  </a:lnSpc>
                  <a:buClr>
                    <a:srgbClr val="D54F41"/>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500">
                    <a:solidFill>
                      <a:srgbClr val="D54F41"/>
                    </a:solidFill>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D54F41"/>
                  </a:buClr>
                  <a:buFont typeface="Arial" pitchFamily="34" charset="0"/>
                  <a:buNone/>
                </a:pPr>
                <a:r>
                  <a:rPr lang="zh-TW" altLang="en-GB" sz="2400" b="1">
                    <a:solidFill>
                      <a:srgbClr val="D54F41"/>
                    </a:solidFill>
                    <a:latin typeface="Arial" pitchFamily="34" charset="0"/>
                    <a:ea typeface="新細明體" charset="-120"/>
                  </a:rPr>
                  <a:t> </a:t>
                </a:r>
                <a:r>
                  <a:rPr lang="en-GB" altLang="zh-TW" sz="2400" b="1">
                    <a:solidFill>
                      <a:srgbClr val="D54F41"/>
                    </a:solidFill>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rgbClr val="FFFFFF"/>
                    </a:solidFill>
                    <a:latin typeface="Arial" pitchFamily="34" charset="0"/>
                    <a:ea typeface="新細明體" charset="-120"/>
                  </a:rPr>
                  <a:t> </a:t>
                </a:r>
                <a:r>
                  <a:rPr lang="zh-TW" altLang="en-GB" sz="4000" b="1" dirty="0">
                    <a:solidFill>
                      <a:srgbClr val="FFFFFF"/>
                    </a:solidFill>
                    <a:latin typeface="Arial" pitchFamily="34" charset="0"/>
                    <a:ea typeface="新細明體" charset="-120"/>
                  </a:rPr>
                  <a:t>好的行為</a:t>
                </a: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1800" dirty="0">
                    <a:solidFill>
                      <a:srgbClr val="FFFFFF"/>
                    </a:solidFill>
                    <a:latin typeface="Arial" pitchFamily="34" charset="0"/>
                    <a:ea typeface="新細明體" charset="-120"/>
                  </a:rPr>
                  <a:t> </a:t>
                </a:r>
                <a:r>
                  <a:rPr lang="zh-TW" altLang="en-GB" dirty="0">
                    <a:solidFill>
                      <a:srgbClr val="FFFFFF"/>
                    </a:solidFill>
                    <a:latin typeface="Arial Narrow" pitchFamily="34" charset="0"/>
                    <a:ea typeface="新細明體" charset="-120"/>
                  </a:rPr>
                  <a:t>委派長老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3600" dirty="0">
                    <a:solidFill>
                      <a:srgbClr val="FFFFFF"/>
                    </a:solidFill>
                    <a:latin typeface="Arial" pitchFamily="34" charset="0"/>
                    <a:ea typeface="新細明體" charset="-120"/>
                  </a:rPr>
                  <a:t> </a:t>
                </a:r>
                <a:r>
                  <a:rPr lang="zh-TW" altLang="en-GB" sz="3200" dirty="0">
                    <a:solidFill>
                      <a:srgbClr val="FFFFFF"/>
                    </a:solidFill>
                    <a:latin typeface="Arial" pitchFamily="34" charset="0"/>
                    <a:ea typeface="新細明體" charset="-120"/>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dirty="0">
                    <a:solidFill>
                      <a:srgbClr val="FFFFFF"/>
                    </a:solidFill>
                    <a:latin typeface="Arial Narrow" charset="0"/>
                    <a:ea typeface="新細明體" charset="0"/>
                    <a:cs typeface="新細明體" charset="0"/>
                  </a:rPr>
                  <a:t>防止假教義</a:t>
                </a: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200" dirty="0">
                    <a:solidFill>
                      <a:srgbClr val="FFFFFF"/>
                    </a:solidFill>
                    <a:latin typeface="Arial" charset="0"/>
                    <a:ea typeface="新細明體" charset="0"/>
                    <a:cs typeface="新細明體" charset="0"/>
                  </a:rPr>
                  <a:t>實際行出真的教義</a:t>
                </a: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dirty="0">
                    <a:solidFill>
                      <a:srgbClr val="FFFFFF"/>
                    </a:solidFill>
                    <a:latin typeface="Arial Narrow" charset="0"/>
                    <a:ea typeface="新細明體" charset="0"/>
                    <a:cs typeface="新細明體" charset="0"/>
                  </a:rPr>
                  <a:t>長老對抗假教師</a:t>
                </a: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dirty="0">
                    <a:solidFill>
                      <a:srgbClr val="FFFFFF"/>
                    </a:solidFill>
                    <a:latin typeface="Arial" charset="0"/>
                    <a:ea typeface="新細明體" charset="0"/>
                    <a:cs typeface="新細明體" charset="0"/>
                  </a:rPr>
                  <a:t>每個年齡層的行為</a:t>
                </a: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endParaRPr lang="zh-TW" altLang="en-GB" sz="2400" b="1" dirty="0">
                  <a:solidFill>
                    <a:srgbClr val="FFFFFF"/>
                  </a:solidFill>
                  <a:latin typeface="Arial" pitchFamily="34" charset="0"/>
                  <a:ea typeface="新細明體" charset="-120"/>
                </a:endParaRPr>
              </a:p>
              <a:p>
                <a:pPr algn="ctr">
                  <a:lnSpc>
                    <a:spcPct val="100000"/>
                  </a:lnSpc>
                  <a:buClr>
                    <a:srgbClr val="F2ED24"/>
                  </a:buClr>
                  <a:buFont typeface="Arial" pitchFamily="34" charset="0"/>
                  <a:buNone/>
                </a:pPr>
                <a:r>
                  <a:rPr lang="zh-TW" altLang="en-GB" dirty="0">
                    <a:solidFill>
                      <a:srgbClr val="FFFFFF"/>
                    </a:solidFill>
                    <a:latin typeface="Arial" pitchFamily="34" charset="0"/>
                    <a:ea typeface="新細明體" charset="-120"/>
                  </a:rPr>
                  <a:t>恩典帶來敬虔</a:t>
                </a:r>
              </a:p>
              <a:p>
                <a:pPr algn="ctr">
                  <a:lnSpc>
                    <a:spcPct val="100000"/>
                  </a:lnSpc>
                  <a:buClr>
                    <a:srgbClr val="F2ED24"/>
                  </a:buClr>
                  <a:buFont typeface="Arial" pitchFamily="34" charset="0"/>
                  <a:buNone/>
                </a:pPr>
                <a:endParaRPr lang="zh-TW" altLang="en-GB" b="1" dirty="0">
                  <a:solidFill>
                    <a:srgbClr val="FFFFFF"/>
                  </a:solidFill>
                  <a:latin typeface="Arial" pitchFamily="34" charset="0"/>
                  <a:ea typeface="新細明體" charset="-120"/>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2400" b="1" dirty="0">
                    <a:solidFill>
                      <a:srgbClr val="FFFFFF"/>
                    </a:solidFill>
                    <a:latin typeface="Arial" charset="0"/>
                    <a:ea typeface="新細明體" charset="0"/>
                    <a:cs typeface="新細明體" charset="0"/>
                  </a:rPr>
                  <a:t>1</a:t>
                </a:r>
                <a:r>
                  <a:rPr lang="en-GB" altLang="zh-TW" sz="2400" b="1" dirty="0">
                    <a:solidFill>
                      <a:srgbClr val="F2ED24"/>
                    </a:solidFill>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rgbClr val="FFFFFF"/>
                    </a:solidFill>
                    <a:latin typeface="Arial" pitchFamily="34" charset="0"/>
                    <a:ea typeface="新細明體" charset="-120"/>
                  </a:rPr>
                  <a:t> </a:t>
                </a:r>
                <a:r>
                  <a:rPr lang="en-GB" altLang="zh-TW" sz="2400" b="1" dirty="0">
                    <a:solidFill>
                      <a:srgbClr val="FFFFFF"/>
                    </a:solidFill>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rgbClr val="FFFFFF"/>
                    </a:solidFill>
                    <a:latin typeface="Arial" pitchFamily="34" charset="0"/>
                    <a:ea typeface="新細明體" charset="-120"/>
                  </a:rPr>
                  <a:t> </a:t>
                </a:r>
                <a:r>
                  <a:rPr lang="en-GB" altLang="zh-TW" sz="2400" b="1" dirty="0">
                    <a:solidFill>
                      <a:srgbClr val="FFFFFF"/>
                    </a:solidFill>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dirty="0">
                    <a:solidFill>
                      <a:srgbClr val="FFFFFF"/>
                    </a:solidFill>
                    <a:latin typeface="Arial" charset="0"/>
                    <a:ea typeface="新細明體" charset="0"/>
                    <a:cs typeface="新細明體" charset="0"/>
                  </a:rPr>
                  <a:t>處理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dirty="0">
                    <a:solidFill>
                      <a:srgbClr val="FFFFFF"/>
                    </a:solidFill>
                    <a:latin typeface="Arial" charset="0"/>
                    <a:ea typeface="新細明體" charset="0"/>
                    <a:cs typeface="新細明體" charset="0"/>
                  </a:rPr>
                  <a:t>教導</a:t>
                </a: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dirty="0">
                    <a:solidFill>
                      <a:srgbClr val="FFFFFF"/>
                    </a:solidFill>
                    <a:latin typeface="Arial" pitchFamily="34" charset="0"/>
                    <a:ea typeface="新細明體" charset="-120"/>
                  </a:rPr>
                  <a:t> </a:t>
                </a:r>
                <a:r>
                  <a:rPr lang="zh-TW" altLang="en-GB" dirty="0">
                    <a:solidFill>
                      <a:srgbClr val="FFFFFF"/>
                    </a:solidFill>
                    <a:latin typeface="Arial" pitchFamily="34" charset="0"/>
                    <a:ea typeface="新細明體" charset="-120"/>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dirty="0">
                    <a:solidFill>
                      <a:srgbClr val="FFFFFF"/>
                    </a:solidFill>
                    <a:latin typeface="Arial Narrow" charset="0"/>
                    <a:ea typeface="新細明體" charset="0"/>
                    <a:cs typeface="新細明體" charset="0"/>
                  </a:rPr>
                  <a:t>1:1-4</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dirty="0">
                    <a:solidFill>
                      <a:srgbClr val="FFFFFF"/>
                    </a:solidFill>
                    <a:latin typeface="Arial Narrow" charset="0"/>
                    <a:ea typeface="新細明體" charset="0"/>
                    <a:cs typeface="新細明體" charset="0"/>
                  </a:rPr>
                  <a:t>真理帶來敬虔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7" name="Group 133"/>
            <p:cNvGrpSpPr>
              <a:grpSpLocks/>
            </p:cNvGrpSpPr>
            <p:nvPr/>
          </p:nvGrpSpPr>
          <p:grpSpPr bwMode="auto">
            <a:xfrm>
              <a:off x="698" y="2975"/>
              <a:ext cx="459" cy="507"/>
              <a:chOff x="698" y="2975"/>
              <a:chExt cx="459" cy="507"/>
            </a:xfrm>
          </p:grpSpPr>
          <p:sp>
            <p:nvSpPr>
              <p:cNvPr id="24710" name="Rectangle 134"/>
              <p:cNvSpPr>
                <a:spLocks noChangeArrowheads="1"/>
              </p:cNvSpPr>
              <p:nvPr/>
            </p:nvSpPr>
            <p:spPr bwMode="auto">
              <a:xfrm>
                <a:off x="737" y="2975"/>
                <a:ext cx="383"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1:5-16</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長老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8" name="Group 136"/>
            <p:cNvGrpSpPr>
              <a:grpSpLocks/>
            </p:cNvGrpSpPr>
            <p:nvPr/>
          </p:nvGrpSpPr>
          <p:grpSpPr bwMode="auto">
            <a:xfrm>
              <a:off x="1160" y="2975"/>
              <a:ext cx="359" cy="507"/>
              <a:chOff x="1160" y="2975"/>
              <a:chExt cx="359" cy="507"/>
            </a:xfrm>
          </p:grpSpPr>
          <p:sp>
            <p:nvSpPr>
              <p:cNvPr id="24713" name="Rectangle 137"/>
              <p:cNvSpPr>
                <a:spLocks noChangeArrowheads="1"/>
              </p:cNvSpPr>
              <p:nvPr/>
            </p:nvSpPr>
            <p:spPr bwMode="auto">
              <a:xfrm>
                <a:off x="1199" y="2975"/>
                <a:ext cx="283"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600">
                    <a:solidFill>
                      <a:srgbClr val="FFFFFF"/>
                    </a:solidFill>
                    <a:latin typeface="Arial Narrow" charset="0"/>
                    <a:ea typeface="新細明體" charset="0"/>
                    <a:cs typeface="新細明體" charset="0"/>
                  </a:rPr>
                  <a:t>2:1-2</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a:solidFill>
                      <a:srgbClr val="FFFFFF"/>
                    </a:solidFill>
                    <a:latin typeface="Arial Narrow" charset="0"/>
                    <a:ea typeface="新細明體" charset="0"/>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59" name="Group 139"/>
            <p:cNvGrpSpPr>
              <a:grpSpLocks/>
            </p:cNvGrpSpPr>
            <p:nvPr/>
          </p:nvGrpSpPr>
          <p:grpSpPr bwMode="auto">
            <a:xfrm>
              <a:off x="1522" y="2975"/>
              <a:ext cx="446" cy="507"/>
              <a:chOff x="1522" y="2975"/>
              <a:chExt cx="446" cy="507"/>
            </a:xfrm>
          </p:grpSpPr>
          <p:sp>
            <p:nvSpPr>
              <p:cNvPr id="24716" name="Rectangle 140"/>
              <p:cNvSpPr>
                <a:spLocks noChangeArrowheads="1"/>
              </p:cNvSpPr>
              <p:nvPr/>
            </p:nvSpPr>
            <p:spPr bwMode="auto">
              <a:xfrm>
                <a:off x="1561" y="2975"/>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Narrow" pitchFamily="34" charset="0"/>
                  <a:buNone/>
                </a:pPr>
                <a:endParaRPr lang="en-GB" altLang="zh-TW" sz="1200">
                  <a:solidFill>
                    <a:srgbClr val="FFFFFF"/>
                  </a:solidFill>
                  <a:latin typeface="Arial Narrow" pitchFamily="34" charset="0"/>
                  <a:ea typeface="新細明體" charset="-120"/>
                </a:endParaRPr>
              </a:p>
              <a:p>
                <a:pPr algn="ctr">
                  <a:lnSpc>
                    <a:spcPct val="100000"/>
                  </a:lnSpc>
                  <a:buClr>
                    <a:srgbClr val="F2ED24"/>
                  </a:buClr>
                  <a:buFont typeface="Arial Narrow" pitchFamily="34" charset="0"/>
                  <a:buNone/>
                </a:pPr>
                <a:r>
                  <a:rPr lang="en-GB" altLang="zh-TW" sz="1600">
                    <a:solidFill>
                      <a:srgbClr val="FFFFFF"/>
                    </a:solidFill>
                    <a:latin typeface="Arial Narrow" pitchFamily="34" charset="0"/>
                    <a:ea typeface="新細明體" charset="-120"/>
                  </a:rPr>
                  <a:t>2:4-5</a:t>
                </a:r>
              </a:p>
              <a:p>
                <a:pPr algn="ctr">
                  <a:lnSpc>
                    <a:spcPct val="100000"/>
                  </a:lnSpc>
                  <a:buClr>
                    <a:srgbClr val="F2ED24"/>
                  </a:buClr>
                  <a:buFont typeface="Arial Narrow" pitchFamily="34" charset="0"/>
                  <a:buNone/>
                </a:pPr>
                <a:r>
                  <a:rPr lang="zh-TW" altLang="en-GB" sz="1600">
                    <a:solidFill>
                      <a:srgbClr val="FFFFFF"/>
                    </a:solidFill>
                    <a:latin typeface="Arial Narrow" pitchFamily="34" charset="0"/>
                    <a:ea typeface="新細明體" charset="-120"/>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600">
                    <a:solidFill>
                      <a:srgbClr val="FFFFFF"/>
                    </a:solidFill>
                    <a:latin typeface="Arial Narrow" charset="0"/>
                    <a:ea typeface="新細明體" charset="0"/>
                    <a:cs typeface="新細明體" charset="0"/>
                  </a:rPr>
                  <a:t>2:4-5</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a:solidFill>
                      <a:srgbClr val="FFFFFF"/>
                    </a:solidFill>
                    <a:latin typeface="Arial Narrow" charset="0"/>
                    <a:ea typeface="新細明體" charset="0"/>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400">
                    <a:solidFill>
                      <a:srgbClr val="FFFFFF"/>
                    </a:solidFill>
                    <a:latin typeface="Arial Narrow" charset="0"/>
                    <a:ea typeface="新細明體" charset="0"/>
                    <a:cs typeface="新細明體" charset="0"/>
                  </a:rPr>
                  <a:t>2:6-8</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400">
                    <a:solidFill>
                      <a:srgbClr val="FFFFFF"/>
                    </a:solidFill>
                    <a:latin typeface="Arial Narrow" charset="0"/>
                    <a:ea typeface="新細明體" charset="0"/>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2:9-10</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奴隸</a:t>
                </a: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2:11-15</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3:1-2</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授權</a:t>
                </a: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3:3-8</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推動</a:t>
                </a: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3:9-11</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保羅</a:t>
                </a: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a:solidFill>
                      <a:srgbClr val="FFFFFF"/>
                    </a:solidFill>
                    <a:latin typeface="Arial Narrow" charset="0"/>
                    <a:ea typeface="新細明體" charset="0"/>
                    <a:cs typeface="新細明體" charset="0"/>
                  </a:rPr>
                  <a:t>3:12-15</a:t>
                </a:r>
              </a:p>
              <a:p>
                <a:pPr algn="ctr" eaLnBrk="0" hangingPunct="0">
                  <a:lnSpc>
                    <a:spcPct val="100000"/>
                  </a:lnSpc>
                  <a:buClr>
                    <a:srgbClr val="F2ED24"/>
                  </a:buClr>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a:solidFill>
                      <a:srgbClr val="FFFFFF"/>
                    </a:solidFill>
                    <a:latin typeface="Arial Narrow" charset="0"/>
                    <a:ea typeface="新細明體" charset="0"/>
                    <a:cs typeface="新細明體" charset="0"/>
                  </a:rPr>
                  <a:t>結論</a:t>
                </a: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rgbClr val="FFFFFF"/>
                    </a:solidFill>
                    <a:latin typeface="Arial" pitchFamily="34" charset="0"/>
                    <a:ea typeface="新細明體" charset="-120"/>
                  </a:rPr>
                  <a:t> </a:t>
                </a:r>
                <a:r>
                  <a:rPr lang="zh-TW" altLang="en-GB" b="1" dirty="0">
                    <a:solidFill>
                      <a:srgbClr val="FFFFFF"/>
                    </a:solidFill>
                    <a:latin typeface="Arial" pitchFamily="34" charset="0"/>
                    <a:ea typeface="新細明體" charset="-120"/>
                  </a:rPr>
                  <a:t>小亞細亞到克羅尼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dirty="0">
                    <a:solidFill>
                      <a:srgbClr val="FFFFFF"/>
                    </a:solidFill>
                    <a:latin typeface="Arial" pitchFamily="34" charset="0"/>
                    <a:ea typeface="新細明體" charset="-120"/>
                  </a:rPr>
                  <a:t> </a:t>
                </a:r>
                <a:r>
                  <a:rPr lang="zh-TW" altLang="en-GB" b="1" dirty="0">
                    <a:solidFill>
                      <a:srgbClr val="FFFFFF"/>
                    </a:solidFill>
                    <a:latin typeface="Arial" pitchFamily="34" charset="0"/>
                    <a:ea typeface="新細明體" charset="-120"/>
                  </a:rPr>
                  <a:t>西元</a:t>
                </a:r>
                <a:r>
                  <a:rPr lang="en-GB" altLang="zh-TW" b="1" dirty="0">
                    <a:solidFill>
                      <a:srgbClr val="FFFFFF"/>
                    </a:solidFill>
                    <a:latin typeface="Arial" pitchFamily="34" charset="0"/>
                    <a:ea typeface="新細明體" charset="-120"/>
                  </a:rPr>
                  <a:t>66</a:t>
                </a:r>
                <a:r>
                  <a:rPr lang="zh-TW" altLang="en-GB" b="1" dirty="0">
                    <a:solidFill>
                      <a:srgbClr val="FFFFFF"/>
                    </a:solidFill>
                    <a:latin typeface="Arial" pitchFamily="34" charset="0"/>
                    <a:ea typeface="新細明體" charset="-120"/>
                  </a:rPr>
                  <a:t>年暑假</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
        <p:nvSpPr>
          <p:cNvPr id="65540" name="WordArt 17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
        <p:nvSpPr>
          <p:cNvPr id="24749" name="Text Box 173"/>
          <p:cNvSpPr txBox="1">
            <a:spLocks noChangeArrowheads="1"/>
          </p:cNvSpPr>
          <p:nvPr/>
        </p:nvSpPr>
        <p:spPr bwMode="auto">
          <a:xfrm>
            <a:off x="8299450" y="1524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241</a:t>
            </a:r>
          </a:p>
        </p:txBody>
      </p:sp>
    </p:spTree>
    <p:extLst>
      <p:ext uri="{BB962C8B-B14F-4D97-AF65-F5344CB8AC3E}">
        <p14:creationId xmlns:p14="http://schemas.microsoft.com/office/powerpoint/2010/main" val="17306257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smtClean="0">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2945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smtClean="0"/>
              <a:t>“</a:t>
            </a:r>
            <a:r>
              <a:rPr lang="zh-CN" altLang="en-US" sz="3600" b="1" dirty="0" smtClean="0"/>
              <a:t>理家</a:t>
            </a:r>
            <a:r>
              <a:rPr lang="en-US" sz="3600" b="1" dirty="0" smtClean="0"/>
              <a:t>” (</a:t>
            </a:r>
            <a:r>
              <a:rPr lang="zh-CN" altLang="en-US" sz="3600" b="1" dirty="0"/>
              <a:t>提多</a:t>
            </a:r>
            <a:r>
              <a:rPr lang="en-US" sz="3600" b="1" dirty="0" smtClean="0"/>
              <a:t> 2:4-5 </a:t>
            </a:r>
            <a:r>
              <a:rPr lang="en-US" altLang="zh-CN" sz="3600" b="1" dirty="0" smtClean="0"/>
              <a:t>CNVS</a:t>
            </a:r>
            <a:r>
              <a:rPr lang="en-US" sz="3600" b="1" dirty="0" smtClean="0"/>
              <a:t>)</a:t>
            </a:r>
            <a:endParaRPr lang="en-US" sz="3600" b="1" dirty="0"/>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en-US" sz="2800" b="1" dirty="0" smtClean="0">
                <a:solidFill>
                  <a:srgbClr val="FFFFFF"/>
                </a:solidFill>
                <a:effectLst>
                  <a:glow rad="228600">
                    <a:srgbClr val="000000"/>
                  </a:glow>
                </a:effectLst>
              </a:rPr>
              <a:t>"</a:t>
            </a:r>
            <a:r>
              <a:rPr lang="zh-CN" altLang="en-US" sz="4000" b="1" dirty="0">
                <a:solidFill>
                  <a:srgbClr val="FFFFFF"/>
                </a:solidFill>
                <a:effectLst>
                  <a:glow rad="228600">
                    <a:srgbClr val="000000"/>
                  </a:glow>
                </a:effectLst>
              </a:rPr>
              <a:t>好提醒年轻的妇女爱丈夫爱儿女</a:t>
            </a:r>
            <a:r>
              <a:rPr lang="zh-CN" altLang="en-US" sz="4000" b="1" dirty="0" smtClean="0">
                <a:solidFill>
                  <a:srgbClr val="FFFFFF"/>
                </a:solidFill>
                <a:effectLst>
                  <a:glow rad="228600">
                    <a:srgbClr val="000000"/>
                  </a:glow>
                </a:effectLst>
              </a:rPr>
              <a:t>，</a:t>
            </a:r>
            <a:r>
              <a:rPr lang="en-US" altLang="zh-CN" sz="4000" b="1" dirty="0" smtClean="0">
                <a:solidFill>
                  <a:srgbClr val="FFFFFF"/>
                </a:solidFill>
                <a:effectLst>
                  <a:glow rad="228600">
                    <a:srgbClr val="000000"/>
                  </a:glow>
                </a:effectLst>
              </a:rPr>
              <a:t> </a:t>
            </a:r>
            <a:r>
              <a:rPr lang="zh-CN" altLang="en-US" sz="4000" b="1" dirty="0">
                <a:solidFill>
                  <a:srgbClr val="FFFFFF"/>
                </a:solidFill>
                <a:effectLst>
                  <a:glow rad="228600">
                    <a:srgbClr val="000000"/>
                  </a:glow>
                </a:effectLst>
              </a:rPr>
              <a:t>并且自律、贞洁、</a:t>
            </a:r>
            <a:r>
              <a:rPr lang="zh-CN" altLang="en-US" sz="4000" b="1" dirty="0">
                <a:solidFill>
                  <a:srgbClr val="FFFF00"/>
                </a:solidFill>
                <a:effectLst>
                  <a:glow rad="228600">
                    <a:srgbClr val="000000"/>
                  </a:glow>
                </a:effectLst>
              </a:rPr>
              <a:t>理家</a:t>
            </a:r>
            <a:r>
              <a:rPr lang="zh-CN" altLang="en-US" sz="4000" b="1" dirty="0">
                <a:solidFill>
                  <a:srgbClr val="FFFFFF"/>
                </a:solidFill>
                <a:effectLst>
                  <a:glow rad="228600">
                    <a:srgbClr val="000000"/>
                  </a:glow>
                </a:effectLst>
              </a:rPr>
              <a:t>、善良、顺从自己的丈夫，免得　神的道受</a:t>
            </a:r>
            <a:r>
              <a:rPr lang="zh-CN" altLang="en-US" sz="4000" b="1" dirty="0" smtClean="0">
                <a:solidFill>
                  <a:srgbClr val="FFFFFF"/>
                </a:solidFill>
                <a:effectLst>
                  <a:glow rad="228600">
                    <a:srgbClr val="000000"/>
                  </a:glow>
                </a:effectLst>
              </a:rPr>
              <a:t>毁</a:t>
            </a:r>
            <a:endParaRPr lang="en-US" altLang="zh-CN" sz="4000" b="1" dirty="0" smtClean="0">
              <a:solidFill>
                <a:srgbClr val="FFFFFF"/>
              </a:solidFill>
              <a:effectLst>
                <a:glow rad="228600">
                  <a:srgbClr val="000000"/>
                </a:glow>
              </a:effectLst>
            </a:endParaRPr>
          </a:p>
          <a:p>
            <a:pPr defTabSz="914400">
              <a:lnSpc>
                <a:spcPct val="100000"/>
              </a:lnSpc>
              <a:buClrTx/>
              <a:buSzTx/>
              <a:buFontTx/>
              <a:buNone/>
              <a:defRPr/>
            </a:pPr>
            <a:r>
              <a:rPr lang="zh-CN" altLang="en-US" sz="4000" b="1" dirty="0" smtClean="0">
                <a:solidFill>
                  <a:srgbClr val="FFFFFF"/>
                </a:solidFill>
                <a:effectLst>
                  <a:glow rad="228600">
                    <a:srgbClr val="000000"/>
                  </a:glow>
                </a:effectLst>
              </a:rPr>
              <a:t>谤</a:t>
            </a:r>
            <a:r>
              <a:rPr lang="zh-CN" altLang="en-US" sz="4000" b="1" dirty="0">
                <a:solidFill>
                  <a:srgbClr val="FFFFFF"/>
                </a:solidFill>
                <a:effectLst>
                  <a:glow rad="228600">
                    <a:srgbClr val="000000"/>
                  </a:glow>
                </a:effectLst>
              </a:rPr>
              <a:t>。</a:t>
            </a:r>
            <a:r>
              <a:rPr lang="en-US" sz="4000" b="1" dirty="0" smtClean="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4135141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smtClean="0"/>
              <a:t>“</a:t>
            </a:r>
            <a:r>
              <a:rPr lang="zh-CN" altLang="en-US" sz="3600" b="1" dirty="0" smtClean="0"/>
              <a:t>顺从丈夫</a:t>
            </a:r>
            <a:r>
              <a:rPr lang="en-US" sz="3600" b="1" dirty="0" smtClean="0"/>
              <a:t>” (</a:t>
            </a:r>
            <a:r>
              <a:rPr lang="zh-CN" altLang="en-US" sz="3600" b="1" dirty="0" smtClean="0"/>
              <a:t>提多</a:t>
            </a:r>
            <a:r>
              <a:rPr lang="en-US" sz="3600" b="1" dirty="0" smtClean="0"/>
              <a:t> 2:4-5 </a:t>
            </a:r>
            <a:r>
              <a:rPr lang="en-US" altLang="zh-CN" sz="3600" b="1" dirty="0" smtClean="0"/>
              <a:t>CNV</a:t>
            </a:r>
            <a:r>
              <a:rPr lang="en-US" sz="3600" b="1" dirty="0" smtClean="0"/>
              <a:t>)</a:t>
            </a:r>
            <a:endParaRPr lang="en-US" sz="3600" b="1" dirty="0"/>
          </a:p>
        </p:txBody>
      </p:sp>
      <p:sp>
        <p:nvSpPr>
          <p:cNvPr id="6" name="Title 1"/>
          <p:cNvSpPr txBox="1">
            <a:spLocks/>
          </p:cNvSpPr>
          <p:nvPr/>
        </p:nvSpPr>
        <p:spPr bwMode="auto">
          <a:xfrm>
            <a:off x="5797129"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丈夫</a:t>
            </a:r>
            <a:r>
              <a:rPr lang="zh-CN" altLang="en-US" sz="2800" b="1" dirty="0" smtClean="0">
                <a:solidFill>
                  <a:srgbClr val="FFFFFF"/>
                </a:solidFill>
                <a:effectLst>
                  <a:glow rad="228600">
                    <a:srgbClr val="000000"/>
                  </a:glow>
                </a:effectLst>
              </a:rPr>
              <a:t>也不该</a:t>
            </a:r>
            <a:endParaRPr lang="en-US" altLang="zh-CN" sz="2800" b="1" dirty="0" smtClean="0">
              <a:solidFill>
                <a:srgbClr val="FFFFFF"/>
              </a:solidFill>
              <a:effectLst>
                <a:glow rad="228600">
                  <a:srgbClr val="000000"/>
                </a:glow>
              </a:effectLst>
            </a:endParaRPr>
          </a:p>
          <a:p>
            <a:pPr defTabSz="914400">
              <a:lnSpc>
                <a:spcPct val="100000"/>
              </a:lnSpc>
              <a:buClrTx/>
              <a:buSzTx/>
              <a:buFontTx/>
              <a:buNone/>
              <a:defRPr/>
            </a:pPr>
            <a:r>
              <a:rPr lang="zh-CN" altLang="en-US" sz="2800" b="1" dirty="0" smtClean="0">
                <a:solidFill>
                  <a:srgbClr val="FFFFFF"/>
                </a:solidFill>
                <a:effectLst>
                  <a:glow rad="228600">
                    <a:srgbClr val="000000"/>
                  </a:glow>
                </a:effectLst>
              </a:rPr>
              <a:t>说妻子的坏话</a:t>
            </a:r>
            <a:r>
              <a:rPr lang="en-US" sz="2800" b="1" dirty="0" smtClean="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
        <p:nvSpPr>
          <p:cNvPr id="7" name="Title 1"/>
          <p:cNvSpPr txBox="1">
            <a:spLocks/>
          </p:cNvSpPr>
          <p:nvPr/>
        </p:nvSpPr>
        <p:spPr bwMode="auto">
          <a:xfrm rot="20961986">
            <a:off x="597316" y="3208981"/>
            <a:ext cx="4105817" cy="2569086"/>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smtClean="0">
                <a:solidFill>
                  <a:srgbClr val="000000"/>
                </a:solidFill>
                <a:effectLst/>
              </a:rPr>
              <a:t>从来别跟任何人</a:t>
            </a:r>
            <a:endParaRPr lang="en-US" altLang="zh-CN" sz="3600" b="1" dirty="0" smtClean="0">
              <a:solidFill>
                <a:srgbClr val="000000"/>
              </a:solidFill>
              <a:effectLst/>
            </a:endParaRPr>
          </a:p>
          <a:p>
            <a:pPr defTabSz="914400">
              <a:lnSpc>
                <a:spcPct val="100000"/>
              </a:lnSpc>
              <a:buClrTx/>
              <a:buSzTx/>
              <a:buFontTx/>
              <a:buNone/>
              <a:defRPr/>
            </a:pPr>
            <a:r>
              <a:rPr lang="zh-CN" altLang="en-US" sz="3600" b="1" dirty="0" smtClean="0">
                <a:solidFill>
                  <a:srgbClr val="000000"/>
                </a:solidFill>
                <a:effectLst/>
              </a:rPr>
              <a:t>说你丈夫</a:t>
            </a:r>
            <a:endParaRPr lang="en-US" altLang="zh-CN" sz="3600" b="1" dirty="0" smtClean="0">
              <a:solidFill>
                <a:srgbClr val="000000"/>
              </a:solidFill>
              <a:effectLst/>
            </a:endParaRPr>
          </a:p>
          <a:p>
            <a:pPr defTabSz="914400">
              <a:lnSpc>
                <a:spcPct val="100000"/>
              </a:lnSpc>
              <a:buClrTx/>
              <a:buSzTx/>
              <a:buFontTx/>
              <a:buNone/>
              <a:defRPr/>
            </a:pPr>
            <a:r>
              <a:rPr lang="zh-CN" altLang="en-US" sz="3600" b="1" dirty="0" smtClean="0">
                <a:solidFill>
                  <a:srgbClr val="000000"/>
                </a:solidFill>
                <a:effectLst/>
              </a:rPr>
              <a:t>的坏话</a:t>
            </a:r>
            <a:endParaRPr lang="en-US" sz="3600" b="1" dirty="0">
              <a:solidFill>
                <a:srgbClr val="000000"/>
              </a:solidFill>
              <a:effectLst/>
            </a:endParaRPr>
          </a:p>
        </p:txBody>
      </p:sp>
      <p:sp>
        <p:nvSpPr>
          <p:cNvPr id="8" name="Title 1"/>
          <p:cNvSpPr txBox="1">
            <a:spLocks/>
          </p:cNvSpPr>
          <p:nvPr/>
        </p:nvSpPr>
        <p:spPr bwMode="auto">
          <a:xfrm rot="20961986">
            <a:off x="3191262" y="5545732"/>
            <a:ext cx="1946585" cy="825194"/>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a:t>
            </a:r>
            <a:r>
              <a:rPr lang="zh-CN" altLang="en-US" sz="3600" b="1" dirty="0" smtClean="0">
                <a:solidFill>
                  <a:srgbClr val="000000"/>
                </a:solidFill>
                <a:effectLst/>
              </a:rPr>
              <a:t>来</a:t>
            </a:r>
            <a:endParaRPr lang="en-US" sz="3600" b="1" dirty="0">
              <a:solidFill>
                <a:srgbClr val="000000"/>
              </a:solidFill>
              <a:effectLst/>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好提醒年轻的妇女爱丈夫爱儿女， </a:t>
            </a:r>
            <a:r>
              <a:rPr lang="en-US" altLang="zh-CN" sz="2800" b="1" baseline="30000" dirty="0">
                <a:solidFill>
                  <a:srgbClr val="FFFFFF"/>
                </a:solidFill>
                <a:effectLst>
                  <a:glow rad="228600">
                    <a:srgbClr val="000000"/>
                  </a:glow>
                </a:effectLst>
              </a:rPr>
              <a:t>5</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并且自律、贞洁</a:t>
            </a:r>
            <a:r>
              <a:rPr lang="zh-CN" altLang="en-US" sz="2800" b="1" dirty="0" smtClean="0">
                <a:solidFill>
                  <a:srgbClr val="FFFFFF"/>
                </a:solidFill>
                <a:effectLst>
                  <a:glow rad="228600">
                    <a:srgbClr val="000000"/>
                  </a:glow>
                </a:effectLst>
              </a:rPr>
              <a:t>、</a:t>
            </a:r>
            <a:endParaRPr lang="en-US" altLang="zh-CN" sz="2800" b="1" dirty="0" smtClean="0">
              <a:solidFill>
                <a:srgbClr val="FFFFFF"/>
              </a:solidFill>
              <a:effectLst>
                <a:glow rad="228600">
                  <a:srgbClr val="000000"/>
                </a:glow>
              </a:effectLst>
            </a:endParaRPr>
          </a:p>
          <a:p>
            <a:pPr defTabSz="914400">
              <a:lnSpc>
                <a:spcPct val="100000"/>
              </a:lnSpc>
              <a:buClrTx/>
              <a:buSzTx/>
              <a:buFontTx/>
              <a:buNone/>
              <a:defRPr/>
            </a:pPr>
            <a:r>
              <a:rPr lang="zh-CN" altLang="en-US" sz="2800" b="1" dirty="0" smtClean="0">
                <a:solidFill>
                  <a:srgbClr val="FFFFFF"/>
                </a:solidFill>
                <a:effectLst>
                  <a:glow rad="228600">
                    <a:srgbClr val="000000"/>
                  </a:glow>
                </a:effectLst>
              </a:rPr>
              <a:t>理</a:t>
            </a:r>
            <a:r>
              <a:rPr lang="zh-CN" altLang="en-US" sz="2800" b="1" dirty="0">
                <a:solidFill>
                  <a:srgbClr val="FFFFFF"/>
                </a:solidFill>
                <a:effectLst>
                  <a:glow rad="228600">
                    <a:srgbClr val="000000"/>
                  </a:glow>
                </a:effectLst>
              </a:rPr>
              <a:t>家、善良、</a:t>
            </a:r>
            <a:r>
              <a:rPr lang="zh-CN" altLang="en-US" sz="2800" b="1" dirty="0">
                <a:solidFill>
                  <a:srgbClr val="FFFF00"/>
                </a:solidFill>
                <a:effectLst>
                  <a:glow rad="228600">
                    <a:srgbClr val="000000"/>
                  </a:glow>
                </a:effectLst>
              </a:rPr>
              <a:t>顺从自己的丈夫</a:t>
            </a:r>
            <a:r>
              <a:rPr lang="zh-CN" altLang="en-US" sz="2800" b="1" dirty="0">
                <a:solidFill>
                  <a:srgbClr val="FFFFFF"/>
                </a:solidFill>
                <a:effectLst>
                  <a:glow rad="228600">
                    <a:srgbClr val="000000"/>
                  </a:glow>
                </a:effectLst>
              </a:rPr>
              <a:t>，免得　神的道受毁谤。</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850733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a:latin typeface="Arial" charset="0"/>
                <a:ea typeface="Osaka" charset="0"/>
                <a:cs typeface="Arial" charset="0"/>
              </a:rPr>
              <a:t>提</a:t>
            </a:r>
            <a:r>
              <a:rPr lang="zh-CN" altLang="en-US" sz="8800" dirty="0" smtClean="0">
                <a:latin typeface="Arial" charset="0"/>
                <a:ea typeface="Osaka" charset="0"/>
                <a:cs typeface="Arial" charset="0"/>
              </a:rPr>
              <a:t>多</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17109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smtClean="0">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37894" name="Text Box 6"/>
          <p:cNvSpPr txBox="1">
            <a:spLocks noChangeArrowheads="1"/>
          </p:cNvSpPr>
          <p:nvPr/>
        </p:nvSpPr>
        <p:spPr bwMode="auto">
          <a:xfrm>
            <a:off x="611188" y="4724400"/>
            <a:ext cx="8245475" cy="180975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3.(2:11-3:15)</a:t>
            </a:r>
            <a:r>
              <a:rPr lang="zh-TW" altLang="en-GB" b="1">
                <a:solidFill>
                  <a:srgbClr val="FFFFFF"/>
                </a:solidFill>
                <a:latin typeface="Arial" pitchFamily="34" charset="0"/>
                <a:ea typeface="新細明體" charset="-120"/>
              </a:rPr>
              <a:t>保羅申明神的恩典能使人有敬的行為。他提醒提多，他在信中所吩咐的是每一個基督徒所必須行的。歸因於我們的得救在於神的恩典。</a:t>
            </a:r>
          </a:p>
          <a:p>
            <a:pPr algn="ctr" eaLnBrk="1" hangingPunct="1">
              <a:lnSpc>
                <a:spcPct val="100000"/>
              </a:lnSpc>
              <a:buClr>
                <a:srgbClr val="FFFFFF"/>
              </a:buClr>
              <a:buFont typeface="Arial" pitchFamily="34" charset="0"/>
              <a:buNone/>
            </a:pPr>
            <a:endParaRPr lang="zh-TW" altLang="en-GB" b="1">
              <a:solidFill>
                <a:srgbClr val="FFFFFF"/>
              </a:solidFill>
              <a:latin typeface="Arial" pitchFamily="34" charset="0"/>
              <a:ea typeface="新細明體" charset="-120"/>
            </a:endParaRP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2945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Application</a:t>
            </a:r>
          </a:p>
        </p:txBody>
      </p:sp>
      <p:sp>
        <p:nvSpPr>
          <p:cNvPr id="38914"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241</a:t>
            </a:r>
          </a:p>
        </p:txBody>
      </p:sp>
      <p:sp>
        <p:nvSpPr>
          <p:cNvPr id="38915" name="Text Box 3"/>
          <p:cNvSpPr txBox="1">
            <a:spLocks noChangeArrowheads="1"/>
          </p:cNvSpPr>
          <p:nvPr/>
        </p:nvSpPr>
        <p:spPr bwMode="auto">
          <a:xfrm>
            <a:off x="2339975" y="152400"/>
            <a:ext cx="4968875" cy="76200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400" b="1" smtClean="0">
                <a:solidFill>
                  <a:srgbClr val="FFFFFF"/>
                </a:solidFill>
                <a:latin typeface="Arial" charset="0"/>
                <a:ea typeface="新細明體" charset="0"/>
                <a:cs typeface="新細明體" charset="0"/>
              </a:rPr>
              <a:t>應用</a:t>
            </a:r>
          </a:p>
        </p:txBody>
      </p:sp>
      <p:sp>
        <p:nvSpPr>
          <p:cNvPr id="38916" name="Text Box 4"/>
          <p:cNvSpPr txBox="1">
            <a:spLocks noChangeArrowheads="1"/>
          </p:cNvSpPr>
          <p:nvPr/>
        </p:nvSpPr>
        <p:spPr bwMode="auto">
          <a:xfrm>
            <a:off x="1547813" y="1295400"/>
            <a:ext cx="6696075" cy="387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just" eaLnBrk="1" hangingPunct="1">
              <a:lnSpc>
                <a:spcPct val="100000"/>
              </a:lnSpc>
            </a:pPr>
            <a:r>
              <a:rPr lang="zh-TW" altLang="en-GB" sz="3600" b="1">
                <a:solidFill>
                  <a:srgbClr val="000000"/>
                </a:solidFill>
                <a:ea typeface="新細明體" charset="-120"/>
              </a:rPr>
              <a:t>神的恩典導致你有好行為</a:t>
            </a:r>
          </a:p>
          <a:p>
            <a:pPr algn="just" eaLnBrk="1" hangingPunct="1">
              <a:lnSpc>
                <a:spcPct val="100000"/>
              </a:lnSpc>
            </a:pPr>
            <a:endParaRPr lang="zh-TW" altLang="en-GB" sz="3200" b="1">
              <a:solidFill>
                <a:srgbClr val="000000"/>
              </a:solidFill>
              <a:ea typeface="新細明體" charset="-120"/>
            </a:endParaRPr>
          </a:p>
          <a:p>
            <a:pPr algn="just" eaLnBrk="1" hangingPunct="1">
              <a:lnSpc>
                <a:spcPct val="100000"/>
              </a:lnSpc>
            </a:pPr>
            <a:r>
              <a:rPr lang="zh-TW" altLang="en-GB" sz="3600" b="1">
                <a:solidFill>
                  <a:srgbClr val="000000"/>
                </a:solidFill>
                <a:ea typeface="新細明體" charset="-120"/>
              </a:rPr>
              <a:t>你會行善</a:t>
            </a:r>
            <a:r>
              <a:rPr lang="en-GB" altLang="zh-TW" sz="3600" b="1">
                <a:solidFill>
                  <a:srgbClr val="000000"/>
                </a:solidFill>
                <a:ea typeface="新細明體" charset="-120"/>
              </a:rPr>
              <a:t>:</a:t>
            </a:r>
          </a:p>
          <a:p>
            <a:pPr algn="just" eaLnBrk="1" hangingPunct="1">
              <a:lnSpc>
                <a:spcPct val="100000"/>
              </a:lnSpc>
            </a:pPr>
            <a:r>
              <a:rPr lang="en-GB" altLang="zh-TW" sz="3600" b="1">
                <a:solidFill>
                  <a:srgbClr val="000000"/>
                </a:solidFill>
                <a:ea typeface="新細明體" charset="-120"/>
              </a:rPr>
              <a:t>•</a:t>
            </a:r>
            <a:r>
              <a:rPr lang="zh-TW" altLang="en-GB" sz="3600" b="1">
                <a:solidFill>
                  <a:srgbClr val="000000"/>
                </a:solidFill>
                <a:ea typeface="新細明體" charset="-120"/>
              </a:rPr>
              <a:t>由於你怕神的誡罰 </a:t>
            </a:r>
            <a:r>
              <a:rPr lang="en-GB" altLang="zh-TW" sz="3600" b="1">
                <a:solidFill>
                  <a:srgbClr val="000000"/>
                </a:solidFill>
                <a:ea typeface="新細明體" charset="-120"/>
              </a:rPr>
              <a:t>(</a:t>
            </a:r>
            <a:r>
              <a:rPr lang="zh-TW" altLang="en-GB" sz="3600" b="1">
                <a:solidFill>
                  <a:srgbClr val="000000"/>
                </a:solidFill>
                <a:ea typeface="新細明體" charset="-120"/>
              </a:rPr>
              <a:t>內在機動</a:t>
            </a:r>
            <a:r>
              <a:rPr lang="en-GB" altLang="zh-TW" sz="3600" b="1">
                <a:solidFill>
                  <a:srgbClr val="000000"/>
                </a:solidFill>
                <a:ea typeface="新細明體" charset="-120"/>
              </a:rPr>
              <a:t>,  </a:t>
            </a:r>
            <a:r>
              <a:rPr lang="zh-TW" altLang="en-GB" sz="3600" b="1">
                <a:solidFill>
                  <a:srgbClr val="000000"/>
                </a:solidFill>
                <a:ea typeface="新細明體" charset="-120"/>
              </a:rPr>
              <a:t>律法</a:t>
            </a:r>
            <a:r>
              <a:rPr lang="en-GB" altLang="zh-TW" sz="3600" b="1">
                <a:solidFill>
                  <a:srgbClr val="000000"/>
                </a:solidFill>
                <a:ea typeface="新細明體" charset="-120"/>
              </a:rPr>
              <a:t>) </a:t>
            </a:r>
            <a:r>
              <a:rPr lang="zh-TW" altLang="en-GB" sz="3600" b="1">
                <a:solidFill>
                  <a:srgbClr val="000000"/>
                </a:solidFill>
                <a:ea typeface="新細明體" charset="-120"/>
              </a:rPr>
              <a:t>或</a:t>
            </a:r>
          </a:p>
          <a:p>
            <a:pPr algn="just" eaLnBrk="1" hangingPunct="1">
              <a:lnSpc>
                <a:spcPct val="100000"/>
              </a:lnSpc>
            </a:pPr>
            <a:r>
              <a:rPr lang="en-GB" altLang="zh-TW" sz="3600" b="1">
                <a:solidFill>
                  <a:srgbClr val="000000"/>
                </a:solidFill>
                <a:ea typeface="新細明體" charset="-120"/>
              </a:rPr>
              <a:t>•</a:t>
            </a:r>
            <a:r>
              <a:rPr lang="zh-TW" altLang="en-GB" sz="3600" b="1">
                <a:solidFill>
                  <a:srgbClr val="000000"/>
                </a:solidFill>
                <a:ea typeface="新細明體" charset="-120"/>
              </a:rPr>
              <a:t>由於你愛神回應他的恩典</a:t>
            </a:r>
            <a:r>
              <a:rPr lang="en-GB" altLang="zh-TW" sz="3600" b="1">
                <a:solidFill>
                  <a:srgbClr val="000000"/>
                </a:solidFill>
                <a:ea typeface="新細明體" charset="-120"/>
              </a:rPr>
              <a:t>?</a:t>
            </a:r>
          </a:p>
          <a:p>
            <a:pPr lvl="1" algn="just" eaLnBrk="1" hangingPunct="1">
              <a:lnSpc>
                <a:spcPct val="100000"/>
              </a:lnSpc>
            </a:pPr>
            <a:endParaRPr lang="zh-TW" altLang="en-GB" sz="3600" b="1">
              <a:solidFill>
                <a:srgbClr val="000000"/>
              </a:solidFill>
              <a:ea typeface="新細明體" charset="-120"/>
            </a:endParaRPr>
          </a:p>
        </p:txBody>
      </p:sp>
      <p:sp>
        <p:nvSpPr>
          <p:cNvPr id="94213"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smtClean="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29000"/>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53200" y="4724400"/>
            <a:ext cx="2289175" cy="171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500" fill="hold"/>
                                        <p:tgtEl>
                                          <p:spTgt spid="38916">
                                            <p:txEl>
                                              <p:pRg st="0" end="0"/>
                                            </p:txEl>
                                          </p:spTgt>
                                        </p:tgtEl>
                                        <p:attrNameLst>
                                          <p:attrName>ppt_x</p:attrName>
                                        </p:attrNameLst>
                                      </p:cBhvr>
                                      <p:tavLst>
                                        <p:tav>
                                          <p:val>
                                            <p:strVal val="#ppt_x"/>
                                          </p:val>
                                        </p:tav>
                                        <p:tav>
                                          <p:val>
                                            <p:strVal val="#ppt_x"/>
                                          </p:val>
                                        </p:tav>
                                      </p:tavLst>
                                    </p:anim>
                                    <p:anim calcmode="lin" valueType="num">
                                      <p:cBhvr>
                                        <p:cTn id="8" dur="500" fill="hold"/>
                                        <p:tgtEl>
                                          <p:spTgt spid="38916">
                                            <p:txEl>
                                              <p:pRg st="0" end="0"/>
                                            </p:txEl>
                                          </p:spTgt>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8916">
                                            <p:txEl>
                                              <p:pRg st="2" end="2"/>
                                            </p:txEl>
                                          </p:spTgt>
                                        </p:tgtEl>
                                        <p:attrNameLst>
                                          <p:attrName>style.visibility</p:attrName>
                                        </p:attrNameLst>
                                      </p:cBhvr>
                                      <p:to>
                                        <p:strVal val="visible"/>
                                      </p:to>
                                    </p:set>
                                    <p:anim calcmode="lin" valueType="num">
                                      <p:cBhvr>
                                        <p:cTn id="13" dur="500" fill="hold"/>
                                        <p:tgtEl>
                                          <p:spTgt spid="38916">
                                            <p:txEl>
                                              <p:pRg st="2" end="2"/>
                                            </p:txEl>
                                          </p:spTgt>
                                        </p:tgtEl>
                                        <p:attrNameLst>
                                          <p:attrName>ppt_x</p:attrName>
                                        </p:attrNameLst>
                                      </p:cBhvr>
                                      <p:tavLst>
                                        <p:tav>
                                          <p:val>
                                            <p:strVal val="#ppt_x"/>
                                          </p:val>
                                        </p:tav>
                                        <p:tav>
                                          <p:val>
                                            <p:strVal val="#ppt_x"/>
                                          </p:val>
                                        </p:tav>
                                      </p:tavLst>
                                    </p:anim>
                                    <p:anim calcmode="lin" valueType="num">
                                      <p:cBhvr>
                                        <p:cTn id="14" dur="500" fill="hold"/>
                                        <p:tgtEl>
                                          <p:spTgt spid="38916">
                                            <p:txEl>
                                              <p:pRg st="2" end="2"/>
                                            </p:txEl>
                                          </p:spTgt>
                                        </p:tgtEl>
                                        <p:attrNameLst>
                                          <p:attrName>ppt_y</p:attrName>
                                        </p:attrNameLst>
                                      </p:cBhvr>
                                      <p:tavLst>
                                        <p:tav>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8916">
                                            <p:txEl>
                                              <p:pRg st="3" end="3"/>
                                            </p:txEl>
                                          </p:spTgt>
                                        </p:tgtEl>
                                        <p:attrNameLst>
                                          <p:attrName>style.visibility</p:attrName>
                                        </p:attrNameLst>
                                      </p:cBhvr>
                                      <p:to>
                                        <p:strVal val="visible"/>
                                      </p:to>
                                    </p:set>
                                    <p:anim calcmode="lin" valueType="num">
                                      <p:cBhvr>
                                        <p:cTn id="19" dur="500" fill="hold"/>
                                        <p:tgtEl>
                                          <p:spTgt spid="38916">
                                            <p:txEl>
                                              <p:pRg st="3" end="3"/>
                                            </p:txEl>
                                          </p:spTgt>
                                        </p:tgtEl>
                                        <p:attrNameLst>
                                          <p:attrName>ppt_x</p:attrName>
                                        </p:attrNameLst>
                                      </p:cBhvr>
                                      <p:tavLst>
                                        <p:tav>
                                          <p:val>
                                            <p:strVal val="#ppt_x"/>
                                          </p:val>
                                        </p:tav>
                                        <p:tav>
                                          <p:val>
                                            <p:strVal val="#ppt_x"/>
                                          </p:val>
                                        </p:tav>
                                      </p:tavLst>
                                    </p:anim>
                                    <p:anim calcmode="lin" valueType="num">
                                      <p:cBhvr>
                                        <p:cTn id="20" dur="500" fill="hold"/>
                                        <p:tgtEl>
                                          <p:spTgt spid="38916">
                                            <p:txEl>
                                              <p:pRg st="3" end="3"/>
                                            </p:txEl>
                                          </p:spTgt>
                                        </p:tgtEl>
                                        <p:attrNameLst>
                                          <p:attrName>ppt_y</p:attrName>
                                        </p:attrNameLst>
                                      </p:cBhvr>
                                      <p:tavLst>
                                        <p:tav>
                                          <p:val>
                                            <p:strVal val="0-#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38916">
                                            <p:txEl>
                                              <p:pRg st="4" end="4"/>
                                            </p:txEl>
                                          </p:spTgt>
                                        </p:tgtEl>
                                        <p:attrNameLst>
                                          <p:attrName>style.visibility</p:attrName>
                                        </p:attrNameLst>
                                      </p:cBhvr>
                                      <p:to>
                                        <p:strVal val="visible"/>
                                      </p:to>
                                    </p:set>
                                    <p:anim calcmode="lin" valueType="num">
                                      <p:cBhvr>
                                        <p:cTn id="25" dur="500" fill="hold"/>
                                        <p:tgtEl>
                                          <p:spTgt spid="38916">
                                            <p:txEl>
                                              <p:pRg st="4" end="4"/>
                                            </p:txEl>
                                          </p:spTgt>
                                        </p:tgtEl>
                                        <p:attrNameLst>
                                          <p:attrName>ppt_x</p:attrName>
                                        </p:attrNameLst>
                                      </p:cBhvr>
                                      <p:tavLst>
                                        <p:tav>
                                          <p:val>
                                            <p:strVal val="#ppt_x"/>
                                          </p:val>
                                        </p:tav>
                                        <p:tav>
                                          <p:val>
                                            <p:strVal val="#ppt_x"/>
                                          </p:val>
                                        </p:tav>
                                      </p:tavLst>
                                    </p:anim>
                                    <p:anim calcmode="lin" valueType="num">
                                      <p:cBhvr>
                                        <p:cTn id="26" dur="500" fill="hold"/>
                                        <p:tgtEl>
                                          <p:spTgt spid="38916">
                                            <p:txEl>
                                              <p:pRg st="4" end="4"/>
                                            </p:txEl>
                                          </p:spTgt>
                                        </p:tgtEl>
                                        <p:attrNameLst>
                                          <p:attrName>ppt_y</p:attrName>
                                        </p:attrNameLst>
                                      </p:cBhvr>
                                      <p:tavLst>
                                        <p:tav>
                                          <p:val>
                                            <p:strVal val="0-#ppt_h/2"/>
                                          </p:val>
                                        </p:tav>
                                        <p:tav>
                                          <p:val>
                                            <p:strVal val="#ppt_y"/>
                                          </p:val>
                                        </p:tav>
                                      </p:tavLst>
                                    </p:anim>
                                  </p:childTnLst>
                                </p:cTn>
                              </p:par>
                              <p:par>
                                <p:cTn id="27" presetID="35" presetClass="entr" fill="hold" nodeType="withEffect">
                                  <p:stCondLst>
                                    <p:cond delay="0"/>
                                  </p:stCondLst>
                                  <p:childTnLst>
                                    <p:set>
                                      <p:cBhvr>
                                        <p:cTn id="28" dur="1" fill="hold">
                                          <p:stCondLst>
                                            <p:cond delay="0"/>
                                          </p:stCondLst>
                                        </p:cTn>
                                        <p:tgtEl>
                                          <p:spTgt spid="38918"/>
                                        </p:tgtEl>
                                        <p:attrNameLst>
                                          <p:attrName>style.visibility</p:attrName>
                                        </p:attrNameLst>
                                      </p:cBhvr>
                                      <p:to>
                                        <p:strVal val="visible"/>
                                      </p:to>
                                    </p:set>
                                    <p:animEffect transition="in" filter="fade">
                                      <p:cBhvr>
                                        <p:cTn id="29" dur="2000"/>
                                        <p:tgtEl>
                                          <p:spTgt spid="38918"/>
                                        </p:tgtEl>
                                      </p:cBhvr>
                                    </p:animEffect>
                                    <p:anim calcmode="lin" valueType="num">
                                      <p:cBhvr>
                                        <p:cTn id="30" dur="2000" fill="hold"/>
                                        <p:tgtEl>
                                          <p:spTgt spid="38918"/>
                                        </p:tgtEl>
                                        <p:attrNameLst>
                                          <p:attrName>r</p:attrName>
                                        </p:attrNameLst>
                                      </p:cBhvr>
                                      <p:tavLst>
                                        <p:tav>
                                          <p:val>
                                            <p:strVal val="720"/>
                                          </p:val>
                                        </p:tav>
                                        <p:tav>
                                          <p:val>
                                            <p:strVal val="0"/>
                                          </p:val>
                                        </p:tav>
                                      </p:tavLst>
                                    </p:anim>
                                    <p:anim calcmode="lin" valueType="num">
                                      <p:cBhvr>
                                        <p:cTn id="31" dur="2000" fill="hold"/>
                                        <p:tgtEl>
                                          <p:spTgt spid="38918"/>
                                        </p:tgtEl>
                                        <p:attrNameLst>
                                          <p:attrName>ppt_h</p:attrName>
                                        </p:attrNameLst>
                                      </p:cBhvr>
                                      <p:tavLst>
                                        <p:tav>
                                          <p:val>
                                            <p:fltVal val="0"/>
                                          </p:val>
                                        </p:tav>
                                        <p:tav>
                                          <p:val>
                                            <p:strVal val="#ppt_h"/>
                                          </p:val>
                                        </p:tav>
                                      </p:tavLst>
                                    </p:anim>
                                    <p:anim calcmode="lin" valueType="num">
                                      <p:cBhvr>
                                        <p:cTn id="32" dur="2000" fill="hold"/>
                                        <p:tgtEl>
                                          <p:spTgt spid="38918"/>
                                        </p:tgtEl>
                                        <p:attrNameLst>
                                          <p:attrName>ppt_w</p:attrName>
                                        </p:attrNameLst>
                                      </p:cBhvr>
                                      <p:tavLst>
                                        <p:tav>
                                          <p:val>
                                            <p:fltVal val="0"/>
                                          </p:val>
                                        </p:tav>
                                        <p:tav>
                                          <p:val>
                                            <p:strVal val="#ppt_w"/>
                                          </p:val>
                                        </p:tav>
                                      </p:tavLst>
                                    </p:anim>
                                  </p:childTnLst>
                                </p:cTn>
                              </p:par>
                              <p:par>
                                <p:cTn id="33" presetID="35" presetClass="entr" fill="hold" nodeType="with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fade">
                                      <p:cBhvr>
                                        <p:cTn id="35" dur="2000"/>
                                        <p:tgtEl>
                                          <p:spTgt spid="38919"/>
                                        </p:tgtEl>
                                      </p:cBhvr>
                                    </p:animEffect>
                                    <p:anim calcmode="lin" valueType="num">
                                      <p:cBhvr>
                                        <p:cTn id="36" dur="2000" fill="hold"/>
                                        <p:tgtEl>
                                          <p:spTgt spid="38919"/>
                                        </p:tgtEl>
                                        <p:attrNameLst>
                                          <p:attrName>r</p:attrName>
                                        </p:attrNameLst>
                                      </p:cBhvr>
                                      <p:tavLst>
                                        <p:tav>
                                          <p:val>
                                            <p:strVal val="720"/>
                                          </p:val>
                                        </p:tav>
                                        <p:tav>
                                          <p:val>
                                            <p:strVal val="0"/>
                                          </p:val>
                                        </p:tav>
                                      </p:tavLst>
                                    </p:anim>
                                    <p:anim calcmode="lin" valueType="num">
                                      <p:cBhvr>
                                        <p:cTn id="37" dur="2000" fill="hold"/>
                                        <p:tgtEl>
                                          <p:spTgt spid="38919"/>
                                        </p:tgtEl>
                                        <p:attrNameLst>
                                          <p:attrName>ppt_h</p:attrName>
                                        </p:attrNameLst>
                                      </p:cBhvr>
                                      <p:tavLst>
                                        <p:tav>
                                          <p:val>
                                            <p:fltVal val="0"/>
                                          </p:val>
                                        </p:tav>
                                        <p:tav>
                                          <p:val>
                                            <p:strVal val="#ppt_h"/>
                                          </p:val>
                                        </p:tav>
                                      </p:tavLst>
                                    </p:anim>
                                    <p:anim calcmode="lin" valueType="num">
                                      <p:cBhvr>
                                        <p:cTn id="38" dur="2000" fill="hold"/>
                                        <p:tgtEl>
                                          <p:spTgt spid="38919"/>
                                        </p:tgtEl>
                                        <p:attrNameLst>
                                          <p:attrName>ppt_w</p:attrName>
                                        </p:attrNameLst>
                                      </p:cBhvr>
                                      <p:tavLst>
                                        <p:tav>
                                          <p:val>
                                            <p:fltVal val="0"/>
                                          </p:val>
                                        </p:tav>
                                        <p:tav>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Church Government Summary 1</a:t>
            </a:r>
          </a:p>
        </p:txBody>
      </p:sp>
      <p:sp>
        <p:nvSpPr>
          <p:cNvPr id="39938"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244a</a:t>
            </a:r>
          </a:p>
        </p:txBody>
      </p:sp>
      <p:sp>
        <p:nvSpPr>
          <p:cNvPr id="39939" name="Text Box 3"/>
          <p:cNvSpPr txBox="1">
            <a:spLocks noChangeArrowheads="1"/>
          </p:cNvSpPr>
          <p:nvPr/>
        </p:nvSpPr>
        <p:spPr bwMode="auto">
          <a:xfrm>
            <a:off x="1116013" y="0"/>
            <a:ext cx="666432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latin typeface="Arial" charset="0"/>
                <a:ea typeface="新細明體" charset="0"/>
                <a:cs typeface="新細明體" charset="0"/>
              </a:rPr>
              <a:t>教會體制之總結</a:t>
            </a:r>
          </a:p>
        </p:txBody>
      </p:sp>
      <p:grpSp>
        <p:nvGrpSpPr>
          <p:cNvPr id="96260" name="Group 4"/>
          <p:cNvGrpSpPr>
            <a:grpSpLocks/>
          </p:cNvGrpSpPr>
          <p:nvPr/>
        </p:nvGrpSpPr>
        <p:grpSpPr bwMode="auto">
          <a:xfrm>
            <a:off x="250825" y="688975"/>
            <a:ext cx="9140825" cy="6169025"/>
            <a:chOff x="0" y="432"/>
            <a:chExt cx="5758" cy="3886"/>
          </a:xfrm>
        </p:grpSpPr>
        <p:grpSp>
          <p:nvGrpSpPr>
            <p:cNvPr id="96261" name="Group 5"/>
            <p:cNvGrpSpPr>
              <a:grpSpLocks/>
            </p:cNvGrpSpPr>
            <p:nvPr/>
          </p:nvGrpSpPr>
          <p:grpSpPr bwMode="auto">
            <a:xfrm>
              <a:off x="0" y="432"/>
              <a:ext cx="965" cy="574"/>
              <a:chOff x="0" y="432"/>
              <a:chExt cx="965" cy="574"/>
            </a:xfrm>
          </p:grpSpPr>
          <p:sp>
            <p:nvSpPr>
              <p:cNvPr id="39942" name="Rectangle 6"/>
              <p:cNvSpPr>
                <a:spLocks noChangeArrowheads="1"/>
              </p:cNvSpPr>
              <p:nvPr/>
            </p:nvSpPr>
            <p:spPr bwMode="auto">
              <a:xfrm>
                <a:off x="44" y="432"/>
                <a:ext cx="878"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39943" name="Rectangle 7"/>
              <p:cNvSpPr>
                <a:spLocks noChangeArrowheads="1"/>
              </p:cNvSpPr>
              <p:nvPr/>
            </p:nvSpPr>
            <p:spPr bwMode="auto">
              <a:xfrm>
                <a:off x="0" y="432"/>
                <a:ext cx="96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2" name="Group 8"/>
            <p:cNvGrpSpPr>
              <a:grpSpLocks/>
            </p:cNvGrpSpPr>
            <p:nvPr/>
          </p:nvGrpSpPr>
          <p:grpSpPr bwMode="auto">
            <a:xfrm>
              <a:off x="967" y="432"/>
              <a:ext cx="1089" cy="574"/>
              <a:chOff x="967" y="432"/>
              <a:chExt cx="1089" cy="574"/>
            </a:xfrm>
          </p:grpSpPr>
          <p:sp>
            <p:nvSpPr>
              <p:cNvPr id="39945" name="Rectangle 9"/>
              <p:cNvSpPr>
                <a:spLocks noChangeArrowheads="1"/>
              </p:cNvSpPr>
              <p:nvPr/>
            </p:nvSpPr>
            <p:spPr bwMode="auto">
              <a:xfrm>
                <a:off x="1011" y="432"/>
                <a:ext cx="1002"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主教制</a:t>
                </a:r>
              </a:p>
            </p:txBody>
          </p:sp>
          <p:sp>
            <p:nvSpPr>
              <p:cNvPr id="39946" name="Rectangle 10"/>
              <p:cNvSpPr>
                <a:spLocks noChangeArrowheads="1"/>
              </p:cNvSpPr>
              <p:nvPr/>
            </p:nvSpPr>
            <p:spPr bwMode="auto">
              <a:xfrm>
                <a:off x="967" y="432"/>
                <a:ext cx="1090"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3" name="Group 11"/>
            <p:cNvGrpSpPr>
              <a:grpSpLocks/>
            </p:cNvGrpSpPr>
            <p:nvPr/>
          </p:nvGrpSpPr>
          <p:grpSpPr bwMode="auto">
            <a:xfrm>
              <a:off x="2058" y="432"/>
              <a:ext cx="1122" cy="574"/>
              <a:chOff x="2058" y="432"/>
              <a:chExt cx="1122" cy="574"/>
            </a:xfrm>
          </p:grpSpPr>
          <p:sp>
            <p:nvSpPr>
              <p:cNvPr id="39948" name="Rectangle 12"/>
              <p:cNvSpPr>
                <a:spLocks noChangeArrowheads="1"/>
              </p:cNvSpPr>
              <p:nvPr/>
            </p:nvSpPr>
            <p:spPr bwMode="auto">
              <a:xfrm>
                <a:off x="2102" y="432"/>
                <a:ext cx="1035"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長老制</a:t>
                </a:r>
              </a:p>
            </p:txBody>
          </p:sp>
          <p:sp>
            <p:nvSpPr>
              <p:cNvPr id="39949" name="Rectangle 13"/>
              <p:cNvSpPr>
                <a:spLocks noChangeArrowheads="1"/>
              </p:cNvSpPr>
              <p:nvPr/>
            </p:nvSpPr>
            <p:spPr bwMode="auto">
              <a:xfrm>
                <a:off x="2058" y="432"/>
                <a:ext cx="1123"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4" name="Group 14"/>
            <p:cNvGrpSpPr>
              <a:grpSpLocks/>
            </p:cNvGrpSpPr>
            <p:nvPr/>
          </p:nvGrpSpPr>
          <p:grpSpPr bwMode="auto">
            <a:xfrm>
              <a:off x="3182" y="432"/>
              <a:ext cx="1121" cy="574"/>
              <a:chOff x="3182" y="432"/>
              <a:chExt cx="1121" cy="574"/>
            </a:xfrm>
          </p:grpSpPr>
          <p:sp>
            <p:nvSpPr>
              <p:cNvPr id="39951" name="Rectangle 15"/>
              <p:cNvSpPr>
                <a:spLocks noChangeArrowheads="1"/>
              </p:cNvSpPr>
              <p:nvPr/>
            </p:nvSpPr>
            <p:spPr bwMode="auto">
              <a:xfrm>
                <a:off x="3226" y="432"/>
                <a:ext cx="1034"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會眾制</a:t>
                </a:r>
              </a:p>
            </p:txBody>
          </p:sp>
          <p:sp>
            <p:nvSpPr>
              <p:cNvPr id="39952" name="Rectangle 16"/>
              <p:cNvSpPr>
                <a:spLocks noChangeArrowheads="1"/>
              </p:cNvSpPr>
              <p:nvPr/>
            </p:nvSpPr>
            <p:spPr bwMode="auto">
              <a:xfrm>
                <a:off x="3182" y="432"/>
                <a:ext cx="1122"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5" name="Group 17"/>
            <p:cNvGrpSpPr>
              <a:grpSpLocks/>
            </p:cNvGrpSpPr>
            <p:nvPr/>
          </p:nvGrpSpPr>
          <p:grpSpPr bwMode="auto">
            <a:xfrm>
              <a:off x="4305" y="432"/>
              <a:ext cx="1453" cy="574"/>
              <a:chOff x="4305" y="432"/>
              <a:chExt cx="1453" cy="574"/>
            </a:xfrm>
          </p:grpSpPr>
          <p:sp>
            <p:nvSpPr>
              <p:cNvPr id="39954" name="Rectangle 18"/>
              <p:cNvSpPr>
                <a:spLocks noChangeArrowheads="1"/>
              </p:cNvSpPr>
              <p:nvPr/>
            </p:nvSpPr>
            <p:spPr bwMode="auto">
              <a:xfrm>
                <a:off x="4349" y="432"/>
                <a:ext cx="1366"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長老</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會眾制</a:t>
                </a:r>
              </a:p>
            </p:txBody>
          </p:sp>
          <p:sp>
            <p:nvSpPr>
              <p:cNvPr id="39955" name="Rectangle 19"/>
              <p:cNvSpPr>
                <a:spLocks noChangeArrowheads="1"/>
              </p:cNvSpPr>
              <p:nvPr/>
            </p:nvSpPr>
            <p:spPr bwMode="auto">
              <a:xfrm>
                <a:off x="4305" y="432"/>
                <a:ext cx="1454"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6" name="Group 20"/>
            <p:cNvGrpSpPr>
              <a:grpSpLocks/>
            </p:cNvGrpSpPr>
            <p:nvPr/>
          </p:nvGrpSpPr>
          <p:grpSpPr bwMode="auto">
            <a:xfrm>
              <a:off x="0" y="1008"/>
              <a:ext cx="965" cy="671"/>
              <a:chOff x="0" y="1008"/>
              <a:chExt cx="965" cy="671"/>
            </a:xfrm>
          </p:grpSpPr>
          <p:sp>
            <p:nvSpPr>
              <p:cNvPr id="39957" name="Rectangle 21"/>
              <p:cNvSpPr>
                <a:spLocks noChangeArrowheads="1"/>
              </p:cNvSpPr>
              <p:nvPr/>
            </p:nvSpPr>
            <p:spPr bwMode="auto">
              <a:xfrm>
                <a:off x="44" y="1008"/>
                <a:ext cx="878"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定義</a:t>
                </a:r>
              </a:p>
            </p:txBody>
          </p:sp>
          <p:sp>
            <p:nvSpPr>
              <p:cNvPr id="39958" name="Rectangle 22"/>
              <p:cNvSpPr>
                <a:spLocks noChangeArrowheads="1"/>
              </p:cNvSpPr>
              <p:nvPr/>
            </p:nvSpPr>
            <p:spPr bwMode="auto">
              <a:xfrm>
                <a:off x="0" y="1008"/>
                <a:ext cx="966"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7" name="Group 23"/>
            <p:cNvGrpSpPr>
              <a:grpSpLocks/>
            </p:cNvGrpSpPr>
            <p:nvPr/>
          </p:nvGrpSpPr>
          <p:grpSpPr bwMode="auto">
            <a:xfrm>
              <a:off x="967" y="1008"/>
              <a:ext cx="1089" cy="671"/>
              <a:chOff x="967" y="1008"/>
              <a:chExt cx="1089" cy="671"/>
            </a:xfrm>
          </p:grpSpPr>
          <p:sp>
            <p:nvSpPr>
              <p:cNvPr id="39960" name="Rectangle 24"/>
              <p:cNvSpPr>
                <a:spLocks noChangeArrowheads="1"/>
              </p:cNvSpPr>
              <p:nvPr/>
            </p:nvSpPr>
            <p:spPr bwMode="auto">
              <a:xfrm>
                <a:off x="1011" y="1008"/>
                <a:ext cx="1002"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主教管理几間教堂</a:t>
                </a:r>
              </a:p>
            </p:txBody>
          </p:sp>
          <p:sp>
            <p:nvSpPr>
              <p:cNvPr id="39961" name="Rectangle 25"/>
              <p:cNvSpPr>
                <a:spLocks noChangeArrowheads="1"/>
              </p:cNvSpPr>
              <p:nvPr/>
            </p:nvSpPr>
            <p:spPr bwMode="auto">
              <a:xfrm>
                <a:off x="967" y="1008"/>
                <a:ext cx="1090"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8" name="Group 26"/>
            <p:cNvGrpSpPr>
              <a:grpSpLocks/>
            </p:cNvGrpSpPr>
            <p:nvPr/>
          </p:nvGrpSpPr>
          <p:grpSpPr bwMode="auto">
            <a:xfrm>
              <a:off x="2058" y="1008"/>
              <a:ext cx="1122" cy="671"/>
              <a:chOff x="2058" y="1008"/>
              <a:chExt cx="1122" cy="671"/>
            </a:xfrm>
          </p:grpSpPr>
          <p:sp>
            <p:nvSpPr>
              <p:cNvPr id="39963" name="Rectangle 27"/>
              <p:cNvSpPr>
                <a:spLocks noChangeArrowheads="1"/>
              </p:cNvSpPr>
              <p:nvPr/>
            </p:nvSpPr>
            <p:spPr bwMode="auto">
              <a:xfrm>
                <a:off x="2102" y="1008"/>
                <a:ext cx="1035"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當地的長老順從更高的體制</a:t>
                </a:r>
              </a:p>
            </p:txBody>
          </p:sp>
          <p:sp>
            <p:nvSpPr>
              <p:cNvPr id="39964" name="Rectangle 28"/>
              <p:cNvSpPr>
                <a:spLocks noChangeArrowheads="1"/>
              </p:cNvSpPr>
              <p:nvPr/>
            </p:nvSpPr>
            <p:spPr bwMode="auto">
              <a:xfrm>
                <a:off x="2058" y="1008"/>
                <a:ext cx="1123"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9" name="Group 29"/>
            <p:cNvGrpSpPr>
              <a:grpSpLocks/>
            </p:cNvGrpSpPr>
            <p:nvPr/>
          </p:nvGrpSpPr>
          <p:grpSpPr bwMode="auto">
            <a:xfrm>
              <a:off x="3182" y="1008"/>
              <a:ext cx="1121" cy="671"/>
              <a:chOff x="3182" y="1008"/>
              <a:chExt cx="1121" cy="671"/>
            </a:xfrm>
          </p:grpSpPr>
          <p:sp>
            <p:nvSpPr>
              <p:cNvPr id="39966" name="Rectangle 30"/>
              <p:cNvSpPr>
                <a:spLocks noChangeArrowheads="1"/>
              </p:cNvSpPr>
              <p:nvPr/>
            </p:nvSpPr>
            <p:spPr bwMode="auto">
              <a:xfrm>
                <a:off x="3226" y="1008"/>
                <a:ext cx="1034"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個別地方教堂會眾作最後的決定</a:t>
                </a:r>
              </a:p>
            </p:txBody>
          </p:sp>
          <p:sp>
            <p:nvSpPr>
              <p:cNvPr id="39967" name="Rectangle 31"/>
              <p:cNvSpPr>
                <a:spLocks noChangeArrowheads="1"/>
              </p:cNvSpPr>
              <p:nvPr/>
            </p:nvSpPr>
            <p:spPr bwMode="auto">
              <a:xfrm>
                <a:off x="3182" y="1008"/>
                <a:ext cx="1122"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0" name="Group 32"/>
            <p:cNvGrpSpPr>
              <a:grpSpLocks/>
            </p:cNvGrpSpPr>
            <p:nvPr/>
          </p:nvGrpSpPr>
          <p:grpSpPr bwMode="auto">
            <a:xfrm>
              <a:off x="4305" y="1008"/>
              <a:ext cx="1453" cy="671"/>
              <a:chOff x="4305" y="1008"/>
              <a:chExt cx="1453" cy="671"/>
            </a:xfrm>
          </p:grpSpPr>
          <p:sp>
            <p:nvSpPr>
              <p:cNvPr id="39969" name="Rectangle 33"/>
              <p:cNvSpPr>
                <a:spLocks noChangeArrowheads="1"/>
              </p:cNvSpPr>
              <p:nvPr/>
            </p:nvSpPr>
            <p:spPr bwMode="auto">
              <a:xfrm>
                <a:off x="4349" y="1008"/>
                <a:ext cx="1366"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個別教會會眾與選出長老保持平衡</a:t>
                </a:r>
              </a:p>
            </p:txBody>
          </p:sp>
          <p:sp>
            <p:nvSpPr>
              <p:cNvPr id="39970" name="Rectangle 34"/>
              <p:cNvSpPr>
                <a:spLocks noChangeArrowheads="1"/>
              </p:cNvSpPr>
              <p:nvPr/>
            </p:nvSpPr>
            <p:spPr bwMode="auto">
              <a:xfrm>
                <a:off x="4305" y="1008"/>
                <a:ext cx="1454"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1" name="Group 35"/>
            <p:cNvGrpSpPr>
              <a:grpSpLocks/>
            </p:cNvGrpSpPr>
            <p:nvPr/>
          </p:nvGrpSpPr>
          <p:grpSpPr bwMode="auto">
            <a:xfrm>
              <a:off x="0" y="1681"/>
              <a:ext cx="965" cy="1170"/>
              <a:chOff x="0" y="1681"/>
              <a:chExt cx="965" cy="1170"/>
            </a:xfrm>
          </p:grpSpPr>
          <p:sp>
            <p:nvSpPr>
              <p:cNvPr id="39972" name="Rectangle 36"/>
              <p:cNvSpPr>
                <a:spLocks noChangeArrowheads="1"/>
              </p:cNvSpPr>
              <p:nvPr/>
            </p:nvSpPr>
            <p:spPr bwMode="auto">
              <a:xfrm>
                <a:off x="44" y="1681"/>
                <a:ext cx="878"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結構</a:t>
                </a:r>
              </a:p>
            </p:txBody>
          </p:sp>
          <p:sp>
            <p:nvSpPr>
              <p:cNvPr id="39973" name="Rectangle 37"/>
              <p:cNvSpPr>
                <a:spLocks noChangeArrowheads="1"/>
              </p:cNvSpPr>
              <p:nvPr/>
            </p:nvSpPr>
            <p:spPr bwMode="auto">
              <a:xfrm>
                <a:off x="0" y="1681"/>
                <a:ext cx="966"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2" name="Group 38"/>
            <p:cNvGrpSpPr>
              <a:grpSpLocks/>
            </p:cNvGrpSpPr>
            <p:nvPr/>
          </p:nvGrpSpPr>
          <p:grpSpPr bwMode="auto">
            <a:xfrm>
              <a:off x="967" y="1681"/>
              <a:ext cx="1089" cy="1170"/>
              <a:chOff x="967" y="1681"/>
              <a:chExt cx="1089" cy="1170"/>
            </a:xfrm>
          </p:grpSpPr>
          <p:sp>
            <p:nvSpPr>
              <p:cNvPr id="39975" name="Rectangle 39"/>
              <p:cNvSpPr>
                <a:spLocks noChangeArrowheads="1"/>
              </p:cNvSpPr>
              <p:nvPr/>
            </p:nvSpPr>
            <p:spPr bwMode="auto">
              <a:xfrm>
                <a:off x="1011" y="1681"/>
                <a:ext cx="1002"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主教，最高</a:t>
                </a:r>
                <a:r>
                  <a:rPr lang="zh-TW" altLang="en-GB" sz="2000" b="1">
                    <a:solidFill>
                      <a:srgbClr val="000000"/>
                    </a:solidFill>
                    <a:latin typeface="Times New Roman" charset="0"/>
                    <a:ea typeface="細明體" charset="0"/>
                  </a:rPr>
                  <a:t>執事，代理人，祭司，理事，領袖，會眾。</a:t>
                </a:r>
              </a:p>
            </p:txBody>
          </p:sp>
          <p:sp>
            <p:nvSpPr>
              <p:cNvPr id="39976" name="Rectangle 40"/>
              <p:cNvSpPr>
                <a:spLocks noChangeArrowheads="1"/>
              </p:cNvSpPr>
              <p:nvPr/>
            </p:nvSpPr>
            <p:spPr bwMode="auto">
              <a:xfrm>
                <a:off x="967" y="1681"/>
                <a:ext cx="1090"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3" name="Group 41"/>
            <p:cNvGrpSpPr>
              <a:grpSpLocks/>
            </p:cNvGrpSpPr>
            <p:nvPr/>
          </p:nvGrpSpPr>
          <p:grpSpPr bwMode="auto">
            <a:xfrm>
              <a:off x="2058" y="1681"/>
              <a:ext cx="1122" cy="1170"/>
              <a:chOff x="2058" y="1681"/>
              <a:chExt cx="1122" cy="1170"/>
            </a:xfrm>
          </p:grpSpPr>
          <p:sp>
            <p:nvSpPr>
              <p:cNvPr id="39978" name="Rectangle 42"/>
              <p:cNvSpPr>
                <a:spLocks noChangeArrowheads="1"/>
              </p:cNvSpPr>
              <p:nvPr/>
            </p:nvSpPr>
            <p:spPr bwMode="auto">
              <a:xfrm>
                <a:off x="2102" y="1681"/>
                <a:ext cx="1035"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14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大會，總會，中會，會期，地方教會</a:t>
                </a:r>
              </a:p>
              <a:p>
                <a:pPr algn="ctr">
                  <a:lnSpc>
                    <a:spcPct val="100000"/>
                  </a:lnSpc>
                  <a:buFont typeface="Arial Narrow" pitchFamily="34" charset="0"/>
                  <a:buNone/>
                </a:pPr>
                <a:endParaRPr lang="zh-TW" altLang="en-GB" sz="2000" b="1">
                  <a:solidFill>
                    <a:srgbClr val="000000"/>
                  </a:solidFill>
                  <a:latin typeface="Arial Narrow" pitchFamily="34" charset="0"/>
                  <a:ea typeface="新細明體" charset="-120"/>
                </a:endParaRPr>
              </a:p>
            </p:txBody>
          </p:sp>
          <p:sp>
            <p:nvSpPr>
              <p:cNvPr id="39979" name="Rectangle 43"/>
              <p:cNvSpPr>
                <a:spLocks noChangeArrowheads="1"/>
              </p:cNvSpPr>
              <p:nvPr/>
            </p:nvSpPr>
            <p:spPr bwMode="auto">
              <a:xfrm>
                <a:off x="2058" y="1681"/>
                <a:ext cx="1123"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4" name="Group 44"/>
            <p:cNvGrpSpPr>
              <a:grpSpLocks/>
            </p:cNvGrpSpPr>
            <p:nvPr/>
          </p:nvGrpSpPr>
          <p:grpSpPr bwMode="auto">
            <a:xfrm>
              <a:off x="3182" y="1681"/>
              <a:ext cx="1121" cy="1170"/>
              <a:chOff x="3182" y="1681"/>
              <a:chExt cx="1121" cy="1170"/>
            </a:xfrm>
          </p:grpSpPr>
          <p:sp>
            <p:nvSpPr>
              <p:cNvPr id="39981" name="Rectangle 45"/>
              <p:cNvSpPr>
                <a:spLocks noChangeArrowheads="1"/>
              </p:cNvSpPr>
              <p:nvPr/>
            </p:nvSpPr>
            <p:spPr bwMode="auto">
              <a:xfrm>
                <a:off x="3226" y="1681"/>
                <a:ext cx="1034"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會眾，  執事，</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 牧師</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000" b="1">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39982" name="Rectangle 46"/>
              <p:cNvSpPr>
                <a:spLocks noChangeArrowheads="1"/>
              </p:cNvSpPr>
              <p:nvPr/>
            </p:nvSpPr>
            <p:spPr bwMode="auto">
              <a:xfrm>
                <a:off x="3182" y="1681"/>
                <a:ext cx="1122"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5" name="Group 47"/>
            <p:cNvGrpSpPr>
              <a:grpSpLocks/>
            </p:cNvGrpSpPr>
            <p:nvPr/>
          </p:nvGrpSpPr>
          <p:grpSpPr bwMode="auto">
            <a:xfrm>
              <a:off x="4305" y="1681"/>
              <a:ext cx="1453" cy="1170"/>
              <a:chOff x="4305" y="1681"/>
              <a:chExt cx="1453" cy="1170"/>
            </a:xfrm>
          </p:grpSpPr>
          <p:sp>
            <p:nvSpPr>
              <p:cNvPr id="39984" name="Rectangle 48"/>
              <p:cNvSpPr>
                <a:spLocks noChangeArrowheads="1"/>
              </p:cNvSpPr>
              <p:nvPr/>
            </p:nvSpPr>
            <p:spPr bwMode="auto">
              <a:xfrm>
                <a:off x="4349" y="1681"/>
                <a:ext cx="1366"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16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長老</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牧師</a:t>
                </a:r>
                <a:r>
                  <a:rPr lang="en-GB" altLang="zh-TW" sz="2400" b="1">
                    <a:solidFill>
                      <a:srgbClr val="000000"/>
                    </a:solidFill>
                    <a:latin typeface="Arial Narrow" pitchFamily="34" charset="0"/>
                    <a:ea typeface="新細明體" charset="-120"/>
                  </a:rPr>
                  <a:t>,</a:t>
                </a: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執事，會眾</a:t>
                </a:r>
              </a:p>
            </p:txBody>
          </p:sp>
          <p:sp>
            <p:nvSpPr>
              <p:cNvPr id="39985" name="Rectangle 49"/>
              <p:cNvSpPr>
                <a:spLocks noChangeArrowheads="1"/>
              </p:cNvSpPr>
              <p:nvPr/>
            </p:nvSpPr>
            <p:spPr bwMode="auto">
              <a:xfrm>
                <a:off x="4305" y="1681"/>
                <a:ext cx="1454"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6" name="Group 50"/>
            <p:cNvGrpSpPr>
              <a:grpSpLocks/>
            </p:cNvGrpSpPr>
            <p:nvPr/>
          </p:nvGrpSpPr>
          <p:grpSpPr bwMode="auto">
            <a:xfrm>
              <a:off x="0" y="2853"/>
              <a:ext cx="965" cy="1465"/>
              <a:chOff x="0" y="2853"/>
              <a:chExt cx="965" cy="1465"/>
            </a:xfrm>
          </p:grpSpPr>
          <p:sp>
            <p:nvSpPr>
              <p:cNvPr id="39987" name="Rectangle 51"/>
              <p:cNvSpPr>
                <a:spLocks noChangeArrowheads="1"/>
              </p:cNvSpPr>
              <p:nvPr/>
            </p:nvSpPr>
            <p:spPr bwMode="auto">
              <a:xfrm>
                <a:off x="44" y="2853"/>
                <a:ext cx="878"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獨特性</a:t>
                </a:r>
              </a:p>
            </p:txBody>
          </p:sp>
          <p:sp>
            <p:nvSpPr>
              <p:cNvPr id="39988" name="Rectangle 52"/>
              <p:cNvSpPr>
                <a:spLocks noChangeArrowheads="1"/>
              </p:cNvSpPr>
              <p:nvPr/>
            </p:nvSpPr>
            <p:spPr bwMode="auto">
              <a:xfrm>
                <a:off x="0" y="2853"/>
                <a:ext cx="966"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7" name="Group 53"/>
            <p:cNvGrpSpPr>
              <a:grpSpLocks/>
            </p:cNvGrpSpPr>
            <p:nvPr/>
          </p:nvGrpSpPr>
          <p:grpSpPr bwMode="auto">
            <a:xfrm>
              <a:off x="967" y="2853"/>
              <a:ext cx="1089" cy="1465"/>
              <a:chOff x="967" y="2853"/>
              <a:chExt cx="1089" cy="1465"/>
            </a:xfrm>
          </p:grpSpPr>
          <p:sp>
            <p:nvSpPr>
              <p:cNvPr id="39990" name="Rectangle 54"/>
              <p:cNvSpPr>
                <a:spLocks noChangeArrowheads="1"/>
              </p:cNvSpPr>
              <p:nvPr/>
            </p:nvSpPr>
            <p:spPr bwMode="auto">
              <a:xfrm>
                <a:off x="1011" y="2853"/>
                <a:ext cx="1002"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各階層的神職人員，最多等級與制度</a:t>
                </a:r>
              </a:p>
            </p:txBody>
          </p:sp>
          <p:sp>
            <p:nvSpPr>
              <p:cNvPr id="39991" name="Rectangle 55"/>
              <p:cNvSpPr>
                <a:spLocks noChangeArrowheads="1"/>
              </p:cNvSpPr>
              <p:nvPr/>
            </p:nvSpPr>
            <p:spPr bwMode="auto">
              <a:xfrm>
                <a:off x="967" y="2853"/>
                <a:ext cx="1090"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8" name="Group 56"/>
            <p:cNvGrpSpPr>
              <a:grpSpLocks/>
            </p:cNvGrpSpPr>
            <p:nvPr/>
          </p:nvGrpSpPr>
          <p:grpSpPr bwMode="auto">
            <a:xfrm>
              <a:off x="2058" y="2853"/>
              <a:ext cx="1122" cy="1465"/>
              <a:chOff x="2058" y="2853"/>
              <a:chExt cx="1122" cy="1465"/>
            </a:xfrm>
          </p:grpSpPr>
          <p:sp>
            <p:nvSpPr>
              <p:cNvPr id="39993" name="Rectangle 57"/>
              <p:cNvSpPr>
                <a:spLocks noChangeArrowheads="1"/>
              </p:cNvSpPr>
              <p:nvPr/>
            </p:nvSpPr>
            <p:spPr bwMode="auto">
              <a:xfrm>
                <a:off x="2102" y="2853"/>
                <a:ext cx="1035"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神職人員有階級之分別，特別是長老的教導和管理的能力</a:t>
                </a:r>
              </a:p>
            </p:txBody>
          </p:sp>
          <p:sp>
            <p:nvSpPr>
              <p:cNvPr id="39994" name="Rectangle 58"/>
              <p:cNvSpPr>
                <a:spLocks noChangeArrowheads="1"/>
              </p:cNvSpPr>
              <p:nvPr/>
            </p:nvSpPr>
            <p:spPr bwMode="auto">
              <a:xfrm>
                <a:off x="2058" y="2853"/>
                <a:ext cx="1123"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9" name="Group 59"/>
            <p:cNvGrpSpPr>
              <a:grpSpLocks/>
            </p:cNvGrpSpPr>
            <p:nvPr/>
          </p:nvGrpSpPr>
          <p:grpSpPr bwMode="auto">
            <a:xfrm>
              <a:off x="3182" y="2853"/>
              <a:ext cx="1121" cy="1465"/>
              <a:chOff x="3182" y="2853"/>
              <a:chExt cx="1121" cy="1465"/>
            </a:xfrm>
          </p:grpSpPr>
          <p:sp>
            <p:nvSpPr>
              <p:cNvPr id="39996" name="Rectangle 60"/>
              <p:cNvSpPr>
                <a:spLocks noChangeArrowheads="1"/>
              </p:cNvSpPr>
              <p:nvPr/>
            </p:nvSpPr>
            <p:spPr bwMode="auto">
              <a:xfrm>
                <a:off x="3226" y="2853"/>
                <a:ext cx="1034"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rPr>
                  <a:t>神職人員有階級之分別，民主制度，地方教會的自治，通常是一個教會，一位牧師</a:t>
                </a:r>
              </a:p>
              <a:p>
                <a:pPr algn="ctr">
                  <a:lnSpc>
                    <a:spcPct val="100000"/>
                  </a:lnSpc>
                  <a:buFont typeface="Arial Narrow" pitchFamily="34" charset="0"/>
                  <a:buNone/>
                </a:pPr>
                <a:endParaRPr lang="zh-TW" altLang="en-GB" sz="2000" b="1">
                  <a:solidFill>
                    <a:srgbClr val="000000"/>
                  </a:solidFill>
                </a:endParaRPr>
              </a:p>
            </p:txBody>
          </p:sp>
          <p:sp>
            <p:nvSpPr>
              <p:cNvPr id="39997" name="Rectangle 61"/>
              <p:cNvSpPr>
                <a:spLocks noChangeArrowheads="1"/>
              </p:cNvSpPr>
              <p:nvPr/>
            </p:nvSpPr>
            <p:spPr bwMode="auto">
              <a:xfrm>
                <a:off x="3182" y="2853"/>
                <a:ext cx="1122"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80" name="Group 62"/>
            <p:cNvGrpSpPr>
              <a:grpSpLocks/>
            </p:cNvGrpSpPr>
            <p:nvPr/>
          </p:nvGrpSpPr>
          <p:grpSpPr bwMode="auto">
            <a:xfrm>
              <a:off x="4305" y="2853"/>
              <a:ext cx="1453" cy="1465"/>
              <a:chOff x="4305" y="2853"/>
              <a:chExt cx="1453" cy="1465"/>
            </a:xfrm>
          </p:grpSpPr>
          <p:sp>
            <p:nvSpPr>
              <p:cNvPr id="39999" name="Rectangle 63"/>
              <p:cNvSpPr>
                <a:spLocks noChangeArrowheads="1"/>
              </p:cNvSpPr>
              <p:nvPr/>
            </p:nvSpPr>
            <p:spPr bwMode="auto">
              <a:xfrm>
                <a:off x="4349" y="2853"/>
                <a:ext cx="1366"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神職人員有階級之</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分別，民主制度，</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地方教會與自治</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000" b="1">
                  <a:solidFill>
                    <a:srgbClr val="000000"/>
                  </a:solidFill>
                  <a:latin typeface="Times New Roman" charset="0"/>
                  <a:ea typeface="細明體" charset="0"/>
                </a:endParaRPr>
              </a:p>
            </p:txBody>
          </p:sp>
          <p:sp>
            <p:nvSpPr>
              <p:cNvPr id="40000" name="Rectangle 64"/>
              <p:cNvSpPr>
                <a:spLocks noChangeArrowheads="1"/>
              </p:cNvSpPr>
              <p:nvPr/>
            </p:nvSpPr>
            <p:spPr bwMode="auto">
              <a:xfrm>
                <a:off x="4305" y="2853"/>
                <a:ext cx="1454"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755650" y="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Church Government Summary 2</a:t>
            </a:r>
          </a:p>
        </p:txBody>
      </p:sp>
      <p:sp>
        <p:nvSpPr>
          <p:cNvPr id="40962"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244a</a:t>
            </a:r>
          </a:p>
        </p:txBody>
      </p:sp>
      <p:sp>
        <p:nvSpPr>
          <p:cNvPr id="40963" name="Text Box 3"/>
          <p:cNvSpPr txBox="1">
            <a:spLocks noChangeArrowheads="1"/>
          </p:cNvSpPr>
          <p:nvPr/>
        </p:nvSpPr>
        <p:spPr bwMode="auto">
          <a:xfrm>
            <a:off x="2890838" y="0"/>
            <a:ext cx="33813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smtClean="0">
                <a:solidFill>
                  <a:srgbClr val="FFFFFF"/>
                </a:solidFill>
              </a:rPr>
              <a:t>教會體制之總結</a:t>
            </a:r>
          </a:p>
        </p:txBody>
      </p:sp>
      <p:grpSp>
        <p:nvGrpSpPr>
          <p:cNvPr id="98308" name="Group 4"/>
          <p:cNvGrpSpPr>
            <a:grpSpLocks/>
          </p:cNvGrpSpPr>
          <p:nvPr/>
        </p:nvGrpSpPr>
        <p:grpSpPr bwMode="auto">
          <a:xfrm>
            <a:off x="-73025" y="688975"/>
            <a:ext cx="9217025" cy="6169025"/>
            <a:chOff x="0" y="432"/>
            <a:chExt cx="5806" cy="3886"/>
          </a:xfrm>
        </p:grpSpPr>
        <p:grpSp>
          <p:nvGrpSpPr>
            <p:cNvPr id="98309" name="Group 5"/>
            <p:cNvGrpSpPr>
              <a:grpSpLocks/>
            </p:cNvGrpSpPr>
            <p:nvPr/>
          </p:nvGrpSpPr>
          <p:grpSpPr bwMode="auto">
            <a:xfrm>
              <a:off x="48" y="947"/>
              <a:ext cx="5758" cy="3371"/>
              <a:chOff x="48" y="947"/>
              <a:chExt cx="5758" cy="3371"/>
            </a:xfrm>
          </p:grpSpPr>
          <p:sp>
            <p:nvSpPr>
              <p:cNvPr id="40966" name="Rectangle 6"/>
              <p:cNvSpPr>
                <a:spLocks noChangeArrowheads="1"/>
              </p:cNvSpPr>
              <p:nvPr/>
            </p:nvSpPr>
            <p:spPr bwMode="auto">
              <a:xfrm>
                <a:off x="48" y="947"/>
                <a:ext cx="900" cy="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宗教和團體</a:t>
                </a:r>
              </a:p>
            </p:txBody>
          </p:sp>
          <p:sp>
            <p:nvSpPr>
              <p:cNvPr id="40967" name="Rectangle 7"/>
              <p:cNvSpPr>
                <a:spLocks noChangeArrowheads="1"/>
              </p:cNvSpPr>
              <p:nvPr/>
            </p:nvSpPr>
            <p:spPr bwMode="auto">
              <a:xfrm>
                <a:off x="48" y="1876"/>
                <a:ext cx="900"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列舉聖經之根據</a:t>
                </a:r>
              </a:p>
            </p:txBody>
          </p:sp>
          <p:grpSp>
            <p:nvGrpSpPr>
              <p:cNvPr id="98327" name="Group 8"/>
              <p:cNvGrpSpPr>
                <a:grpSpLocks/>
              </p:cNvGrpSpPr>
              <p:nvPr/>
            </p:nvGrpSpPr>
            <p:grpSpPr bwMode="auto">
              <a:xfrm>
                <a:off x="903" y="947"/>
                <a:ext cx="1114" cy="927"/>
                <a:chOff x="903" y="947"/>
                <a:chExt cx="1114" cy="927"/>
              </a:xfrm>
            </p:grpSpPr>
            <p:sp>
              <p:nvSpPr>
                <p:cNvPr id="40969" name="Rectangle 9"/>
                <p:cNvSpPr>
                  <a:spLocks noChangeArrowheads="1"/>
                </p:cNvSpPr>
                <p:nvPr/>
              </p:nvSpPr>
              <p:spPr bwMode="auto">
                <a:xfrm>
                  <a:off x="948" y="947"/>
                  <a:ext cx="1025"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聖公會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主教制，路德會，衛理公會，東正教，天主教</a:t>
                  </a:r>
                </a:p>
              </p:txBody>
            </p:sp>
            <p:sp>
              <p:nvSpPr>
                <p:cNvPr id="40970" name="Rectangle 10"/>
                <p:cNvSpPr>
                  <a:spLocks noChangeArrowheads="1"/>
                </p:cNvSpPr>
                <p:nvPr/>
              </p:nvSpPr>
              <p:spPr bwMode="auto">
                <a:xfrm>
                  <a:off x="903" y="947"/>
                  <a:ext cx="1115"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28" name="Group 11"/>
              <p:cNvGrpSpPr>
                <a:grpSpLocks/>
              </p:cNvGrpSpPr>
              <p:nvPr/>
            </p:nvGrpSpPr>
            <p:grpSpPr bwMode="auto">
              <a:xfrm>
                <a:off x="2019" y="947"/>
                <a:ext cx="1148" cy="927"/>
                <a:chOff x="2019" y="947"/>
                <a:chExt cx="1148" cy="927"/>
              </a:xfrm>
            </p:grpSpPr>
            <p:sp>
              <p:nvSpPr>
                <p:cNvPr id="40972" name="Rectangle 12"/>
                <p:cNvSpPr>
                  <a:spLocks noChangeArrowheads="1"/>
                </p:cNvSpPr>
                <p:nvPr/>
              </p:nvSpPr>
              <p:spPr bwMode="auto">
                <a:xfrm>
                  <a:off x="2064" y="947"/>
                  <a:ext cx="1059"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長老會，改革宗</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400" b="1">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40973" name="Rectangle 13"/>
                <p:cNvSpPr>
                  <a:spLocks noChangeArrowheads="1"/>
                </p:cNvSpPr>
                <p:nvPr/>
              </p:nvSpPr>
              <p:spPr bwMode="auto">
                <a:xfrm>
                  <a:off x="2019" y="947"/>
                  <a:ext cx="1149"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29" name="Group 14"/>
              <p:cNvGrpSpPr>
                <a:grpSpLocks/>
              </p:cNvGrpSpPr>
              <p:nvPr/>
            </p:nvGrpSpPr>
            <p:grpSpPr bwMode="auto">
              <a:xfrm>
                <a:off x="3169" y="947"/>
                <a:ext cx="1148" cy="927"/>
                <a:chOff x="3169" y="947"/>
                <a:chExt cx="1148" cy="927"/>
              </a:xfrm>
            </p:grpSpPr>
            <p:sp>
              <p:nvSpPr>
                <p:cNvPr id="40975" name="Rectangle 15"/>
                <p:cNvSpPr>
                  <a:spLocks noChangeArrowheads="1"/>
                </p:cNvSpPr>
                <p:nvPr/>
              </p:nvSpPr>
              <p:spPr bwMode="auto">
                <a:xfrm>
                  <a:off x="3214" y="947"/>
                  <a:ext cx="1059"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會眾制，浸信會，聖經長老會，福音自治會，五旬節教派</a:t>
                  </a:r>
                </a:p>
              </p:txBody>
            </p:sp>
            <p:sp>
              <p:nvSpPr>
                <p:cNvPr id="40976" name="Rectangle 16"/>
                <p:cNvSpPr>
                  <a:spLocks noChangeArrowheads="1"/>
                </p:cNvSpPr>
                <p:nvPr/>
              </p:nvSpPr>
              <p:spPr bwMode="auto">
                <a:xfrm>
                  <a:off x="3169" y="947"/>
                  <a:ext cx="1149"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0" name="Group 17"/>
              <p:cNvGrpSpPr>
                <a:grpSpLocks/>
              </p:cNvGrpSpPr>
              <p:nvPr/>
            </p:nvGrpSpPr>
            <p:grpSpPr bwMode="auto">
              <a:xfrm>
                <a:off x="4319" y="947"/>
                <a:ext cx="1487" cy="927"/>
                <a:chOff x="4319" y="947"/>
                <a:chExt cx="1487" cy="927"/>
              </a:xfrm>
            </p:grpSpPr>
            <p:sp>
              <p:nvSpPr>
                <p:cNvPr id="40978" name="Rectangle 18"/>
                <p:cNvSpPr>
                  <a:spLocks noChangeArrowheads="1"/>
                </p:cNvSpPr>
                <p:nvPr/>
              </p:nvSpPr>
              <p:spPr bwMode="auto">
                <a:xfrm>
                  <a:off x="4364" y="947"/>
                  <a:ext cx="1398"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a:solidFill>
                        <a:srgbClr val="000000"/>
                      </a:solidFill>
                      <a:latin typeface="Arial Narrow" charset="0"/>
                      <a:ea typeface="新細明體" charset="0"/>
                      <a:cs typeface="新細明體" charset="0"/>
                    </a:rPr>
                    <a:t>聖經公會，獨立制</a:t>
                  </a:r>
                </a:p>
              </p:txBody>
            </p:sp>
            <p:sp>
              <p:nvSpPr>
                <p:cNvPr id="40979" name="Rectangle 19"/>
                <p:cNvSpPr>
                  <a:spLocks noChangeArrowheads="1"/>
                </p:cNvSpPr>
                <p:nvPr/>
              </p:nvSpPr>
              <p:spPr bwMode="auto">
                <a:xfrm>
                  <a:off x="4319" y="947"/>
                  <a:ext cx="1488"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1" name="Group 20"/>
              <p:cNvGrpSpPr>
                <a:grpSpLocks/>
              </p:cNvGrpSpPr>
              <p:nvPr/>
            </p:nvGrpSpPr>
            <p:grpSpPr bwMode="auto">
              <a:xfrm>
                <a:off x="903" y="1876"/>
                <a:ext cx="1114" cy="2442"/>
                <a:chOff x="903" y="1876"/>
                <a:chExt cx="1114" cy="2442"/>
              </a:xfrm>
            </p:grpSpPr>
            <p:sp>
              <p:nvSpPr>
                <p:cNvPr id="40981" name="Rectangle 21"/>
                <p:cNvSpPr>
                  <a:spLocks noChangeArrowheads="1"/>
                </p:cNvSpPr>
                <p:nvPr/>
              </p:nvSpPr>
              <p:spPr bwMode="auto">
                <a:xfrm>
                  <a:off x="948" y="1876"/>
                  <a:ext cx="1025"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sz="2000" b="1">
                      <a:solidFill>
                        <a:srgbClr val="000000"/>
                      </a:solidFill>
                    </a:rPr>
                    <a:t>舊約單一領袖之實例，太</a:t>
                  </a:r>
                  <a:r>
                    <a:rPr lang="en-GB" altLang="zh-TW" sz="2000" b="1">
                      <a:solidFill>
                        <a:srgbClr val="000000"/>
                      </a:solidFill>
                    </a:rPr>
                    <a:t>16:18</a:t>
                  </a:r>
                  <a:r>
                    <a:rPr lang="zh-TW" altLang="en-GB" sz="2000" b="1">
                      <a:solidFill>
                        <a:srgbClr val="000000"/>
                      </a:solidFill>
                    </a:rPr>
                    <a:t>，</a:t>
                  </a:r>
                  <a:r>
                    <a:rPr lang="en-GB" altLang="zh-TW" sz="2000" b="1">
                      <a:solidFill>
                        <a:srgbClr val="000000"/>
                      </a:solidFill>
                    </a:rPr>
                    <a:t>18:18</a:t>
                  </a:r>
                  <a:r>
                    <a:rPr lang="zh-TW" altLang="en-GB" sz="2000" b="1">
                      <a:solidFill>
                        <a:srgbClr val="000000"/>
                      </a:solidFill>
                    </a:rPr>
                    <a:t>，</a:t>
                  </a:r>
                  <a:r>
                    <a:rPr lang="en-GB" altLang="zh-TW" sz="2000" b="1">
                      <a:solidFill>
                        <a:srgbClr val="000000"/>
                      </a:solidFill>
                    </a:rPr>
                    <a:t>28:18-20</a:t>
                  </a:r>
                  <a:r>
                    <a:rPr lang="zh-TW" altLang="en-GB" sz="2000" b="1">
                      <a:solidFill>
                        <a:srgbClr val="000000"/>
                      </a:solidFill>
                    </a:rPr>
                    <a:t>，</a:t>
                  </a:r>
                  <a:r>
                    <a:rPr lang="en-GB" altLang="zh-TW" sz="2000" b="1">
                      <a:solidFill>
                        <a:srgbClr val="000000"/>
                      </a:solidFill>
                    </a:rPr>
                    <a:t>(</a:t>
                  </a:r>
                  <a:r>
                    <a:rPr lang="zh-TW" altLang="en-GB" sz="2000" b="1">
                      <a:solidFill>
                        <a:srgbClr val="000000"/>
                      </a:solidFill>
                    </a:rPr>
                    <a:t>使徒之繼承</a:t>
                  </a:r>
                  <a:r>
                    <a:rPr lang="en-GB" altLang="zh-TW" sz="2000" b="1">
                      <a:solidFill>
                        <a:srgbClr val="000000"/>
                      </a:solidFill>
                    </a:rPr>
                    <a:t>)</a:t>
                  </a:r>
                  <a:r>
                    <a:rPr lang="zh-TW" altLang="en-GB" sz="2000" b="1">
                      <a:solidFill>
                        <a:srgbClr val="000000"/>
                      </a:solidFill>
                    </a:rPr>
                    <a:t>，徒</a:t>
                  </a:r>
                  <a:r>
                    <a:rPr lang="en-GB" altLang="zh-TW" sz="2000" b="1">
                      <a:solidFill>
                        <a:srgbClr val="000000"/>
                      </a:solidFill>
                    </a:rPr>
                    <a:t>6:3</a:t>
                  </a:r>
                  <a:r>
                    <a:rPr lang="zh-TW" altLang="en-GB" sz="2000" b="1">
                      <a:solidFill>
                        <a:srgbClr val="000000"/>
                      </a:solidFill>
                    </a:rPr>
                    <a:t>，</a:t>
                  </a:r>
                  <a:r>
                    <a:rPr lang="en-GB" altLang="zh-TW" sz="2000" b="1">
                      <a:solidFill>
                        <a:srgbClr val="000000"/>
                      </a:solidFill>
                    </a:rPr>
                    <a:t>6(</a:t>
                  </a:r>
                  <a:r>
                    <a:rPr lang="zh-TW" altLang="en-GB" sz="2000" b="1">
                      <a:solidFill>
                        <a:srgbClr val="000000"/>
                      </a:solidFill>
                    </a:rPr>
                    <a:t>主教之按立</a:t>
                  </a:r>
                  <a:r>
                    <a:rPr lang="en-GB" altLang="zh-TW" sz="2000" b="1">
                      <a:solidFill>
                        <a:srgbClr val="000000"/>
                      </a:solidFill>
                    </a:rPr>
                    <a:t>)</a:t>
                  </a:r>
                  <a:r>
                    <a:rPr lang="zh-TW" altLang="en-GB" sz="2000" b="1">
                      <a:solidFill>
                        <a:srgbClr val="000000"/>
                      </a:solidFill>
                    </a:rPr>
                    <a:t>，多</a:t>
                  </a:r>
                  <a:r>
                    <a:rPr lang="en-GB" altLang="zh-TW" sz="2000" b="1">
                      <a:solidFill>
                        <a:srgbClr val="000000"/>
                      </a:solidFill>
                    </a:rPr>
                    <a:t>1;5(</a:t>
                  </a:r>
                  <a:r>
                    <a:rPr lang="zh-TW" altLang="en-GB" sz="2000" b="1">
                      <a:solidFill>
                        <a:srgbClr val="000000"/>
                      </a:solidFill>
                    </a:rPr>
                    <a:t>提多之</a:t>
                  </a:r>
                  <a:r>
                    <a:rPr lang="zh-TW" altLang="en-GB" sz="2000">
                      <a:solidFill>
                        <a:srgbClr val="000000"/>
                      </a:solidFill>
                    </a:rPr>
                    <a:t>職權</a:t>
                  </a:r>
                  <a:r>
                    <a:rPr lang="en-GB" altLang="zh-TW" sz="2000">
                      <a:solidFill>
                        <a:srgbClr val="000000"/>
                      </a:solidFill>
                    </a:rPr>
                    <a:t>)</a:t>
                  </a:r>
                </a:p>
                <a:p>
                  <a:pPr algn="ctr">
                    <a:lnSpc>
                      <a:spcPct val="100000"/>
                    </a:lnSpc>
                    <a:buFont typeface="Arial Narrow" pitchFamily="34" charset="0"/>
                    <a:buNone/>
                  </a:pPr>
                  <a:endParaRPr lang="zh-TW" altLang="en-GB" sz="2000">
                    <a:solidFill>
                      <a:srgbClr val="000000"/>
                    </a:solidFill>
                  </a:endParaRPr>
                </a:p>
              </p:txBody>
            </p:sp>
            <p:sp>
              <p:nvSpPr>
                <p:cNvPr id="40982" name="Rectangle 22"/>
                <p:cNvSpPr>
                  <a:spLocks noChangeArrowheads="1"/>
                </p:cNvSpPr>
                <p:nvPr/>
              </p:nvSpPr>
              <p:spPr bwMode="auto">
                <a:xfrm>
                  <a:off x="903" y="1876"/>
                  <a:ext cx="1115"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2" name="Group 23"/>
              <p:cNvGrpSpPr>
                <a:grpSpLocks/>
              </p:cNvGrpSpPr>
              <p:nvPr/>
            </p:nvGrpSpPr>
            <p:grpSpPr bwMode="auto">
              <a:xfrm>
                <a:off x="2019" y="1876"/>
                <a:ext cx="1148" cy="2442"/>
                <a:chOff x="2019" y="1876"/>
                <a:chExt cx="1148" cy="2442"/>
              </a:xfrm>
            </p:grpSpPr>
            <p:sp>
              <p:nvSpPr>
                <p:cNvPr id="40984" name="Rectangle 24"/>
                <p:cNvSpPr>
                  <a:spLocks noChangeArrowheads="1"/>
                </p:cNvSpPr>
                <p:nvPr/>
              </p:nvSpPr>
              <p:spPr bwMode="auto">
                <a:xfrm>
                  <a:off x="2064" y="1876"/>
                  <a:ext cx="1059"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舊約長老管制之實例，徒</a:t>
                  </a:r>
                  <a:r>
                    <a:rPr lang="en-GB" altLang="zh-TW" sz="2000" b="1">
                      <a:solidFill>
                        <a:srgbClr val="000000"/>
                      </a:solidFill>
                      <a:latin typeface="Arial Narrow" charset="0"/>
                      <a:ea typeface="新細明體" charset="0"/>
                      <a:cs typeface="新細明體" charset="0"/>
                    </a:rPr>
                    <a:t>11:30(</a:t>
                  </a:r>
                  <a:r>
                    <a:rPr lang="zh-TW" altLang="en-GB" sz="2000" b="1">
                      <a:solidFill>
                        <a:srgbClr val="000000"/>
                      </a:solidFill>
                      <a:latin typeface="Arial Narrow" charset="0"/>
                      <a:ea typeface="新細明體" charset="0"/>
                      <a:cs typeface="新細明體" charset="0"/>
                    </a:rPr>
                    <a:t>長老管理財政</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14:23(</a:t>
                  </a:r>
                  <a:r>
                    <a:rPr lang="zh-TW" altLang="en-GB" sz="2000" b="1">
                      <a:solidFill>
                        <a:srgbClr val="000000"/>
                      </a:solidFill>
                      <a:latin typeface="Arial Narrow" charset="0"/>
                      <a:ea typeface="新細明體" charset="0"/>
                      <a:cs typeface="新細明體" charset="0"/>
                    </a:rPr>
                    <a:t>每一個教會的長老團</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15(</a:t>
                  </a:r>
                  <a:r>
                    <a:rPr lang="zh-TW" altLang="en-GB" sz="2000" b="1">
                      <a:solidFill>
                        <a:srgbClr val="000000"/>
                      </a:solidFill>
                      <a:latin typeface="Arial Narrow" charset="0"/>
                      <a:ea typeface="新細明體" charset="0"/>
                      <a:cs typeface="新細明體" charset="0"/>
                    </a:rPr>
                    <a:t>大會高於地方教會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20:17(</a:t>
                  </a:r>
                  <a:r>
                    <a:rPr lang="zh-TW" altLang="en-GB" sz="2000" b="1">
                      <a:solidFill>
                        <a:srgbClr val="000000"/>
                      </a:solidFill>
                      <a:latin typeface="Arial Narrow" charset="0"/>
                      <a:ea typeface="新細明體" charset="0"/>
                      <a:cs typeface="新細明體" charset="0"/>
                    </a:rPr>
                    <a:t>長老是教會最高之職權</a:t>
                  </a:r>
                </a:p>
              </p:txBody>
            </p:sp>
            <p:sp>
              <p:nvSpPr>
                <p:cNvPr id="40985" name="Rectangle 25"/>
                <p:cNvSpPr>
                  <a:spLocks noChangeArrowheads="1"/>
                </p:cNvSpPr>
                <p:nvPr/>
              </p:nvSpPr>
              <p:spPr bwMode="auto">
                <a:xfrm>
                  <a:off x="2019" y="1876"/>
                  <a:ext cx="1149"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3" name="Group 26"/>
              <p:cNvGrpSpPr>
                <a:grpSpLocks/>
              </p:cNvGrpSpPr>
              <p:nvPr/>
            </p:nvGrpSpPr>
            <p:grpSpPr bwMode="auto">
              <a:xfrm>
                <a:off x="3169" y="1876"/>
                <a:ext cx="1148" cy="2442"/>
                <a:chOff x="3169" y="1876"/>
                <a:chExt cx="1148" cy="2442"/>
              </a:xfrm>
            </p:grpSpPr>
            <p:sp>
              <p:nvSpPr>
                <p:cNvPr id="40987" name="Rectangle 27"/>
                <p:cNvSpPr>
                  <a:spLocks noChangeArrowheads="1"/>
                </p:cNvSpPr>
                <p:nvPr/>
              </p:nvSpPr>
              <p:spPr bwMode="auto">
                <a:xfrm>
                  <a:off x="3214" y="1876"/>
                  <a:ext cx="1059"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太</a:t>
                  </a:r>
                  <a:r>
                    <a:rPr lang="en-GB" altLang="zh-TW" sz="1800" b="1">
                      <a:solidFill>
                        <a:srgbClr val="000000"/>
                      </a:solidFill>
                      <a:latin typeface="Arial Narrow" charset="0"/>
                      <a:ea typeface="新細明體" charset="0"/>
                      <a:cs typeface="新細明體" charset="0"/>
                    </a:rPr>
                    <a:t>18:17</a:t>
                  </a:r>
                  <a:r>
                    <a:rPr lang="zh-TW" altLang="en-GB" sz="1800" b="1">
                      <a:solidFill>
                        <a:srgbClr val="000000"/>
                      </a:solidFill>
                      <a:latin typeface="Arial Narrow" charset="0"/>
                      <a:ea typeface="新細明體" charset="0"/>
                      <a:cs typeface="新細明體" charset="0"/>
                    </a:rPr>
                    <a:t>，徒</a:t>
                  </a:r>
                  <a:r>
                    <a:rPr lang="en-GB" altLang="zh-TW" sz="1800" b="1">
                      <a:solidFill>
                        <a:srgbClr val="000000"/>
                      </a:solidFill>
                      <a:latin typeface="Arial Narrow" charset="0"/>
                      <a:ea typeface="新細明體" charset="0"/>
                      <a:cs typeface="新細明體" charset="0"/>
                    </a:rPr>
                    <a:t>1</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6:3-5</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11:22</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15:25</a:t>
                  </a:r>
                  <a:r>
                    <a:rPr lang="zh-TW" altLang="en-GB" sz="1800" b="1">
                      <a:solidFill>
                        <a:srgbClr val="000000"/>
                      </a:solidFill>
                      <a:latin typeface="Arial Narrow" charset="0"/>
                      <a:ea typeface="新細明體" charset="0"/>
                      <a:cs typeface="新細明體" charset="0"/>
                    </a:rPr>
                    <a:t>，林前</a:t>
                  </a:r>
                  <a:r>
                    <a:rPr lang="en-GB" altLang="zh-TW" sz="1800" b="1">
                      <a:solidFill>
                        <a:srgbClr val="000000"/>
                      </a:solidFill>
                      <a:latin typeface="Arial Narrow" charset="0"/>
                      <a:ea typeface="新細明體" charset="0"/>
                      <a:cs typeface="新細明體" charset="0"/>
                    </a:rPr>
                    <a:t>5:12</a:t>
                  </a:r>
                  <a:r>
                    <a:rPr lang="zh-TW" altLang="en-GB" sz="1800" b="1">
                      <a:solidFill>
                        <a:srgbClr val="000000"/>
                      </a:solidFill>
                      <a:latin typeface="Arial Narrow" charset="0"/>
                      <a:ea typeface="新細明體" charset="0"/>
                      <a:cs typeface="新細明體" charset="0"/>
                    </a:rPr>
                    <a:t>，林後</a:t>
                  </a:r>
                  <a:r>
                    <a:rPr lang="en-GB" altLang="zh-TW" sz="1800" b="1">
                      <a:solidFill>
                        <a:srgbClr val="000000"/>
                      </a:solidFill>
                      <a:latin typeface="Arial Narrow" charset="0"/>
                      <a:ea typeface="新細明體" charset="0"/>
                      <a:cs typeface="新細明體" charset="0"/>
                    </a:rPr>
                    <a:t>2:6-7</a:t>
                  </a:r>
                  <a:r>
                    <a:rPr lang="zh-TW" altLang="en-GB" sz="1800" b="1">
                      <a:solidFill>
                        <a:srgbClr val="000000"/>
                      </a:solidFill>
                      <a:latin typeface="Arial Narrow" charset="0"/>
                      <a:ea typeface="新細明體" charset="0"/>
                      <a:cs typeface="新細明體" charset="0"/>
                    </a:rPr>
                    <a:t>，帖後</a:t>
                  </a:r>
                  <a:r>
                    <a:rPr lang="en-GB" altLang="zh-TW" sz="1800" b="1">
                      <a:solidFill>
                        <a:srgbClr val="000000"/>
                      </a:solidFill>
                      <a:latin typeface="Arial Narrow" charset="0"/>
                      <a:ea typeface="新細明體" charset="0"/>
                      <a:cs typeface="新細明體" charset="0"/>
                    </a:rPr>
                    <a:t>3:14(</a:t>
                  </a:r>
                  <a:r>
                    <a:rPr lang="zh-TW" altLang="en-GB" sz="1800" b="1">
                      <a:solidFill>
                        <a:srgbClr val="000000"/>
                      </a:solidFill>
                      <a:latin typeface="Arial Narrow" charset="0"/>
                      <a:ea typeface="新細明體" charset="0"/>
                      <a:cs typeface="新細明體" charset="0"/>
                    </a:rPr>
                    <a:t>集體做決定</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，長老，主教，牧師，監督</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例</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提前</a:t>
                  </a:r>
                  <a:r>
                    <a:rPr lang="en-GB" altLang="zh-TW" sz="1800" b="1">
                      <a:solidFill>
                        <a:srgbClr val="000000"/>
                      </a:solidFill>
                      <a:latin typeface="Arial Narrow" charset="0"/>
                      <a:ea typeface="新細明體" charset="0"/>
                      <a:cs typeface="新細明體" charset="0"/>
                    </a:rPr>
                    <a:t>3:1</a:t>
                  </a:r>
                  <a:r>
                    <a:rPr lang="zh-TW" altLang="en-GB" sz="1800" b="1">
                      <a:solidFill>
                        <a:srgbClr val="000000"/>
                      </a:solidFill>
                      <a:latin typeface="Arial Narrow" charset="0"/>
                      <a:ea typeface="新細明體" charset="0"/>
                      <a:cs typeface="新細明體" charset="0"/>
                    </a:rPr>
                    <a:t>，對提多</a:t>
                  </a:r>
                  <a:r>
                    <a:rPr lang="en-GB" altLang="zh-TW" sz="1800" b="1">
                      <a:solidFill>
                        <a:srgbClr val="000000"/>
                      </a:solidFill>
                      <a:latin typeface="Arial Narrow" charset="0"/>
                      <a:ea typeface="新細明體" charset="0"/>
                      <a:cs typeface="新細明體" charset="0"/>
                    </a:rPr>
                    <a:t>1:5)</a:t>
                  </a:r>
                  <a:r>
                    <a:rPr lang="zh-TW" altLang="en-GB" sz="1800" b="1">
                      <a:solidFill>
                        <a:srgbClr val="000000"/>
                      </a:solidFill>
                      <a:latin typeface="Arial Narrow" charset="0"/>
                      <a:ea typeface="新細明體" charset="0"/>
                      <a:cs typeface="新細明體" charset="0"/>
                    </a:rPr>
                    <a:t>，彼前</a:t>
                  </a:r>
                  <a:r>
                    <a:rPr lang="en-GB" altLang="zh-TW" sz="1800" b="1">
                      <a:solidFill>
                        <a:srgbClr val="000000"/>
                      </a:solidFill>
                      <a:latin typeface="Arial Narrow" charset="0"/>
                      <a:ea typeface="新細明體" charset="0"/>
                      <a:cs typeface="新細明體" charset="0"/>
                    </a:rPr>
                    <a:t>2:9(</a:t>
                  </a:r>
                  <a:r>
                    <a:rPr lang="zh-TW" altLang="en-GB" sz="1800" b="1">
                      <a:solidFill>
                        <a:srgbClr val="000000"/>
                      </a:solidFill>
                      <a:latin typeface="Arial Narrow" charset="0"/>
                      <a:ea typeface="新細明體" charset="0"/>
                      <a:cs typeface="新細明體" charset="0"/>
                    </a:rPr>
                    <a:t>祭司之職份</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，新約很多經文都以地方教會為焦點</a:t>
                  </a:r>
                  <a:r>
                    <a:rPr lang="zh-TW" altLang="en-GB" sz="1800">
                      <a:solidFill>
                        <a:srgbClr val="000000"/>
                      </a:solidFill>
                      <a:latin typeface="Arial Narrow" charset="0"/>
                      <a:ea typeface="新細明體" charset="0"/>
                      <a:cs typeface="新細明體" charset="0"/>
                    </a:rPr>
                    <a:t>。</a:t>
                  </a:r>
                </a:p>
              </p:txBody>
            </p:sp>
            <p:sp>
              <p:nvSpPr>
                <p:cNvPr id="40988" name="Rectangle 28"/>
                <p:cNvSpPr>
                  <a:spLocks noChangeArrowheads="1"/>
                </p:cNvSpPr>
                <p:nvPr/>
              </p:nvSpPr>
              <p:spPr bwMode="auto">
                <a:xfrm>
                  <a:off x="3169" y="1876"/>
                  <a:ext cx="1149"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4" name="Group 29"/>
              <p:cNvGrpSpPr>
                <a:grpSpLocks/>
              </p:cNvGrpSpPr>
              <p:nvPr/>
            </p:nvGrpSpPr>
            <p:grpSpPr bwMode="auto">
              <a:xfrm>
                <a:off x="4319" y="1876"/>
                <a:ext cx="1487" cy="2442"/>
                <a:chOff x="4319" y="1876"/>
                <a:chExt cx="1487" cy="2442"/>
              </a:xfrm>
            </p:grpSpPr>
            <p:sp>
              <p:nvSpPr>
                <p:cNvPr id="40990" name="Rectangle 30"/>
                <p:cNvSpPr>
                  <a:spLocks noChangeArrowheads="1"/>
                </p:cNvSpPr>
                <p:nvPr/>
              </p:nvSpPr>
              <p:spPr bwMode="auto">
                <a:xfrm>
                  <a:off x="4364" y="1876"/>
                  <a:ext cx="1398"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長老制</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除了徒</a:t>
                  </a:r>
                  <a:r>
                    <a:rPr lang="en-GB" altLang="zh-TW" sz="2400" b="1">
                      <a:solidFill>
                        <a:srgbClr val="000000"/>
                      </a:solidFill>
                      <a:latin typeface="Arial Narrow" pitchFamily="34" charset="0"/>
                      <a:ea typeface="新細明體" charset="-120"/>
                    </a:rPr>
                    <a:t>15</a:t>
                  </a:r>
                  <a:r>
                    <a:rPr lang="zh-TW" altLang="en-GB" sz="2400" b="1">
                      <a:solidFill>
                        <a:srgbClr val="000000"/>
                      </a:solidFill>
                      <a:latin typeface="Arial Narrow" pitchFamily="34" charset="0"/>
                      <a:ea typeface="新細明體" charset="-120"/>
                    </a:rPr>
                    <a:t>並不表示大會高於地方教會</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會眾之經文</a:t>
                  </a:r>
                </a:p>
              </p:txBody>
            </p:sp>
            <p:sp>
              <p:nvSpPr>
                <p:cNvPr id="40991" name="Rectangle 31"/>
                <p:cNvSpPr>
                  <a:spLocks noChangeArrowheads="1"/>
                </p:cNvSpPr>
                <p:nvPr/>
              </p:nvSpPr>
              <p:spPr bwMode="auto">
                <a:xfrm>
                  <a:off x="4319" y="1876"/>
                  <a:ext cx="1488"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grpSp>
          <p:nvGrpSpPr>
            <p:cNvPr id="98310" name="Group 32"/>
            <p:cNvGrpSpPr>
              <a:grpSpLocks/>
            </p:cNvGrpSpPr>
            <p:nvPr/>
          </p:nvGrpSpPr>
          <p:grpSpPr bwMode="auto">
            <a:xfrm>
              <a:off x="0" y="432"/>
              <a:ext cx="910" cy="513"/>
              <a:chOff x="0" y="432"/>
              <a:chExt cx="910" cy="513"/>
            </a:xfrm>
          </p:grpSpPr>
          <p:sp>
            <p:nvSpPr>
              <p:cNvPr id="40993" name="Rectangle 33"/>
              <p:cNvSpPr>
                <a:spLocks noChangeArrowheads="1"/>
              </p:cNvSpPr>
              <p:nvPr/>
            </p:nvSpPr>
            <p:spPr bwMode="auto">
              <a:xfrm>
                <a:off x="41" y="432"/>
                <a:ext cx="828"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0994" name="Rectangle 34"/>
              <p:cNvSpPr>
                <a:spLocks noChangeArrowheads="1"/>
              </p:cNvSpPr>
              <p:nvPr/>
            </p:nvSpPr>
            <p:spPr bwMode="auto">
              <a:xfrm>
                <a:off x="0" y="432"/>
                <a:ext cx="911"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1" name="Group 35"/>
            <p:cNvGrpSpPr>
              <a:grpSpLocks/>
            </p:cNvGrpSpPr>
            <p:nvPr/>
          </p:nvGrpSpPr>
          <p:grpSpPr bwMode="auto">
            <a:xfrm>
              <a:off x="912" y="432"/>
              <a:ext cx="1102" cy="513"/>
              <a:chOff x="912" y="432"/>
              <a:chExt cx="1102" cy="513"/>
            </a:xfrm>
          </p:grpSpPr>
          <p:sp>
            <p:nvSpPr>
              <p:cNvPr id="40996" name="Rectangle 36"/>
              <p:cNvSpPr>
                <a:spLocks noChangeArrowheads="1"/>
              </p:cNvSpPr>
              <p:nvPr/>
            </p:nvSpPr>
            <p:spPr bwMode="auto">
              <a:xfrm>
                <a:off x="957" y="432"/>
                <a:ext cx="101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主教制</a:t>
                </a:r>
              </a:p>
            </p:txBody>
          </p:sp>
          <p:sp>
            <p:nvSpPr>
              <p:cNvPr id="40997" name="Rectangle 37"/>
              <p:cNvSpPr>
                <a:spLocks noChangeArrowheads="1"/>
              </p:cNvSpPr>
              <p:nvPr/>
            </p:nvSpPr>
            <p:spPr bwMode="auto">
              <a:xfrm>
                <a:off x="912" y="432"/>
                <a:ext cx="1103"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2" name="Group 38"/>
            <p:cNvGrpSpPr>
              <a:grpSpLocks/>
            </p:cNvGrpSpPr>
            <p:nvPr/>
          </p:nvGrpSpPr>
          <p:grpSpPr bwMode="auto">
            <a:xfrm>
              <a:off x="2016" y="432"/>
              <a:ext cx="1164" cy="513"/>
              <a:chOff x="2016" y="432"/>
              <a:chExt cx="1164" cy="513"/>
            </a:xfrm>
          </p:grpSpPr>
          <p:sp>
            <p:nvSpPr>
              <p:cNvPr id="40999" name="Rectangle 39"/>
              <p:cNvSpPr>
                <a:spLocks noChangeArrowheads="1"/>
              </p:cNvSpPr>
              <p:nvPr/>
            </p:nvSpPr>
            <p:spPr bwMode="auto">
              <a:xfrm>
                <a:off x="2061" y="432"/>
                <a:ext cx="107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長老制</a:t>
                </a:r>
              </a:p>
            </p:txBody>
          </p:sp>
          <p:sp>
            <p:nvSpPr>
              <p:cNvPr id="41000" name="Rectangle 40"/>
              <p:cNvSpPr>
                <a:spLocks noChangeArrowheads="1"/>
              </p:cNvSpPr>
              <p:nvPr/>
            </p:nvSpPr>
            <p:spPr bwMode="auto">
              <a:xfrm>
                <a:off x="2016" y="432"/>
                <a:ext cx="1165"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3" name="Group 41"/>
            <p:cNvGrpSpPr>
              <a:grpSpLocks/>
            </p:cNvGrpSpPr>
            <p:nvPr/>
          </p:nvGrpSpPr>
          <p:grpSpPr bwMode="auto">
            <a:xfrm>
              <a:off x="3182" y="432"/>
              <a:ext cx="1121" cy="513"/>
              <a:chOff x="3182" y="432"/>
              <a:chExt cx="1121" cy="513"/>
            </a:xfrm>
          </p:grpSpPr>
          <p:sp>
            <p:nvSpPr>
              <p:cNvPr id="41002" name="Rectangle 42"/>
              <p:cNvSpPr>
                <a:spLocks noChangeArrowheads="1"/>
              </p:cNvSpPr>
              <p:nvPr/>
            </p:nvSpPr>
            <p:spPr bwMode="auto">
              <a:xfrm>
                <a:off x="3226" y="432"/>
                <a:ext cx="103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會眾制</a:t>
                </a:r>
              </a:p>
            </p:txBody>
          </p:sp>
          <p:sp>
            <p:nvSpPr>
              <p:cNvPr id="41003" name="Rectangle 43"/>
              <p:cNvSpPr>
                <a:spLocks noChangeArrowheads="1"/>
              </p:cNvSpPr>
              <p:nvPr/>
            </p:nvSpPr>
            <p:spPr bwMode="auto">
              <a:xfrm>
                <a:off x="3182" y="432"/>
                <a:ext cx="1122"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4" name="Group 44"/>
            <p:cNvGrpSpPr>
              <a:grpSpLocks/>
            </p:cNvGrpSpPr>
            <p:nvPr/>
          </p:nvGrpSpPr>
          <p:grpSpPr bwMode="auto">
            <a:xfrm>
              <a:off x="4305" y="432"/>
              <a:ext cx="1453" cy="513"/>
              <a:chOff x="4305" y="432"/>
              <a:chExt cx="1453" cy="513"/>
            </a:xfrm>
          </p:grpSpPr>
          <p:sp>
            <p:nvSpPr>
              <p:cNvPr id="41005" name="Rectangle 45"/>
              <p:cNvSpPr>
                <a:spLocks noChangeArrowheads="1"/>
              </p:cNvSpPr>
              <p:nvPr/>
            </p:nvSpPr>
            <p:spPr bwMode="auto">
              <a:xfrm>
                <a:off x="4349" y="432"/>
                <a:ext cx="1366"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長老</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會眾</a:t>
                </a:r>
              </a:p>
            </p:txBody>
          </p:sp>
          <p:sp>
            <p:nvSpPr>
              <p:cNvPr id="41006" name="Rectangle 46"/>
              <p:cNvSpPr>
                <a:spLocks noChangeArrowheads="1"/>
              </p:cNvSpPr>
              <p:nvPr/>
            </p:nvSpPr>
            <p:spPr bwMode="auto">
              <a:xfrm>
                <a:off x="4305" y="432"/>
                <a:ext cx="1454"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smtClean="0">
                <a:solidFill>
                  <a:srgbClr val="996600"/>
                </a:solidFill>
                <a:ea typeface="新細明體" charset="0"/>
                <a:cs typeface="新細明體" charset="0"/>
              </a:rPr>
              <a:t>Church Government Summary 3</a:t>
            </a:r>
          </a:p>
        </p:txBody>
      </p:sp>
      <p:sp>
        <p:nvSpPr>
          <p:cNvPr id="41986"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mtClean="0">
                <a:latin typeface="Arial" charset="0"/>
                <a:ea typeface="新細明體" charset="0"/>
                <a:cs typeface="新細明體" charset="0"/>
              </a:rPr>
              <a:t>244b</a:t>
            </a:r>
          </a:p>
        </p:txBody>
      </p:sp>
      <p:sp>
        <p:nvSpPr>
          <p:cNvPr id="41987" name="Text Box 3"/>
          <p:cNvSpPr txBox="1">
            <a:spLocks noChangeArrowheads="1"/>
          </p:cNvSpPr>
          <p:nvPr/>
        </p:nvSpPr>
        <p:spPr bwMode="auto">
          <a:xfrm>
            <a:off x="3146425" y="188913"/>
            <a:ext cx="2670175" cy="5191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2800" b="1" smtClean="0">
                <a:solidFill>
                  <a:srgbClr val="FFFFFF"/>
                </a:solidFill>
              </a:rPr>
              <a:t>教會體制之總結</a:t>
            </a:r>
          </a:p>
        </p:txBody>
      </p:sp>
      <p:grpSp>
        <p:nvGrpSpPr>
          <p:cNvPr id="100356" name="Group 4"/>
          <p:cNvGrpSpPr>
            <a:grpSpLocks/>
          </p:cNvGrpSpPr>
          <p:nvPr/>
        </p:nvGrpSpPr>
        <p:grpSpPr bwMode="auto">
          <a:xfrm>
            <a:off x="0" y="685800"/>
            <a:ext cx="1531938" cy="911225"/>
            <a:chOff x="0" y="432"/>
            <a:chExt cx="965" cy="574"/>
          </a:xfrm>
        </p:grpSpPr>
        <p:sp>
          <p:nvSpPr>
            <p:cNvPr id="41989" name="Rectangle 5"/>
            <p:cNvSpPr>
              <a:spLocks noChangeArrowheads="1"/>
            </p:cNvSpPr>
            <p:nvPr/>
          </p:nvSpPr>
          <p:spPr bwMode="auto">
            <a:xfrm>
              <a:off x="44" y="432"/>
              <a:ext cx="878"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1990" name="Rectangle 6"/>
            <p:cNvSpPr>
              <a:spLocks noChangeArrowheads="1"/>
            </p:cNvSpPr>
            <p:nvPr/>
          </p:nvSpPr>
          <p:spPr bwMode="auto">
            <a:xfrm>
              <a:off x="0" y="432"/>
              <a:ext cx="96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7" name="Group 7"/>
          <p:cNvGrpSpPr>
            <a:grpSpLocks/>
          </p:cNvGrpSpPr>
          <p:nvPr/>
        </p:nvGrpSpPr>
        <p:grpSpPr bwMode="auto">
          <a:xfrm>
            <a:off x="1535113" y="685800"/>
            <a:ext cx="1728787" cy="911225"/>
            <a:chOff x="967" y="432"/>
            <a:chExt cx="1089" cy="574"/>
          </a:xfrm>
        </p:grpSpPr>
        <p:sp>
          <p:nvSpPr>
            <p:cNvPr id="41992" name="Rectangle 8"/>
            <p:cNvSpPr>
              <a:spLocks noChangeArrowheads="1"/>
            </p:cNvSpPr>
            <p:nvPr/>
          </p:nvSpPr>
          <p:spPr bwMode="auto">
            <a:xfrm>
              <a:off x="1011" y="432"/>
              <a:ext cx="1002"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主教制</a:t>
              </a:r>
            </a:p>
          </p:txBody>
        </p:sp>
        <p:sp>
          <p:nvSpPr>
            <p:cNvPr id="41993" name="Rectangle 9"/>
            <p:cNvSpPr>
              <a:spLocks noChangeArrowheads="1"/>
            </p:cNvSpPr>
            <p:nvPr/>
          </p:nvSpPr>
          <p:spPr bwMode="auto">
            <a:xfrm>
              <a:off x="967" y="432"/>
              <a:ext cx="1090"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8" name="Group 10"/>
          <p:cNvGrpSpPr>
            <a:grpSpLocks/>
          </p:cNvGrpSpPr>
          <p:nvPr/>
        </p:nvGrpSpPr>
        <p:grpSpPr bwMode="auto">
          <a:xfrm>
            <a:off x="3267075" y="685800"/>
            <a:ext cx="1781175" cy="911225"/>
            <a:chOff x="2058" y="432"/>
            <a:chExt cx="1122" cy="574"/>
          </a:xfrm>
        </p:grpSpPr>
        <p:sp>
          <p:nvSpPr>
            <p:cNvPr id="41995" name="Rectangle 11"/>
            <p:cNvSpPr>
              <a:spLocks noChangeArrowheads="1"/>
            </p:cNvSpPr>
            <p:nvPr/>
          </p:nvSpPr>
          <p:spPr bwMode="auto">
            <a:xfrm>
              <a:off x="2102" y="432"/>
              <a:ext cx="1035"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長老制</a:t>
              </a:r>
            </a:p>
          </p:txBody>
        </p:sp>
        <p:sp>
          <p:nvSpPr>
            <p:cNvPr id="41996" name="Rectangle 12"/>
            <p:cNvSpPr>
              <a:spLocks noChangeArrowheads="1"/>
            </p:cNvSpPr>
            <p:nvPr/>
          </p:nvSpPr>
          <p:spPr bwMode="auto">
            <a:xfrm>
              <a:off x="2058" y="432"/>
              <a:ext cx="1123"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9" name="Group 13"/>
          <p:cNvGrpSpPr>
            <a:grpSpLocks/>
          </p:cNvGrpSpPr>
          <p:nvPr/>
        </p:nvGrpSpPr>
        <p:grpSpPr bwMode="auto">
          <a:xfrm>
            <a:off x="5053013" y="685800"/>
            <a:ext cx="1801812" cy="911225"/>
            <a:chOff x="3183" y="432"/>
            <a:chExt cx="1135" cy="574"/>
          </a:xfrm>
        </p:grpSpPr>
        <p:sp>
          <p:nvSpPr>
            <p:cNvPr id="41998" name="Rectangle 14"/>
            <p:cNvSpPr>
              <a:spLocks noChangeArrowheads="1"/>
            </p:cNvSpPr>
            <p:nvPr/>
          </p:nvSpPr>
          <p:spPr bwMode="auto">
            <a:xfrm>
              <a:off x="3227" y="432"/>
              <a:ext cx="1047"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 會眾制</a:t>
              </a:r>
            </a:p>
          </p:txBody>
        </p:sp>
        <p:sp>
          <p:nvSpPr>
            <p:cNvPr id="41999" name="Rectangle 15"/>
            <p:cNvSpPr>
              <a:spLocks noChangeArrowheads="1"/>
            </p:cNvSpPr>
            <p:nvPr/>
          </p:nvSpPr>
          <p:spPr bwMode="auto">
            <a:xfrm>
              <a:off x="3183" y="432"/>
              <a:ext cx="113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42000" name="Rectangle 16"/>
          <p:cNvSpPr>
            <a:spLocks noChangeArrowheads="1"/>
          </p:cNvSpPr>
          <p:nvPr/>
        </p:nvSpPr>
        <p:spPr bwMode="auto">
          <a:xfrm>
            <a:off x="6858000" y="685800"/>
            <a:ext cx="23622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 長老制</a:t>
            </a:r>
            <a:r>
              <a:rPr lang="en-GB" altLang="zh-TW" sz="2000" b="1">
                <a:solidFill>
                  <a:srgbClr val="000000"/>
                </a:solidFill>
                <a:latin typeface="Arial Narrow" pitchFamily="34" charset="0"/>
                <a:ea typeface="新細明體" charset="-120"/>
              </a:rPr>
              <a:t>/</a:t>
            </a:r>
            <a:r>
              <a:rPr lang="zh-TW" altLang="en-GB" sz="2000" b="1">
                <a:solidFill>
                  <a:srgbClr val="000000"/>
                </a:solidFill>
                <a:latin typeface="Arial Narrow" pitchFamily="34" charset="0"/>
                <a:ea typeface="新細明體" charset="-120"/>
              </a:rPr>
              <a:t>會眾制</a:t>
            </a:r>
          </a:p>
        </p:txBody>
      </p:sp>
      <p:sp>
        <p:nvSpPr>
          <p:cNvPr id="42001" name="Rectangle 17"/>
          <p:cNvSpPr>
            <a:spLocks noChangeArrowheads="1"/>
          </p:cNvSpPr>
          <p:nvPr/>
        </p:nvSpPr>
        <p:spPr bwMode="auto">
          <a:xfrm>
            <a:off x="6834188" y="685800"/>
            <a:ext cx="2514600" cy="914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100362" name="Group 18"/>
          <p:cNvGrpSpPr>
            <a:grpSpLocks/>
          </p:cNvGrpSpPr>
          <p:nvPr/>
        </p:nvGrpSpPr>
        <p:grpSpPr bwMode="auto">
          <a:xfrm>
            <a:off x="0" y="1600200"/>
            <a:ext cx="1531938" cy="2473325"/>
            <a:chOff x="0" y="1008"/>
            <a:chExt cx="965" cy="1558"/>
          </a:xfrm>
        </p:grpSpPr>
        <p:sp>
          <p:nvSpPr>
            <p:cNvPr id="42003" name="Rectangle 19"/>
            <p:cNvSpPr>
              <a:spLocks noChangeArrowheads="1"/>
            </p:cNvSpPr>
            <p:nvPr/>
          </p:nvSpPr>
          <p:spPr bwMode="auto">
            <a:xfrm>
              <a:off x="44" y="1008"/>
              <a:ext cx="878"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聖經的否認</a:t>
              </a:r>
            </a:p>
          </p:txBody>
        </p:sp>
        <p:sp>
          <p:nvSpPr>
            <p:cNvPr id="42004" name="Rectangle 20"/>
            <p:cNvSpPr>
              <a:spLocks noChangeArrowheads="1"/>
            </p:cNvSpPr>
            <p:nvPr/>
          </p:nvSpPr>
          <p:spPr bwMode="auto">
            <a:xfrm>
              <a:off x="0" y="1008"/>
              <a:ext cx="966"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3" name="Group 21"/>
          <p:cNvGrpSpPr>
            <a:grpSpLocks/>
          </p:cNvGrpSpPr>
          <p:nvPr/>
        </p:nvGrpSpPr>
        <p:grpSpPr bwMode="auto">
          <a:xfrm>
            <a:off x="1535113" y="1600200"/>
            <a:ext cx="1728787" cy="2473325"/>
            <a:chOff x="967" y="1008"/>
            <a:chExt cx="1089" cy="1558"/>
          </a:xfrm>
        </p:grpSpPr>
        <p:sp>
          <p:nvSpPr>
            <p:cNvPr id="42006" name="Rectangle 22"/>
            <p:cNvSpPr>
              <a:spLocks noChangeArrowheads="1"/>
            </p:cNvSpPr>
            <p:nvPr/>
          </p:nvSpPr>
          <p:spPr bwMode="auto">
            <a:xfrm>
              <a:off x="1011" y="1008"/>
              <a:ext cx="1002"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沒有明確的証據，這結構在地方教會之上</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雅各只是領導不是管治</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，按立之權力並不是單給一個主教，使徒之繼承沒有被證明，主教</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長老分別不恰當</a:t>
              </a:r>
            </a:p>
          </p:txBody>
        </p:sp>
        <p:sp>
          <p:nvSpPr>
            <p:cNvPr id="42007" name="Rectangle 23"/>
            <p:cNvSpPr>
              <a:spLocks noChangeArrowheads="1"/>
            </p:cNvSpPr>
            <p:nvPr/>
          </p:nvSpPr>
          <p:spPr bwMode="auto">
            <a:xfrm>
              <a:off x="967" y="1008"/>
              <a:ext cx="1090"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4" name="Group 24"/>
          <p:cNvGrpSpPr>
            <a:grpSpLocks/>
          </p:cNvGrpSpPr>
          <p:nvPr/>
        </p:nvGrpSpPr>
        <p:grpSpPr bwMode="auto">
          <a:xfrm>
            <a:off x="3267075" y="1600200"/>
            <a:ext cx="1781175" cy="2473325"/>
            <a:chOff x="2058" y="1008"/>
            <a:chExt cx="1122" cy="1558"/>
          </a:xfrm>
        </p:grpSpPr>
        <p:sp>
          <p:nvSpPr>
            <p:cNvPr id="42009" name="Rectangle 25"/>
            <p:cNvSpPr>
              <a:spLocks noChangeArrowheads="1"/>
            </p:cNvSpPr>
            <p:nvPr/>
          </p:nvSpPr>
          <p:spPr bwMode="auto">
            <a:xfrm>
              <a:off x="2102" y="1008"/>
              <a:ext cx="1035"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沒有明確之証據，這結構高於地方教會</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徒</a:t>
              </a:r>
              <a:r>
                <a:rPr lang="en-GB" altLang="zh-TW" sz="1600" b="1">
                  <a:solidFill>
                    <a:srgbClr val="000000"/>
                  </a:solidFill>
                  <a:latin typeface="Arial Narrow" charset="0"/>
                  <a:ea typeface="新細明體" charset="0"/>
                  <a:cs typeface="新細明體" charset="0"/>
                </a:rPr>
                <a:t>15</a:t>
              </a:r>
              <a:r>
                <a:rPr lang="zh-TW" altLang="en-GB" sz="1600" b="1">
                  <a:solidFill>
                    <a:srgbClr val="000000"/>
                  </a:solidFill>
                  <a:latin typeface="Arial Narrow" charset="0"/>
                  <a:ea typeface="新細明體" charset="0"/>
                  <a:cs typeface="新細明體" charset="0"/>
                </a:rPr>
                <a:t>，耶路撒冷教會無權管治安提亞教會，由教會自已做決定</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，信徒祭司無法維持長老之職權。長老照顧羊群</a:t>
              </a:r>
            </a:p>
          </p:txBody>
        </p:sp>
        <p:sp>
          <p:nvSpPr>
            <p:cNvPr id="42010" name="Rectangle 26"/>
            <p:cNvSpPr>
              <a:spLocks noChangeArrowheads="1"/>
            </p:cNvSpPr>
            <p:nvPr/>
          </p:nvSpPr>
          <p:spPr bwMode="auto">
            <a:xfrm>
              <a:off x="2058" y="1008"/>
              <a:ext cx="1123"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5" name="Group 27"/>
          <p:cNvGrpSpPr>
            <a:grpSpLocks/>
          </p:cNvGrpSpPr>
          <p:nvPr/>
        </p:nvGrpSpPr>
        <p:grpSpPr bwMode="auto">
          <a:xfrm>
            <a:off x="5051425" y="1600200"/>
            <a:ext cx="1779588" cy="2473325"/>
            <a:chOff x="3182" y="1008"/>
            <a:chExt cx="1121" cy="1558"/>
          </a:xfrm>
        </p:grpSpPr>
        <p:sp>
          <p:nvSpPr>
            <p:cNvPr id="42012" name="Rectangle 28"/>
            <p:cNvSpPr>
              <a:spLocks noChangeArrowheads="1"/>
            </p:cNvSpPr>
            <p:nvPr/>
          </p:nvSpPr>
          <p:spPr bwMode="auto">
            <a:xfrm>
              <a:off x="3226" y="1008"/>
              <a:ext cx="1034"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單一牧師</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長老</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，的觀念，不合聖經。由於長老是以團體來運作</a:t>
              </a:r>
            </a:p>
          </p:txBody>
        </p:sp>
        <p:sp>
          <p:nvSpPr>
            <p:cNvPr id="42013" name="Rectangle 29"/>
            <p:cNvSpPr>
              <a:spLocks noChangeArrowheads="1"/>
            </p:cNvSpPr>
            <p:nvPr/>
          </p:nvSpPr>
          <p:spPr bwMode="auto">
            <a:xfrm>
              <a:off x="3182" y="1008"/>
              <a:ext cx="1122"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6" name="Group 30"/>
          <p:cNvGrpSpPr>
            <a:grpSpLocks/>
          </p:cNvGrpSpPr>
          <p:nvPr/>
        </p:nvGrpSpPr>
        <p:grpSpPr bwMode="auto">
          <a:xfrm>
            <a:off x="6834188" y="1600200"/>
            <a:ext cx="2306637" cy="2473325"/>
            <a:chOff x="4305" y="1008"/>
            <a:chExt cx="1453" cy="1558"/>
          </a:xfrm>
        </p:grpSpPr>
        <p:sp>
          <p:nvSpPr>
            <p:cNvPr id="42015" name="Rectangle 31"/>
            <p:cNvSpPr>
              <a:spLocks noChangeArrowheads="1"/>
            </p:cNvSpPr>
            <p:nvPr/>
          </p:nvSpPr>
          <p:spPr bwMode="auto">
            <a:xfrm>
              <a:off x="4349" y="1008"/>
              <a:ext cx="1366"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2016" name="Rectangle 32"/>
            <p:cNvSpPr>
              <a:spLocks noChangeArrowheads="1"/>
            </p:cNvSpPr>
            <p:nvPr/>
          </p:nvSpPr>
          <p:spPr bwMode="auto">
            <a:xfrm>
              <a:off x="4305" y="1008"/>
              <a:ext cx="1454"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7" name="Group 33"/>
          <p:cNvGrpSpPr>
            <a:grpSpLocks/>
          </p:cNvGrpSpPr>
          <p:nvPr/>
        </p:nvGrpSpPr>
        <p:grpSpPr bwMode="auto">
          <a:xfrm>
            <a:off x="0" y="4076700"/>
            <a:ext cx="1531938" cy="952500"/>
            <a:chOff x="0" y="2568"/>
            <a:chExt cx="965" cy="600"/>
          </a:xfrm>
        </p:grpSpPr>
        <p:sp>
          <p:nvSpPr>
            <p:cNvPr id="42018" name="Rectangle 34"/>
            <p:cNvSpPr>
              <a:spLocks noChangeArrowheads="1"/>
            </p:cNvSpPr>
            <p:nvPr/>
          </p:nvSpPr>
          <p:spPr bwMode="auto">
            <a:xfrm>
              <a:off x="44" y="2568"/>
              <a:ext cx="878"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存在的優點</a:t>
              </a:r>
            </a:p>
          </p:txBody>
        </p:sp>
        <p:sp>
          <p:nvSpPr>
            <p:cNvPr id="42019" name="Rectangle 35"/>
            <p:cNvSpPr>
              <a:spLocks noChangeArrowheads="1"/>
            </p:cNvSpPr>
            <p:nvPr/>
          </p:nvSpPr>
          <p:spPr bwMode="auto">
            <a:xfrm>
              <a:off x="0" y="2568"/>
              <a:ext cx="966"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8" name="Group 36"/>
          <p:cNvGrpSpPr>
            <a:grpSpLocks/>
          </p:cNvGrpSpPr>
          <p:nvPr/>
        </p:nvGrpSpPr>
        <p:grpSpPr bwMode="auto">
          <a:xfrm>
            <a:off x="1535113" y="4076700"/>
            <a:ext cx="1728787" cy="952500"/>
            <a:chOff x="967" y="2568"/>
            <a:chExt cx="1089" cy="600"/>
          </a:xfrm>
        </p:grpSpPr>
        <p:sp>
          <p:nvSpPr>
            <p:cNvPr id="42021" name="Rectangle 37"/>
            <p:cNvSpPr>
              <a:spLocks noChangeArrowheads="1"/>
            </p:cNvSpPr>
            <p:nvPr/>
          </p:nvSpPr>
          <p:spPr bwMode="auto">
            <a:xfrm>
              <a:off x="1011" y="2568"/>
              <a:ext cx="1002"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600" b="1">
                  <a:solidFill>
                    <a:srgbClr val="000000"/>
                  </a:solidFill>
                  <a:latin typeface="Arial Narrow" pitchFamily="34" charset="0"/>
                  <a:ea typeface="新細明體" charset="-120"/>
                </a:rPr>
                <a:t>有效率，合一</a:t>
              </a:r>
              <a:r>
                <a:rPr lang="en-GB" altLang="zh-TW" sz="1600" b="1">
                  <a:solidFill>
                    <a:srgbClr val="000000"/>
                  </a:solidFill>
                  <a:latin typeface="Arial Narrow" pitchFamily="34" charset="0"/>
                  <a:ea typeface="新細明體" charset="-120"/>
                </a:rPr>
                <a:t>(</a:t>
              </a:r>
              <a:r>
                <a:rPr lang="zh-TW" altLang="en-GB" sz="1600" b="1">
                  <a:solidFill>
                    <a:srgbClr val="000000"/>
                  </a:solidFill>
                  <a:latin typeface="Arial Narrow" pitchFamily="34" charset="0"/>
                  <a:ea typeface="新細明體" charset="-120"/>
                </a:rPr>
                <a:t>較少教會分裂</a:t>
              </a:r>
              <a:r>
                <a:rPr lang="en-GB" altLang="zh-TW" sz="1600" b="1">
                  <a:solidFill>
                    <a:srgbClr val="000000"/>
                  </a:solidFill>
                  <a:latin typeface="Arial Narrow" pitchFamily="34" charset="0"/>
                  <a:ea typeface="新細明體" charset="-120"/>
                </a:rPr>
                <a:t>)</a:t>
              </a:r>
            </a:p>
          </p:txBody>
        </p:sp>
        <p:sp>
          <p:nvSpPr>
            <p:cNvPr id="42022" name="Rectangle 38"/>
            <p:cNvSpPr>
              <a:spLocks noChangeArrowheads="1"/>
            </p:cNvSpPr>
            <p:nvPr/>
          </p:nvSpPr>
          <p:spPr bwMode="auto">
            <a:xfrm>
              <a:off x="967" y="2568"/>
              <a:ext cx="1090"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9" name="Group 39"/>
          <p:cNvGrpSpPr>
            <a:grpSpLocks/>
          </p:cNvGrpSpPr>
          <p:nvPr/>
        </p:nvGrpSpPr>
        <p:grpSpPr bwMode="auto">
          <a:xfrm>
            <a:off x="3267075" y="4076700"/>
            <a:ext cx="1781175" cy="952500"/>
            <a:chOff x="2058" y="2568"/>
            <a:chExt cx="1122" cy="600"/>
          </a:xfrm>
        </p:grpSpPr>
        <p:sp>
          <p:nvSpPr>
            <p:cNvPr id="42024" name="Rectangle 40"/>
            <p:cNvSpPr>
              <a:spLocks noChangeArrowheads="1"/>
            </p:cNvSpPr>
            <p:nvPr/>
          </p:nvSpPr>
          <p:spPr bwMode="auto">
            <a:xfrm>
              <a:off x="2102" y="2568"/>
              <a:ext cx="1035"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集體作決定</a:t>
              </a:r>
            </a:p>
          </p:txBody>
        </p:sp>
        <p:sp>
          <p:nvSpPr>
            <p:cNvPr id="42025" name="Rectangle 41"/>
            <p:cNvSpPr>
              <a:spLocks noChangeArrowheads="1"/>
            </p:cNvSpPr>
            <p:nvPr/>
          </p:nvSpPr>
          <p:spPr bwMode="auto">
            <a:xfrm>
              <a:off x="2058" y="2568"/>
              <a:ext cx="1123"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0" name="Group 42"/>
          <p:cNvGrpSpPr>
            <a:grpSpLocks/>
          </p:cNvGrpSpPr>
          <p:nvPr/>
        </p:nvGrpSpPr>
        <p:grpSpPr bwMode="auto">
          <a:xfrm>
            <a:off x="5051425" y="4076700"/>
            <a:ext cx="1779588" cy="952500"/>
            <a:chOff x="3182" y="2568"/>
            <a:chExt cx="1121" cy="600"/>
          </a:xfrm>
        </p:grpSpPr>
        <p:sp>
          <p:nvSpPr>
            <p:cNvPr id="42027" name="Rectangle 43"/>
            <p:cNvSpPr>
              <a:spLocks noChangeArrowheads="1"/>
            </p:cNvSpPr>
            <p:nvPr/>
          </p:nvSpPr>
          <p:spPr bwMode="auto">
            <a:xfrm>
              <a:off x="3226" y="2568"/>
              <a:ext cx="1034"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集體作決定，會眾之投入</a:t>
              </a:r>
            </a:p>
          </p:txBody>
        </p:sp>
        <p:sp>
          <p:nvSpPr>
            <p:cNvPr id="42028" name="Rectangle 44"/>
            <p:cNvSpPr>
              <a:spLocks noChangeArrowheads="1"/>
            </p:cNvSpPr>
            <p:nvPr/>
          </p:nvSpPr>
          <p:spPr bwMode="auto">
            <a:xfrm>
              <a:off x="3182" y="2568"/>
              <a:ext cx="1122"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1" name="Group 45"/>
          <p:cNvGrpSpPr>
            <a:grpSpLocks/>
          </p:cNvGrpSpPr>
          <p:nvPr/>
        </p:nvGrpSpPr>
        <p:grpSpPr bwMode="auto">
          <a:xfrm>
            <a:off x="6834188" y="4076700"/>
            <a:ext cx="2306637" cy="952500"/>
            <a:chOff x="4305" y="2568"/>
            <a:chExt cx="1453" cy="600"/>
          </a:xfrm>
        </p:grpSpPr>
        <p:sp>
          <p:nvSpPr>
            <p:cNvPr id="42030" name="Rectangle 46"/>
            <p:cNvSpPr>
              <a:spLocks noChangeArrowheads="1"/>
            </p:cNvSpPr>
            <p:nvPr/>
          </p:nvSpPr>
          <p:spPr bwMode="auto">
            <a:xfrm>
              <a:off x="4349" y="2568"/>
              <a:ext cx="1366"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平衡的力量，長老和信徒</a:t>
              </a:r>
            </a:p>
          </p:txBody>
        </p:sp>
        <p:sp>
          <p:nvSpPr>
            <p:cNvPr id="42031" name="Rectangle 47"/>
            <p:cNvSpPr>
              <a:spLocks noChangeArrowheads="1"/>
            </p:cNvSpPr>
            <p:nvPr/>
          </p:nvSpPr>
          <p:spPr bwMode="auto">
            <a:xfrm>
              <a:off x="4305" y="2568"/>
              <a:ext cx="1454"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2" name="Group 48"/>
          <p:cNvGrpSpPr>
            <a:grpSpLocks/>
          </p:cNvGrpSpPr>
          <p:nvPr/>
        </p:nvGrpSpPr>
        <p:grpSpPr bwMode="auto">
          <a:xfrm>
            <a:off x="0" y="5032375"/>
            <a:ext cx="1531938" cy="1822450"/>
            <a:chOff x="0" y="3170"/>
            <a:chExt cx="965" cy="1148"/>
          </a:xfrm>
        </p:grpSpPr>
        <p:sp>
          <p:nvSpPr>
            <p:cNvPr id="42033" name="Rectangle 49"/>
            <p:cNvSpPr>
              <a:spLocks noChangeArrowheads="1"/>
            </p:cNvSpPr>
            <p:nvPr/>
          </p:nvSpPr>
          <p:spPr bwMode="auto">
            <a:xfrm>
              <a:off x="44" y="3170"/>
              <a:ext cx="878"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存在的缺點</a:t>
              </a:r>
            </a:p>
          </p:txBody>
        </p:sp>
        <p:sp>
          <p:nvSpPr>
            <p:cNvPr id="42034" name="Rectangle 50"/>
            <p:cNvSpPr>
              <a:spLocks noChangeArrowheads="1"/>
            </p:cNvSpPr>
            <p:nvPr/>
          </p:nvSpPr>
          <p:spPr bwMode="auto">
            <a:xfrm>
              <a:off x="0" y="3170"/>
              <a:ext cx="966"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3" name="Group 51"/>
          <p:cNvGrpSpPr>
            <a:grpSpLocks/>
          </p:cNvGrpSpPr>
          <p:nvPr/>
        </p:nvGrpSpPr>
        <p:grpSpPr bwMode="auto">
          <a:xfrm>
            <a:off x="1535113" y="5032375"/>
            <a:ext cx="1728787" cy="1822450"/>
            <a:chOff x="967" y="3170"/>
            <a:chExt cx="1089" cy="1148"/>
          </a:xfrm>
        </p:grpSpPr>
        <p:sp>
          <p:nvSpPr>
            <p:cNvPr id="42036" name="Rectangle 52"/>
            <p:cNvSpPr>
              <a:spLocks noChangeArrowheads="1"/>
            </p:cNvSpPr>
            <p:nvPr/>
          </p:nvSpPr>
          <p:spPr bwMode="auto">
            <a:xfrm>
              <a:off x="1011" y="3170"/>
              <a:ext cx="1002"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太多權力集中於主教一人身上，沒有給教會的人有一些空間並提出意見</a:t>
              </a:r>
            </a:p>
          </p:txBody>
        </p:sp>
        <p:sp>
          <p:nvSpPr>
            <p:cNvPr id="42037" name="Rectangle 53"/>
            <p:cNvSpPr>
              <a:spLocks noChangeArrowheads="1"/>
            </p:cNvSpPr>
            <p:nvPr/>
          </p:nvSpPr>
          <p:spPr bwMode="auto">
            <a:xfrm>
              <a:off x="967" y="3170"/>
              <a:ext cx="1090"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4" name="Group 54"/>
          <p:cNvGrpSpPr>
            <a:grpSpLocks/>
          </p:cNvGrpSpPr>
          <p:nvPr/>
        </p:nvGrpSpPr>
        <p:grpSpPr bwMode="auto">
          <a:xfrm>
            <a:off x="3267075" y="5032375"/>
            <a:ext cx="1781175" cy="1822450"/>
            <a:chOff x="2058" y="3170"/>
            <a:chExt cx="1122" cy="1148"/>
          </a:xfrm>
        </p:grpSpPr>
        <p:sp>
          <p:nvSpPr>
            <p:cNvPr id="42039" name="Rectangle 55"/>
            <p:cNvSpPr>
              <a:spLocks noChangeArrowheads="1"/>
            </p:cNvSpPr>
            <p:nvPr/>
          </p:nvSpPr>
          <p:spPr bwMode="auto">
            <a:xfrm>
              <a:off x="2102" y="3170"/>
              <a:ext cx="1035"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太多權力集於長老團，沒有給教會及會眾提供意見</a:t>
              </a:r>
            </a:p>
          </p:txBody>
        </p:sp>
        <p:sp>
          <p:nvSpPr>
            <p:cNvPr id="42040" name="Rectangle 56"/>
            <p:cNvSpPr>
              <a:spLocks noChangeArrowheads="1"/>
            </p:cNvSpPr>
            <p:nvPr/>
          </p:nvSpPr>
          <p:spPr bwMode="auto">
            <a:xfrm>
              <a:off x="2058" y="3170"/>
              <a:ext cx="1123"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5" name="Group 57"/>
          <p:cNvGrpSpPr>
            <a:grpSpLocks/>
          </p:cNvGrpSpPr>
          <p:nvPr/>
        </p:nvGrpSpPr>
        <p:grpSpPr bwMode="auto">
          <a:xfrm>
            <a:off x="5076825" y="5035550"/>
            <a:ext cx="1727200" cy="1822450"/>
            <a:chOff x="3182" y="3170"/>
            <a:chExt cx="1121" cy="1148"/>
          </a:xfrm>
        </p:grpSpPr>
        <p:sp>
          <p:nvSpPr>
            <p:cNvPr id="42042" name="Rectangle 58"/>
            <p:cNvSpPr>
              <a:spLocks noChangeArrowheads="1"/>
            </p:cNvSpPr>
            <p:nvPr/>
          </p:nvSpPr>
          <p:spPr bwMode="auto">
            <a:xfrm>
              <a:off x="3226" y="3170"/>
              <a:ext cx="1033"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沒有效率重大決定常常要一致決定。不合一</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常致教會分裂</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，牧師常被看作僱工多於領袖</a:t>
              </a:r>
            </a:p>
          </p:txBody>
        </p:sp>
        <p:sp>
          <p:nvSpPr>
            <p:cNvPr id="42043" name="Rectangle 59"/>
            <p:cNvSpPr>
              <a:spLocks noChangeArrowheads="1"/>
            </p:cNvSpPr>
            <p:nvPr/>
          </p:nvSpPr>
          <p:spPr bwMode="auto">
            <a:xfrm>
              <a:off x="3182" y="3170"/>
              <a:ext cx="1122"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6" name="Group 60"/>
          <p:cNvGrpSpPr>
            <a:grpSpLocks/>
          </p:cNvGrpSpPr>
          <p:nvPr/>
        </p:nvGrpSpPr>
        <p:grpSpPr bwMode="auto">
          <a:xfrm>
            <a:off x="6804025" y="5035550"/>
            <a:ext cx="2339975" cy="1822450"/>
            <a:chOff x="4305" y="3170"/>
            <a:chExt cx="1453" cy="1148"/>
          </a:xfrm>
        </p:grpSpPr>
        <p:sp>
          <p:nvSpPr>
            <p:cNvPr id="42045" name="Rectangle 61"/>
            <p:cNvSpPr>
              <a:spLocks noChangeArrowheads="1"/>
            </p:cNvSpPr>
            <p:nvPr/>
          </p:nvSpPr>
          <p:spPr bwMode="auto">
            <a:xfrm>
              <a:off x="4349" y="3170"/>
              <a:ext cx="1365"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長老會的權力過大是一項危險，很難介定那些是長老的問題，或是會眾的問題</a:t>
              </a:r>
            </a:p>
          </p:txBody>
        </p:sp>
        <p:sp>
          <p:nvSpPr>
            <p:cNvPr id="42046" name="Rectangle 62"/>
            <p:cNvSpPr>
              <a:spLocks noChangeArrowheads="1"/>
            </p:cNvSpPr>
            <p:nvPr/>
          </p:nvSpPr>
          <p:spPr bwMode="auto">
            <a:xfrm>
              <a:off x="4305" y="3170"/>
              <a:ext cx="1454"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0" y="2565400"/>
            <a:ext cx="4876800" cy="2362200"/>
          </a:xfrm>
          <a:effectLst>
            <a:outerShdw blurRad="63500" dist="35921" dir="2700000" algn="ctr" rotWithShape="0">
              <a:srgbClr val="151418"/>
            </a:outerShdw>
          </a:effectLst>
        </p:spPr>
        <p:txBody>
          <a:bodyPr/>
          <a:lstStyle/>
          <a:p>
            <a:pPr eaLnBrk="1" hangingPunct="1">
              <a:defRPr/>
            </a:pPr>
            <a:r>
              <a:rPr lang="zh-CN" altLang="en-US" sz="8000" dirty="0" smtClean="0">
                <a:solidFill>
                  <a:schemeClr val="bg1"/>
                </a:solidFill>
                <a:latin typeface="Arial" charset="0"/>
                <a:ea typeface="ＭＳ Ｐゴシック" charset="0"/>
                <a:cs typeface="ＭＳ Ｐゴシック" charset="0"/>
              </a:rPr>
              <a:t>受洗是什么</a:t>
            </a:r>
            <a:r>
              <a:rPr lang="en-US" sz="8000" dirty="0" smtClean="0">
                <a:solidFill>
                  <a:schemeClr val="bg1"/>
                </a:solidFill>
                <a:latin typeface="Arial" charset="0"/>
                <a:ea typeface="ＭＳ Ｐゴシック" charset="0"/>
                <a:cs typeface="ＭＳ Ｐゴシック" charset="0"/>
              </a:rPr>
              <a:t>?</a:t>
            </a:r>
            <a:endParaRPr lang="en-US" sz="5400" dirty="0">
              <a:solidFill>
                <a:schemeClr val="bg1"/>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05488"/>
            <a:ext cx="9144000" cy="1052512"/>
          </a:xfrm>
          <a:prstGeom prst="rect">
            <a:avLst/>
          </a:prstGeom>
          <a:noFill/>
          <a:ln>
            <a:noFill/>
          </a:ln>
          <a:effectLst>
            <a:outerShdw blurRad="63500"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defTabSz="914400" eaLnBrk="1" hangingPunct="1">
              <a:lnSpc>
                <a:spcPct val="100000"/>
              </a:lnSpc>
              <a:buClrTx/>
              <a:buSzTx/>
              <a:buFontTx/>
              <a:buNone/>
              <a:defRPr/>
            </a:pPr>
            <a:r>
              <a:rPr lang="zh-CN" altLang="en-US" sz="4800" i="1" dirty="0" smtClean="0">
                <a:solidFill>
                  <a:srgbClr val="FFFFFF"/>
                </a:solidFill>
                <a:ea typeface="ＭＳ Ｐゴシック" charset="0"/>
                <a:cs typeface="ＭＳ Ｐゴシック" charset="0"/>
              </a:rPr>
              <a:t>对比了两个不同的看法</a:t>
            </a:r>
            <a:r>
              <a:rPr lang="en-US" sz="4800" i="1" dirty="0" smtClean="0">
                <a:solidFill>
                  <a:srgbClr val="FFFFFF"/>
                </a:solidFill>
                <a:ea typeface="ＭＳ Ｐゴシック" charset="0"/>
                <a:cs typeface="ＭＳ Ｐゴシック" charset="0"/>
              </a:rPr>
              <a:t>…</a:t>
            </a:r>
            <a:endParaRPr lang="en-US" sz="3200" i="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80966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par>
                          <p:cTn id="12" fill="hold" nodeType="afterGroup">
                            <p:stCondLst>
                              <p:cond delay="5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4"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1.xml><?xml version="1.0" encoding="utf-8"?>
<a:theme xmlns:a="http://schemas.openxmlformats.org/drawingml/2006/main" name="2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2.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ahoma"/>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ahoma"/>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10.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2.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5.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7.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8.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9.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otalTime>472</TotalTime>
  <Words>10623</Words>
  <Application>Microsoft Office PowerPoint</Application>
  <PresentationFormat>On-screen Show (4:3)</PresentationFormat>
  <Paragraphs>1422</Paragraphs>
  <Slides>123</Slides>
  <Notes>70</Notes>
  <HiddenSlides>18</HiddenSlides>
  <MMClips>0</MMClips>
  <ScaleCrop>false</ScaleCrop>
  <HeadingPairs>
    <vt:vector size="4" baseType="variant">
      <vt:variant>
        <vt:lpstr>Theme</vt:lpstr>
      </vt:variant>
      <vt:variant>
        <vt:i4>35</vt:i4>
      </vt:variant>
      <vt:variant>
        <vt:lpstr>Slide Titles</vt:lpstr>
      </vt:variant>
      <vt:variant>
        <vt:i4>123</vt:i4>
      </vt:variant>
    </vt:vector>
  </HeadingPairs>
  <TitlesOfParts>
    <vt:vector size="158" baseType="lpstr">
      <vt:lpstr>預設簡報設計</vt:lpstr>
      <vt:lpstr>1_預設簡報設計</vt:lpstr>
      <vt:lpstr>2_預設簡報設計</vt:lpstr>
      <vt:lpstr>3_預設簡報設計</vt:lpstr>
      <vt:lpstr>4_預設簡報設計</vt:lpstr>
      <vt:lpstr>5_預設簡報設計</vt:lpstr>
      <vt:lpstr>6_預設簡報設計</vt:lpstr>
      <vt:lpstr>7_預設簡報設計</vt:lpstr>
      <vt:lpstr>Blank Presentation</vt:lpstr>
      <vt:lpstr>Strategic</vt:lpstr>
      <vt:lpstr>untitled 1</vt:lpstr>
      <vt:lpstr>Office Theme</vt:lpstr>
      <vt:lpstr>1_Strategic</vt:lpstr>
      <vt:lpstr>Beam</vt:lpstr>
      <vt:lpstr>1_Default Design</vt:lpstr>
      <vt:lpstr>4_Default Design</vt:lpstr>
      <vt:lpstr>Slit</vt:lpstr>
      <vt:lpstr>5_Orbit</vt:lpstr>
      <vt:lpstr>1_Office Theme</vt:lpstr>
      <vt:lpstr>3_Office Theme</vt:lpstr>
      <vt:lpstr>2_Office Theme</vt:lpstr>
      <vt:lpstr>5_Default Design</vt:lpstr>
      <vt:lpstr>1_Whirlpool design template</vt:lpstr>
      <vt:lpstr>1_Globe</vt:lpstr>
      <vt:lpstr>2_untitled 1</vt:lpstr>
      <vt:lpstr>2_Crumple</vt:lpstr>
      <vt:lpstr>1_Kimono</vt:lpstr>
      <vt:lpstr>3_Blue Diagonal</vt:lpstr>
      <vt:lpstr>Blue Diagonal</vt:lpstr>
      <vt:lpstr>2_Default Design</vt:lpstr>
      <vt:lpstr>2_Beam</vt:lpstr>
      <vt:lpstr>6_Strategic</vt:lpstr>
      <vt:lpstr>49_Blank Presentation</vt:lpstr>
      <vt:lpstr>4_Office Theme</vt:lpstr>
      <vt:lpstr>1_Blank Presentation</vt:lpstr>
      <vt:lpstr>提多</vt:lpstr>
      <vt:lpstr>关键字</vt:lpstr>
      <vt:lpstr>关键节</vt:lpstr>
      <vt:lpstr>提多</vt:lpstr>
      <vt:lpstr>Titus Kingdom Statement</vt:lpstr>
      <vt:lpstr>Covenant in Titus </vt:lpstr>
      <vt:lpstr>Redemption in Titus </vt:lpstr>
      <vt:lpstr>Prophecy in Titus  (Lord, Deity) </vt:lpstr>
      <vt:lpstr>PowerPoint Presentation</vt:lpstr>
      <vt:lpstr>Titus</vt:lpstr>
      <vt:lpstr>We Are an Offering 1/4</vt:lpstr>
      <vt:lpstr>We Are an Offering 2/4</vt:lpstr>
      <vt:lpstr>We Are an Offering 3/4</vt:lpstr>
      <vt:lpstr>We Are an Offering 4/4</vt:lpstr>
      <vt:lpstr>什麼推動你的正確的行為?</vt:lpstr>
      <vt:lpstr>新约新约书卷的关键词关键字</vt:lpstr>
      <vt:lpstr>新约新约书卷的关键词关键字</vt:lpstr>
      <vt:lpstr>新约新约书卷的关键词关键字</vt:lpstr>
      <vt:lpstr>PowerPoint Presentation</vt:lpstr>
      <vt:lpstr>我們如何打擊異端?</vt:lpstr>
      <vt:lpstr>How should we fight heresy?</vt:lpstr>
      <vt:lpstr> 含笑中錢就進到銀行</vt:lpstr>
      <vt:lpstr>在這裏的是誰?</vt:lpstr>
      <vt:lpstr>抹大拉的馬利亞作為基督的伴侣(妻子)</vt:lpstr>
      <vt:lpstr>保罗与提多 在哪里?</vt:lpstr>
      <vt:lpstr>恩惠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保羅的第四次行程</vt:lpstr>
      <vt:lpstr>PowerPoint Presentation</vt:lpstr>
      <vt:lpstr>PowerPoint Presentation</vt:lpstr>
      <vt:lpstr>PowerPoint Presentation</vt:lpstr>
      <vt:lpstr>PowerPoint Presentation</vt:lpstr>
      <vt:lpstr>The Central Issue in Titus: Does your life look any better than the life of a non-Christian?</vt:lpstr>
      <vt:lpstr>The Central Issue in Titus: Should your life look any better than the life of a non-Christian?</vt:lpstr>
      <vt:lpstr>Slides on  提多 1</vt:lpstr>
      <vt:lpstr>PowerPoint Presentation</vt:lpstr>
      <vt:lpstr>PowerPoint Presentation</vt:lpstr>
      <vt:lpstr>PowerPoint Presentation</vt:lpstr>
      <vt:lpstr>PowerPoint Presentation</vt:lpstr>
      <vt:lpstr>PowerPoint Presentation</vt:lpstr>
      <vt:lpstr>监督(O) 与执事(d) 的品质</vt:lpstr>
      <vt:lpstr>监督(o)与执事(d)的品质</vt:lpstr>
      <vt:lpstr>监督(o)与执事(d)的品质</vt:lpstr>
      <vt:lpstr>监督(o)与执事(d)的品质</vt:lpstr>
      <vt:lpstr>领袖的品质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三种类型的长老</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假教师与教导  提前1:3-20; 4:1-16; 6:3-5, 20, 21</vt:lpstr>
      <vt:lpstr>假教师的特征</vt:lpstr>
      <vt:lpstr>假教义的特征</vt:lpstr>
      <vt:lpstr>Slides on  提多 2</vt:lpstr>
      <vt:lpstr>PowerPoint Presentation</vt:lpstr>
      <vt:lpstr>“理家” (提多 2:4-5 CNVS)</vt:lpstr>
      <vt:lpstr>“顺从丈夫” (提多 2:4-5 CNV)</vt:lpstr>
      <vt:lpstr>Slides on  提多 3</vt:lpstr>
      <vt:lpstr>PowerPoint Presentation</vt:lpstr>
      <vt:lpstr>PowerPoint Presentation</vt:lpstr>
      <vt:lpstr>PowerPoint Presentation</vt:lpstr>
      <vt:lpstr>PowerPoint Presentation</vt:lpstr>
      <vt:lpstr>PowerPoint Presentation</vt:lpstr>
      <vt:lpstr>受洗是什么?</vt:lpstr>
      <vt:lpstr>孩子呢?</vt:lpstr>
      <vt:lpstr>第一世纪教会的受洗礼</vt:lpstr>
      <vt:lpstr>Recipients</vt:lpstr>
      <vt:lpstr>Recipients</vt:lpstr>
      <vt:lpstr>However, recipients should not  be infants because…</vt:lpstr>
      <vt:lpstr>Recipients</vt:lpstr>
      <vt:lpstr>Believers baptism advocates say that the recipients should not  be infants because…</vt:lpstr>
      <vt:lpstr>Why is immersion the proper mode?</vt:lpstr>
      <vt:lpstr>"Believed…then Baptized" Pattern in Acts</vt:lpstr>
      <vt:lpstr>“baptize” 是什么意思?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新约全书链接地址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Titus</dc:title>
  <dc:creator>Sarah Heal</dc:creator>
  <cp:lastModifiedBy>Sarah</cp:lastModifiedBy>
  <cp:revision>57</cp:revision>
  <dcterms:modified xsi:type="dcterms:W3CDTF">2017-04-19T11:30:44Z</dcterms:modified>
</cp:coreProperties>
</file>